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tags/tag2.xml" ContentType="application/vnd.openxmlformats-officedocument.presentationml.tags+xml"/>
  <Override PartName="/ppt/notesSlides/notesSlide4.xml" ContentType="application/vnd.openxmlformats-officedocument.presentationml.notesSlide+xml"/>
  <Override PartName="/ppt/theme/themeOverride2.xml" ContentType="application/vnd.openxmlformats-officedocument.themeOverride+xml"/>
  <Override PartName="/ppt/tags/tag3.xml" ContentType="application/vnd.openxmlformats-officedocument.presentationml.tags+xml"/>
  <Override PartName="/ppt/notesSlides/notesSlide5.xml" ContentType="application/vnd.openxmlformats-officedocument.presentationml.notesSlide+xml"/>
  <Override PartName="/ppt/theme/themeOverride3.xml" ContentType="application/vnd.openxmlformats-officedocument.themeOverride+xml"/>
  <Override PartName="/ppt/tags/tag4.xml" ContentType="application/vnd.openxmlformats-officedocument.presentationml.tags+xml"/>
  <Override PartName="/ppt/notesSlides/notesSlide6.xml" ContentType="application/vnd.openxmlformats-officedocument.presentationml.notesSlide+xml"/>
  <Override PartName="/ppt/theme/themeOverride4.xml" ContentType="application/vnd.openxmlformats-officedocument.themeOverride+xml"/>
  <Override PartName="/ppt/tags/tag5.xml" ContentType="application/vnd.openxmlformats-officedocument.presentationml.tags+xml"/>
  <Override PartName="/ppt/notesSlides/notesSlide7.xml" ContentType="application/vnd.openxmlformats-officedocument.presentationml.notesSlide+xml"/>
  <Override PartName="/ppt/theme/themeOverride5.xml" ContentType="application/vnd.openxmlformats-officedocument.themeOverride+xml"/>
  <Override PartName="/ppt/tags/tag6.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6.xml" ContentType="application/vnd.openxmlformats-officedocument.themeOverride+xml"/>
  <Override PartName="/ppt/tags/tag7.xml" ContentType="application/vnd.openxmlformats-officedocument.presentationml.tags+xml"/>
  <Override PartName="/ppt/notesSlides/notesSlide10.xml" ContentType="application/vnd.openxmlformats-officedocument.presentationml.notesSlide+xml"/>
  <Override PartName="/ppt/theme/themeOverride7.xml" ContentType="application/vnd.openxmlformats-officedocument.themeOverride+xml"/>
  <Override PartName="/ppt/tags/tag8.xml" ContentType="application/vnd.openxmlformats-officedocument.presentationml.tags+xml"/>
  <Override PartName="/ppt/notesSlides/notesSlide11.xml" ContentType="application/vnd.openxmlformats-officedocument.presentationml.notesSlide+xml"/>
  <Override PartName="/ppt/theme/themeOverride8.xml" ContentType="application/vnd.openxmlformats-officedocument.themeOverride+xml"/>
  <Override PartName="/ppt/notesSlides/notesSlide12.xml" ContentType="application/vnd.openxmlformats-officedocument.presentationml.notesSlide+xml"/>
  <Override PartName="/ppt/theme/themeOverride9.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0.xml" ContentType="application/vnd.openxmlformats-officedocument.themeOverride+xml"/>
  <Override PartName="/ppt/notesSlides/notesSlide15.xml" ContentType="application/vnd.openxmlformats-officedocument.presentationml.notesSlide+xml"/>
  <Override PartName="/ppt/theme/themeOverride11.xml" ContentType="application/vnd.openxmlformats-officedocument.themeOverride+xml"/>
  <Override PartName="/ppt/notesSlides/notesSlide16.xml" ContentType="application/vnd.openxmlformats-officedocument.presentationml.notesSlide+xml"/>
  <Override PartName="/ppt/theme/themeOverride12.xml" ContentType="application/vnd.openxmlformats-officedocument.themeOverride+xml"/>
  <Override PartName="/ppt/notesSlides/notesSlide17.xml" ContentType="application/vnd.openxmlformats-officedocument.presentationml.notesSlide+xml"/>
  <Override PartName="/ppt/theme/themeOverride13.xml" ContentType="application/vnd.openxmlformats-officedocument.themeOverride+xml"/>
  <Override PartName="/ppt/notesSlides/notesSlide18.xml" ContentType="application/vnd.openxmlformats-officedocument.presentationml.notesSlide+xml"/>
  <Override PartName="/ppt/theme/themeOverride14.xml" ContentType="application/vnd.openxmlformats-officedocument.themeOverride+xml"/>
  <Override PartName="/ppt/notesSlides/notesSlide19.xml" ContentType="application/vnd.openxmlformats-officedocument.presentationml.notesSlide+xml"/>
  <Override PartName="/ppt/theme/themeOverride15.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16.xml" ContentType="application/vnd.openxmlformats-officedocument.themeOverride+xml"/>
  <Override PartName="/ppt/notesSlides/notesSlide22.xml" ContentType="application/vnd.openxmlformats-officedocument.presentationml.notesSlide+xml"/>
  <Override PartName="/ppt/theme/themeOverride17.xml" ContentType="application/vnd.openxmlformats-officedocument.themeOverride+xml"/>
  <Override PartName="/ppt/notesSlides/notesSlide23.xml" ContentType="application/vnd.openxmlformats-officedocument.presentationml.notesSlide+xml"/>
  <Override PartName="/ppt/theme/themeOverride18.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7"/>
  </p:notesMasterIdLst>
  <p:sldIdLst>
    <p:sldId id="258" r:id="rId2"/>
    <p:sldId id="256" r:id="rId3"/>
    <p:sldId id="257" r:id="rId4"/>
    <p:sldId id="263" r:id="rId5"/>
    <p:sldId id="264" r:id="rId6"/>
    <p:sldId id="265" r:id="rId7"/>
    <p:sldId id="266" r:id="rId8"/>
    <p:sldId id="267" r:id="rId9"/>
    <p:sldId id="292" r:id="rId10"/>
    <p:sldId id="268" r:id="rId11"/>
    <p:sldId id="269" r:id="rId12"/>
    <p:sldId id="270" r:id="rId13"/>
    <p:sldId id="273" r:id="rId14"/>
    <p:sldId id="293" r:id="rId15"/>
    <p:sldId id="274" r:id="rId16"/>
    <p:sldId id="275" r:id="rId17"/>
    <p:sldId id="276" r:id="rId18"/>
    <p:sldId id="277" r:id="rId19"/>
    <p:sldId id="278" r:id="rId20"/>
    <p:sldId id="282" r:id="rId21"/>
    <p:sldId id="294" r:id="rId22"/>
    <p:sldId id="283" r:id="rId23"/>
    <p:sldId id="284" r:id="rId24"/>
    <p:sldId id="286" r:id="rId25"/>
    <p:sldId id="295" r:id="rId26"/>
  </p:sldIdLst>
  <p:sldSz cx="12192000" cy="6858000"/>
  <p:notesSz cx="7104063" cy="10234613"/>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ABA8"/>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36" autoAdjust="0"/>
    <p:restoredTop sz="98339" autoAdjust="0"/>
  </p:normalViewPr>
  <p:slideViewPr>
    <p:cSldViewPr snapToGrid="0">
      <p:cViewPr varScale="1">
        <p:scale>
          <a:sx n="72" d="100"/>
          <a:sy n="72" d="100"/>
        </p:scale>
        <p:origin x="546" y="7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FCB7EB5-51D5-45E5-805F-8A71471A235C}" type="datetimeFigureOut">
              <a:rPr lang="zh-CN" altLang="en-US" smtClean="0"/>
              <a:t>2020/7/8</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2AAC7F12-F616-4482-9A27-BC889584E68F}" type="slidenum">
              <a:rPr lang="zh-CN" altLang="en-US" smtClean="0"/>
              <a:t>‹#›</a:t>
            </a:fld>
            <a:endParaRPr lang="zh-CN" altLang="en-US"/>
          </a:p>
        </p:txBody>
      </p:sp>
    </p:spTree>
    <p:extLst>
      <p:ext uri="{BB962C8B-B14F-4D97-AF65-F5344CB8AC3E}">
        <p14:creationId xmlns:p14="http://schemas.microsoft.com/office/powerpoint/2010/main" val="78432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www.1ppt.com/tubiao/" TargetMode="External"/><Relationship Id="rId13" Type="http://schemas.openxmlformats.org/officeDocument/2006/relationships/hyperlink" Target="http://www.1ppt.com/jianli/" TargetMode="External"/><Relationship Id="rId18" Type="http://schemas.openxmlformats.org/officeDocument/2006/relationships/hyperlink" Target="http://www.1ppt.com/ziti/" TargetMode="External"/><Relationship Id="rId3" Type="http://schemas.openxmlformats.org/officeDocument/2006/relationships/hyperlink" Target="http://www.1ppt.com/moban/" TargetMode="External"/><Relationship Id="rId7" Type="http://schemas.openxmlformats.org/officeDocument/2006/relationships/hyperlink" Target="http://www.1ppt.com/beijing/" TargetMode="External"/><Relationship Id="rId12" Type="http://schemas.openxmlformats.org/officeDocument/2006/relationships/hyperlink" Target="http://www.1ppt.com/excel/" TargetMode="External"/><Relationship Id="rId17" Type="http://schemas.openxmlformats.org/officeDocument/2006/relationships/hyperlink" Target="http://www.1ppt.com/jiaoan/" TargetMode="External"/><Relationship Id="rId2" Type="http://schemas.openxmlformats.org/officeDocument/2006/relationships/slide" Target="../slides/slide14.xml"/><Relationship Id="rId16" Type="http://schemas.openxmlformats.org/officeDocument/2006/relationships/hyperlink" Target="http://www.1ppt.com/shiti/" TargetMode="External"/><Relationship Id="rId1" Type="http://schemas.openxmlformats.org/officeDocument/2006/relationships/notesMaster" Target="../notesMasters/notesMaster1.xml"/><Relationship Id="rId6" Type="http://schemas.openxmlformats.org/officeDocument/2006/relationships/hyperlink" Target="http://www.1ppt.com/sucai/" TargetMode="External"/><Relationship Id="rId11" Type="http://schemas.openxmlformats.org/officeDocument/2006/relationships/hyperlink" Target="http://www.1ppt.com/word/" TargetMode="External"/><Relationship Id="rId5" Type="http://schemas.openxmlformats.org/officeDocument/2006/relationships/hyperlink" Target="http://www.1ppt.com/jieri/" TargetMode="External"/><Relationship Id="rId15" Type="http://schemas.openxmlformats.org/officeDocument/2006/relationships/hyperlink" Target="http://www.1ppt.com/shouchaobao/" TargetMode="External"/><Relationship Id="rId10" Type="http://schemas.openxmlformats.org/officeDocument/2006/relationships/hyperlink" Target="http://www.1ppt.com/powerpoint/" TargetMode="External"/><Relationship Id="rId4" Type="http://schemas.openxmlformats.org/officeDocument/2006/relationships/hyperlink" Target="http://www.1ppt.com/hangye/" TargetMode="External"/><Relationship Id="rId9" Type="http://schemas.openxmlformats.org/officeDocument/2006/relationships/hyperlink" Target="http://www.1ppt.com/xiazai/" TargetMode="External"/><Relationship Id="rId14" Type="http://schemas.openxmlformats.org/officeDocument/2006/relationships/hyperlink" Target="http://www.1ppt.com/kejian/"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1</a:t>
            </a:fld>
            <a:endParaRPr lang="zh-CN" altLang="en-US"/>
          </a:p>
        </p:txBody>
      </p:sp>
    </p:spTree>
    <p:extLst>
      <p:ext uri="{BB962C8B-B14F-4D97-AF65-F5344CB8AC3E}">
        <p14:creationId xmlns:p14="http://schemas.microsoft.com/office/powerpoint/2010/main" val="3567768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10</a:t>
            </a:fld>
            <a:endParaRPr lang="zh-CN" altLang="en-US"/>
          </a:p>
        </p:txBody>
      </p:sp>
    </p:spTree>
    <p:extLst>
      <p:ext uri="{BB962C8B-B14F-4D97-AF65-F5344CB8AC3E}">
        <p14:creationId xmlns:p14="http://schemas.microsoft.com/office/powerpoint/2010/main" val="922753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11</a:t>
            </a:fld>
            <a:endParaRPr lang="zh-CN" altLang="en-US"/>
          </a:p>
        </p:txBody>
      </p:sp>
    </p:spTree>
    <p:extLst>
      <p:ext uri="{BB962C8B-B14F-4D97-AF65-F5344CB8AC3E}">
        <p14:creationId xmlns:p14="http://schemas.microsoft.com/office/powerpoint/2010/main" val="3009682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FD8ACD6-B84E-46E9-AEC8-A46527A8B4DC}" type="slidenum">
              <a:rPr lang="zh-CN" altLang="en-US" smtClean="0"/>
              <a:t>12</a:t>
            </a:fld>
            <a:endParaRPr lang="zh-CN" altLang="en-US"/>
          </a:p>
        </p:txBody>
      </p:sp>
    </p:spTree>
    <p:extLst>
      <p:ext uri="{BB962C8B-B14F-4D97-AF65-F5344CB8AC3E}">
        <p14:creationId xmlns:p14="http://schemas.microsoft.com/office/powerpoint/2010/main" val="2229436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13</a:t>
            </a:fld>
            <a:endParaRPr lang="zh-CN" altLang="en-US"/>
          </a:p>
        </p:txBody>
      </p:sp>
    </p:spTree>
    <p:extLst>
      <p:ext uri="{BB962C8B-B14F-4D97-AF65-F5344CB8AC3E}">
        <p14:creationId xmlns:p14="http://schemas.microsoft.com/office/powerpoint/2010/main" val="1100274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Template: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3"/>
              </a:rPr>
              <a:t>www.1ppt.com/moban/</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Industry</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Template:</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4"/>
              </a:rPr>
              <a:t>www.1ppt.com/hangye/</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Festival</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Template:</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5"/>
              </a:rPr>
              <a:t>www.1ppt.com/jieri/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Material: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6"/>
              </a:rPr>
              <a:t>www.1ppt.com/sucai/</a:t>
            </a:r>
            <a:endParaRPr lang="en-US" altLang="zh-CN" sz="1200" dirty="0">
              <a:solidFill>
                <a:srgbClr val="EEECE1">
                  <a:lumMod val="25000"/>
                </a:srgbClr>
              </a:solidFill>
              <a:latin typeface="微软雅黑" panose="020B0503020204020204" pitchFamily="34" charset="-122"/>
              <a:ea typeface="微软雅黑" panose="020B0503020204020204" pitchFamily="34" charset="-122"/>
            </a:endParaRPr>
          </a:p>
          <a:p>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Background:</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7"/>
              </a:rPr>
              <a:t>www.1ppt.com/beijing/</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Chart: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8"/>
              </a:rPr>
              <a:t>www.1ppt.com/tubiao/</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Excellent</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Download:</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9"/>
              </a:rPr>
              <a:t>www.1ppt.com/xiazai/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Tutorial: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0"/>
              </a:rPr>
              <a:t>www.1ppt.com/powerpoint/</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en-US" altLang="zh-CN" sz="1200" dirty="0">
                <a:solidFill>
                  <a:srgbClr val="EEECE1">
                    <a:lumMod val="25000"/>
                  </a:srgbClr>
                </a:solidFill>
                <a:latin typeface="微软雅黑" panose="020B0503020204020204" pitchFamily="34" charset="-122"/>
                <a:ea typeface="微软雅黑" panose="020B0503020204020204" pitchFamily="34" charset="-122"/>
              </a:rPr>
              <a:t>Word</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Tutorial: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1"/>
              </a:rPr>
              <a:t>www.1ppt.com/word/</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Excel</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Tutorial: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2"/>
              </a:rPr>
              <a:t>www.1ppt.com/excel/</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Resume: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3"/>
              </a:rPr>
              <a:t>www.1ppt.com/jianli/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Courseware: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4"/>
              </a:rPr>
              <a:t>www.1ppt.com/kejian/</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Transcript for: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5"/>
              </a:rPr>
              <a:t>www.1ppt.com/shouchaobao/</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Question download: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6"/>
              </a:rPr>
              <a:t>www.1ppt.com/shiti/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p>
          <a:p>
            <a:r>
              <a:rPr lang="zh-CN" altLang="en-US" sz="1200" dirty="0">
                <a:solidFill>
                  <a:srgbClr val="EEECE1">
                    <a:lumMod val="25000"/>
                  </a:srgbClr>
                </a:solidFill>
                <a:latin typeface="微软雅黑" panose="020B0503020204020204" pitchFamily="34" charset="-122"/>
                <a:ea typeface="微软雅黑" panose="020B0503020204020204" pitchFamily="34" charset="-122"/>
              </a:rPr>
              <a:t>Lesson plan download: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7"/>
              </a:rPr>
              <a:t>www.1ppt.com/jiaoan/</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dirty="0">
                <a:solidFill>
                  <a:srgbClr val="EEECE1">
                    <a:lumMod val="25000"/>
                  </a:srgbClr>
                </a:solidFill>
                <a:latin typeface="微软雅黑" panose="020B0503020204020204" pitchFamily="34" charset="-122"/>
                <a:ea typeface="微软雅黑" panose="020B0503020204020204" pitchFamily="34" charset="-122"/>
              </a:rPr>
              <a:t>Font download:      </a:t>
            </a:r>
            <a:r>
              <a:rPr lang="en-US" altLang="zh-CN" sz="1200" dirty="0">
                <a:solidFill>
                  <a:srgbClr val="EEECE1">
                    <a:lumMod val="25000"/>
                  </a:srgbClr>
                </a:solidFill>
                <a:latin typeface="微软雅黑" panose="020B0503020204020204" pitchFamily="34" charset="-122"/>
                <a:ea typeface="微软雅黑" panose="020B0503020204020204" pitchFamily="34" charset="-122"/>
                <a:hlinkClick r:id="rId18"/>
              </a:rPr>
              <a:t>www.1ppt.com/ziti/</a:t>
            </a:r>
            <a:r>
              <a:rPr lang="en-US" altLang="zh-CN" sz="1200" dirty="0">
                <a:solidFill>
                  <a:srgbClr val="EEECE1">
                    <a:lumMod val="25000"/>
                  </a:srgbClr>
                </a:solidFill>
                <a:latin typeface="微软雅黑" panose="020B0503020204020204" pitchFamily="34" charset="-122"/>
                <a:ea typeface="微软雅黑" panose="020B0503020204020204" pitchFamily="34" charset="-122"/>
              </a:rPr>
              <a:t>              </a:t>
            </a:r>
            <a:endParaRPr lang="zh-CN" altLang="en-US" sz="1200" dirty="0">
              <a:solidFill>
                <a:srgbClr val="EEECE1">
                  <a:lumMod val="25000"/>
                </a:srgbClr>
              </a:solidFill>
              <a:latin typeface="微软雅黑" panose="020B0503020204020204" pitchFamily="34" charset="-122"/>
              <a:ea typeface="微软雅黑" panose="020B0503020204020204" pitchFamily="34" charset="-122"/>
            </a:endParaRPr>
          </a:p>
          <a:p>
            <a:endParaRPr lang="zh-CN" altLang="en-US" dirty="0"/>
          </a:p>
        </p:txBody>
      </p:sp>
      <p:sp>
        <p:nvSpPr>
          <p:cNvPr id="4" name="灯片编号占位符 3"/>
          <p:cNvSpPr>
            <a:spLocks noGrp="1"/>
          </p:cNvSpPr>
          <p:nvPr>
            <p:ph type="sldNum" sz="quarter" idx="10"/>
          </p:nvPr>
        </p:nvSpPr>
        <p:spPr/>
        <p:txBody>
          <a:bodyPr/>
          <a:lstStyle/>
          <a:p>
            <a:fld id="{2AAC7F12-F616-4482-9A27-BC889584E68F}" type="slidenum">
              <a:rPr lang="zh-CN" altLang="en-US" smtClean="0"/>
              <a:t>14</a:t>
            </a:fld>
            <a:endParaRPr lang="zh-CN" altLang="en-US"/>
          </a:p>
        </p:txBody>
      </p:sp>
    </p:spTree>
    <p:extLst>
      <p:ext uri="{BB962C8B-B14F-4D97-AF65-F5344CB8AC3E}">
        <p14:creationId xmlns:p14="http://schemas.microsoft.com/office/powerpoint/2010/main" val="1447439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15</a:t>
            </a:fld>
            <a:endParaRPr lang="zh-CN" altLang="en-US"/>
          </a:p>
        </p:txBody>
      </p:sp>
    </p:spTree>
    <p:extLst>
      <p:ext uri="{BB962C8B-B14F-4D97-AF65-F5344CB8AC3E}">
        <p14:creationId xmlns:p14="http://schemas.microsoft.com/office/powerpoint/2010/main" val="41781612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t>16</a:t>
            </a:fld>
            <a:endParaRPr lang="zh-CN" altLang="en-US" dirty="0"/>
          </a:p>
        </p:txBody>
      </p:sp>
    </p:spTree>
    <p:extLst>
      <p:ext uri="{BB962C8B-B14F-4D97-AF65-F5344CB8AC3E}">
        <p14:creationId xmlns:p14="http://schemas.microsoft.com/office/powerpoint/2010/main" val="3812036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17</a:t>
            </a:fld>
            <a:endParaRPr lang="zh-CN" altLang="en-US"/>
          </a:p>
        </p:txBody>
      </p:sp>
    </p:spTree>
    <p:extLst>
      <p:ext uri="{BB962C8B-B14F-4D97-AF65-F5344CB8AC3E}">
        <p14:creationId xmlns:p14="http://schemas.microsoft.com/office/powerpoint/2010/main" val="2988595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034DB7-D7FB-4D0F-B0E7-72C816A2DD68}" type="slidenum">
              <a:rPr lang="zh-CN" altLang="en-US" smtClean="0"/>
              <a:t>18</a:t>
            </a:fld>
            <a:endParaRPr lang="zh-CN" altLang="en-US"/>
          </a:p>
        </p:txBody>
      </p:sp>
    </p:spTree>
    <p:extLst>
      <p:ext uri="{BB962C8B-B14F-4D97-AF65-F5344CB8AC3E}">
        <p14:creationId xmlns:p14="http://schemas.microsoft.com/office/powerpoint/2010/main" val="1533525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19</a:t>
            </a:fld>
            <a:endParaRPr lang="zh-CN" altLang="en-US"/>
          </a:p>
        </p:txBody>
      </p:sp>
    </p:spTree>
    <p:extLst>
      <p:ext uri="{BB962C8B-B14F-4D97-AF65-F5344CB8AC3E}">
        <p14:creationId xmlns:p14="http://schemas.microsoft.com/office/powerpoint/2010/main" val="2178345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2</a:t>
            </a:fld>
            <a:endParaRPr lang="zh-CN" altLang="en-US"/>
          </a:p>
        </p:txBody>
      </p:sp>
    </p:spTree>
    <p:extLst>
      <p:ext uri="{BB962C8B-B14F-4D97-AF65-F5344CB8AC3E}">
        <p14:creationId xmlns:p14="http://schemas.microsoft.com/office/powerpoint/2010/main" val="3915210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20</a:t>
            </a:fld>
            <a:endParaRPr lang="zh-CN" altLang="en-US"/>
          </a:p>
        </p:txBody>
      </p:sp>
    </p:spTree>
    <p:extLst>
      <p:ext uri="{BB962C8B-B14F-4D97-AF65-F5344CB8AC3E}">
        <p14:creationId xmlns:p14="http://schemas.microsoft.com/office/powerpoint/2010/main" val="4230610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21</a:t>
            </a:fld>
            <a:endParaRPr lang="zh-CN" altLang="en-US"/>
          </a:p>
        </p:txBody>
      </p:sp>
    </p:spTree>
    <p:extLst>
      <p:ext uri="{BB962C8B-B14F-4D97-AF65-F5344CB8AC3E}">
        <p14:creationId xmlns:p14="http://schemas.microsoft.com/office/powerpoint/2010/main" val="2691048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07390C9-E209-452A-AF2C-23D0DB5DF8D6}" type="slidenum">
              <a:rPr lang="zh-CN" altLang="en-US" smtClean="0"/>
              <a:t>22</a:t>
            </a:fld>
            <a:endParaRPr lang="zh-CN" altLang="en-US"/>
          </a:p>
        </p:txBody>
      </p:sp>
    </p:spTree>
    <p:extLst>
      <p:ext uri="{BB962C8B-B14F-4D97-AF65-F5344CB8AC3E}">
        <p14:creationId xmlns:p14="http://schemas.microsoft.com/office/powerpoint/2010/main" val="2280500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23</a:t>
            </a:fld>
            <a:endParaRPr lang="zh-CN" altLang="en-US"/>
          </a:p>
        </p:txBody>
      </p:sp>
    </p:spTree>
    <p:extLst>
      <p:ext uri="{BB962C8B-B14F-4D97-AF65-F5344CB8AC3E}">
        <p14:creationId xmlns:p14="http://schemas.microsoft.com/office/powerpoint/2010/main" val="40527086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24</a:t>
            </a:fld>
            <a:endParaRPr lang="zh-CN" altLang="en-US"/>
          </a:p>
        </p:txBody>
      </p:sp>
    </p:spTree>
    <p:extLst>
      <p:ext uri="{BB962C8B-B14F-4D97-AF65-F5344CB8AC3E}">
        <p14:creationId xmlns:p14="http://schemas.microsoft.com/office/powerpoint/2010/main" val="1806581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25</a:t>
            </a:fld>
            <a:endParaRPr lang="zh-CN" altLang="en-US"/>
          </a:p>
        </p:txBody>
      </p:sp>
    </p:spTree>
    <p:extLst>
      <p:ext uri="{BB962C8B-B14F-4D97-AF65-F5344CB8AC3E}">
        <p14:creationId xmlns:p14="http://schemas.microsoft.com/office/powerpoint/2010/main" val="1348240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3</a:t>
            </a:fld>
            <a:endParaRPr lang="zh-CN" altLang="en-US"/>
          </a:p>
        </p:txBody>
      </p:sp>
    </p:spTree>
    <p:extLst>
      <p:ext uri="{BB962C8B-B14F-4D97-AF65-F5344CB8AC3E}">
        <p14:creationId xmlns:p14="http://schemas.microsoft.com/office/powerpoint/2010/main" val="1644956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4</a:t>
            </a:fld>
            <a:endParaRPr lang="zh-CN" altLang="en-US"/>
          </a:p>
        </p:txBody>
      </p:sp>
    </p:spTree>
    <p:extLst>
      <p:ext uri="{BB962C8B-B14F-4D97-AF65-F5344CB8AC3E}">
        <p14:creationId xmlns:p14="http://schemas.microsoft.com/office/powerpoint/2010/main" val="822121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5</a:t>
            </a:fld>
            <a:endParaRPr lang="zh-CN" altLang="en-US"/>
          </a:p>
        </p:txBody>
      </p:sp>
    </p:spTree>
    <p:extLst>
      <p:ext uri="{BB962C8B-B14F-4D97-AF65-F5344CB8AC3E}">
        <p14:creationId xmlns:p14="http://schemas.microsoft.com/office/powerpoint/2010/main" val="1076252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6</a:t>
            </a:fld>
            <a:endParaRPr lang="zh-CN" altLang="en-US"/>
          </a:p>
        </p:txBody>
      </p:sp>
    </p:spTree>
    <p:extLst>
      <p:ext uri="{BB962C8B-B14F-4D97-AF65-F5344CB8AC3E}">
        <p14:creationId xmlns:p14="http://schemas.microsoft.com/office/powerpoint/2010/main" val="7841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7</a:t>
            </a:fld>
            <a:endParaRPr lang="zh-CN" altLang="en-US"/>
          </a:p>
        </p:txBody>
      </p:sp>
    </p:spTree>
    <p:extLst>
      <p:ext uri="{BB962C8B-B14F-4D97-AF65-F5344CB8AC3E}">
        <p14:creationId xmlns:p14="http://schemas.microsoft.com/office/powerpoint/2010/main" val="981076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95E90E-5776-4F8A-ACD8-F3C897C8876C}" type="slidenum">
              <a:rPr lang="zh-CN" altLang="en-US" smtClean="0"/>
              <a:t>8</a:t>
            </a:fld>
            <a:endParaRPr lang="zh-CN" altLang="en-US"/>
          </a:p>
        </p:txBody>
      </p:sp>
    </p:spTree>
    <p:extLst>
      <p:ext uri="{BB962C8B-B14F-4D97-AF65-F5344CB8AC3E}">
        <p14:creationId xmlns:p14="http://schemas.microsoft.com/office/powerpoint/2010/main" val="1944333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AAC7F12-F616-4482-9A27-BC889584E68F}" type="slidenum">
              <a:rPr lang="zh-CN" altLang="en-US" smtClean="0"/>
              <a:t>9</a:t>
            </a:fld>
            <a:endParaRPr lang="zh-CN" altLang="en-US"/>
          </a:p>
        </p:txBody>
      </p:sp>
    </p:spTree>
    <p:extLst>
      <p:ext uri="{BB962C8B-B14F-4D97-AF65-F5344CB8AC3E}">
        <p14:creationId xmlns:p14="http://schemas.microsoft.com/office/powerpoint/2010/main" val="2881371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2020/7/8</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915996358"/>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6" name="日期占位符 2"/>
          <p:cNvSpPr>
            <a:spLocks noGrp="1"/>
          </p:cNvSpPr>
          <p:nvPr>
            <p:ph type="dt" sz="half" idx="10"/>
          </p:nvPr>
        </p:nvSpPr>
        <p:spPr/>
        <p:txBody>
          <a:bodyPr/>
          <a:lstStyle>
            <a:lvl1pPr>
              <a:defRPr/>
            </a:lvl1pPr>
          </a:lstStyle>
          <a:p>
            <a:pPr>
              <a:defRPr/>
            </a:pPr>
            <a:fld id="{2062C1E6-100B-44D2-A1C7-A34E3BD9A12C}" type="datetimeFigureOut">
              <a:rPr lang="zh-CN" altLang="en-US"/>
              <a:t>2020/7/8</a:t>
            </a:fld>
            <a:endParaRPr lang="zh-CN" altLang="en-US"/>
          </a:p>
        </p:txBody>
      </p:sp>
      <p:sp>
        <p:nvSpPr>
          <p:cNvPr id="7" name="页脚占位符 3"/>
          <p:cNvSpPr>
            <a:spLocks noGrp="1"/>
          </p:cNvSpPr>
          <p:nvPr>
            <p:ph type="ftr" sz="quarter" idx="11"/>
          </p:nvPr>
        </p:nvSpPr>
        <p:spPr/>
        <p:txBody>
          <a:bodyPr/>
          <a:lstStyle>
            <a:lvl1pPr>
              <a:defRPr/>
            </a:lvl1pPr>
          </a:lstStyle>
          <a:p>
            <a:pPr>
              <a:defRPr/>
            </a:pPr>
            <a:endParaRPr lang="zh-CN" altLang="en-US"/>
          </a:p>
        </p:txBody>
      </p:sp>
      <p:sp>
        <p:nvSpPr>
          <p:cNvPr id="8" name="灯片编号占位符 4"/>
          <p:cNvSpPr>
            <a:spLocks noGrp="1"/>
          </p:cNvSpPr>
          <p:nvPr>
            <p:ph type="sldNum" sz="quarter" idx="12"/>
          </p:nvPr>
        </p:nvSpPr>
        <p:spPr/>
        <p:txBody>
          <a:bodyPr/>
          <a:lstStyle>
            <a:lvl1pPr>
              <a:defRPr/>
            </a:lvl1pPr>
          </a:lstStyle>
          <a:p>
            <a:pPr>
              <a:defRPr/>
            </a:pPr>
            <a:fld id="{C14A6F88-39AC-442E-B372-2FEBDC340D1D}" type="slidenum">
              <a:rPr lang="zh-CN" altLang="en-US"/>
              <a:t>‹#›</a:t>
            </a:fld>
            <a:endParaRPr lang="zh-CN" altLang="en-US"/>
          </a:p>
        </p:txBody>
      </p:sp>
    </p:spTree>
    <p:extLst>
      <p:ext uri="{BB962C8B-B14F-4D97-AF65-F5344CB8AC3E}">
        <p14:creationId xmlns:p14="http://schemas.microsoft.com/office/powerpoint/2010/main" val="202914221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2020/7/8</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2020/7/8</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77351867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Main Title+ SubTitle+Number">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2336801" y="482600"/>
            <a:ext cx="7518400" cy="471365"/>
          </a:xfrm>
          <a:prstGeom prst="rect">
            <a:avLst/>
          </a:prstGeom>
        </p:spPr>
        <p:txBody>
          <a:bodyPr wrap="none" lIns="0" tIns="0" rIns="0" bIns="0" anchor="ctr">
            <a:noAutofit/>
          </a:bodyPr>
          <a:lstStyle>
            <a:lvl1pPr algn="ctr">
              <a:defRPr sz="3200" b="1" baseline="0">
                <a:solidFill>
                  <a:schemeClr val="tx1">
                    <a:lumMod val="50000"/>
                    <a:lumOff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52800" y="951922"/>
            <a:ext cx="5486400" cy="267661"/>
          </a:xfrm>
          <a:prstGeom prst="rect">
            <a:avLst/>
          </a:prstGeom>
        </p:spPr>
        <p:txBody>
          <a:bodyPr wrap="none" lIns="0" tIns="0" rIns="0" bIns="0" anchor="ctr">
            <a:noAutofit/>
          </a:bodyPr>
          <a:lstStyle>
            <a:lvl1pPr marL="0" indent="0" algn="ctr">
              <a:buNone/>
              <a:defRPr sz="1600" b="1" baseline="0">
                <a:solidFill>
                  <a:schemeClr val="bg1">
                    <a:lumMod val="7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0958244"/>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fade">
                                      <p:cBhvr>
                                        <p:cTn id="11"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678130619"/>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736198105"/>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矩形 3"/>
          <p:cNvSpPr/>
          <p:nvPr userDrawn="1"/>
        </p:nvSpPr>
        <p:spPr>
          <a:xfrm>
            <a:off x="8325228" y="6545425"/>
            <a:ext cx="775136" cy="230832"/>
          </a:xfrm>
          <a:prstGeom prst="rect">
            <a:avLst/>
          </a:prstGeom>
        </p:spPr>
        <p:txBody>
          <a:bodyPr wrap="square">
            <a:spAutoFit/>
          </a:bodyPr>
          <a:lstStyle/>
          <a:p>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a:t>
            </a:r>
            <a:r>
              <a:rPr lang="en-US" altLang="zh-CN" sz="100" dirty="0">
                <a:solidFill>
                  <a:prstClr val="white"/>
                </a:solidFill>
                <a:latin typeface="Calibri"/>
                <a:ea typeface="宋体"/>
              </a:rPr>
              <a:t>www.1ppt.com/sucai/</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a:t>
            </a:r>
            <a:r>
              <a:rPr lang="en-US" altLang="zh-CN" sz="100" dirty="0">
                <a:solidFill>
                  <a:prstClr val="white"/>
                </a:solidFill>
                <a:latin typeface="Calibri"/>
                <a:ea typeface="宋体"/>
              </a:rPr>
              <a:t>www.1ppt.com/tubiao/      </a:t>
            </a:r>
          </a:p>
          <a:p>
            <a:r>
              <a:rPr lang="zh-CN" altLang="en-US" sz="100" dirty="0">
                <a:solidFill>
                  <a:prstClr val="white"/>
                </a:solidFill>
                <a:latin typeface="Calibri"/>
                <a:ea typeface="宋体"/>
              </a:rPr>
              <a:t>精美</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r>
              <a:rPr lang="en-US" altLang="zh-CN" sz="100" dirty="0">
                <a:solidFill>
                  <a:prstClr val="white"/>
                </a:solidFill>
                <a:latin typeface="Calibri"/>
                <a:ea typeface="宋体"/>
              </a:rPr>
              <a:t>PPT</a:t>
            </a:r>
            <a:r>
              <a:rPr lang="zh-CN" altLang="en-US" sz="100" dirty="0">
                <a:solidFill>
                  <a:prstClr val="white"/>
                </a:solidFill>
                <a:latin typeface="Calibri"/>
                <a:ea typeface="宋体"/>
              </a:rPr>
              <a:t>课件：</a:t>
            </a:r>
            <a:r>
              <a:rPr lang="en-US" altLang="zh-CN" sz="100" dirty="0">
                <a:solidFill>
                  <a:prstClr val="white"/>
                </a:solidFill>
                <a:latin typeface="Calibri"/>
                <a:ea typeface="宋体"/>
              </a:rPr>
              <a:t>www.1ppt.com/kejian/             </a:t>
            </a: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r>
              <a:rPr lang="zh-CN" altLang="en-US" sz="100" dirty="0">
                <a:solidFill>
                  <a:prstClr val="white"/>
                </a:solidFill>
                <a:latin typeface="Calibri"/>
                <a:ea typeface="宋体"/>
              </a:rPr>
              <a:t>工作总结</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www.1ppt.com/xiazai/zongjie/ </a:t>
            </a:r>
            <a:r>
              <a:rPr lang="zh-CN" altLang="en-US" sz="100" dirty="0">
                <a:solidFill>
                  <a:prstClr val="white"/>
                </a:solidFill>
                <a:latin typeface="Calibri"/>
                <a:ea typeface="宋体"/>
              </a:rPr>
              <a:t>工作计划：</a:t>
            </a:r>
            <a:r>
              <a:rPr lang="en-US" altLang="zh-CN" sz="100" dirty="0">
                <a:solidFill>
                  <a:prstClr val="white"/>
                </a:solidFill>
                <a:latin typeface="Calibri"/>
                <a:ea typeface="宋体"/>
              </a:rPr>
              <a:t>www.1ppt.com/xiazai/jihua/</a:t>
            </a:r>
          </a:p>
          <a:p>
            <a:r>
              <a:rPr lang="zh-CN" altLang="en-US" sz="100" dirty="0">
                <a:solidFill>
                  <a:prstClr val="white"/>
                </a:solidFill>
                <a:latin typeface="Calibri"/>
                <a:ea typeface="宋体"/>
              </a:rPr>
              <a:t>商务</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www.1ppt.com/moban/shangwu/  </a:t>
            </a:r>
            <a:r>
              <a:rPr lang="zh-CN" altLang="en-US" sz="100" dirty="0">
                <a:solidFill>
                  <a:prstClr val="white"/>
                </a:solidFill>
                <a:latin typeface="Calibri"/>
                <a:ea typeface="宋体"/>
              </a:rPr>
              <a:t>个人简历</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www.1ppt.com/xiazai/jianli/  </a:t>
            </a:r>
          </a:p>
          <a:p>
            <a:r>
              <a:rPr lang="zh-CN" altLang="en-US" sz="100" dirty="0">
                <a:solidFill>
                  <a:prstClr val="white"/>
                </a:solidFill>
                <a:latin typeface="Calibri"/>
                <a:ea typeface="宋体"/>
              </a:rPr>
              <a:t>毕业答辩</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www.1ppt.com/xiazai/dabian/  </a:t>
            </a:r>
            <a:r>
              <a:rPr lang="zh-CN" altLang="en-US" sz="100" dirty="0">
                <a:solidFill>
                  <a:prstClr val="white"/>
                </a:solidFill>
                <a:latin typeface="Calibri"/>
                <a:ea typeface="宋体"/>
              </a:rPr>
              <a:t>工作汇报</a:t>
            </a:r>
            <a:r>
              <a:rPr lang="en-US" altLang="zh-CN" sz="100" dirty="0">
                <a:solidFill>
                  <a:prstClr val="white"/>
                </a:solidFill>
                <a:latin typeface="Calibri"/>
                <a:ea typeface="宋体"/>
              </a:rPr>
              <a:t>PPT</a:t>
            </a:r>
            <a:r>
              <a:rPr lang="zh-CN" altLang="en-US" sz="100" dirty="0">
                <a:solidFill>
                  <a:prstClr val="white"/>
                </a:solidFill>
                <a:latin typeface="Calibri"/>
                <a:ea typeface="宋体"/>
              </a:rPr>
              <a:t>：</a:t>
            </a:r>
            <a:r>
              <a:rPr lang="en-US" altLang="zh-CN" sz="100" dirty="0">
                <a:solidFill>
                  <a:prstClr val="white"/>
                </a:solidFill>
                <a:latin typeface="Calibri"/>
                <a:ea typeface="宋体"/>
              </a:rPr>
              <a:t>www.1ppt.com/xiazai/huibao/    </a:t>
            </a:r>
          </a:p>
          <a:p>
            <a:r>
              <a:rPr lang="en-US" altLang="zh-CN" sz="100" dirty="0">
                <a:solidFill>
                  <a:prstClr val="white"/>
                </a:solidFill>
                <a:latin typeface="Calibri"/>
                <a:ea typeface="宋体"/>
              </a:rPr>
              <a:t> </a:t>
            </a:r>
          </a:p>
        </p:txBody>
      </p:sp>
    </p:spTree>
    <p:extLst>
      <p:ext uri="{BB962C8B-B14F-4D97-AF65-F5344CB8AC3E}">
        <p14:creationId xmlns:p14="http://schemas.microsoft.com/office/powerpoint/2010/main" val="2853177765"/>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4648431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7F7F7"/>
        </a:solidFill>
        <a:effectLst/>
      </p:bgPr>
    </p:bg>
    <p:spTree>
      <p:nvGrpSpPr>
        <p:cNvPr id="1" name=""/>
        <p:cNvGrpSpPr/>
        <p:nvPr/>
      </p:nvGrpSpPr>
      <p:grpSpPr>
        <a:xfrm>
          <a:off x="0" y="0"/>
          <a:ext cx="0" cy="0"/>
          <a:chOff x="0" y="0"/>
          <a:chExt cx="0" cy="0"/>
        </a:xfrm>
      </p:grpSpPr>
      <p:sp>
        <p:nvSpPr>
          <p:cNvPr id="17" name="文本框 16"/>
          <p:cNvSpPr txBox="1"/>
          <p:nvPr userDrawn="1"/>
        </p:nvSpPr>
        <p:spPr>
          <a:xfrm>
            <a:off x="261620" y="109855"/>
            <a:ext cx="5068026" cy="400110"/>
          </a:xfrm>
          <a:prstGeom prst="rect">
            <a:avLst/>
          </a:prstGeom>
          <a:noFill/>
        </p:spPr>
        <p:txBody>
          <a:bodyPr wrap="square" rtlCol="0">
            <a:spAutoFit/>
          </a:bodyPr>
          <a:lstStyle/>
          <a:p>
            <a:r>
              <a:rPr lang="en-US" altLang="zh-CN" sz="2000" dirty="0">
                <a:solidFill>
                  <a:srgbClr val="262626"/>
                </a:solidFill>
                <a:latin typeface="造字工房言宋（非商用）常规体" charset="-122"/>
                <a:ea typeface="造字工房言宋（非商用）常规体" charset="-122"/>
                <a:cs typeface="+mn-ea"/>
                <a:sym typeface="+mn-lt"/>
              </a:rPr>
              <a:t>CHANGE YOUR TITLE IN THE MASTER</a:t>
            </a:r>
            <a:endParaRPr lang="zh-CN" altLang="en-US" sz="2000" dirty="0">
              <a:solidFill>
                <a:srgbClr val="262626"/>
              </a:solidFill>
              <a:latin typeface="造字工房言宋（非商用）常规体" charset="-122"/>
              <a:ea typeface="造字工房言宋（非商用）常规体" charset="-122"/>
              <a:cs typeface="+mn-ea"/>
              <a:sym typeface="+mn-lt"/>
            </a:endParaRPr>
          </a:p>
        </p:txBody>
      </p:sp>
      <p:sp>
        <p:nvSpPr>
          <p:cNvPr id="7" name="矩形 6"/>
          <p:cNvSpPr/>
          <p:nvPr userDrawn="1"/>
        </p:nvSpPr>
        <p:spPr>
          <a:xfrm>
            <a:off x="-27305" y="109855"/>
            <a:ext cx="165735" cy="444500"/>
          </a:xfrm>
          <a:prstGeom prst="rect">
            <a:avLst/>
          </a:prstGeom>
          <a:solidFill>
            <a:srgbClr val="16AB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6" r:id="rId3"/>
    <p:sldLayoutId id="2147483671" r:id="rId4"/>
    <p:sldLayoutId id="2147483672" r:id="rId5"/>
    <p:sldLayoutId id="2147483674" r:id="rId6"/>
    <p:sldLayoutId id="2147483675" r:id="rId7"/>
    <p:sldLayoutId id="2147483676" r:id="rId8"/>
    <p:sldLayoutId id="2147483677" r:id="rId9"/>
    <p:sldLayoutId id="2147483678" r:id="rId10"/>
    <p:sldLayoutId id="2147483673" r:id="rId11"/>
  </p:sldLayoutIdLst>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hemeOverride" Target="../theme/themeOverride6.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hemeOverride" Target="../theme/themeOverride7.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hemeOverride" Target="../theme/themeOverride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hemeOverride" Target="../theme/themeOverride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hemeOverride" Target="../theme/themeOverride1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hemeOverride" Target="../theme/themeOverr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hemeOverride" Target="../theme/themeOverride15.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1.xml"/><Relationship Id="rId1" Type="http://schemas.openxmlformats.org/officeDocument/2006/relationships/themeOverride" Target="../theme/themeOverride1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hemeOverride" Target="../theme/themeOverride1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hemeOverride" Target="../theme/themeOverride1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xml"/><Relationship Id="rId1" Type="http://schemas.openxmlformats.org/officeDocument/2006/relationships/themeOverride" Target="../theme/themeOverride2.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xml"/><Relationship Id="rId1" Type="http://schemas.openxmlformats.org/officeDocument/2006/relationships/themeOverride" Target="../theme/themeOverride3.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xml"/><Relationship Id="rId1" Type="http://schemas.openxmlformats.org/officeDocument/2006/relationships/themeOverride" Target="../theme/themeOverride4.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6.xml"/><Relationship Id="rId1" Type="http://schemas.openxmlformats.org/officeDocument/2006/relationships/themeOverride" Target="../theme/themeOverride5.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资源 1113"/>
          <p:cNvPicPr>
            <a:picLocks noChangeAspect="1"/>
          </p:cNvPicPr>
          <p:nvPr/>
        </p:nvPicPr>
        <p:blipFill>
          <a:blip r:embed="rId3" cstate="screen">
            <a:extLst>
              <a:ext uri="{28A0092B-C50C-407E-A947-70E740481C1C}">
                <a14:useLocalDpi xmlns:a14="http://schemas.microsoft.com/office/drawing/2010/main"/>
              </a:ext>
            </a:extLst>
          </a:blip>
          <a:srcRect l="17975" t="4895" r="33162" b="4911"/>
          <a:stretch>
            <a:fillRect/>
          </a:stretch>
        </p:blipFill>
        <p:spPr>
          <a:xfrm>
            <a:off x="-41910" y="-64135"/>
            <a:ext cx="12276455" cy="6985000"/>
          </a:xfrm>
          <a:prstGeom prst="rect">
            <a:avLst/>
          </a:prstGeom>
        </p:spPr>
      </p:pic>
      <p:sp>
        <p:nvSpPr>
          <p:cNvPr id="6" name="矩形: 圆角 17"/>
          <p:cNvSpPr/>
          <p:nvPr/>
        </p:nvSpPr>
        <p:spPr>
          <a:xfrm>
            <a:off x="2678806" y="6110900"/>
            <a:ext cx="1638559" cy="332528"/>
          </a:xfrm>
          <a:prstGeom prst="roundRect">
            <a:avLst>
              <a:gd name="adj" fmla="val 0"/>
            </a:avLst>
          </a:prstGeom>
          <a:solidFill>
            <a:srgbClr val="16ABA8"/>
          </a:solidFill>
          <a:ln>
            <a:noFill/>
          </a:ln>
        </p:spPr>
        <p:txBody>
          <a:bodyPr vert="horz" wrap="square" lIns="91440" tIns="45720" rIns="91440" bIns="45720" numCol="1" anchor="ctr" anchorCtr="0" compatLnSpc="1"/>
          <a:lstStyle/>
          <a:p>
            <a:r>
              <a:rPr lang="zh-CN" altLang="en-US" sz="1400" kern="0" dirty="0">
                <a:solidFill>
                  <a:schemeClr val="bg1"/>
                </a:solidFill>
                <a:cs typeface="+mn-ea"/>
                <a:sym typeface="+mn-lt"/>
              </a:rPr>
              <a:t>Reporter:</a:t>
            </a:r>
            <a:endParaRPr lang="en-US" altLang="zh-CN" sz="1400" kern="0" dirty="0">
              <a:solidFill>
                <a:schemeClr val="bg1"/>
              </a:solidFill>
              <a:cs typeface="+mn-ea"/>
              <a:sym typeface="+mn-lt"/>
            </a:endParaRPr>
          </a:p>
        </p:txBody>
      </p:sp>
      <p:sp>
        <p:nvSpPr>
          <p:cNvPr id="7" name="矩形: 圆角 18"/>
          <p:cNvSpPr/>
          <p:nvPr/>
        </p:nvSpPr>
        <p:spPr>
          <a:xfrm>
            <a:off x="4591165" y="6110900"/>
            <a:ext cx="1410390" cy="332528"/>
          </a:xfrm>
          <a:prstGeom prst="roundRect">
            <a:avLst>
              <a:gd name="adj" fmla="val 0"/>
            </a:avLst>
          </a:prstGeom>
          <a:solidFill>
            <a:srgbClr val="16ABA8"/>
          </a:solidFill>
          <a:ln>
            <a:noFill/>
          </a:ln>
        </p:spPr>
        <p:txBody>
          <a:bodyPr vert="horz" wrap="square" lIns="91440" tIns="45720" rIns="91440" bIns="45720" numCol="1" anchor="ctr" anchorCtr="0" compatLnSpc="1"/>
          <a:lstStyle/>
          <a:p>
            <a:r>
              <a:rPr lang="zh-CN" altLang="en-US" sz="1400" kern="0" dirty="0">
                <a:solidFill>
                  <a:schemeClr val="bg1"/>
                </a:solidFill>
                <a:cs typeface="+mn-ea"/>
                <a:sym typeface="+mn-lt"/>
              </a:rPr>
              <a:t>Department:</a:t>
            </a:r>
            <a:endParaRPr lang="en-US" altLang="zh-CN" sz="1400" kern="0" dirty="0">
              <a:solidFill>
                <a:schemeClr val="bg1"/>
              </a:solidFill>
              <a:cs typeface="+mn-ea"/>
              <a:sym typeface="+mn-lt"/>
            </a:endParaRPr>
          </a:p>
        </p:txBody>
      </p:sp>
      <p:sp>
        <p:nvSpPr>
          <p:cNvPr id="9" name="矩形 8"/>
          <p:cNvSpPr/>
          <p:nvPr/>
        </p:nvSpPr>
        <p:spPr>
          <a:xfrm>
            <a:off x="3033441" y="3386583"/>
            <a:ext cx="2847253" cy="523220"/>
          </a:xfrm>
          <a:prstGeom prst="rect">
            <a:avLst/>
          </a:prstGeom>
        </p:spPr>
        <p:txBody>
          <a:bodyPr wrap="none">
            <a:spAutoFit/>
          </a:bodyPr>
          <a:lstStyle/>
          <a:p>
            <a:pPr algn="ctr"/>
            <a:r>
              <a:rPr lang="en-US" altLang="zh-CN" sz="2800" dirty="0">
                <a:solidFill>
                  <a:schemeClr val="tx1">
                    <a:lumMod val="65000"/>
                    <a:lumOff val="35000"/>
                  </a:schemeClr>
                </a:solidFill>
                <a:latin typeface="方正细谭黑简体" panose="02000000000000000000" pitchFamily="2" charset="-122"/>
                <a:ea typeface="方正细谭黑简体" panose="02000000000000000000" pitchFamily="2" charset="-122"/>
                <a:cs typeface="+mn-ea"/>
                <a:sym typeface="+mn-lt"/>
              </a:rPr>
              <a:t>BUSINESS REPORT</a:t>
            </a:r>
          </a:p>
        </p:txBody>
      </p:sp>
      <p:grpSp>
        <p:nvGrpSpPr>
          <p:cNvPr id="10" name="组合 9"/>
          <p:cNvGrpSpPr/>
          <p:nvPr/>
        </p:nvGrpSpPr>
        <p:grpSpPr>
          <a:xfrm>
            <a:off x="1749287" y="5414071"/>
            <a:ext cx="5260478" cy="442458"/>
            <a:chOff x="3388222" y="4018051"/>
            <a:chExt cx="5260478" cy="442458"/>
          </a:xfrm>
        </p:grpSpPr>
        <p:sp>
          <p:nvSpPr>
            <p:cNvPr id="11" name="文本占位符 10"/>
            <p:cNvSpPr txBox="1"/>
            <p:nvPr/>
          </p:nvSpPr>
          <p:spPr>
            <a:xfrm>
              <a:off x="3388222" y="4082314"/>
              <a:ext cx="5241427" cy="313932"/>
            </a:xfrm>
            <a:prstGeom prst="rect">
              <a:avLst/>
            </a:prstGeom>
          </p:spPr>
          <p:txBody>
            <a:bodyPr vert="horz" wrap="square" lIns="91440" tIns="45720" rIns="91440" bIns="45720" rtlCol="0" anchor="ctr">
              <a:spAutoFit/>
            </a:bodyPr>
            <a:lstStyle>
              <a:defPPr>
                <a:defRPr lang="zh-CN"/>
              </a:defPPr>
              <a:lvl1pPr marL="0" indent="0" algn="ctr" defTabSz="914400" rtl="0" eaLnBrk="1" latinLnBrk="0" hangingPunct="1">
                <a:lnSpc>
                  <a:spcPct val="90000"/>
                </a:lnSpc>
                <a:spcBef>
                  <a:spcPct val="0"/>
                </a:spcBef>
                <a:buNone/>
                <a:defRPr lang="zh-CN" altLang="en-US" sz="2800" kern="1200" dirty="0">
                  <a:solidFill>
                    <a:srgbClr val="FBFBFC"/>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00" dirty="0">
                  <a:solidFill>
                    <a:schemeClr val="tx1">
                      <a:lumMod val="65000"/>
                      <a:lumOff val="35000"/>
                    </a:schemeClr>
                  </a:solidFill>
                  <a:latin typeface="+mn-lt"/>
                  <a:ea typeface="+mn-ea"/>
                  <a:cs typeface="+mn-ea"/>
                  <a:sym typeface="+mn-lt"/>
                </a:rPr>
                <a:t>Insert the Subtitle of Your Presentation</a:t>
              </a:r>
            </a:p>
          </p:txBody>
        </p:sp>
        <p:sp>
          <p:nvSpPr>
            <p:cNvPr id="12" name="矩形: 圆角 40"/>
            <p:cNvSpPr/>
            <p:nvPr/>
          </p:nvSpPr>
          <p:spPr>
            <a:xfrm>
              <a:off x="3543300" y="4018051"/>
              <a:ext cx="5105400" cy="442458"/>
            </a:xfrm>
            <a:prstGeom prst="rect">
              <a:avLst/>
            </a:prstGeom>
            <a:noFill/>
            <a:ln>
              <a:solidFill>
                <a:srgbClr val="16AB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sp>
        <p:nvSpPr>
          <p:cNvPr id="8" name="文本占位符 10"/>
          <p:cNvSpPr txBox="1"/>
          <p:nvPr/>
        </p:nvSpPr>
        <p:spPr>
          <a:xfrm>
            <a:off x="-126992" y="4282653"/>
            <a:ext cx="9133840" cy="757130"/>
          </a:xfrm>
          <a:prstGeom prst="rect">
            <a:avLst/>
          </a:prstGeom>
        </p:spPr>
        <p:txBody>
          <a:bodyPr vert="horz" wrap="square" lIns="91440" tIns="45720" rIns="91440" bIns="45720" rtlCol="0" anchor="ctr">
            <a:spAutoFit/>
          </a:bodyPr>
          <a:lstStyle>
            <a:defPPr>
              <a:defRPr lang="zh-CN"/>
            </a:defPPr>
            <a:lvl1pPr marL="0" indent="0" algn="ctr" defTabSz="914400" rtl="0" eaLnBrk="1" latinLnBrk="0" hangingPunct="1">
              <a:lnSpc>
                <a:spcPct val="90000"/>
              </a:lnSpc>
              <a:spcBef>
                <a:spcPct val="0"/>
              </a:spcBef>
              <a:buNone/>
              <a:defRPr lang="zh-CN" altLang="en-US" sz="2800" kern="1200" dirty="0">
                <a:solidFill>
                  <a:srgbClr val="FBFBFC"/>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4800" dirty="0">
                <a:solidFill>
                  <a:schemeClr val="tx1"/>
                </a:solidFill>
                <a:latin typeface="方正细谭黑简体" panose="02000000000000000000" pitchFamily="2" charset="-122"/>
                <a:ea typeface="方正细谭黑简体" panose="02000000000000000000" pitchFamily="2" charset="-122"/>
                <a:cs typeface="+mn-ea"/>
                <a:sym typeface="+mn-lt"/>
              </a:rPr>
              <a:t>Simple green Template</a:t>
            </a:r>
          </a:p>
        </p:txBody>
      </p:sp>
      <p:sp>
        <p:nvSpPr>
          <p:cNvPr id="14" name="Rounded Rectangle 7">
            <a:extLst>
              <a:ext uri="{FF2B5EF4-FFF2-40B4-BE49-F238E27FC236}">
                <a16:creationId xmlns:a16="http://schemas.microsoft.com/office/drawing/2014/main" id="{39864380-7073-4F6D-996E-2023EA2BAED3}"/>
              </a:ext>
            </a:extLst>
          </p:cNvPr>
          <p:cNvSpPr/>
          <p:nvPr/>
        </p:nvSpPr>
        <p:spPr>
          <a:xfrm>
            <a:off x="9951219" y="541146"/>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50000"/>
                  </a:schemeClr>
                </a:solidFill>
              </a:rPr>
              <a:t>LOGO</a:t>
            </a:r>
            <a:endParaRPr lang="ko-KR" altLang="en-US" sz="27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10" advClick="0" advTm="3000"/>
    </mc:Choice>
    <mc:Fallback xmlns:a16="http://schemas.microsoft.com/office/drawing/2014/main"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64" presetClass="path" presetSubtype="0" decel="100000" fill="hold" grpId="1" nodeType="withEffect">
                                  <p:stCondLst>
                                    <p:cond delay="0"/>
                                  </p:stCondLst>
                                  <p:childTnLst>
                                    <p:animMotion origin="layout" path="M 0 3.7037E-6 L 0 0.05 " pathEditMode="relative" rAng="0" ptsTypes="AA">
                                      <p:cBhvr>
                                        <p:cTn id="9" dur="1000" spd="-100000" fill="hold"/>
                                        <p:tgtEl>
                                          <p:spTgt spid="9"/>
                                        </p:tgtEl>
                                        <p:attrNameLst>
                                          <p:attrName>ppt_x</p:attrName>
                                          <p:attrName>ppt_y</p:attrName>
                                        </p:attrNameLst>
                                      </p:cBhvr>
                                      <p:rCtr x="0" y="2500"/>
                                    </p:animMotion>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childTnLst>
                                </p:cTn>
                              </p:par>
                              <p:par>
                                <p:cTn id="14" presetID="64" presetClass="path" presetSubtype="0" decel="100000" fill="hold" nodeType="withEffect">
                                  <p:stCondLst>
                                    <p:cond delay="0"/>
                                  </p:stCondLst>
                                  <p:childTnLst>
                                    <p:animMotion origin="layout" path="M 0 -1.11111E-6 L 0 0.05 " pathEditMode="relative" rAng="0" ptsTypes="AA">
                                      <p:cBhvr>
                                        <p:cTn id="15" dur="1000" spd="-100000" fill="hold"/>
                                        <p:tgtEl>
                                          <p:spTgt spid="10"/>
                                        </p:tgtEl>
                                        <p:attrNameLst>
                                          <p:attrName>ppt_x</p:attrName>
                                          <p:attrName>ppt_y</p:attrName>
                                        </p:attrNameLst>
                                      </p:cBhvr>
                                      <p:rCtr x="0" y="2500"/>
                                    </p:animMotion>
                                  </p:childTnLst>
                                </p:cTn>
                              </p:par>
                            </p:childTnLst>
                          </p:cTn>
                        </p:par>
                        <p:par>
                          <p:cTn id="16" fill="hold">
                            <p:stCondLst>
                              <p:cond delay="2000"/>
                            </p:stCondLst>
                            <p:childTnLst>
                              <p:par>
                                <p:cTn id="17" presetID="2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600" fill="hold"/>
                                        <p:tgtEl>
                                          <p:spTgt spid="6"/>
                                        </p:tgtEl>
                                        <p:attrNameLst>
                                          <p:attrName>ppt_w</p:attrName>
                                        </p:attrNameLst>
                                      </p:cBhvr>
                                      <p:tavLst>
                                        <p:tav tm="0">
                                          <p:val>
                                            <p:fltVal val="0"/>
                                          </p:val>
                                        </p:tav>
                                        <p:tav tm="100000">
                                          <p:val>
                                            <p:strVal val="#ppt_w"/>
                                          </p:val>
                                        </p:tav>
                                      </p:tavLst>
                                    </p:anim>
                                    <p:anim calcmode="lin" valueType="num">
                                      <p:cBhvr>
                                        <p:cTn id="20" dur="600" fill="hold"/>
                                        <p:tgtEl>
                                          <p:spTgt spid="6"/>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200"/>
                                  </p:stCondLst>
                                  <p:childTnLst>
                                    <p:set>
                                      <p:cBhvr>
                                        <p:cTn id="22" dur="1" fill="hold">
                                          <p:stCondLst>
                                            <p:cond delay="0"/>
                                          </p:stCondLst>
                                        </p:cTn>
                                        <p:tgtEl>
                                          <p:spTgt spid="7"/>
                                        </p:tgtEl>
                                        <p:attrNameLst>
                                          <p:attrName>style.visibility</p:attrName>
                                        </p:attrNameLst>
                                      </p:cBhvr>
                                      <p:to>
                                        <p:strVal val="visible"/>
                                      </p:to>
                                    </p:set>
                                    <p:anim calcmode="lin" valueType="num">
                                      <p:cBhvr>
                                        <p:cTn id="23" dur="600" fill="hold"/>
                                        <p:tgtEl>
                                          <p:spTgt spid="7"/>
                                        </p:tgtEl>
                                        <p:attrNameLst>
                                          <p:attrName>ppt_w</p:attrName>
                                        </p:attrNameLst>
                                      </p:cBhvr>
                                      <p:tavLst>
                                        <p:tav tm="0">
                                          <p:val>
                                            <p:fltVal val="0"/>
                                          </p:val>
                                        </p:tav>
                                        <p:tav tm="100000">
                                          <p:val>
                                            <p:strVal val="#ppt_w"/>
                                          </p:val>
                                        </p:tav>
                                      </p:tavLst>
                                    </p:anim>
                                    <p:anim calcmode="lin" valueType="num">
                                      <p:cBhvr>
                                        <p:cTn id="24" dur="600" fill="hold"/>
                                        <p:tgtEl>
                                          <p:spTgt spid="7"/>
                                        </p:tgtEl>
                                        <p:attrNameLst>
                                          <p:attrName>ppt_h</p:attrName>
                                        </p:attrNameLst>
                                      </p:cBhvr>
                                      <p:tavLst>
                                        <p:tav tm="0">
                                          <p:val>
                                            <p:fltVal val="0"/>
                                          </p:val>
                                        </p:tav>
                                        <p:tav tm="100000">
                                          <p:val>
                                            <p:strVal val="#ppt_h"/>
                                          </p:val>
                                        </p:tav>
                                      </p:tavLst>
                                    </p:anim>
                                  </p:childTnLst>
                                </p:cTn>
                              </p:par>
                            </p:childTnLst>
                          </p:cTn>
                        </p:par>
                        <p:par>
                          <p:cTn id="25" fill="hold">
                            <p:stCondLst>
                              <p:cond delay="2800"/>
                            </p:stCondLst>
                            <p:childTnLst>
                              <p:par>
                                <p:cTn id="26" presetID="53" presetClass="entr" presetSubtype="16" fill="hold" grpId="0" nodeType="afterEffect">
                                  <p:stCondLst>
                                    <p:cond delay="0"/>
                                  </p:stCondLst>
                                  <p:iterate type="lt">
                                    <p:tmPct val="10000"/>
                                  </p:iterate>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9" grpId="0"/>
      <p:bldP spid="9" grpId="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b97452c1-0b1e-4c29-a712-6cb69ee2e02b"/>
          <p:cNvGrpSpPr>
            <a:grpSpLocks noChangeAspect="1"/>
          </p:cNvGrpSpPr>
          <p:nvPr/>
        </p:nvGrpSpPr>
        <p:grpSpPr>
          <a:xfrm>
            <a:off x="1282307" y="2058211"/>
            <a:ext cx="9776875" cy="3491020"/>
            <a:chOff x="1282307" y="2458260"/>
            <a:chExt cx="9776875" cy="3491020"/>
          </a:xfrm>
        </p:grpSpPr>
        <p:sp>
          <p:nvSpPr>
            <p:cNvPr id="4" name="íṡľíḍè-Rectangle 3"/>
            <p:cNvSpPr/>
            <p:nvPr/>
          </p:nvSpPr>
          <p:spPr>
            <a:xfrm>
              <a:off x="3667091" y="2996953"/>
              <a:ext cx="2378072" cy="1055284"/>
            </a:xfrm>
            <a:prstGeom prst="rect">
              <a:avLst/>
            </a:prstGeom>
            <a:solidFill>
              <a:schemeClr val="accent2"/>
            </a:solidFill>
            <a:ln>
              <a:noFill/>
            </a:ln>
            <a:effectLst>
              <a:outerShdw dist="889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5" name="íṡľíḍè-Rectangle 4"/>
            <p:cNvSpPr/>
            <p:nvPr/>
          </p:nvSpPr>
          <p:spPr>
            <a:xfrm>
              <a:off x="1282307" y="2996953"/>
              <a:ext cx="2378072" cy="1055284"/>
            </a:xfrm>
            <a:prstGeom prst="rect">
              <a:avLst/>
            </a:prstGeom>
            <a:solidFill>
              <a:schemeClr val="accent1"/>
            </a:solidFill>
            <a:ln>
              <a:noFill/>
            </a:ln>
            <a:effectLst>
              <a:outerShdw dist="889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6" name="íṡľíḍè-Freeform 5"/>
            <p:cNvSpPr/>
            <p:nvPr/>
          </p:nvSpPr>
          <p:spPr bwMode="auto">
            <a:xfrm flipH="1">
              <a:off x="2157817" y="3222552"/>
              <a:ext cx="627053" cy="626031"/>
            </a:xfrm>
            <a:custGeom>
              <a:avLst/>
              <a:gdLst>
                <a:gd name="connsiteX0" fmla="*/ 139649 w 606580"/>
                <a:gd name="connsiteY0" fmla="*/ 323260 h 605592"/>
                <a:gd name="connsiteX1" fmla="*/ 274852 w 606580"/>
                <a:gd name="connsiteY1" fmla="*/ 323260 h 605592"/>
                <a:gd name="connsiteX2" fmla="*/ 274852 w 606580"/>
                <a:gd name="connsiteY2" fmla="*/ 349440 h 605592"/>
                <a:gd name="connsiteX3" fmla="*/ 139649 w 606580"/>
                <a:gd name="connsiteY3" fmla="*/ 349440 h 605592"/>
                <a:gd name="connsiteX4" fmla="*/ 66294 w 606580"/>
                <a:gd name="connsiteY4" fmla="*/ 26233 h 605592"/>
                <a:gd name="connsiteX5" fmla="*/ 66294 w 606580"/>
                <a:gd name="connsiteY5" fmla="*/ 375703 h 605592"/>
                <a:gd name="connsiteX6" fmla="*/ 540286 w 606580"/>
                <a:gd name="connsiteY6" fmla="*/ 375703 h 605592"/>
                <a:gd name="connsiteX7" fmla="*/ 540286 w 606580"/>
                <a:gd name="connsiteY7" fmla="*/ 26233 h 605592"/>
                <a:gd name="connsiteX8" fmla="*/ 39925 w 606580"/>
                <a:gd name="connsiteY8" fmla="*/ 0 h 605592"/>
                <a:gd name="connsiteX9" fmla="*/ 566655 w 606580"/>
                <a:gd name="connsiteY9" fmla="*/ 0 h 605592"/>
                <a:gd name="connsiteX10" fmla="*/ 566655 w 606580"/>
                <a:gd name="connsiteY10" fmla="*/ 375703 h 605592"/>
                <a:gd name="connsiteX11" fmla="*/ 606580 w 606580"/>
                <a:gd name="connsiteY11" fmla="*/ 375703 h 605592"/>
                <a:gd name="connsiteX12" fmla="*/ 606580 w 606580"/>
                <a:gd name="connsiteY12" fmla="*/ 401936 h 605592"/>
                <a:gd name="connsiteX13" fmla="*/ 373716 w 606580"/>
                <a:gd name="connsiteY13" fmla="*/ 401936 h 605592"/>
                <a:gd name="connsiteX14" fmla="*/ 413269 w 606580"/>
                <a:gd name="connsiteY14" fmla="*/ 600587 h 605592"/>
                <a:gd name="connsiteX15" fmla="*/ 387364 w 606580"/>
                <a:gd name="connsiteY15" fmla="*/ 605592 h 605592"/>
                <a:gd name="connsiteX16" fmla="*/ 346790 w 606580"/>
                <a:gd name="connsiteY16" fmla="*/ 401936 h 605592"/>
                <a:gd name="connsiteX17" fmla="*/ 316521 w 606580"/>
                <a:gd name="connsiteY17" fmla="*/ 401936 h 605592"/>
                <a:gd name="connsiteX18" fmla="*/ 316521 w 606580"/>
                <a:gd name="connsiteY18" fmla="*/ 551828 h 605592"/>
                <a:gd name="connsiteX19" fmla="*/ 290059 w 606580"/>
                <a:gd name="connsiteY19" fmla="*/ 551828 h 605592"/>
                <a:gd name="connsiteX20" fmla="*/ 290059 w 606580"/>
                <a:gd name="connsiteY20" fmla="*/ 401936 h 605592"/>
                <a:gd name="connsiteX21" fmla="*/ 247163 w 606580"/>
                <a:gd name="connsiteY21" fmla="*/ 401936 h 605592"/>
                <a:gd name="connsiteX22" fmla="*/ 206588 w 606580"/>
                <a:gd name="connsiteY22" fmla="*/ 605592 h 605592"/>
                <a:gd name="connsiteX23" fmla="*/ 180591 w 606580"/>
                <a:gd name="connsiteY23" fmla="*/ 600494 h 605592"/>
                <a:gd name="connsiteX24" fmla="*/ 220237 w 606580"/>
                <a:gd name="connsiteY24" fmla="*/ 401936 h 605592"/>
                <a:gd name="connsiteX25" fmla="*/ 0 w 606580"/>
                <a:gd name="connsiteY25" fmla="*/ 401936 h 605592"/>
                <a:gd name="connsiteX26" fmla="*/ 0 w 606580"/>
                <a:gd name="connsiteY26" fmla="*/ 375703 h 605592"/>
                <a:gd name="connsiteX27" fmla="*/ 39925 w 606580"/>
                <a:gd name="connsiteY27" fmla="*/ 375703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6580" h="605592">
                  <a:moveTo>
                    <a:pt x="139649" y="323260"/>
                  </a:moveTo>
                  <a:lnTo>
                    <a:pt x="274852" y="323260"/>
                  </a:lnTo>
                  <a:lnTo>
                    <a:pt x="274852" y="349440"/>
                  </a:lnTo>
                  <a:lnTo>
                    <a:pt x="139649" y="349440"/>
                  </a:lnTo>
                  <a:close/>
                  <a:moveTo>
                    <a:pt x="66294" y="26233"/>
                  </a:moveTo>
                  <a:lnTo>
                    <a:pt x="66294" y="375703"/>
                  </a:lnTo>
                  <a:lnTo>
                    <a:pt x="540286" y="375703"/>
                  </a:lnTo>
                  <a:lnTo>
                    <a:pt x="540286" y="26233"/>
                  </a:lnTo>
                  <a:close/>
                  <a:moveTo>
                    <a:pt x="39925" y="0"/>
                  </a:moveTo>
                  <a:lnTo>
                    <a:pt x="566655" y="0"/>
                  </a:lnTo>
                  <a:lnTo>
                    <a:pt x="566655" y="375703"/>
                  </a:lnTo>
                  <a:lnTo>
                    <a:pt x="606580" y="375703"/>
                  </a:lnTo>
                  <a:lnTo>
                    <a:pt x="606580" y="401936"/>
                  </a:lnTo>
                  <a:lnTo>
                    <a:pt x="373716" y="401936"/>
                  </a:lnTo>
                  <a:lnTo>
                    <a:pt x="413269" y="600587"/>
                  </a:lnTo>
                  <a:lnTo>
                    <a:pt x="387364" y="605592"/>
                  </a:lnTo>
                  <a:lnTo>
                    <a:pt x="346790" y="401936"/>
                  </a:lnTo>
                  <a:lnTo>
                    <a:pt x="316521" y="401936"/>
                  </a:lnTo>
                  <a:lnTo>
                    <a:pt x="316521" y="551828"/>
                  </a:lnTo>
                  <a:lnTo>
                    <a:pt x="290059" y="551828"/>
                  </a:lnTo>
                  <a:lnTo>
                    <a:pt x="290059" y="401936"/>
                  </a:lnTo>
                  <a:lnTo>
                    <a:pt x="247163" y="401936"/>
                  </a:lnTo>
                  <a:lnTo>
                    <a:pt x="206588" y="605592"/>
                  </a:lnTo>
                  <a:lnTo>
                    <a:pt x="180591" y="600494"/>
                  </a:lnTo>
                  <a:lnTo>
                    <a:pt x="220237" y="401936"/>
                  </a:lnTo>
                  <a:lnTo>
                    <a:pt x="0" y="401936"/>
                  </a:lnTo>
                  <a:lnTo>
                    <a:pt x="0" y="375703"/>
                  </a:lnTo>
                  <a:lnTo>
                    <a:pt x="39925" y="375703"/>
                  </a:lnTo>
                  <a:close/>
                </a:path>
              </a:pathLst>
            </a:custGeom>
            <a:solidFill>
              <a:srgbClr val="FFFFFF"/>
            </a:solidFill>
            <a:ln>
              <a:noFill/>
            </a:ln>
          </p:spPr>
          <p:txBody>
            <a:bodyPr anchor="ctr"/>
            <a:lstStyle/>
            <a:p>
              <a:pPr algn="ctr"/>
              <a:endParaRPr>
                <a:cs typeface="+mn-ea"/>
                <a:sym typeface="+mn-lt"/>
              </a:endParaRPr>
            </a:p>
          </p:txBody>
        </p:sp>
        <p:sp>
          <p:nvSpPr>
            <p:cNvPr id="7" name="íṡľíḍè-Freeform 6"/>
            <p:cNvSpPr/>
            <p:nvPr/>
          </p:nvSpPr>
          <p:spPr bwMode="auto">
            <a:xfrm flipH="1">
              <a:off x="4520691" y="3205943"/>
              <a:ext cx="627430" cy="626408"/>
            </a:xfrm>
            <a:custGeom>
              <a:avLst/>
              <a:gdLst>
                <a:gd name="T0" fmla="*/ 88862 h 440259"/>
                <a:gd name="T1" fmla="*/ 88862 h 440259"/>
                <a:gd name="T2" fmla="*/ 278945 h 440259"/>
                <a:gd name="T3" fmla="*/ 278945 h 440259"/>
                <a:gd name="T4" fmla="*/ 278945 h 440259"/>
                <a:gd name="T5" fmla="*/ 278945 h 440259"/>
                <a:gd name="T6" fmla="*/ 278945 h 440259"/>
                <a:gd name="T7" fmla="*/ 278945 h 440259"/>
                <a:gd name="T8" fmla="*/ 278945 h 440259"/>
                <a:gd name="T9" fmla="*/ 278945 h 440259"/>
                <a:gd name="T10" fmla="*/ 278945 h 440259"/>
                <a:gd name="T11" fmla="*/ 278945 h 440259"/>
                <a:gd name="T12" fmla="*/ 278945 h 440259"/>
                <a:gd name="T13" fmla="*/ 278945 h 440259"/>
                <a:gd name="T14" fmla="*/ 278945 h 440259"/>
                <a:gd name="T15" fmla="*/ 278945 h 440259"/>
                <a:gd name="T16" fmla="*/ 278945 h 440259"/>
                <a:gd name="T17" fmla="*/ 278945 h 440259"/>
                <a:gd name="T18" fmla="*/ 278945 h 440259"/>
                <a:gd name="T19" fmla="*/ 278945 h 440259"/>
                <a:gd name="T20" fmla="*/ 278945 h 440259"/>
                <a:gd name="T21" fmla="*/ 278945 h 440259"/>
                <a:gd name="T22" fmla="*/ 278945 h 440259"/>
                <a:gd name="T23" fmla="*/ 278945 h 440259"/>
                <a:gd name="T24" fmla="*/ 278945 h 440259"/>
                <a:gd name="T25" fmla="*/ 278945 h 440259"/>
                <a:gd name="T26" fmla="*/ 278945 h 440259"/>
                <a:gd name="T27" fmla="*/ 278945 h 440259"/>
                <a:gd name="T28" fmla="*/ 278945 h 440259"/>
                <a:gd name="T29" fmla="*/ 278945 h 440259"/>
                <a:gd name="T30" fmla="*/ 278945 h 440259"/>
                <a:gd name="T31" fmla="*/ 278945 h 440259"/>
                <a:gd name="T32" fmla="*/ 278945 h 440259"/>
                <a:gd name="T33" fmla="*/ 278945 h 440259"/>
                <a:gd name="T34" fmla="*/ 278945 h 440259"/>
                <a:gd name="T35" fmla="*/ 278945 h 440259"/>
                <a:gd name="T36" fmla="*/ 278945 h 440259"/>
                <a:gd name="T37" fmla="*/ 278945 h 440259"/>
                <a:gd name="T38" fmla="*/ 278945 h 440259"/>
                <a:gd name="T39" fmla="*/ 278945 h 440259"/>
                <a:gd name="T40" fmla="*/ 278945 h 440259"/>
                <a:gd name="T41" fmla="*/ 278945 h 440259"/>
                <a:gd name="T42" fmla="*/ 278945 h 440259"/>
                <a:gd name="T43" fmla="*/ 278945 h 440259"/>
                <a:gd name="T44" fmla="*/ 278945 h 440259"/>
                <a:gd name="T45" fmla="*/ 278945 h 440259"/>
                <a:gd name="T46" fmla="*/ 278945 h 440259"/>
                <a:gd name="T47" fmla="*/ 278945 h 440259"/>
                <a:gd name="T48" fmla="*/ 278945 h 440259"/>
                <a:gd name="T49" fmla="*/ 278945 h 440259"/>
                <a:gd name="T50" fmla="*/ 88862 h 440259"/>
                <a:gd name="T51" fmla="*/ 88862 h 440259"/>
                <a:gd name="T52" fmla="*/ 278945 h 440259"/>
                <a:gd name="T53" fmla="*/ 278945 h 440259"/>
                <a:gd name="T54" fmla="*/ 278945 h 440259"/>
                <a:gd name="T55" fmla="*/ 278945 h 440259"/>
                <a:gd name="T56" fmla="*/ 278945 h 440259"/>
                <a:gd name="T57" fmla="*/ 278945 h 440259"/>
                <a:gd name="T58" fmla="*/ 88862 h 440259"/>
                <a:gd name="T59" fmla="*/ 88862 h 440259"/>
                <a:gd name="T60" fmla="*/ 278945 h 440259"/>
                <a:gd name="T61" fmla="*/ 278945 h 440259"/>
                <a:gd name="T62" fmla="*/ 278945 h 440259"/>
                <a:gd name="T63" fmla="*/ 278945 h 440259"/>
                <a:gd name="T64" fmla="*/ 278945 h 440259"/>
                <a:gd name="T65" fmla="*/ 278945 h 440259"/>
                <a:gd name="T66" fmla="*/ 88862 h 440259"/>
                <a:gd name="T67" fmla="*/ 88862 h 440259"/>
                <a:gd name="T68" fmla="*/ 278945 h 440259"/>
                <a:gd name="T69" fmla="*/ 278945 h 440259"/>
                <a:gd name="T70" fmla="*/ 278945 h 440259"/>
                <a:gd name="T71" fmla="*/ 278945 h 440259"/>
                <a:gd name="T72" fmla="*/ 278945 h 440259"/>
                <a:gd name="T73" fmla="*/ 278945 h 440259"/>
                <a:gd name="T74" fmla="*/ 278945 h 440259"/>
                <a:gd name="T75" fmla="*/ 278945 h 440259"/>
                <a:gd name="T76" fmla="*/ 278945 h 440259"/>
                <a:gd name="T77" fmla="*/ 278945 h 440259"/>
                <a:gd name="T78" fmla="*/ 278945 h 440259"/>
                <a:gd name="T79" fmla="*/ 278945 h 440259"/>
                <a:gd name="T80" fmla="*/ 278945 h 440259"/>
                <a:gd name="T81" fmla="*/ 278945 h 440259"/>
                <a:gd name="T82" fmla="*/ 278945 h 440259"/>
                <a:gd name="T83" fmla="*/ 278945 h 440259"/>
                <a:gd name="T84" fmla="*/ 278945 h 440259"/>
                <a:gd name="T85" fmla="*/ 278945 h 440259"/>
                <a:gd name="T86" fmla="*/ 278945 h 440259"/>
                <a:gd name="T87" fmla="*/ 278945 h 440259"/>
                <a:gd name="T88" fmla="*/ 278945 h 440259"/>
                <a:gd name="T89" fmla="*/ 278945 h 440259"/>
                <a:gd name="T90" fmla="*/ 278945 h 440259"/>
                <a:gd name="T91" fmla="*/ 278945 h 440259"/>
                <a:gd name="T92" fmla="*/ 278945 h 440259"/>
                <a:gd name="T93" fmla="*/ 278945 h 440259"/>
                <a:gd name="T94" fmla="*/ 278945 h 440259"/>
                <a:gd name="T95" fmla="*/ 278945 h 440259"/>
                <a:gd name="T96" fmla="*/ 278945 h 440259"/>
                <a:gd name="T97" fmla="*/ 278945 h 440259"/>
                <a:gd name="T98" fmla="*/ 278945 h 440259"/>
                <a:gd name="T99" fmla="*/ 278945 h 440259"/>
                <a:gd name="T100" fmla="*/ 278945 h 440259"/>
                <a:gd name="T101" fmla="*/ 278945 h 440259"/>
                <a:gd name="T102" fmla="*/ 278945 h 440259"/>
                <a:gd name="T103" fmla="*/ 278945 h 440259"/>
                <a:gd name="T104" fmla="*/ 278945 h 440259"/>
                <a:gd name="T105" fmla="*/ 278945 h 440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533" h="6533">
                  <a:moveTo>
                    <a:pt x="6394" y="0"/>
                  </a:moveTo>
                  <a:lnTo>
                    <a:pt x="4528" y="0"/>
                  </a:lnTo>
                  <a:cubicBezTo>
                    <a:pt x="4528" y="0"/>
                    <a:pt x="4527" y="0"/>
                    <a:pt x="4526" y="0"/>
                  </a:cubicBezTo>
                  <a:lnTo>
                    <a:pt x="4526" y="0"/>
                  </a:lnTo>
                  <a:lnTo>
                    <a:pt x="761" y="0"/>
                  </a:lnTo>
                  <a:cubicBezTo>
                    <a:pt x="685" y="0"/>
                    <a:pt x="622" y="62"/>
                    <a:pt x="622" y="139"/>
                  </a:cubicBezTo>
                  <a:lnTo>
                    <a:pt x="622" y="1564"/>
                  </a:lnTo>
                  <a:lnTo>
                    <a:pt x="0" y="1564"/>
                  </a:lnTo>
                  <a:lnTo>
                    <a:pt x="0" y="1842"/>
                  </a:lnTo>
                  <a:lnTo>
                    <a:pt x="622" y="1842"/>
                  </a:lnTo>
                  <a:lnTo>
                    <a:pt x="622" y="3128"/>
                  </a:lnTo>
                  <a:lnTo>
                    <a:pt x="0" y="3128"/>
                  </a:lnTo>
                  <a:lnTo>
                    <a:pt x="0" y="3406"/>
                  </a:lnTo>
                  <a:lnTo>
                    <a:pt x="622" y="3406"/>
                  </a:lnTo>
                  <a:lnTo>
                    <a:pt x="622" y="4692"/>
                  </a:lnTo>
                  <a:lnTo>
                    <a:pt x="0" y="4692"/>
                  </a:lnTo>
                  <a:lnTo>
                    <a:pt x="0" y="4970"/>
                  </a:lnTo>
                  <a:lnTo>
                    <a:pt x="622" y="4970"/>
                  </a:lnTo>
                  <a:lnTo>
                    <a:pt x="622" y="6394"/>
                  </a:lnTo>
                  <a:cubicBezTo>
                    <a:pt x="622" y="6471"/>
                    <a:pt x="685" y="6533"/>
                    <a:pt x="761" y="6533"/>
                  </a:cubicBezTo>
                  <a:lnTo>
                    <a:pt x="6394" y="6533"/>
                  </a:lnTo>
                  <a:cubicBezTo>
                    <a:pt x="6471" y="6533"/>
                    <a:pt x="6533" y="6471"/>
                    <a:pt x="6533" y="6394"/>
                  </a:cubicBezTo>
                  <a:lnTo>
                    <a:pt x="6533" y="1793"/>
                  </a:lnTo>
                  <a:lnTo>
                    <a:pt x="6533" y="139"/>
                  </a:lnTo>
                  <a:cubicBezTo>
                    <a:pt x="6533" y="62"/>
                    <a:pt x="6471" y="0"/>
                    <a:pt x="6394" y="0"/>
                  </a:cubicBezTo>
                  <a:close/>
                  <a:moveTo>
                    <a:pt x="4665" y="448"/>
                  </a:moveTo>
                  <a:lnTo>
                    <a:pt x="6028" y="1654"/>
                  </a:lnTo>
                  <a:lnTo>
                    <a:pt x="4665" y="1654"/>
                  </a:lnTo>
                  <a:lnTo>
                    <a:pt x="4665" y="448"/>
                  </a:lnTo>
                  <a:close/>
                  <a:moveTo>
                    <a:pt x="6255" y="1484"/>
                  </a:moveTo>
                  <a:lnTo>
                    <a:pt x="4893" y="278"/>
                  </a:lnTo>
                  <a:lnTo>
                    <a:pt x="6255" y="278"/>
                  </a:lnTo>
                  <a:lnTo>
                    <a:pt x="6255" y="1484"/>
                  </a:lnTo>
                  <a:close/>
                  <a:moveTo>
                    <a:pt x="900" y="6255"/>
                  </a:moveTo>
                  <a:lnTo>
                    <a:pt x="900" y="4970"/>
                  </a:lnTo>
                  <a:lnTo>
                    <a:pt x="1389" y="4970"/>
                  </a:lnTo>
                  <a:lnTo>
                    <a:pt x="1389" y="4692"/>
                  </a:lnTo>
                  <a:lnTo>
                    <a:pt x="900" y="4692"/>
                  </a:lnTo>
                  <a:lnTo>
                    <a:pt x="900" y="3406"/>
                  </a:lnTo>
                  <a:lnTo>
                    <a:pt x="1389" y="3406"/>
                  </a:lnTo>
                  <a:lnTo>
                    <a:pt x="1389" y="3128"/>
                  </a:lnTo>
                  <a:lnTo>
                    <a:pt x="900" y="3128"/>
                  </a:lnTo>
                  <a:lnTo>
                    <a:pt x="900" y="1842"/>
                  </a:lnTo>
                  <a:lnTo>
                    <a:pt x="1389" y="1842"/>
                  </a:lnTo>
                  <a:lnTo>
                    <a:pt x="1389" y="1564"/>
                  </a:lnTo>
                  <a:lnTo>
                    <a:pt x="900" y="1564"/>
                  </a:lnTo>
                  <a:lnTo>
                    <a:pt x="900" y="278"/>
                  </a:lnTo>
                  <a:lnTo>
                    <a:pt x="4387" y="278"/>
                  </a:lnTo>
                  <a:lnTo>
                    <a:pt x="4387" y="1793"/>
                  </a:lnTo>
                  <a:cubicBezTo>
                    <a:pt x="4387" y="1870"/>
                    <a:pt x="4449" y="1932"/>
                    <a:pt x="4526" y="1932"/>
                  </a:cubicBezTo>
                  <a:lnTo>
                    <a:pt x="6255" y="1932"/>
                  </a:lnTo>
                  <a:lnTo>
                    <a:pt x="6255" y="6255"/>
                  </a:lnTo>
                  <a:lnTo>
                    <a:pt x="900" y="6255"/>
                  </a:lnTo>
                  <a:close/>
                </a:path>
              </a:pathLst>
            </a:custGeom>
            <a:solidFill>
              <a:srgbClr val="FFFFFF"/>
            </a:solidFill>
            <a:ln>
              <a:noFill/>
            </a:ln>
          </p:spPr>
          <p:txBody>
            <a:bodyPr anchor="ctr"/>
            <a:lstStyle/>
            <a:p>
              <a:pPr algn="ctr"/>
              <a:endParaRPr>
                <a:cs typeface="+mn-ea"/>
                <a:sym typeface="+mn-lt"/>
              </a:endParaRPr>
            </a:p>
          </p:txBody>
        </p:sp>
        <p:sp>
          <p:nvSpPr>
            <p:cNvPr id="8" name="íṡľíḍè-Rectangle 7"/>
            <p:cNvSpPr/>
            <p:nvPr/>
          </p:nvSpPr>
          <p:spPr>
            <a:xfrm>
              <a:off x="6051875" y="2996953"/>
              <a:ext cx="2378072" cy="1055284"/>
            </a:xfrm>
            <a:prstGeom prst="rect">
              <a:avLst/>
            </a:prstGeom>
            <a:solidFill>
              <a:schemeClr val="accent3"/>
            </a:solidFill>
            <a:ln>
              <a:noFill/>
            </a:ln>
            <a:effectLst>
              <a:outerShdw dist="889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 name="íṡľíḍè-Freeform 8"/>
            <p:cNvSpPr/>
            <p:nvPr/>
          </p:nvSpPr>
          <p:spPr bwMode="auto">
            <a:xfrm flipH="1">
              <a:off x="6836894" y="3268449"/>
              <a:ext cx="739702" cy="453906"/>
            </a:xfrm>
            <a:custGeom>
              <a:avLst/>
              <a:gdLst>
                <a:gd name="connsiteX0" fmla="*/ 487358 w 607639"/>
                <a:gd name="connsiteY0" fmla="*/ 290730 h 372868"/>
                <a:gd name="connsiteX1" fmla="*/ 545598 w 607639"/>
                <a:gd name="connsiteY1" fmla="*/ 290730 h 372868"/>
                <a:gd name="connsiteX2" fmla="*/ 558243 w 607639"/>
                <a:gd name="connsiteY2" fmla="*/ 303361 h 372868"/>
                <a:gd name="connsiteX3" fmla="*/ 545598 w 607639"/>
                <a:gd name="connsiteY3" fmla="*/ 315992 h 372868"/>
                <a:gd name="connsiteX4" fmla="*/ 487358 w 607639"/>
                <a:gd name="connsiteY4" fmla="*/ 315992 h 372868"/>
                <a:gd name="connsiteX5" fmla="*/ 474623 w 607639"/>
                <a:gd name="connsiteY5" fmla="*/ 303361 h 372868"/>
                <a:gd name="connsiteX6" fmla="*/ 487358 w 607639"/>
                <a:gd name="connsiteY6" fmla="*/ 290730 h 372868"/>
                <a:gd name="connsiteX7" fmla="*/ 390732 w 607639"/>
                <a:gd name="connsiteY7" fmla="*/ 290730 h 372868"/>
                <a:gd name="connsiteX8" fmla="*/ 434179 w 607639"/>
                <a:gd name="connsiteY8" fmla="*/ 290730 h 372868"/>
                <a:gd name="connsiteX9" fmla="*/ 446821 w 607639"/>
                <a:gd name="connsiteY9" fmla="*/ 303361 h 372868"/>
                <a:gd name="connsiteX10" fmla="*/ 434179 w 607639"/>
                <a:gd name="connsiteY10" fmla="*/ 315992 h 372868"/>
                <a:gd name="connsiteX11" fmla="*/ 390732 w 607639"/>
                <a:gd name="connsiteY11" fmla="*/ 315992 h 372868"/>
                <a:gd name="connsiteX12" fmla="*/ 378090 w 607639"/>
                <a:gd name="connsiteY12" fmla="*/ 303361 h 372868"/>
                <a:gd name="connsiteX13" fmla="*/ 390732 w 607639"/>
                <a:gd name="connsiteY13" fmla="*/ 290730 h 372868"/>
                <a:gd name="connsiteX14" fmla="*/ 252789 w 607639"/>
                <a:gd name="connsiteY14" fmla="*/ 290730 h 372868"/>
                <a:gd name="connsiteX15" fmla="*/ 340969 w 607639"/>
                <a:gd name="connsiteY15" fmla="*/ 290730 h 372868"/>
                <a:gd name="connsiteX16" fmla="*/ 353604 w 607639"/>
                <a:gd name="connsiteY16" fmla="*/ 303361 h 372868"/>
                <a:gd name="connsiteX17" fmla="*/ 340969 w 607639"/>
                <a:gd name="connsiteY17" fmla="*/ 315992 h 372868"/>
                <a:gd name="connsiteX18" fmla="*/ 252789 w 607639"/>
                <a:gd name="connsiteY18" fmla="*/ 315992 h 372868"/>
                <a:gd name="connsiteX19" fmla="*/ 240064 w 607639"/>
                <a:gd name="connsiteY19" fmla="*/ 303361 h 372868"/>
                <a:gd name="connsiteX20" fmla="*/ 252789 w 607639"/>
                <a:gd name="connsiteY20" fmla="*/ 290730 h 372868"/>
                <a:gd name="connsiteX21" fmla="*/ 518189 w 607639"/>
                <a:gd name="connsiteY21" fmla="*/ 240134 h 372868"/>
                <a:gd name="connsiteX22" fmla="*/ 545604 w 607639"/>
                <a:gd name="connsiteY22" fmla="*/ 240134 h 372868"/>
                <a:gd name="connsiteX23" fmla="*/ 558243 w 607639"/>
                <a:gd name="connsiteY23" fmla="*/ 252765 h 372868"/>
                <a:gd name="connsiteX24" fmla="*/ 545604 w 607639"/>
                <a:gd name="connsiteY24" fmla="*/ 265396 h 372868"/>
                <a:gd name="connsiteX25" fmla="*/ 518189 w 607639"/>
                <a:gd name="connsiteY25" fmla="*/ 265396 h 372868"/>
                <a:gd name="connsiteX26" fmla="*/ 505460 w 607639"/>
                <a:gd name="connsiteY26" fmla="*/ 252765 h 372868"/>
                <a:gd name="connsiteX27" fmla="*/ 518189 w 607639"/>
                <a:gd name="connsiteY27" fmla="*/ 240134 h 372868"/>
                <a:gd name="connsiteX28" fmla="*/ 376407 w 607639"/>
                <a:gd name="connsiteY28" fmla="*/ 240134 h 372868"/>
                <a:gd name="connsiteX29" fmla="*/ 476025 w 607639"/>
                <a:gd name="connsiteY29" fmla="*/ 240134 h 372868"/>
                <a:gd name="connsiteX30" fmla="*/ 488666 w 607639"/>
                <a:gd name="connsiteY30" fmla="*/ 252765 h 372868"/>
                <a:gd name="connsiteX31" fmla="*/ 476025 w 607639"/>
                <a:gd name="connsiteY31" fmla="*/ 265396 h 372868"/>
                <a:gd name="connsiteX32" fmla="*/ 376407 w 607639"/>
                <a:gd name="connsiteY32" fmla="*/ 265396 h 372868"/>
                <a:gd name="connsiteX33" fmla="*/ 363765 w 607639"/>
                <a:gd name="connsiteY33" fmla="*/ 252765 h 372868"/>
                <a:gd name="connsiteX34" fmla="*/ 376407 w 607639"/>
                <a:gd name="connsiteY34" fmla="*/ 240134 h 372868"/>
                <a:gd name="connsiteX35" fmla="*/ 252788 w 607639"/>
                <a:gd name="connsiteY35" fmla="*/ 240134 h 372868"/>
                <a:gd name="connsiteX36" fmla="*/ 324861 w 607639"/>
                <a:gd name="connsiteY36" fmla="*/ 240134 h 372868"/>
                <a:gd name="connsiteX37" fmla="*/ 337585 w 607639"/>
                <a:gd name="connsiteY37" fmla="*/ 252765 h 372868"/>
                <a:gd name="connsiteX38" fmla="*/ 324861 w 607639"/>
                <a:gd name="connsiteY38" fmla="*/ 265396 h 372868"/>
                <a:gd name="connsiteX39" fmla="*/ 252788 w 607639"/>
                <a:gd name="connsiteY39" fmla="*/ 265396 h 372868"/>
                <a:gd name="connsiteX40" fmla="*/ 240064 w 607639"/>
                <a:gd name="connsiteY40" fmla="*/ 252765 h 372868"/>
                <a:gd name="connsiteX41" fmla="*/ 252788 w 607639"/>
                <a:gd name="connsiteY41" fmla="*/ 240134 h 372868"/>
                <a:gd name="connsiteX42" fmla="*/ 442597 w 607639"/>
                <a:gd name="connsiteY42" fmla="*/ 189609 h 372868"/>
                <a:gd name="connsiteX43" fmla="*/ 545601 w 607639"/>
                <a:gd name="connsiteY43" fmla="*/ 189609 h 372868"/>
                <a:gd name="connsiteX44" fmla="*/ 558243 w 607639"/>
                <a:gd name="connsiteY44" fmla="*/ 202205 h 372868"/>
                <a:gd name="connsiteX45" fmla="*/ 545601 w 607639"/>
                <a:gd name="connsiteY45" fmla="*/ 214801 h 372868"/>
                <a:gd name="connsiteX46" fmla="*/ 442597 w 607639"/>
                <a:gd name="connsiteY46" fmla="*/ 214801 h 372868"/>
                <a:gd name="connsiteX47" fmla="*/ 429955 w 607639"/>
                <a:gd name="connsiteY47" fmla="*/ 202205 h 372868"/>
                <a:gd name="connsiteX48" fmla="*/ 442597 w 607639"/>
                <a:gd name="connsiteY48" fmla="*/ 189609 h 372868"/>
                <a:gd name="connsiteX49" fmla="*/ 208364 w 607639"/>
                <a:gd name="connsiteY49" fmla="*/ 143718 h 372868"/>
                <a:gd name="connsiteX50" fmla="*/ 171607 w 607639"/>
                <a:gd name="connsiteY50" fmla="*/ 160071 h 372868"/>
                <a:gd name="connsiteX51" fmla="*/ 158524 w 607639"/>
                <a:gd name="connsiteY51" fmla="*/ 158383 h 372868"/>
                <a:gd name="connsiteX52" fmla="*/ 143038 w 607639"/>
                <a:gd name="connsiteY52" fmla="*/ 145940 h 372868"/>
                <a:gd name="connsiteX53" fmla="*/ 114469 w 607639"/>
                <a:gd name="connsiteY53" fmla="*/ 161760 h 372868"/>
                <a:gd name="connsiteX54" fmla="*/ 158257 w 607639"/>
                <a:gd name="connsiteY54" fmla="*/ 187002 h 372868"/>
                <a:gd name="connsiteX55" fmla="*/ 208364 w 607639"/>
                <a:gd name="connsiteY55" fmla="*/ 143718 h 372868"/>
                <a:gd name="connsiteX56" fmla="*/ 419805 w 607639"/>
                <a:gd name="connsiteY56" fmla="*/ 139014 h 372868"/>
                <a:gd name="connsiteX57" fmla="*/ 545602 w 607639"/>
                <a:gd name="connsiteY57" fmla="*/ 139014 h 372868"/>
                <a:gd name="connsiteX58" fmla="*/ 558244 w 607639"/>
                <a:gd name="connsiteY58" fmla="*/ 151645 h 372868"/>
                <a:gd name="connsiteX59" fmla="*/ 545602 w 607639"/>
                <a:gd name="connsiteY59" fmla="*/ 164276 h 372868"/>
                <a:gd name="connsiteX60" fmla="*/ 419805 w 607639"/>
                <a:gd name="connsiteY60" fmla="*/ 164276 h 372868"/>
                <a:gd name="connsiteX61" fmla="*/ 407163 w 607639"/>
                <a:gd name="connsiteY61" fmla="*/ 151645 h 372868"/>
                <a:gd name="connsiteX62" fmla="*/ 419805 w 607639"/>
                <a:gd name="connsiteY62" fmla="*/ 139014 h 372868"/>
                <a:gd name="connsiteX63" fmla="*/ 310993 w 607639"/>
                <a:gd name="connsiteY63" fmla="*/ 139014 h 372868"/>
                <a:gd name="connsiteX64" fmla="*/ 368413 w 607639"/>
                <a:gd name="connsiteY64" fmla="*/ 139014 h 372868"/>
                <a:gd name="connsiteX65" fmla="*/ 381054 w 607639"/>
                <a:gd name="connsiteY65" fmla="*/ 151645 h 372868"/>
                <a:gd name="connsiteX66" fmla="*/ 368413 w 607639"/>
                <a:gd name="connsiteY66" fmla="*/ 164276 h 372868"/>
                <a:gd name="connsiteX67" fmla="*/ 310993 w 607639"/>
                <a:gd name="connsiteY67" fmla="*/ 164276 h 372868"/>
                <a:gd name="connsiteX68" fmla="*/ 298351 w 607639"/>
                <a:gd name="connsiteY68" fmla="*/ 151645 h 372868"/>
                <a:gd name="connsiteX69" fmla="*/ 310993 w 607639"/>
                <a:gd name="connsiteY69" fmla="*/ 139014 h 372868"/>
                <a:gd name="connsiteX70" fmla="*/ 370072 w 607639"/>
                <a:gd name="connsiteY70" fmla="*/ 88489 h 372868"/>
                <a:gd name="connsiteX71" fmla="*/ 545604 w 607639"/>
                <a:gd name="connsiteY71" fmla="*/ 88489 h 372868"/>
                <a:gd name="connsiteX72" fmla="*/ 558243 w 607639"/>
                <a:gd name="connsiteY72" fmla="*/ 101111 h 372868"/>
                <a:gd name="connsiteX73" fmla="*/ 545604 w 607639"/>
                <a:gd name="connsiteY73" fmla="*/ 113822 h 372868"/>
                <a:gd name="connsiteX74" fmla="*/ 370072 w 607639"/>
                <a:gd name="connsiteY74" fmla="*/ 113822 h 372868"/>
                <a:gd name="connsiteX75" fmla="*/ 357343 w 607639"/>
                <a:gd name="connsiteY75" fmla="*/ 101111 h 372868"/>
                <a:gd name="connsiteX76" fmla="*/ 370072 w 607639"/>
                <a:gd name="connsiteY76" fmla="*/ 88489 h 372868"/>
                <a:gd name="connsiteX77" fmla="*/ 158257 w 607639"/>
                <a:gd name="connsiteY77" fmla="*/ 85946 h 372868"/>
                <a:gd name="connsiteX78" fmla="*/ 107616 w 607639"/>
                <a:gd name="connsiteY78" fmla="*/ 136518 h 372868"/>
                <a:gd name="connsiteX79" fmla="*/ 107616 w 607639"/>
                <a:gd name="connsiteY79" fmla="*/ 136607 h 372868"/>
                <a:gd name="connsiteX80" fmla="*/ 138143 w 607639"/>
                <a:gd name="connsiteY80" fmla="*/ 119720 h 372868"/>
                <a:gd name="connsiteX81" fmla="*/ 152205 w 607639"/>
                <a:gd name="connsiteY81" fmla="*/ 120965 h 372868"/>
                <a:gd name="connsiteX82" fmla="*/ 168314 w 607639"/>
                <a:gd name="connsiteY82" fmla="*/ 133852 h 372868"/>
                <a:gd name="connsiteX83" fmla="*/ 205160 w 607639"/>
                <a:gd name="connsiteY83" fmla="*/ 117498 h 372868"/>
                <a:gd name="connsiteX84" fmla="*/ 158257 w 607639"/>
                <a:gd name="connsiteY84" fmla="*/ 85946 h 372868"/>
                <a:gd name="connsiteX85" fmla="*/ 158257 w 607639"/>
                <a:gd name="connsiteY85" fmla="*/ 60616 h 372868"/>
                <a:gd name="connsiteX86" fmla="*/ 228300 w 607639"/>
                <a:gd name="connsiteY86" fmla="*/ 107188 h 372868"/>
                <a:gd name="connsiteX87" fmla="*/ 273779 w 607639"/>
                <a:gd name="connsiteY87" fmla="*/ 87013 h 372868"/>
                <a:gd name="connsiteX88" fmla="*/ 290422 w 607639"/>
                <a:gd name="connsiteY88" fmla="*/ 93412 h 372868"/>
                <a:gd name="connsiteX89" fmla="*/ 284014 w 607639"/>
                <a:gd name="connsiteY89" fmla="*/ 110033 h 372868"/>
                <a:gd name="connsiteX90" fmla="*/ 234085 w 607639"/>
                <a:gd name="connsiteY90" fmla="*/ 132252 h 372868"/>
                <a:gd name="connsiteX91" fmla="*/ 234174 w 607639"/>
                <a:gd name="connsiteY91" fmla="*/ 136518 h 372868"/>
                <a:gd name="connsiteX92" fmla="*/ 158257 w 607639"/>
                <a:gd name="connsiteY92" fmla="*/ 212332 h 372868"/>
                <a:gd name="connsiteX93" fmla="*/ 92308 w 607639"/>
                <a:gd name="connsiteY93" fmla="*/ 174025 h 372868"/>
                <a:gd name="connsiteX94" fmla="*/ 62493 w 607639"/>
                <a:gd name="connsiteY94" fmla="*/ 190557 h 372868"/>
                <a:gd name="connsiteX95" fmla="*/ 56352 w 607639"/>
                <a:gd name="connsiteY95" fmla="*/ 192068 h 372868"/>
                <a:gd name="connsiteX96" fmla="*/ 45227 w 607639"/>
                <a:gd name="connsiteY96" fmla="*/ 185580 h 372868"/>
                <a:gd name="connsiteX97" fmla="*/ 50211 w 607639"/>
                <a:gd name="connsiteY97" fmla="*/ 168426 h 372868"/>
                <a:gd name="connsiteX98" fmla="*/ 83497 w 607639"/>
                <a:gd name="connsiteY98" fmla="*/ 149939 h 372868"/>
                <a:gd name="connsiteX99" fmla="*/ 82251 w 607639"/>
                <a:gd name="connsiteY99" fmla="*/ 136518 h 372868"/>
                <a:gd name="connsiteX100" fmla="*/ 158257 w 607639"/>
                <a:gd name="connsiteY100" fmla="*/ 60616 h 372868"/>
                <a:gd name="connsiteX101" fmla="*/ 25277 w 607639"/>
                <a:gd name="connsiteY101" fmla="*/ 25243 h 372868"/>
                <a:gd name="connsiteX102" fmla="*/ 25277 w 607639"/>
                <a:gd name="connsiteY102" fmla="*/ 347625 h 372868"/>
                <a:gd name="connsiteX103" fmla="*/ 582273 w 607639"/>
                <a:gd name="connsiteY103" fmla="*/ 347625 h 372868"/>
                <a:gd name="connsiteX104" fmla="*/ 582273 w 607639"/>
                <a:gd name="connsiteY104" fmla="*/ 25243 h 372868"/>
                <a:gd name="connsiteX105" fmla="*/ 12638 w 607639"/>
                <a:gd name="connsiteY105" fmla="*/ 0 h 372868"/>
                <a:gd name="connsiteX106" fmla="*/ 594911 w 607639"/>
                <a:gd name="connsiteY106" fmla="*/ 0 h 372868"/>
                <a:gd name="connsiteX107" fmla="*/ 607639 w 607639"/>
                <a:gd name="connsiteY107" fmla="*/ 12622 h 372868"/>
                <a:gd name="connsiteX108" fmla="*/ 607639 w 607639"/>
                <a:gd name="connsiteY108" fmla="*/ 360246 h 372868"/>
                <a:gd name="connsiteX109" fmla="*/ 594911 w 607639"/>
                <a:gd name="connsiteY109" fmla="*/ 372868 h 372868"/>
                <a:gd name="connsiteX110" fmla="*/ 12638 w 607639"/>
                <a:gd name="connsiteY110" fmla="*/ 372868 h 372868"/>
                <a:gd name="connsiteX111" fmla="*/ 0 w 607639"/>
                <a:gd name="connsiteY111" fmla="*/ 360246 h 372868"/>
                <a:gd name="connsiteX112" fmla="*/ 0 w 607639"/>
                <a:gd name="connsiteY112" fmla="*/ 12622 h 372868"/>
                <a:gd name="connsiteX113" fmla="*/ 12638 w 607639"/>
                <a:gd name="connsiteY113" fmla="*/ 0 h 372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607639" h="372868">
                  <a:moveTo>
                    <a:pt x="487358" y="290730"/>
                  </a:moveTo>
                  <a:lnTo>
                    <a:pt x="545598" y="290730"/>
                  </a:lnTo>
                  <a:cubicBezTo>
                    <a:pt x="552544" y="290730"/>
                    <a:pt x="558243" y="296334"/>
                    <a:pt x="558243" y="303361"/>
                  </a:cubicBezTo>
                  <a:cubicBezTo>
                    <a:pt x="558243" y="310299"/>
                    <a:pt x="552544" y="315992"/>
                    <a:pt x="545598" y="315992"/>
                  </a:cubicBezTo>
                  <a:lnTo>
                    <a:pt x="487358" y="315992"/>
                  </a:lnTo>
                  <a:cubicBezTo>
                    <a:pt x="480323" y="315992"/>
                    <a:pt x="474623" y="310299"/>
                    <a:pt x="474623" y="303361"/>
                  </a:cubicBezTo>
                  <a:cubicBezTo>
                    <a:pt x="474623" y="296334"/>
                    <a:pt x="480323" y="290730"/>
                    <a:pt x="487358" y="290730"/>
                  </a:cubicBezTo>
                  <a:close/>
                  <a:moveTo>
                    <a:pt x="390732" y="290730"/>
                  </a:moveTo>
                  <a:lnTo>
                    <a:pt x="434179" y="290730"/>
                  </a:lnTo>
                  <a:cubicBezTo>
                    <a:pt x="441212" y="290730"/>
                    <a:pt x="446821" y="296334"/>
                    <a:pt x="446821" y="303361"/>
                  </a:cubicBezTo>
                  <a:cubicBezTo>
                    <a:pt x="446821" y="310299"/>
                    <a:pt x="441212" y="315992"/>
                    <a:pt x="434179" y="315992"/>
                  </a:cubicBezTo>
                  <a:lnTo>
                    <a:pt x="390732" y="315992"/>
                  </a:lnTo>
                  <a:cubicBezTo>
                    <a:pt x="383699" y="315992"/>
                    <a:pt x="378090" y="310299"/>
                    <a:pt x="378090" y="303361"/>
                  </a:cubicBezTo>
                  <a:cubicBezTo>
                    <a:pt x="378090" y="296334"/>
                    <a:pt x="383699" y="290730"/>
                    <a:pt x="390732" y="290730"/>
                  </a:cubicBezTo>
                  <a:close/>
                  <a:moveTo>
                    <a:pt x="252789" y="290730"/>
                  </a:moveTo>
                  <a:lnTo>
                    <a:pt x="340969" y="290730"/>
                  </a:lnTo>
                  <a:cubicBezTo>
                    <a:pt x="347909" y="290730"/>
                    <a:pt x="353604" y="296334"/>
                    <a:pt x="353604" y="303361"/>
                  </a:cubicBezTo>
                  <a:cubicBezTo>
                    <a:pt x="353604" y="310299"/>
                    <a:pt x="347909" y="315992"/>
                    <a:pt x="340969" y="315992"/>
                  </a:cubicBezTo>
                  <a:lnTo>
                    <a:pt x="252789" y="315992"/>
                  </a:lnTo>
                  <a:cubicBezTo>
                    <a:pt x="245759" y="315992"/>
                    <a:pt x="240064" y="310299"/>
                    <a:pt x="240064" y="303361"/>
                  </a:cubicBezTo>
                  <a:cubicBezTo>
                    <a:pt x="240064" y="296334"/>
                    <a:pt x="245759" y="290730"/>
                    <a:pt x="252789" y="290730"/>
                  </a:cubicBezTo>
                  <a:close/>
                  <a:moveTo>
                    <a:pt x="518189" y="240134"/>
                  </a:moveTo>
                  <a:lnTo>
                    <a:pt x="545604" y="240134"/>
                  </a:lnTo>
                  <a:cubicBezTo>
                    <a:pt x="552547" y="240134"/>
                    <a:pt x="558243" y="245738"/>
                    <a:pt x="558243" y="252765"/>
                  </a:cubicBezTo>
                  <a:cubicBezTo>
                    <a:pt x="558243" y="259792"/>
                    <a:pt x="552547" y="265396"/>
                    <a:pt x="545604" y="265396"/>
                  </a:cubicBezTo>
                  <a:lnTo>
                    <a:pt x="518189" y="265396"/>
                  </a:lnTo>
                  <a:cubicBezTo>
                    <a:pt x="511157" y="265396"/>
                    <a:pt x="505460" y="259792"/>
                    <a:pt x="505460" y="252765"/>
                  </a:cubicBezTo>
                  <a:cubicBezTo>
                    <a:pt x="505460" y="245738"/>
                    <a:pt x="511157" y="240134"/>
                    <a:pt x="518189" y="240134"/>
                  </a:cubicBezTo>
                  <a:close/>
                  <a:moveTo>
                    <a:pt x="376407" y="240134"/>
                  </a:moveTo>
                  <a:lnTo>
                    <a:pt x="476025" y="240134"/>
                  </a:lnTo>
                  <a:cubicBezTo>
                    <a:pt x="482969" y="240134"/>
                    <a:pt x="488666" y="245738"/>
                    <a:pt x="488666" y="252765"/>
                  </a:cubicBezTo>
                  <a:cubicBezTo>
                    <a:pt x="488666" y="259792"/>
                    <a:pt x="482969" y="265396"/>
                    <a:pt x="476025" y="265396"/>
                  </a:cubicBezTo>
                  <a:lnTo>
                    <a:pt x="376407" y="265396"/>
                  </a:lnTo>
                  <a:cubicBezTo>
                    <a:pt x="369374" y="265396"/>
                    <a:pt x="363765" y="259792"/>
                    <a:pt x="363765" y="252765"/>
                  </a:cubicBezTo>
                  <a:cubicBezTo>
                    <a:pt x="363765" y="245738"/>
                    <a:pt x="369374" y="240134"/>
                    <a:pt x="376407" y="240134"/>
                  </a:cubicBezTo>
                  <a:close/>
                  <a:moveTo>
                    <a:pt x="252788" y="240134"/>
                  </a:moveTo>
                  <a:lnTo>
                    <a:pt x="324861" y="240134"/>
                  </a:lnTo>
                  <a:cubicBezTo>
                    <a:pt x="331891" y="240134"/>
                    <a:pt x="337585" y="245738"/>
                    <a:pt x="337585" y="252765"/>
                  </a:cubicBezTo>
                  <a:cubicBezTo>
                    <a:pt x="337585" y="259792"/>
                    <a:pt x="331891" y="265396"/>
                    <a:pt x="324861" y="265396"/>
                  </a:cubicBezTo>
                  <a:lnTo>
                    <a:pt x="252788" y="265396"/>
                  </a:lnTo>
                  <a:cubicBezTo>
                    <a:pt x="245759" y="265396"/>
                    <a:pt x="240064" y="259792"/>
                    <a:pt x="240064" y="252765"/>
                  </a:cubicBezTo>
                  <a:cubicBezTo>
                    <a:pt x="240064" y="245738"/>
                    <a:pt x="245759" y="240134"/>
                    <a:pt x="252788" y="240134"/>
                  </a:cubicBezTo>
                  <a:close/>
                  <a:moveTo>
                    <a:pt x="442597" y="189609"/>
                  </a:moveTo>
                  <a:lnTo>
                    <a:pt x="545601" y="189609"/>
                  </a:lnTo>
                  <a:cubicBezTo>
                    <a:pt x="552546" y="189609"/>
                    <a:pt x="558243" y="195286"/>
                    <a:pt x="558243" y="202205"/>
                  </a:cubicBezTo>
                  <a:cubicBezTo>
                    <a:pt x="558243" y="209213"/>
                    <a:pt x="552546" y="214801"/>
                    <a:pt x="545601" y="214801"/>
                  </a:cubicBezTo>
                  <a:lnTo>
                    <a:pt x="442597" y="214801"/>
                  </a:lnTo>
                  <a:cubicBezTo>
                    <a:pt x="435653" y="214801"/>
                    <a:pt x="429955" y="209213"/>
                    <a:pt x="429955" y="202205"/>
                  </a:cubicBezTo>
                  <a:cubicBezTo>
                    <a:pt x="429955" y="195286"/>
                    <a:pt x="435653" y="189609"/>
                    <a:pt x="442597" y="189609"/>
                  </a:cubicBezTo>
                  <a:close/>
                  <a:moveTo>
                    <a:pt x="208364" y="143718"/>
                  </a:moveTo>
                  <a:lnTo>
                    <a:pt x="171607" y="160071"/>
                  </a:lnTo>
                  <a:cubicBezTo>
                    <a:pt x="167246" y="161938"/>
                    <a:pt x="162262" y="161316"/>
                    <a:pt x="158524" y="158383"/>
                  </a:cubicBezTo>
                  <a:lnTo>
                    <a:pt x="143038" y="145940"/>
                  </a:lnTo>
                  <a:lnTo>
                    <a:pt x="114469" y="161760"/>
                  </a:lnTo>
                  <a:cubicBezTo>
                    <a:pt x="123191" y="176869"/>
                    <a:pt x="139567" y="187002"/>
                    <a:pt x="158257" y="187002"/>
                  </a:cubicBezTo>
                  <a:cubicBezTo>
                    <a:pt x="183711" y="187002"/>
                    <a:pt x="204804" y="168159"/>
                    <a:pt x="208364" y="143718"/>
                  </a:cubicBezTo>
                  <a:close/>
                  <a:moveTo>
                    <a:pt x="419805" y="139014"/>
                  </a:moveTo>
                  <a:lnTo>
                    <a:pt x="545602" y="139014"/>
                  </a:lnTo>
                  <a:cubicBezTo>
                    <a:pt x="552546" y="139014"/>
                    <a:pt x="558244" y="144707"/>
                    <a:pt x="558244" y="151645"/>
                  </a:cubicBezTo>
                  <a:cubicBezTo>
                    <a:pt x="558244" y="158672"/>
                    <a:pt x="552546" y="164276"/>
                    <a:pt x="545602" y="164276"/>
                  </a:cubicBezTo>
                  <a:lnTo>
                    <a:pt x="419805" y="164276"/>
                  </a:lnTo>
                  <a:cubicBezTo>
                    <a:pt x="412861" y="164276"/>
                    <a:pt x="407163" y="158672"/>
                    <a:pt x="407163" y="151645"/>
                  </a:cubicBezTo>
                  <a:cubicBezTo>
                    <a:pt x="407163" y="144707"/>
                    <a:pt x="412861" y="139014"/>
                    <a:pt x="419805" y="139014"/>
                  </a:cubicBezTo>
                  <a:close/>
                  <a:moveTo>
                    <a:pt x="310993" y="139014"/>
                  </a:moveTo>
                  <a:lnTo>
                    <a:pt x="368413" y="139014"/>
                  </a:lnTo>
                  <a:cubicBezTo>
                    <a:pt x="375357" y="139014"/>
                    <a:pt x="381054" y="144707"/>
                    <a:pt x="381054" y="151645"/>
                  </a:cubicBezTo>
                  <a:cubicBezTo>
                    <a:pt x="381054" y="158672"/>
                    <a:pt x="375357" y="164276"/>
                    <a:pt x="368413" y="164276"/>
                  </a:cubicBezTo>
                  <a:lnTo>
                    <a:pt x="310993" y="164276"/>
                  </a:lnTo>
                  <a:cubicBezTo>
                    <a:pt x="303960" y="164276"/>
                    <a:pt x="298351" y="158672"/>
                    <a:pt x="298351" y="151645"/>
                  </a:cubicBezTo>
                  <a:cubicBezTo>
                    <a:pt x="298351" y="144707"/>
                    <a:pt x="303960" y="139014"/>
                    <a:pt x="310993" y="139014"/>
                  </a:cubicBezTo>
                  <a:close/>
                  <a:moveTo>
                    <a:pt x="370072" y="88489"/>
                  </a:moveTo>
                  <a:lnTo>
                    <a:pt x="545604" y="88489"/>
                  </a:lnTo>
                  <a:cubicBezTo>
                    <a:pt x="552546" y="88489"/>
                    <a:pt x="558243" y="94178"/>
                    <a:pt x="558243" y="101111"/>
                  </a:cubicBezTo>
                  <a:cubicBezTo>
                    <a:pt x="558243" y="108133"/>
                    <a:pt x="552546" y="113822"/>
                    <a:pt x="545604" y="113822"/>
                  </a:cubicBezTo>
                  <a:lnTo>
                    <a:pt x="370072" y="113822"/>
                  </a:lnTo>
                  <a:cubicBezTo>
                    <a:pt x="363040" y="113822"/>
                    <a:pt x="357343" y="108133"/>
                    <a:pt x="357343" y="101111"/>
                  </a:cubicBezTo>
                  <a:cubicBezTo>
                    <a:pt x="357343" y="94178"/>
                    <a:pt x="363040" y="88489"/>
                    <a:pt x="370072" y="88489"/>
                  </a:cubicBezTo>
                  <a:close/>
                  <a:moveTo>
                    <a:pt x="158257" y="85946"/>
                  </a:moveTo>
                  <a:cubicBezTo>
                    <a:pt x="130311" y="85946"/>
                    <a:pt x="107616" y="108611"/>
                    <a:pt x="107616" y="136518"/>
                  </a:cubicBezTo>
                  <a:cubicBezTo>
                    <a:pt x="107616" y="136518"/>
                    <a:pt x="107616" y="136607"/>
                    <a:pt x="107616" y="136607"/>
                  </a:cubicBezTo>
                  <a:lnTo>
                    <a:pt x="138143" y="119720"/>
                  </a:lnTo>
                  <a:cubicBezTo>
                    <a:pt x="142682" y="117232"/>
                    <a:pt x="148200" y="117765"/>
                    <a:pt x="152205" y="120965"/>
                  </a:cubicBezTo>
                  <a:lnTo>
                    <a:pt x="168314" y="133852"/>
                  </a:lnTo>
                  <a:lnTo>
                    <a:pt x="205160" y="117498"/>
                  </a:lnTo>
                  <a:cubicBezTo>
                    <a:pt x="197595" y="99012"/>
                    <a:pt x="179439" y="85946"/>
                    <a:pt x="158257" y="85946"/>
                  </a:cubicBezTo>
                  <a:close/>
                  <a:moveTo>
                    <a:pt x="158257" y="60616"/>
                  </a:moveTo>
                  <a:cubicBezTo>
                    <a:pt x="189674" y="60616"/>
                    <a:pt x="216819" y="79903"/>
                    <a:pt x="228300" y="107188"/>
                  </a:cubicBezTo>
                  <a:lnTo>
                    <a:pt x="273779" y="87013"/>
                  </a:lnTo>
                  <a:cubicBezTo>
                    <a:pt x="280098" y="84169"/>
                    <a:pt x="287574" y="87013"/>
                    <a:pt x="290422" y="93412"/>
                  </a:cubicBezTo>
                  <a:cubicBezTo>
                    <a:pt x="293270" y="99723"/>
                    <a:pt x="290422" y="107277"/>
                    <a:pt x="284014" y="110033"/>
                  </a:cubicBezTo>
                  <a:lnTo>
                    <a:pt x="234085" y="132252"/>
                  </a:lnTo>
                  <a:cubicBezTo>
                    <a:pt x="234174" y="133674"/>
                    <a:pt x="234174" y="135096"/>
                    <a:pt x="234174" y="136518"/>
                  </a:cubicBezTo>
                  <a:cubicBezTo>
                    <a:pt x="234174" y="178291"/>
                    <a:pt x="200087" y="212332"/>
                    <a:pt x="158257" y="212332"/>
                  </a:cubicBezTo>
                  <a:cubicBezTo>
                    <a:pt x="130044" y="212332"/>
                    <a:pt x="105391" y="196867"/>
                    <a:pt x="92308" y="174025"/>
                  </a:cubicBezTo>
                  <a:lnTo>
                    <a:pt x="62493" y="190557"/>
                  </a:lnTo>
                  <a:cubicBezTo>
                    <a:pt x="60535" y="191623"/>
                    <a:pt x="58399" y="192068"/>
                    <a:pt x="56352" y="192068"/>
                  </a:cubicBezTo>
                  <a:cubicBezTo>
                    <a:pt x="51902" y="192068"/>
                    <a:pt x="47541" y="189757"/>
                    <a:pt x="45227" y="185580"/>
                  </a:cubicBezTo>
                  <a:cubicBezTo>
                    <a:pt x="41845" y="179447"/>
                    <a:pt x="44070" y="171803"/>
                    <a:pt x="50211" y="168426"/>
                  </a:cubicBezTo>
                  <a:lnTo>
                    <a:pt x="83497" y="149939"/>
                  </a:lnTo>
                  <a:cubicBezTo>
                    <a:pt x="82696" y="145584"/>
                    <a:pt x="82251" y="141051"/>
                    <a:pt x="82251" y="136518"/>
                  </a:cubicBezTo>
                  <a:cubicBezTo>
                    <a:pt x="82251" y="94657"/>
                    <a:pt x="116338" y="60616"/>
                    <a:pt x="158257" y="60616"/>
                  </a:cubicBezTo>
                  <a:close/>
                  <a:moveTo>
                    <a:pt x="25277" y="25243"/>
                  </a:moveTo>
                  <a:lnTo>
                    <a:pt x="25277" y="347625"/>
                  </a:lnTo>
                  <a:lnTo>
                    <a:pt x="582273" y="347625"/>
                  </a:lnTo>
                  <a:lnTo>
                    <a:pt x="582273" y="25243"/>
                  </a:lnTo>
                  <a:close/>
                  <a:moveTo>
                    <a:pt x="12638" y="0"/>
                  </a:moveTo>
                  <a:lnTo>
                    <a:pt x="594911" y="0"/>
                  </a:lnTo>
                  <a:cubicBezTo>
                    <a:pt x="601943" y="0"/>
                    <a:pt x="607639" y="5600"/>
                    <a:pt x="607639" y="12622"/>
                  </a:cubicBezTo>
                  <a:lnTo>
                    <a:pt x="607639" y="360246"/>
                  </a:lnTo>
                  <a:cubicBezTo>
                    <a:pt x="607639" y="367179"/>
                    <a:pt x="601943" y="372868"/>
                    <a:pt x="594911" y="372868"/>
                  </a:cubicBezTo>
                  <a:lnTo>
                    <a:pt x="12638" y="372868"/>
                  </a:lnTo>
                  <a:cubicBezTo>
                    <a:pt x="5696" y="372868"/>
                    <a:pt x="0" y="367179"/>
                    <a:pt x="0" y="360246"/>
                  </a:cubicBezTo>
                  <a:lnTo>
                    <a:pt x="0" y="12622"/>
                  </a:lnTo>
                  <a:cubicBezTo>
                    <a:pt x="0" y="5600"/>
                    <a:pt x="5696" y="0"/>
                    <a:pt x="12638" y="0"/>
                  </a:cubicBezTo>
                  <a:close/>
                </a:path>
              </a:pathLst>
            </a:custGeom>
            <a:solidFill>
              <a:srgbClr val="FFFFFF"/>
            </a:solidFill>
            <a:ln>
              <a:noFill/>
            </a:ln>
          </p:spPr>
          <p:txBody>
            <a:bodyPr anchor="ctr"/>
            <a:lstStyle/>
            <a:p>
              <a:pPr algn="ctr"/>
              <a:endParaRPr>
                <a:cs typeface="+mn-ea"/>
                <a:sym typeface="+mn-lt"/>
              </a:endParaRPr>
            </a:p>
          </p:txBody>
        </p:sp>
        <p:sp>
          <p:nvSpPr>
            <p:cNvPr id="10" name="íṡľíḍè-Rectangle 9"/>
            <p:cNvSpPr/>
            <p:nvPr/>
          </p:nvSpPr>
          <p:spPr>
            <a:xfrm>
              <a:off x="8436660" y="2996953"/>
              <a:ext cx="2378072" cy="1055284"/>
            </a:xfrm>
            <a:prstGeom prst="rect">
              <a:avLst/>
            </a:prstGeom>
            <a:solidFill>
              <a:schemeClr val="accent4"/>
            </a:solidFill>
            <a:ln>
              <a:noFill/>
            </a:ln>
            <a:effectLst>
              <a:outerShdw dist="88900" dir="5400000" algn="t"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1" name="íṡľíḍè-Freeform 10"/>
            <p:cNvSpPr/>
            <p:nvPr/>
          </p:nvSpPr>
          <p:spPr bwMode="auto">
            <a:xfrm flipH="1">
              <a:off x="9296666" y="3201404"/>
              <a:ext cx="546849" cy="623460"/>
            </a:xfrm>
            <a:custGeom>
              <a:avLst/>
              <a:gdLst>
                <a:gd name="connsiteX0" fmla="*/ 190301 w 507598"/>
                <a:gd name="connsiteY0" fmla="*/ 307351 h 578710"/>
                <a:gd name="connsiteX1" fmla="*/ 208667 w 507598"/>
                <a:gd name="connsiteY1" fmla="*/ 307351 h 578710"/>
                <a:gd name="connsiteX2" fmla="*/ 208667 w 507598"/>
                <a:gd name="connsiteY2" fmla="*/ 327027 h 578710"/>
                <a:gd name="connsiteX3" fmla="*/ 231113 w 507598"/>
                <a:gd name="connsiteY3" fmla="*/ 357559 h 578710"/>
                <a:gd name="connsiteX4" fmla="*/ 231113 w 507598"/>
                <a:gd name="connsiteY4" fmla="*/ 361630 h 578710"/>
                <a:gd name="connsiteX5" fmla="*/ 213428 w 507598"/>
                <a:gd name="connsiteY5" fmla="*/ 361630 h 578710"/>
                <a:gd name="connsiteX6" fmla="*/ 213428 w 507598"/>
                <a:gd name="connsiteY6" fmla="*/ 357559 h 578710"/>
                <a:gd name="connsiteX7" fmla="*/ 199824 w 507598"/>
                <a:gd name="connsiteY7" fmla="*/ 343990 h 578710"/>
                <a:gd name="connsiteX8" fmla="*/ 186220 w 507598"/>
                <a:gd name="connsiteY8" fmla="*/ 357559 h 578710"/>
                <a:gd name="connsiteX9" fmla="*/ 186220 w 507598"/>
                <a:gd name="connsiteY9" fmla="*/ 366380 h 578710"/>
                <a:gd name="connsiteX10" fmla="*/ 199824 w 507598"/>
                <a:gd name="connsiteY10" fmla="*/ 379949 h 578710"/>
                <a:gd name="connsiteX11" fmla="*/ 231113 w 507598"/>
                <a:gd name="connsiteY11" fmla="*/ 411838 h 578710"/>
                <a:gd name="connsiteX12" fmla="*/ 231113 w 507598"/>
                <a:gd name="connsiteY12" fmla="*/ 420659 h 578710"/>
                <a:gd name="connsiteX13" fmla="*/ 208667 w 507598"/>
                <a:gd name="connsiteY13" fmla="*/ 450512 h 578710"/>
                <a:gd name="connsiteX14" fmla="*/ 208667 w 507598"/>
                <a:gd name="connsiteY14" fmla="*/ 470188 h 578710"/>
                <a:gd name="connsiteX15" fmla="*/ 190301 w 507598"/>
                <a:gd name="connsiteY15" fmla="*/ 470188 h 578710"/>
                <a:gd name="connsiteX16" fmla="*/ 190301 w 507598"/>
                <a:gd name="connsiteY16" fmla="*/ 450512 h 578710"/>
                <a:gd name="connsiteX17" fmla="*/ 167854 w 507598"/>
                <a:gd name="connsiteY17" fmla="*/ 420659 h 578710"/>
                <a:gd name="connsiteX18" fmla="*/ 167854 w 507598"/>
                <a:gd name="connsiteY18" fmla="*/ 415909 h 578710"/>
                <a:gd name="connsiteX19" fmla="*/ 186220 w 507598"/>
                <a:gd name="connsiteY19" fmla="*/ 415909 h 578710"/>
                <a:gd name="connsiteX20" fmla="*/ 186220 w 507598"/>
                <a:gd name="connsiteY20" fmla="*/ 420659 h 578710"/>
                <a:gd name="connsiteX21" fmla="*/ 199824 w 507598"/>
                <a:gd name="connsiteY21" fmla="*/ 434228 h 578710"/>
                <a:gd name="connsiteX22" fmla="*/ 213428 w 507598"/>
                <a:gd name="connsiteY22" fmla="*/ 420659 h 578710"/>
                <a:gd name="connsiteX23" fmla="*/ 213428 w 507598"/>
                <a:gd name="connsiteY23" fmla="*/ 411838 h 578710"/>
                <a:gd name="connsiteX24" fmla="*/ 199824 w 507598"/>
                <a:gd name="connsiteY24" fmla="*/ 398269 h 578710"/>
                <a:gd name="connsiteX25" fmla="*/ 167854 w 507598"/>
                <a:gd name="connsiteY25" fmla="*/ 366380 h 578710"/>
                <a:gd name="connsiteX26" fmla="*/ 167854 w 507598"/>
                <a:gd name="connsiteY26" fmla="*/ 357559 h 578710"/>
                <a:gd name="connsiteX27" fmla="*/ 190301 w 507598"/>
                <a:gd name="connsiteY27" fmla="*/ 327027 h 578710"/>
                <a:gd name="connsiteX28" fmla="*/ 199824 w 507598"/>
                <a:gd name="connsiteY28" fmla="*/ 289682 h 578710"/>
                <a:gd name="connsiteX29" fmla="*/ 99930 w 507598"/>
                <a:gd name="connsiteY29" fmla="*/ 388758 h 578710"/>
                <a:gd name="connsiteX30" fmla="*/ 199824 w 507598"/>
                <a:gd name="connsiteY30" fmla="*/ 488513 h 578710"/>
                <a:gd name="connsiteX31" fmla="*/ 299037 w 507598"/>
                <a:gd name="connsiteY31" fmla="*/ 388758 h 578710"/>
                <a:gd name="connsiteX32" fmla="*/ 199824 w 507598"/>
                <a:gd name="connsiteY32" fmla="*/ 289682 h 578710"/>
                <a:gd name="connsiteX33" fmla="*/ 199824 w 507598"/>
                <a:gd name="connsiteY33" fmla="*/ 271359 h 578710"/>
                <a:gd name="connsiteX34" fmla="*/ 317385 w 507598"/>
                <a:gd name="connsiteY34" fmla="*/ 388758 h 578710"/>
                <a:gd name="connsiteX35" fmla="*/ 199824 w 507598"/>
                <a:gd name="connsiteY35" fmla="*/ 506835 h 578710"/>
                <a:gd name="connsiteX36" fmla="*/ 81582 w 507598"/>
                <a:gd name="connsiteY36" fmla="*/ 388758 h 578710"/>
                <a:gd name="connsiteX37" fmla="*/ 199824 w 507598"/>
                <a:gd name="connsiteY37" fmla="*/ 271359 h 578710"/>
                <a:gd name="connsiteX38" fmla="*/ 398876 w 507598"/>
                <a:gd name="connsiteY38" fmla="*/ 189963 h 578710"/>
                <a:gd name="connsiteX39" fmla="*/ 398876 w 507598"/>
                <a:gd name="connsiteY39" fmla="*/ 561071 h 578710"/>
                <a:gd name="connsiteX40" fmla="*/ 434890 w 507598"/>
                <a:gd name="connsiteY40" fmla="*/ 561071 h 578710"/>
                <a:gd name="connsiteX41" fmla="*/ 434890 w 507598"/>
                <a:gd name="connsiteY41" fmla="*/ 434202 h 578710"/>
                <a:gd name="connsiteX42" fmla="*/ 453237 w 507598"/>
                <a:gd name="connsiteY42" fmla="*/ 434202 h 578710"/>
                <a:gd name="connsiteX43" fmla="*/ 453237 w 507598"/>
                <a:gd name="connsiteY43" fmla="*/ 561071 h 578710"/>
                <a:gd name="connsiteX44" fmla="*/ 462071 w 507598"/>
                <a:gd name="connsiteY44" fmla="*/ 561071 h 578710"/>
                <a:gd name="connsiteX45" fmla="*/ 489251 w 507598"/>
                <a:gd name="connsiteY45" fmla="*/ 533933 h 578710"/>
                <a:gd name="connsiteX46" fmla="*/ 489251 w 507598"/>
                <a:gd name="connsiteY46" fmla="*/ 189963 h 578710"/>
                <a:gd name="connsiteX47" fmla="*/ 18347 w 507598"/>
                <a:gd name="connsiteY47" fmla="*/ 189963 h 578710"/>
                <a:gd name="connsiteX48" fmla="*/ 18347 w 507598"/>
                <a:gd name="connsiteY48" fmla="*/ 533933 h 578710"/>
                <a:gd name="connsiteX49" fmla="*/ 45527 w 507598"/>
                <a:gd name="connsiteY49" fmla="*/ 561071 h 578710"/>
                <a:gd name="connsiteX50" fmla="*/ 380529 w 507598"/>
                <a:gd name="connsiteY50" fmla="*/ 561071 h 578710"/>
                <a:gd name="connsiteX51" fmla="*/ 380529 w 507598"/>
                <a:gd name="connsiteY51" fmla="*/ 189963 h 578710"/>
                <a:gd name="connsiteX52" fmla="*/ 235792 w 507598"/>
                <a:gd name="connsiteY52" fmla="*/ 25781 h 578710"/>
                <a:gd name="connsiteX53" fmla="*/ 181431 w 507598"/>
                <a:gd name="connsiteY53" fmla="*/ 108550 h 578710"/>
                <a:gd name="connsiteX54" fmla="*/ 181431 w 507598"/>
                <a:gd name="connsiteY54" fmla="*/ 171645 h 578710"/>
                <a:gd name="connsiteX55" fmla="*/ 290153 w 507598"/>
                <a:gd name="connsiteY55" fmla="*/ 171645 h 578710"/>
                <a:gd name="connsiteX56" fmla="*/ 290153 w 507598"/>
                <a:gd name="connsiteY56" fmla="*/ 108550 h 578710"/>
                <a:gd name="connsiteX57" fmla="*/ 235792 w 507598"/>
                <a:gd name="connsiteY57" fmla="*/ 25781 h 578710"/>
                <a:gd name="connsiteX58" fmla="*/ 271806 w 507598"/>
                <a:gd name="connsiteY58" fmla="*/ 18318 h 578710"/>
                <a:gd name="connsiteX59" fmla="*/ 260934 w 507598"/>
                <a:gd name="connsiteY59" fmla="*/ 18996 h 578710"/>
                <a:gd name="connsiteX60" fmla="*/ 308500 w 507598"/>
                <a:gd name="connsiteY60" fmla="*/ 108550 h 578710"/>
                <a:gd name="connsiteX61" fmla="*/ 308500 w 507598"/>
                <a:gd name="connsiteY61" fmla="*/ 171645 h 578710"/>
                <a:gd name="connsiteX62" fmla="*/ 362861 w 507598"/>
                <a:gd name="connsiteY62" fmla="*/ 171645 h 578710"/>
                <a:gd name="connsiteX63" fmla="*/ 362861 w 507598"/>
                <a:gd name="connsiteY63" fmla="*/ 108550 h 578710"/>
                <a:gd name="connsiteX64" fmla="*/ 271806 w 507598"/>
                <a:gd name="connsiteY64" fmla="*/ 18318 h 578710"/>
                <a:gd name="connsiteX65" fmla="*/ 199778 w 507598"/>
                <a:gd name="connsiteY65" fmla="*/ 18318 h 578710"/>
                <a:gd name="connsiteX66" fmla="*/ 108723 w 507598"/>
                <a:gd name="connsiteY66" fmla="*/ 108550 h 578710"/>
                <a:gd name="connsiteX67" fmla="*/ 108723 w 507598"/>
                <a:gd name="connsiteY67" fmla="*/ 171645 h 578710"/>
                <a:gd name="connsiteX68" fmla="*/ 163084 w 507598"/>
                <a:gd name="connsiteY68" fmla="*/ 171645 h 578710"/>
                <a:gd name="connsiteX69" fmla="*/ 163084 w 507598"/>
                <a:gd name="connsiteY69" fmla="*/ 108550 h 578710"/>
                <a:gd name="connsiteX70" fmla="*/ 210650 w 507598"/>
                <a:gd name="connsiteY70" fmla="*/ 18996 h 578710"/>
                <a:gd name="connsiteX71" fmla="*/ 199778 w 507598"/>
                <a:gd name="connsiteY71" fmla="*/ 18318 h 578710"/>
                <a:gd name="connsiteX72" fmla="*/ 199778 w 507598"/>
                <a:gd name="connsiteY72" fmla="*/ 0 h 578710"/>
                <a:gd name="connsiteX73" fmla="*/ 235792 w 507598"/>
                <a:gd name="connsiteY73" fmla="*/ 6106 h 578710"/>
                <a:gd name="connsiteX74" fmla="*/ 271806 w 507598"/>
                <a:gd name="connsiteY74" fmla="*/ 0 h 578710"/>
                <a:gd name="connsiteX75" fmla="*/ 380529 w 507598"/>
                <a:gd name="connsiteY75" fmla="*/ 108550 h 578710"/>
                <a:gd name="connsiteX76" fmla="*/ 380529 w 507598"/>
                <a:gd name="connsiteY76" fmla="*/ 171645 h 578710"/>
                <a:gd name="connsiteX77" fmla="*/ 390042 w 507598"/>
                <a:gd name="connsiteY77" fmla="*/ 171645 h 578710"/>
                <a:gd name="connsiteX78" fmla="*/ 498765 w 507598"/>
                <a:gd name="connsiteY78" fmla="*/ 171645 h 578710"/>
                <a:gd name="connsiteX79" fmla="*/ 507598 w 507598"/>
                <a:gd name="connsiteY79" fmla="*/ 181143 h 578710"/>
                <a:gd name="connsiteX80" fmla="*/ 507598 w 507598"/>
                <a:gd name="connsiteY80" fmla="*/ 533933 h 578710"/>
                <a:gd name="connsiteX81" fmla="*/ 462071 w 507598"/>
                <a:gd name="connsiteY81" fmla="*/ 578710 h 578710"/>
                <a:gd name="connsiteX82" fmla="*/ 390042 w 507598"/>
                <a:gd name="connsiteY82" fmla="*/ 578710 h 578710"/>
                <a:gd name="connsiteX83" fmla="*/ 45527 w 507598"/>
                <a:gd name="connsiteY83" fmla="*/ 578710 h 578710"/>
                <a:gd name="connsiteX84" fmla="*/ 0 w 507598"/>
                <a:gd name="connsiteY84" fmla="*/ 533933 h 578710"/>
                <a:gd name="connsiteX85" fmla="*/ 0 w 507598"/>
                <a:gd name="connsiteY85" fmla="*/ 181143 h 578710"/>
                <a:gd name="connsiteX86" fmla="*/ 9513 w 507598"/>
                <a:gd name="connsiteY86" fmla="*/ 171645 h 578710"/>
                <a:gd name="connsiteX87" fmla="*/ 91055 w 507598"/>
                <a:gd name="connsiteY87" fmla="*/ 171645 h 578710"/>
                <a:gd name="connsiteX88" fmla="*/ 91055 w 507598"/>
                <a:gd name="connsiteY88" fmla="*/ 108550 h 578710"/>
                <a:gd name="connsiteX89" fmla="*/ 199778 w 507598"/>
                <a:gd name="connsiteY89" fmla="*/ 0 h 578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507598" h="578710">
                  <a:moveTo>
                    <a:pt x="190301" y="307351"/>
                  </a:moveTo>
                  <a:lnTo>
                    <a:pt x="208667" y="307351"/>
                  </a:lnTo>
                  <a:lnTo>
                    <a:pt x="208667" y="327027"/>
                  </a:lnTo>
                  <a:cubicBezTo>
                    <a:pt x="221590" y="331098"/>
                    <a:pt x="231113" y="343311"/>
                    <a:pt x="231113" y="357559"/>
                  </a:cubicBezTo>
                  <a:lnTo>
                    <a:pt x="231113" y="361630"/>
                  </a:lnTo>
                  <a:lnTo>
                    <a:pt x="213428" y="361630"/>
                  </a:lnTo>
                  <a:lnTo>
                    <a:pt x="213428" y="357559"/>
                  </a:lnTo>
                  <a:cubicBezTo>
                    <a:pt x="213428" y="350096"/>
                    <a:pt x="207306" y="343990"/>
                    <a:pt x="199824" y="343990"/>
                  </a:cubicBezTo>
                  <a:cubicBezTo>
                    <a:pt x="192342" y="343990"/>
                    <a:pt x="186220" y="350096"/>
                    <a:pt x="186220" y="357559"/>
                  </a:cubicBezTo>
                  <a:lnTo>
                    <a:pt x="186220" y="366380"/>
                  </a:lnTo>
                  <a:cubicBezTo>
                    <a:pt x="186220" y="373843"/>
                    <a:pt x="192342" y="379949"/>
                    <a:pt x="199824" y="379949"/>
                  </a:cubicBezTo>
                  <a:cubicBezTo>
                    <a:pt x="216829" y="379949"/>
                    <a:pt x="231113" y="394198"/>
                    <a:pt x="231113" y="411838"/>
                  </a:cubicBezTo>
                  <a:lnTo>
                    <a:pt x="231113" y="420659"/>
                  </a:lnTo>
                  <a:cubicBezTo>
                    <a:pt x="231113" y="434907"/>
                    <a:pt x="221590" y="447120"/>
                    <a:pt x="208667" y="450512"/>
                  </a:cubicBezTo>
                  <a:lnTo>
                    <a:pt x="208667" y="470188"/>
                  </a:lnTo>
                  <a:lnTo>
                    <a:pt x="190301" y="470188"/>
                  </a:lnTo>
                  <a:lnTo>
                    <a:pt x="190301" y="450512"/>
                  </a:lnTo>
                  <a:cubicBezTo>
                    <a:pt x="177377" y="447120"/>
                    <a:pt x="167854" y="434907"/>
                    <a:pt x="167854" y="420659"/>
                  </a:cubicBezTo>
                  <a:lnTo>
                    <a:pt x="167854" y="415909"/>
                  </a:lnTo>
                  <a:lnTo>
                    <a:pt x="186220" y="415909"/>
                  </a:lnTo>
                  <a:lnTo>
                    <a:pt x="186220" y="420659"/>
                  </a:lnTo>
                  <a:cubicBezTo>
                    <a:pt x="186220" y="428122"/>
                    <a:pt x="192342" y="434228"/>
                    <a:pt x="199824" y="434228"/>
                  </a:cubicBezTo>
                  <a:cubicBezTo>
                    <a:pt x="207306" y="434228"/>
                    <a:pt x="213428" y="428122"/>
                    <a:pt x="213428" y="420659"/>
                  </a:cubicBezTo>
                  <a:lnTo>
                    <a:pt x="213428" y="411838"/>
                  </a:lnTo>
                  <a:cubicBezTo>
                    <a:pt x="213428" y="404375"/>
                    <a:pt x="207306" y="398269"/>
                    <a:pt x="199824" y="398269"/>
                  </a:cubicBezTo>
                  <a:cubicBezTo>
                    <a:pt x="182139" y="398269"/>
                    <a:pt x="167854" y="384020"/>
                    <a:pt x="167854" y="366380"/>
                  </a:cubicBezTo>
                  <a:lnTo>
                    <a:pt x="167854" y="357559"/>
                  </a:lnTo>
                  <a:cubicBezTo>
                    <a:pt x="167854" y="343311"/>
                    <a:pt x="177377" y="331098"/>
                    <a:pt x="190301" y="327027"/>
                  </a:cubicBezTo>
                  <a:close/>
                  <a:moveTo>
                    <a:pt x="199824" y="289682"/>
                  </a:moveTo>
                  <a:cubicBezTo>
                    <a:pt x="144780" y="289682"/>
                    <a:pt x="99930" y="333791"/>
                    <a:pt x="99930" y="388758"/>
                  </a:cubicBezTo>
                  <a:cubicBezTo>
                    <a:pt x="99930" y="443725"/>
                    <a:pt x="144780" y="488513"/>
                    <a:pt x="199824" y="488513"/>
                  </a:cubicBezTo>
                  <a:cubicBezTo>
                    <a:pt x="254867" y="488513"/>
                    <a:pt x="299037" y="443725"/>
                    <a:pt x="299037" y="388758"/>
                  </a:cubicBezTo>
                  <a:cubicBezTo>
                    <a:pt x="299037" y="333791"/>
                    <a:pt x="254867" y="289682"/>
                    <a:pt x="199824" y="289682"/>
                  </a:cubicBezTo>
                  <a:close/>
                  <a:moveTo>
                    <a:pt x="199824" y="271359"/>
                  </a:moveTo>
                  <a:cubicBezTo>
                    <a:pt x="264381" y="271359"/>
                    <a:pt x="317385" y="324290"/>
                    <a:pt x="317385" y="388758"/>
                  </a:cubicBezTo>
                  <a:cubicBezTo>
                    <a:pt x="317385" y="453904"/>
                    <a:pt x="264381" y="506835"/>
                    <a:pt x="199824" y="506835"/>
                  </a:cubicBezTo>
                  <a:cubicBezTo>
                    <a:pt x="134587" y="506835"/>
                    <a:pt x="81582" y="453904"/>
                    <a:pt x="81582" y="388758"/>
                  </a:cubicBezTo>
                  <a:cubicBezTo>
                    <a:pt x="81582" y="324290"/>
                    <a:pt x="134587" y="271359"/>
                    <a:pt x="199824" y="271359"/>
                  </a:cubicBezTo>
                  <a:close/>
                  <a:moveTo>
                    <a:pt x="398876" y="189963"/>
                  </a:moveTo>
                  <a:lnTo>
                    <a:pt x="398876" y="561071"/>
                  </a:lnTo>
                  <a:lnTo>
                    <a:pt x="434890" y="561071"/>
                  </a:lnTo>
                  <a:lnTo>
                    <a:pt x="434890" y="434202"/>
                  </a:lnTo>
                  <a:lnTo>
                    <a:pt x="453237" y="434202"/>
                  </a:lnTo>
                  <a:lnTo>
                    <a:pt x="453237" y="561071"/>
                  </a:lnTo>
                  <a:lnTo>
                    <a:pt x="462071" y="561071"/>
                  </a:lnTo>
                  <a:cubicBezTo>
                    <a:pt x="477020" y="561071"/>
                    <a:pt x="489251" y="548859"/>
                    <a:pt x="489251" y="533933"/>
                  </a:cubicBezTo>
                  <a:lnTo>
                    <a:pt x="489251" y="189963"/>
                  </a:lnTo>
                  <a:close/>
                  <a:moveTo>
                    <a:pt x="18347" y="189963"/>
                  </a:moveTo>
                  <a:lnTo>
                    <a:pt x="18347" y="533933"/>
                  </a:lnTo>
                  <a:cubicBezTo>
                    <a:pt x="18347" y="548859"/>
                    <a:pt x="30578" y="561071"/>
                    <a:pt x="45527" y="561071"/>
                  </a:cubicBezTo>
                  <a:lnTo>
                    <a:pt x="380529" y="561071"/>
                  </a:lnTo>
                  <a:lnTo>
                    <a:pt x="380529" y="189963"/>
                  </a:lnTo>
                  <a:close/>
                  <a:moveTo>
                    <a:pt x="235792" y="25781"/>
                  </a:moveTo>
                  <a:cubicBezTo>
                    <a:pt x="203855" y="39349"/>
                    <a:pt x="181431" y="71236"/>
                    <a:pt x="181431" y="108550"/>
                  </a:cubicBezTo>
                  <a:lnTo>
                    <a:pt x="181431" y="171645"/>
                  </a:lnTo>
                  <a:lnTo>
                    <a:pt x="290153" y="171645"/>
                  </a:lnTo>
                  <a:lnTo>
                    <a:pt x="290153" y="108550"/>
                  </a:lnTo>
                  <a:cubicBezTo>
                    <a:pt x="290153" y="71236"/>
                    <a:pt x="267729" y="40028"/>
                    <a:pt x="235792" y="25781"/>
                  </a:cubicBezTo>
                  <a:close/>
                  <a:moveTo>
                    <a:pt x="271806" y="18318"/>
                  </a:moveTo>
                  <a:cubicBezTo>
                    <a:pt x="268409" y="18318"/>
                    <a:pt x="264332" y="18318"/>
                    <a:pt x="260934" y="18996"/>
                  </a:cubicBezTo>
                  <a:cubicBezTo>
                    <a:pt x="289474" y="38671"/>
                    <a:pt x="308500" y="71236"/>
                    <a:pt x="308500" y="108550"/>
                  </a:cubicBezTo>
                  <a:lnTo>
                    <a:pt x="308500" y="171645"/>
                  </a:lnTo>
                  <a:lnTo>
                    <a:pt x="362861" y="171645"/>
                  </a:lnTo>
                  <a:lnTo>
                    <a:pt x="362861" y="108550"/>
                  </a:lnTo>
                  <a:cubicBezTo>
                    <a:pt x="362861" y="58346"/>
                    <a:pt x="322091" y="18318"/>
                    <a:pt x="271806" y="18318"/>
                  </a:cubicBezTo>
                  <a:close/>
                  <a:moveTo>
                    <a:pt x="199778" y="18318"/>
                  </a:moveTo>
                  <a:cubicBezTo>
                    <a:pt x="149494" y="18318"/>
                    <a:pt x="108723" y="58346"/>
                    <a:pt x="108723" y="108550"/>
                  </a:cubicBezTo>
                  <a:lnTo>
                    <a:pt x="108723" y="171645"/>
                  </a:lnTo>
                  <a:lnTo>
                    <a:pt x="163084" y="171645"/>
                  </a:lnTo>
                  <a:lnTo>
                    <a:pt x="163084" y="108550"/>
                  </a:lnTo>
                  <a:cubicBezTo>
                    <a:pt x="163084" y="71236"/>
                    <a:pt x="182110" y="38671"/>
                    <a:pt x="210650" y="18996"/>
                  </a:cubicBezTo>
                  <a:cubicBezTo>
                    <a:pt x="207252" y="18318"/>
                    <a:pt x="203175" y="18318"/>
                    <a:pt x="199778" y="18318"/>
                  </a:cubicBezTo>
                  <a:close/>
                  <a:moveTo>
                    <a:pt x="199778" y="0"/>
                  </a:moveTo>
                  <a:cubicBezTo>
                    <a:pt x="212009" y="0"/>
                    <a:pt x="224240" y="2035"/>
                    <a:pt x="235792" y="6106"/>
                  </a:cubicBezTo>
                  <a:cubicBezTo>
                    <a:pt x="247344" y="2035"/>
                    <a:pt x="259575" y="0"/>
                    <a:pt x="271806" y="0"/>
                  </a:cubicBezTo>
                  <a:cubicBezTo>
                    <a:pt x="332283" y="0"/>
                    <a:pt x="380529" y="48847"/>
                    <a:pt x="380529" y="108550"/>
                  </a:cubicBezTo>
                  <a:lnTo>
                    <a:pt x="380529" y="171645"/>
                  </a:lnTo>
                  <a:lnTo>
                    <a:pt x="390042" y="171645"/>
                  </a:lnTo>
                  <a:lnTo>
                    <a:pt x="498765" y="171645"/>
                  </a:lnTo>
                  <a:cubicBezTo>
                    <a:pt x="503521" y="171645"/>
                    <a:pt x="507598" y="175716"/>
                    <a:pt x="507598" y="181143"/>
                  </a:cubicBezTo>
                  <a:lnTo>
                    <a:pt x="507598" y="533933"/>
                  </a:lnTo>
                  <a:cubicBezTo>
                    <a:pt x="507598" y="558357"/>
                    <a:pt x="487213" y="578710"/>
                    <a:pt x="462071" y="578710"/>
                  </a:cubicBezTo>
                  <a:lnTo>
                    <a:pt x="390042" y="578710"/>
                  </a:lnTo>
                  <a:lnTo>
                    <a:pt x="45527" y="578710"/>
                  </a:lnTo>
                  <a:cubicBezTo>
                    <a:pt x="20385" y="578710"/>
                    <a:pt x="0" y="558357"/>
                    <a:pt x="0" y="533933"/>
                  </a:cubicBezTo>
                  <a:lnTo>
                    <a:pt x="0" y="181143"/>
                  </a:lnTo>
                  <a:cubicBezTo>
                    <a:pt x="0" y="175716"/>
                    <a:pt x="4077" y="171645"/>
                    <a:pt x="9513" y="171645"/>
                  </a:cubicBezTo>
                  <a:lnTo>
                    <a:pt x="91055" y="171645"/>
                  </a:lnTo>
                  <a:lnTo>
                    <a:pt x="91055" y="108550"/>
                  </a:lnTo>
                  <a:cubicBezTo>
                    <a:pt x="91055" y="48847"/>
                    <a:pt x="139301" y="0"/>
                    <a:pt x="199778" y="0"/>
                  </a:cubicBezTo>
                  <a:close/>
                </a:path>
              </a:pathLst>
            </a:custGeom>
            <a:solidFill>
              <a:srgbClr val="FFFFFF"/>
            </a:solidFill>
            <a:ln>
              <a:noFill/>
            </a:ln>
          </p:spPr>
          <p:txBody>
            <a:bodyPr anchor="ctr"/>
            <a:lstStyle/>
            <a:p>
              <a:pPr algn="ctr"/>
              <a:endParaRPr>
                <a:cs typeface="+mn-ea"/>
                <a:sym typeface="+mn-lt"/>
              </a:endParaRPr>
            </a:p>
          </p:txBody>
        </p:sp>
        <p:grpSp>
          <p:nvGrpSpPr>
            <p:cNvPr id="12" name="组合 11"/>
            <p:cNvGrpSpPr/>
            <p:nvPr/>
          </p:nvGrpSpPr>
          <p:grpSpPr>
            <a:xfrm>
              <a:off x="8331665" y="4903370"/>
              <a:ext cx="2727517" cy="784007"/>
              <a:chOff x="251866" y="1988839"/>
              <a:chExt cx="3479321" cy="784007"/>
            </a:xfrm>
          </p:grpSpPr>
          <p:sp>
            <p:nvSpPr>
              <p:cNvPr id="29" name="íṡľíḍè-文本框 38"/>
              <p:cNvSpPr txBox="1"/>
              <p:nvPr/>
            </p:nvSpPr>
            <p:spPr>
              <a:xfrm>
                <a:off x="442558" y="2295215"/>
                <a:ext cx="3288629" cy="477631"/>
              </a:xfrm>
              <a:prstGeom prst="rect">
                <a:avLst/>
              </a:prstGeom>
              <a:noFill/>
            </p:spPr>
            <p:txBody>
              <a:bodyPr wrap="square" lIns="0" tIns="0" rIns="0" bIns="0" anchor="ctr">
                <a:normAutofit/>
              </a:bodyPr>
              <a:lstStyle/>
              <a:p>
                <a:pPr algn="ctr" defTabSz="1218323">
                  <a:lnSpc>
                    <a:spcPct val="120000"/>
                  </a:lnSpc>
                  <a:spcBef>
                    <a:spcPct val="0"/>
                  </a:spcBef>
                  <a:defRPr/>
                </a:pPr>
                <a:r>
                  <a:rPr lang="zh-CN" altLang="en-US" sz="1100" dirty="0">
                    <a:cs typeface="+mn-ea"/>
                    <a:sym typeface="+mn-lt"/>
                  </a:rPr>
                  <a:t>This section is displayed as a text layout</a:t>
                </a:r>
                <a:br>
                  <a:rPr lang="zh-CN" altLang="en-US" sz="1100" dirty="0">
                    <a:cs typeface="+mn-ea"/>
                    <a:sym typeface="+mn-lt"/>
                  </a:rPr>
                </a:br>
                <a:r>
                  <a:rPr lang="zh-CN" altLang="en-US" sz="1100" dirty="0">
                    <a:cs typeface="+mn-ea"/>
                    <a:sym typeface="+mn-lt"/>
                  </a:rPr>
                  <a:t>(It is recommended to use theme font)</a:t>
                </a:r>
              </a:p>
            </p:txBody>
          </p:sp>
          <p:sp>
            <p:nvSpPr>
              <p:cNvPr id="30" name="íṡľíḍè-Rectangle 29"/>
              <p:cNvSpPr/>
              <p:nvPr/>
            </p:nvSpPr>
            <p:spPr>
              <a:xfrm>
                <a:off x="251866" y="1988839"/>
                <a:ext cx="3288629" cy="306375"/>
              </a:xfrm>
              <a:prstGeom prst="rect">
                <a:avLst/>
              </a:prstGeom>
            </p:spPr>
            <p:txBody>
              <a:bodyPr wrap="none" lIns="0" tIns="0" rIns="0" bIns="0" anchor="ctr">
                <a:normAutofit/>
              </a:bodyPr>
              <a:lstStyle/>
              <a:p>
                <a:pPr algn="ctr" defTabSz="1218323">
                  <a:spcBef>
                    <a:spcPct val="0"/>
                  </a:spcBef>
                  <a:defRPr/>
                </a:pPr>
                <a:r>
                  <a:rPr lang="zh-CN" altLang="en-US" sz="1600" b="1">
                    <a:solidFill>
                      <a:schemeClr val="accent1"/>
                    </a:solidFill>
                    <a:cs typeface="+mn-ea"/>
                    <a:sym typeface="+mn-lt"/>
                  </a:rPr>
                  <a:t>Title text presets</a:t>
                </a:r>
                <a:endParaRPr lang="zh-CN" altLang="en-US" sz="1600" b="1" dirty="0">
                  <a:solidFill>
                    <a:schemeClr val="accent1"/>
                  </a:solidFill>
                  <a:cs typeface="+mn-ea"/>
                  <a:sym typeface="+mn-lt"/>
                </a:endParaRPr>
              </a:p>
            </p:txBody>
          </p:sp>
        </p:grpSp>
        <p:grpSp>
          <p:nvGrpSpPr>
            <p:cNvPr id="13" name="组合 12"/>
            <p:cNvGrpSpPr/>
            <p:nvPr/>
          </p:nvGrpSpPr>
          <p:grpSpPr>
            <a:xfrm>
              <a:off x="1349639" y="4903370"/>
              <a:ext cx="2243754" cy="784007"/>
              <a:chOff x="128816" y="2217083"/>
              <a:chExt cx="3288629" cy="784007"/>
            </a:xfrm>
          </p:grpSpPr>
          <p:sp>
            <p:nvSpPr>
              <p:cNvPr id="27" name="íṡľíḍè-文本框 41"/>
              <p:cNvSpPr txBox="1"/>
              <p:nvPr/>
            </p:nvSpPr>
            <p:spPr>
              <a:xfrm>
                <a:off x="128816" y="2523459"/>
                <a:ext cx="3288629" cy="477631"/>
              </a:xfrm>
              <a:prstGeom prst="rect">
                <a:avLst/>
              </a:prstGeom>
              <a:noFill/>
            </p:spPr>
            <p:txBody>
              <a:bodyPr wrap="square" lIns="0" tIns="0" rIns="0" bIns="0" anchor="ctr">
                <a:normAutofit fontScale="92500" lnSpcReduction="20000"/>
              </a:bodyPr>
              <a:lstStyle/>
              <a:p>
                <a:pPr algn="ctr" defTabSz="1218323">
                  <a:lnSpc>
                    <a:spcPct val="120000"/>
                  </a:lnSpc>
                  <a:spcBef>
                    <a:spcPct val="0"/>
                  </a:spcBef>
                  <a:defRPr/>
                </a:pPr>
                <a:r>
                  <a:rPr lang="zh-CN" altLang="en-US" sz="1100">
                    <a:cs typeface="+mn-ea"/>
                    <a:sym typeface="+mn-lt"/>
                  </a:rPr>
                  <a:t>This section is displayed as a text layout</a:t>
                </a:r>
                <a:br>
                  <a:rPr lang="zh-CN" altLang="en-US" sz="1100">
                    <a:cs typeface="+mn-ea"/>
                    <a:sym typeface="+mn-lt"/>
                  </a:rPr>
                </a:br>
                <a:r>
                  <a:rPr lang="zh-CN" altLang="en-US" sz="1100">
                    <a:cs typeface="+mn-ea"/>
                    <a:sym typeface="+mn-lt"/>
                  </a:rPr>
                  <a:t>(It is recommended to use theme font)</a:t>
                </a:r>
                <a:endParaRPr lang="zh-CN" altLang="en-US" sz="1100" dirty="0">
                  <a:cs typeface="+mn-ea"/>
                  <a:sym typeface="+mn-lt"/>
                </a:endParaRPr>
              </a:p>
            </p:txBody>
          </p:sp>
          <p:sp>
            <p:nvSpPr>
              <p:cNvPr id="28" name="íṡľíḍè-Rectangle 27"/>
              <p:cNvSpPr/>
              <p:nvPr/>
            </p:nvSpPr>
            <p:spPr>
              <a:xfrm>
                <a:off x="128816" y="2217083"/>
                <a:ext cx="3288629" cy="306375"/>
              </a:xfrm>
              <a:prstGeom prst="rect">
                <a:avLst/>
              </a:prstGeom>
            </p:spPr>
            <p:txBody>
              <a:bodyPr wrap="none" lIns="0" tIns="0" rIns="0" bIns="0" anchor="ctr">
                <a:normAutofit/>
              </a:bodyPr>
              <a:lstStyle/>
              <a:p>
                <a:pPr algn="ctr" defTabSz="1218323">
                  <a:spcBef>
                    <a:spcPct val="0"/>
                  </a:spcBef>
                  <a:defRPr/>
                </a:pPr>
                <a:r>
                  <a:rPr lang="zh-CN" altLang="en-US" sz="1600" b="1">
                    <a:cs typeface="+mn-ea"/>
                    <a:sym typeface="+mn-lt"/>
                  </a:rPr>
                  <a:t>Title text presets</a:t>
                </a:r>
                <a:endParaRPr lang="zh-CN" altLang="en-US" sz="1600" b="1" dirty="0">
                  <a:cs typeface="+mn-ea"/>
                  <a:sym typeface="+mn-lt"/>
                </a:endParaRPr>
              </a:p>
            </p:txBody>
          </p:sp>
        </p:grpSp>
        <p:grpSp>
          <p:nvGrpSpPr>
            <p:cNvPr id="14" name="组合 13"/>
            <p:cNvGrpSpPr/>
            <p:nvPr/>
          </p:nvGrpSpPr>
          <p:grpSpPr>
            <a:xfrm>
              <a:off x="3570110" y="4903370"/>
              <a:ext cx="2578029" cy="784007"/>
              <a:chOff x="128816" y="2217083"/>
              <a:chExt cx="3288629" cy="784007"/>
            </a:xfrm>
          </p:grpSpPr>
          <p:sp>
            <p:nvSpPr>
              <p:cNvPr id="25" name="íṡľíḍè-文本框 44"/>
              <p:cNvSpPr txBox="1"/>
              <p:nvPr/>
            </p:nvSpPr>
            <p:spPr>
              <a:xfrm>
                <a:off x="128816" y="2523459"/>
                <a:ext cx="3288629" cy="477631"/>
              </a:xfrm>
              <a:prstGeom prst="rect">
                <a:avLst/>
              </a:prstGeom>
              <a:noFill/>
            </p:spPr>
            <p:txBody>
              <a:bodyPr wrap="square" lIns="0" tIns="0" rIns="0" bIns="0" anchor="ctr">
                <a:normAutofit/>
              </a:bodyPr>
              <a:lstStyle/>
              <a:p>
                <a:pPr algn="ctr" defTabSz="1218323">
                  <a:lnSpc>
                    <a:spcPct val="120000"/>
                  </a:lnSpc>
                  <a:spcBef>
                    <a:spcPct val="0"/>
                  </a:spcBef>
                  <a:defRPr/>
                </a:pPr>
                <a:r>
                  <a:rPr lang="zh-CN" altLang="en-US" sz="1100">
                    <a:cs typeface="+mn-ea"/>
                    <a:sym typeface="+mn-lt"/>
                  </a:rPr>
                  <a:t>This section is displayed as a text layout</a:t>
                </a:r>
                <a:br>
                  <a:rPr lang="zh-CN" altLang="en-US" sz="1100">
                    <a:cs typeface="+mn-ea"/>
                    <a:sym typeface="+mn-lt"/>
                  </a:rPr>
                </a:br>
                <a:r>
                  <a:rPr lang="zh-CN" altLang="en-US" sz="1100">
                    <a:cs typeface="+mn-ea"/>
                    <a:sym typeface="+mn-lt"/>
                  </a:rPr>
                  <a:t>(It is recommended to use theme font)</a:t>
                </a:r>
                <a:endParaRPr lang="zh-CN" altLang="en-US" sz="1100" dirty="0">
                  <a:cs typeface="+mn-ea"/>
                  <a:sym typeface="+mn-lt"/>
                </a:endParaRPr>
              </a:p>
            </p:txBody>
          </p:sp>
          <p:sp>
            <p:nvSpPr>
              <p:cNvPr id="26" name="íṡľíḍè-Rectangle 25"/>
              <p:cNvSpPr/>
              <p:nvPr/>
            </p:nvSpPr>
            <p:spPr>
              <a:xfrm>
                <a:off x="128816" y="2217083"/>
                <a:ext cx="3288629" cy="306375"/>
              </a:xfrm>
              <a:prstGeom prst="rect">
                <a:avLst/>
              </a:prstGeom>
            </p:spPr>
            <p:txBody>
              <a:bodyPr wrap="none" lIns="0" tIns="0" rIns="0" bIns="0" anchor="ctr">
                <a:normAutofit/>
              </a:bodyPr>
              <a:lstStyle/>
              <a:p>
                <a:pPr algn="ctr" defTabSz="1218323">
                  <a:spcBef>
                    <a:spcPct val="0"/>
                  </a:spcBef>
                  <a:defRPr/>
                </a:pPr>
                <a:r>
                  <a:rPr lang="zh-CN" altLang="en-US" sz="1600" b="1">
                    <a:cs typeface="+mn-ea"/>
                    <a:sym typeface="+mn-lt"/>
                  </a:rPr>
                  <a:t>Title text presets</a:t>
                </a:r>
                <a:endParaRPr lang="zh-CN" altLang="en-US" sz="1600" b="1" dirty="0">
                  <a:cs typeface="+mn-ea"/>
                  <a:sym typeface="+mn-lt"/>
                </a:endParaRPr>
              </a:p>
            </p:txBody>
          </p:sp>
        </p:grpSp>
        <p:grpSp>
          <p:nvGrpSpPr>
            <p:cNvPr id="15" name="组合 14"/>
            <p:cNvGrpSpPr/>
            <p:nvPr/>
          </p:nvGrpSpPr>
          <p:grpSpPr>
            <a:xfrm>
              <a:off x="5950887" y="4903370"/>
              <a:ext cx="2578029" cy="784007"/>
              <a:chOff x="128816" y="2217083"/>
              <a:chExt cx="3288629" cy="784007"/>
            </a:xfrm>
          </p:grpSpPr>
          <p:sp>
            <p:nvSpPr>
              <p:cNvPr id="23" name="íṡľíḍè-文本框 47"/>
              <p:cNvSpPr txBox="1"/>
              <p:nvPr/>
            </p:nvSpPr>
            <p:spPr>
              <a:xfrm>
                <a:off x="128816" y="2523459"/>
                <a:ext cx="3288629" cy="477631"/>
              </a:xfrm>
              <a:prstGeom prst="rect">
                <a:avLst/>
              </a:prstGeom>
              <a:noFill/>
            </p:spPr>
            <p:txBody>
              <a:bodyPr wrap="square" lIns="0" tIns="0" rIns="0" bIns="0" anchor="ctr">
                <a:normAutofit/>
              </a:bodyPr>
              <a:lstStyle/>
              <a:p>
                <a:pPr algn="ctr" defTabSz="1218323">
                  <a:lnSpc>
                    <a:spcPct val="120000"/>
                  </a:lnSpc>
                  <a:spcBef>
                    <a:spcPct val="0"/>
                  </a:spcBef>
                  <a:defRPr/>
                </a:pPr>
                <a:r>
                  <a:rPr lang="zh-CN" altLang="en-US" sz="1100">
                    <a:cs typeface="+mn-ea"/>
                    <a:sym typeface="+mn-lt"/>
                  </a:rPr>
                  <a:t>This section is displayed as a text layout</a:t>
                </a:r>
                <a:br>
                  <a:rPr lang="zh-CN" altLang="en-US" sz="1100">
                    <a:cs typeface="+mn-ea"/>
                    <a:sym typeface="+mn-lt"/>
                  </a:rPr>
                </a:br>
                <a:r>
                  <a:rPr lang="zh-CN" altLang="en-US" sz="1100">
                    <a:cs typeface="+mn-ea"/>
                    <a:sym typeface="+mn-lt"/>
                  </a:rPr>
                  <a:t>(It is recommended to use theme font)</a:t>
                </a:r>
                <a:endParaRPr lang="zh-CN" altLang="en-US" sz="1100" dirty="0">
                  <a:cs typeface="+mn-ea"/>
                  <a:sym typeface="+mn-lt"/>
                </a:endParaRPr>
              </a:p>
            </p:txBody>
          </p:sp>
          <p:sp>
            <p:nvSpPr>
              <p:cNvPr id="24" name="íṡľíḍè-Rectangle 23"/>
              <p:cNvSpPr/>
              <p:nvPr/>
            </p:nvSpPr>
            <p:spPr>
              <a:xfrm>
                <a:off x="128816" y="2217083"/>
                <a:ext cx="3288629" cy="306375"/>
              </a:xfrm>
              <a:prstGeom prst="rect">
                <a:avLst/>
              </a:prstGeom>
            </p:spPr>
            <p:txBody>
              <a:bodyPr wrap="none" lIns="0" tIns="0" rIns="0" bIns="0" anchor="ctr">
                <a:normAutofit/>
              </a:bodyPr>
              <a:lstStyle/>
              <a:p>
                <a:pPr algn="ctr" defTabSz="1218323">
                  <a:spcBef>
                    <a:spcPct val="0"/>
                  </a:spcBef>
                  <a:defRPr/>
                </a:pPr>
                <a:r>
                  <a:rPr lang="zh-CN" altLang="en-US" sz="1600" b="1">
                    <a:cs typeface="+mn-ea"/>
                    <a:sym typeface="+mn-lt"/>
                  </a:rPr>
                  <a:t>Title text presets</a:t>
                </a:r>
                <a:endParaRPr lang="zh-CN" altLang="en-US" sz="1600" b="1" dirty="0">
                  <a:cs typeface="+mn-ea"/>
                  <a:sym typeface="+mn-lt"/>
                </a:endParaRPr>
              </a:p>
            </p:txBody>
          </p:sp>
        </p:grpSp>
        <p:sp>
          <p:nvSpPr>
            <p:cNvPr id="16" name="íṡľíḍè-文本框 49"/>
            <p:cNvSpPr txBox="1"/>
            <p:nvPr/>
          </p:nvSpPr>
          <p:spPr>
            <a:xfrm>
              <a:off x="4086545" y="2458260"/>
              <a:ext cx="1495719" cy="400110"/>
            </a:xfrm>
            <a:prstGeom prst="rect">
              <a:avLst/>
            </a:prstGeom>
            <a:noFill/>
            <a:effectLst/>
          </p:spPr>
          <p:txBody>
            <a:bodyPr wrap="none">
              <a:normAutofit fontScale="95000"/>
            </a:bodyPr>
            <a:lstStyle/>
            <a:p>
              <a:pPr algn="ctr"/>
              <a:r>
                <a:rPr lang="zh-CN" altLang="en-US" sz="2000">
                  <a:cs typeface="+mn-ea"/>
                  <a:sym typeface="+mn-lt"/>
                </a:rPr>
                <a:t>Keywords</a:t>
              </a:r>
              <a:endParaRPr lang="zh-CN" altLang="en-US" sz="2000" dirty="0">
                <a:cs typeface="+mn-ea"/>
                <a:sym typeface="+mn-lt"/>
              </a:endParaRPr>
            </a:p>
          </p:txBody>
        </p:sp>
        <p:sp>
          <p:nvSpPr>
            <p:cNvPr id="17" name="íṡľíḍè-文本框 50"/>
            <p:cNvSpPr txBox="1"/>
            <p:nvPr/>
          </p:nvSpPr>
          <p:spPr>
            <a:xfrm>
              <a:off x="1723484" y="2458260"/>
              <a:ext cx="1495719" cy="400110"/>
            </a:xfrm>
            <a:prstGeom prst="rect">
              <a:avLst/>
            </a:prstGeom>
            <a:noFill/>
            <a:effectLst/>
          </p:spPr>
          <p:txBody>
            <a:bodyPr wrap="none">
              <a:normAutofit fontScale="95000"/>
            </a:bodyPr>
            <a:lstStyle/>
            <a:p>
              <a:pPr algn="ctr"/>
              <a:r>
                <a:rPr lang="zh-CN" altLang="en-US" sz="2000">
                  <a:cs typeface="+mn-ea"/>
                  <a:sym typeface="+mn-lt"/>
                </a:rPr>
                <a:t>Keywords</a:t>
              </a:r>
              <a:endParaRPr lang="zh-CN" altLang="en-US" sz="2000" dirty="0">
                <a:cs typeface="+mn-ea"/>
                <a:sym typeface="+mn-lt"/>
              </a:endParaRPr>
            </a:p>
          </p:txBody>
        </p:sp>
        <p:sp>
          <p:nvSpPr>
            <p:cNvPr id="18" name="íṡľíḍè-文本框 51"/>
            <p:cNvSpPr txBox="1"/>
            <p:nvPr/>
          </p:nvSpPr>
          <p:spPr>
            <a:xfrm>
              <a:off x="6458885" y="2458260"/>
              <a:ext cx="1495719" cy="400110"/>
            </a:xfrm>
            <a:prstGeom prst="rect">
              <a:avLst/>
            </a:prstGeom>
            <a:noFill/>
            <a:effectLst/>
          </p:spPr>
          <p:txBody>
            <a:bodyPr wrap="none">
              <a:normAutofit fontScale="95000"/>
            </a:bodyPr>
            <a:lstStyle/>
            <a:p>
              <a:pPr algn="ctr"/>
              <a:r>
                <a:rPr lang="zh-CN" altLang="en-US" sz="2000">
                  <a:cs typeface="+mn-ea"/>
                  <a:sym typeface="+mn-lt"/>
                </a:rPr>
                <a:t>Keywords</a:t>
              </a:r>
            </a:p>
          </p:txBody>
        </p:sp>
        <p:sp>
          <p:nvSpPr>
            <p:cNvPr id="19" name="íṡľíḍè-文本框 52"/>
            <p:cNvSpPr txBox="1"/>
            <p:nvPr/>
          </p:nvSpPr>
          <p:spPr>
            <a:xfrm>
              <a:off x="8822231" y="2458260"/>
              <a:ext cx="1495719" cy="400110"/>
            </a:xfrm>
            <a:prstGeom prst="rect">
              <a:avLst/>
            </a:prstGeom>
            <a:noFill/>
            <a:effectLst/>
          </p:spPr>
          <p:txBody>
            <a:bodyPr wrap="none">
              <a:normAutofit fontScale="95000"/>
            </a:bodyPr>
            <a:lstStyle/>
            <a:p>
              <a:pPr algn="ctr"/>
              <a:r>
                <a:rPr lang="zh-CN" altLang="en-US" sz="2000">
                  <a:cs typeface="+mn-ea"/>
                  <a:sym typeface="+mn-lt"/>
                </a:rPr>
                <a:t>Keywords</a:t>
              </a:r>
              <a:endParaRPr lang="zh-CN" altLang="en-US" sz="2000" dirty="0">
                <a:cs typeface="+mn-ea"/>
                <a:sym typeface="+mn-lt"/>
              </a:endParaRPr>
            </a:p>
          </p:txBody>
        </p:sp>
        <p:cxnSp>
          <p:nvCxnSpPr>
            <p:cNvPr id="20" name="íṡľíḍè-Straight Connector 19"/>
            <p:cNvCxnSpPr/>
            <p:nvPr/>
          </p:nvCxnSpPr>
          <p:spPr>
            <a:xfrm>
              <a:off x="3660380" y="4221088"/>
              <a:ext cx="0" cy="17281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íṡľíḍè-Straight Connector 20"/>
            <p:cNvCxnSpPr/>
            <p:nvPr/>
          </p:nvCxnSpPr>
          <p:spPr>
            <a:xfrm>
              <a:off x="6043699" y="4221088"/>
              <a:ext cx="0" cy="17281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íṡľíḍè-Straight Connector 21"/>
            <p:cNvCxnSpPr/>
            <p:nvPr/>
          </p:nvCxnSpPr>
          <p:spPr>
            <a:xfrm>
              <a:off x="8427191" y="4221088"/>
              <a:ext cx="0" cy="172819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ustDataLst>
      <p:tags r:id="rId2"/>
    </p:custDataLst>
    <p:extLst>
      <p:ext uri="{BB962C8B-B14F-4D97-AF65-F5344CB8AC3E}">
        <p14:creationId xmlns:p14="http://schemas.microsoft.com/office/powerpoint/2010/main" val="2774101751"/>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fe2e1ba-55fc-4a0c-8f0a-9add21f7f1c9"/>
          <p:cNvGrpSpPr>
            <a:grpSpLocks noChangeAspect="1"/>
          </p:cNvGrpSpPr>
          <p:nvPr/>
        </p:nvGrpSpPr>
        <p:grpSpPr>
          <a:xfrm>
            <a:off x="1110550" y="1545739"/>
            <a:ext cx="9970903" cy="4751775"/>
            <a:chOff x="1503962" y="1269514"/>
            <a:chExt cx="9970903" cy="4751774"/>
          </a:xfrm>
        </p:grpSpPr>
        <p:grpSp>
          <p:nvGrpSpPr>
            <p:cNvPr id="3" name="Group 39"/>
            <p:cNvGrpSpPr/>
            <p:nvPr/>
          </p:nvGrpSpPr>
          <p:grpSpPr>
            <a:xfrm>
              <a:off x="1503962" y="1269514"/>
              <a:ext cx="4597624" cy="4751774"/>
              <a:chOff x="849666" y="1269514"/>
              <a:chExt cx="4597624" cy="4751774"/>
            </a:xfrm>
          </p:grpSpPr>
          <p:sp>
            <p:nvSpPr>
              <p:cNvPr id="19" name="îŝḷîḓé-Arc 5"/>
              <p:cNvSpPr/>
              <p:nvPr/>
            </p:nvSpPr>
            <p:spPr>
              <a:xfrm>
                <a:off x="849666" y="1433424"/>
                <a:ext cx="4587864" cy="4587864"/>
              </a:xfrm>
              <a:prstGeom prst="arc">
                <a:avLst>
                  <a:gd name="adj1" fmla="val 20230496"/>
                  <a:gd name="adj2" fmla="val 21370915"/>
                </a:avLst>
              </a:prstGeom>
              <a:noFill/>
              <a:ln w="28575" cap="rnd">
                <a:solidFill>
                  <a:schemeClr val="accent2"/>
                </a:solidFill>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0" name="îŝḷîḓé-Arc 6"/>
              <p:cNvSpPr/>
              <p:nvPr/>
            </p:nvSpPr>
            <p:spPr>
              <a:xfrm>
                <a:off x="859426" y="1433424"/>
                <a:ext cx="4587864" cy="4587864"/>
              </a:xfrm>
              <a:prstGeom prst="arc">
                <a:avLst>
                  <a:gd name="adj1" fmla="val 43325"/>
                  <a:gd name="adj2" fmla="val 3696807"/>
                </a:avLst>
              </a:prstGeom>
              <a:noFill/>
              <a:ln w="28575"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1" name="îŝḷîḓé-Oval 7"/>
              <p:cNvSpPr/>
              <p:nvPr/>
            </p:nvSpPr>
            <p:spPr>
              <a:xfrm>
                <a:off x="1155689" y="1729688"/>
                <a:ext cx="3995334" cy="39953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2" name="îŝḷîḓé-Oval 8"/>
              <p:cNvSpPr/>
              <p:nvPr/>
            </p:nvSpPr>
            <p:spPr>
              <a:xfrm>
                <a:off x="1511761" y="2085760"/>
                <a:ext cx="3283189" cy="3283189"/>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3" name="îŝḷîḓé-Oval 9"/>
              <p:cNvSpPr/>
              <p:nvPr/>
            </p:nvSpPr>
            <p:spPr>
              <a:xfrm>
                <a:off x="1871473" y="2445471"/>
                <a:ext cx="2563766" cy="256376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4" name="îŝḷîḓé-Oval 10"/>
              <p:cNvSpPr/>
              <p:nvPr/>
            </p:nvSpPr>
            <p:spPr>
              <a:xfrm>
                <a:off x="2172453" y="2759926"/>
                <a:ext cx="1934857" cy="1934857"/>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5" name="îŝḷîḓé-Oval 11"/>
              <p:cNvSpPr/>
              <p:nvPr/>
            </p:nvSpPr>
            <p:spPr>
              <a:xfrm>
                <a:off x="2437092" y="3024566"/>
                <a:ext cx="1405578" cy="140557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6" name="îŝḷîḓé-Oval 12"/>
              <p:cNvSpPr/>
              <p:nvPr/>
            </p:nvSpPr>
            <p:spPr>
              <a:xfrm>
                <a:off x="2665468" y="3252941"/>
                <a:ext cx="948827" cy="948827"/>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7" name="îŝḷîḓé-Oval 13"/>
              <p:cNvSpPr/>
              <p:nvPr/>
            </p:nvSpPr>
            <p:spPr>
              <a:xfrm>
                <a:off x="2899637" y="3487111"/>
                <a:ext cx="480488" cy="48048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28" name="Group 14"/>
              <p:cNvGrpSpPr/>
              <p:nvPr/>
            </p:nvGrpSpPr>
            <p:grpSpPr>
              <a:xfrm rot="18972328" flipH="1">
                <a:off x="1710884" y="1269514"/>
                <a:ext cx="907690" cy="2899257"/>
                <a:chOff x="943993" y="1899821"/>
                <a:chExt cx="584445" cy="1866782"/>
              </a:xfrm>
              <a:effectLst>
                <a:outerShdw blurRad="76200" dir="18900000" sy="23000" kx="-1200000" algn="bl" rotWithShape="0">
                  <a:prstClr val="black">
                    <a:alpha val="20000"/>
                  </a:prstClr>
                </a:outerShdw>
              </a:effectLst>
            </p:grpSpPr>
            <p:sp>
              <p:nvSpPr>
                <p:cNvPr id="30" name="îŝḷîḓé-Freeform: Shape 15"/>
                <p:cNvSpPr/>
                <p:nvPr/>
              </p:nvSpPr>
              <p:spPr>
                <a:xfrm>
                  <a:off x="1186649" y="1973314"/>
                  <a:ext cx="44388" cy="1793289"/>
                </a:xfrm>
                <a:custGeom>
                  <a:avLst/>
                  <a:gdLst>
                    <a:gd name="connsiteX0" fmla="*/ 44388 w 44388"/>
                    <a:gd name="connsiteY0" fmla="*/ 0 h 1793289"/>
                    <a:gd name="connsiteX1" fmla="*/ 44388 w 44388"/>
                    <a:gd name="connsiteY1" fmla="*/ 1793289 h 1793289"/>
                    <a:gd name="connsiteX2" fmla="*/ 0 w 44388"/>
                    <a:gd name="connsiteY2" fmla="*/ 1748901 h 1793289"/>
                    <a:gd name="connsiteX3" fmla="*/ 0 w 44388"/>
                    <a:gd name="connsiteY3" fmla="*/ 44388 h 1793289"/>
                    <a:gd name="connsiteX4" fmla="*/ 44388 w 44388"/>
                    <a:gd name="connsiteY4" fmla="*/ 0 h 1793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88" h="1793289">
                      <a:moveTo>
                        <a:pt x="44388" y="0"/>
                      </a:moveTo>
                      <a:lnTo>
                        <a:pt x="44388" y="1793289"/>
                      </a:lnTo>
                      <a:cubicBezTo>
                        <a:pt x="19873" y="1793289"/>
                        <a:pt x="0" y="1773416"/>
                        <a:pt x="0" y="1748901"/>
                      </a:cubicBezTo>
                      <a:lnTo>
                        <a:pt x="0" y="44388"/>
                      </a:lnTo>
                      <a:cubicBezTo>
                        <a:pt x="0" y="19873"/>
                        <a:pt x="19873" y="0"/>
                        <a:pt x="44388" y="0"/>
                      </a:cubicBez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1" name="îŝḷîḓé-Freeform: Shape 16"/>
                <p:cNvSpPr/>
                <p:nvPr/>
              </p:nvSpPr>
              <p:spPr>
                <a:xfrm flipH="1">
                  <a:off x="1231038" y="1973313"/>
                  <a:ext cx="44388" cy="1793289"/>
                </a:xfrm>
                <a:custGeom>
                  <a:avLst/>
                  <a:gdLst>
                    <a:gd name="connsiteX0" fmla="*/ 44388 w 44388"/>
                    <a:gd name="connsiteY0" fmla="*/ 0 h 1793289"/>
                    <a:gd name="connsiteX1" fmla="*/ 44388 w 44388"/>
                    <a:gd name="connsiteY1" fmla="*/ 1793289 h 1793289"/>
                    <a:gd name="connsiteX2" fmla="*/ 0 w 44388"/>
                    <a:gd name="connsiteY2" fmla="*/ 1748901 h 1793289"/>
                    <a:gd name="connsiteX3" fmla="*/ 0 w 44388"/>
                    <a:gd name="connsiteY3" fmla="*/ 44388 h 1793289"/>
                    <a:gd name="connsiteX4" fmla="*/ 44388 w 44388"/>
                    <a:gd name="connsiteY4" fmla="*/ 0 h 1793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88" h="1793289">
                      <a:moveTo>
                        <a:pt x="44388" y="0"/>
                      </a:moveTo>
                      <a:lnTo>
                        <a:pt x="44388" y="1793289"/>
                      </a:lnTo>
                      <a:cubicBezTo>
                        <a:pt x="19873" y="1793289"/>
                        <a:pt x="0" y="1773416"/>
                        <a:pt x="0" y="1748901"/>
                      </a:cubicBezTo>
                      <a:lnTo>
                        <a:pt x="0" y="44388"/>
                      </a:lnTo>
                      <a:cubicBezTo>
                        <a:pt x="0" y="19873"/>
                        <a:pt x="19873" y="0"/>
                        <a:pt x="4438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2" name="îŝḷîḓé-Parallelogram 17"/>
                <p:cNvSpPr/>
                <p:nvPr/>
              </p:nvSpPr>
              <p:spPr>
                <a:xfrm rot="16200000" flipV="1">
                  <a:off x="1159899" y="1993153"/>
                  <a:ext cx="461872" cy="275207"/>
                </a:xfrm>
                <a:prstGeom prst="parallelogram">
                  <a:avLst>
                    <a:gd name="adj" fmla="val 57754"/>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3" name="îŝḷîḓé-Parallelogram 18"/>
                <p:cNvSpPr/>
                <p:nvPr/>
              </p:nvSpPr>
              <p:spPr>
                <a:xfrm rot="5400000" flipH="1" flipV="1">
                  <a:off x="834385" y="2009429"/>
                  <a:ext cx="461872" cy="242655"/>
                </a:xfrm>
                <a:prstGeom prst="parallelogram">
                  <a:avLst>
                    <a:gd name="adj" fmla="val 6507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sp>
            <p:nvSpPr>
              <p:cNvPr id="29" name="îŝḷîḓé-Arc 19"/>
              <p:cNvSpPr/>
              <p:nvPr/>
            </p:nvSpPr>
            <p:spPr>
              <a:xfrm>
                <a:off x="849666" y="1433424"/>
                <a:ext cx="4587864" cy="4587864"/>
              </a:xfrm>
              <a:prstGeom prst="arc">
                <a:avLst>
                  <a:gd name="adj1" fmla="val 19067119"/>
                  <a:gd name="adj2" fmla="val 19881577"/>
                </a:avLst>
              </a:prstGeom>
              <a:noFill/>
              <a:ln w="28575" cap="rnd">
                <a:solidFill>
                  <a:schemeClr val="accent3"/>
                </a:solidFill>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grpSp>
          <p:nvGrpSpPr>
            <p:cNvPr id="4" name="Group 20"/>
            <p:cNvGrpSpPr/>
            <p:nvPr/>
          </p:nvGrpSpPr>
          <p:grpSpPr>
            <a:xfrm>
              <a:off x="7310573" y="5115204"/>
              <a:ext cx="525206" cy="493332"/>
              <a:chOff x="2824761" y="1419473"/>
              <a:chExt cx="496888" cy="466725"/>
            </a:xfrm>
            <a:solidFill>
              <a:schemeClr val="accent4"/>
            </a:solidFill>
          </p:grpSpPr>
          <p:sp>
            <p:nvSpPr>
              <p:cNvPr id="17" name="is1ide-Oval 21"/>
              <p:cNvSpPr/>
              <p:nvPr/>
            </p:nvSpPr>
            <p:spPr bwMode="auto">
              <a:xfrm>
                <a:off x="3066061" y="1676648"/>
                <a:ext cx="60325" cy="603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18" name="is1ide-Freeform: Shape 22"/>
              <p:cNvSpPr/>
              <p:nvPr/>
            </p:nvSpPr>
            <p:spPr bwMode="auto">
              <a:xfrm>
                <a:off x="2824761" y="1419473"/>
                <a:ext cx="496888" cy="466725"/>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4 w 132"/>
                  <a:gd name="T67" fmla="*/ 88 h 124"/>
                  <a:gd name="T68" fmla="*/ 60 w 132"/>
                  <a:gd name="T69" fmla="*/ 76 h 124"/>
                  <a:gd name="T70" fmla="*/ 108 w 132"/>
                  <a:gd name="T71" fmla="*/ 64 h 124"/>
                  <a:gd name="T72" fmla="*/ 116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6"/>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5"/>
                      <a:pt x="10" y="124"/>
                      <a:pt x="22" y="124"/>
                    </a:cubicBezTo>
                    <a:cubicBezTo>
                      <a:pt x="94" y="124"/>
                      <a:pt x="94" y="124"/>
                      <a:pt x="94" y="124"/>
                    </a:cubicBezTo>
                    <a:cubicBezTo>
                      <a:pt x="107" y="124"/>
                      <a:pt x="116" y="115"/>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7" y="8"/>
                      <a:pt x="108" y="10"/>
                      <a:pt x="108" y="12"/>
                    </a:cubicBezTo>
                    <a:cubicBezTo>
                      <a:pt x="108" y="22"/>
                      <a:pt x="108" y="22"/>
                      <a:pt x="108" y="22"/>
                    </a:cubicBezTo>
                    <a:cubicBezTo>
                      <a:pt x="108" y="24"/>
                      <a:pt x="108" y="24"/>
                      <a:pt x="108" y="24"/>
                    </a:cubicBezTo>
                    <a:cubicBezTo>
                      <a:pt x="108" y="37"/>
                      <a:pt x="108" y="37"/>
                      <a:pt x="108" y="37"/>
                    </a:cubicBezTo>
                    <a:cubicBezTo>
                      <a:pt x="107" y="37"/>
                      <a:pt x="106"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3"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30"/>
                      <a:pt x="8" y="26"/>
                      <a:pt x="8" y="22"/>
                    </a:cubicBezTo>
                    <a:cubicBezTo>
                      <a:pt x="8" y="15"/>
                      <a:pt x="15"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6"/>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5" y="116"/>
                      <a:pt x="8" y="110"/>
                      <a:pt x="8" y="102"/>
                    </a:cubicBezTo>
                    <a:cubicBezTo>
                      <a:pt x="8" y="39"/>
                      <a:pt x="8" y="39"/>
                      <a:pt x="8" y="39"/>
                    </a:cubicBezTo>
                    <a:cubicBezTo>
                      <a:pt x="12" y="43"/>
                      <a:pt x="17" y="44"/>
                      <a:pt x="22" y="44"/>
                    </a:cubicBezTo>
                    <a:cubicBezTo>
                      <a:pt x="88" y="44"/>
                      <a:pt x="88" y="44"/>
                      <a:pt x="88" y="44"/>
                    </a:cubicBezTo>
                    <a:cubicBezTo>
                      <a:pt x="104" y="44"/>
                      <a:pt x="104" y="44"/>
                      <a:pt x="104" y="44"/>
                    </a:cubicBezTo>
                    <a:cubicBezTo>
                      <a:pt x="107"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4" y="88"/>
                    </a:moveTo>
                    <a:cubicBezTo>
                      <a:pt x="72" y="88"/>
                      <a:pt x="72" y="88"/>
                      <a:pt x="72" y="88"/>
                    </a:cubicBezTo>
                    <a:cubicBezTo>
                      <a:pt x="66" y="88"/>
                      <a:pt x="60" y="83"/>
                      <a:pt x="60" y="76"/>
                    </a:cubicBezTo>
                    <a:cubicBezTo>
                      <a:pt x="60" y="70"/>
                      <a:pt x="66" y="64"/>
                      <a:pt x="72" y="64"/>
                    </a:cubicBezTo>
                    <a:cubicBezTo>
                      <a:pt x="108" y="64"/>
                      <a:pt x="108" y="64"/>
                      <a:pt x="108" y="64"/>
                    </a:cubicBezTo>
                    <a:cubicBezTo>
                      <a:pt x="111" y="64"/>
                      <a:pt x="113" y="63"/>
                      <a:pt x="115" y="61"/>
                    </a:cubicBezTo>
                    <a:cubicBezTo>
                      <a:pt x="115" y="61"/>
                      <a:pt x="116" y="60"/>
                      <a:pt x="116" y="59"/>
                    </a:cubicBezTo>
                    <a:cubicBezTo>
                      <a:pt x="116" y="59"/>
                      <a:pt x="116" y="59"/>
                      <a:pt x="116" y="59"/>
                    </a:cubicBezTo>
                    <a:cubicBezTo>
                      <a:pt x="119" y="63"/>
                      <a:pt x="120" y="67"/>
                      <a:pt x="120" y="72"/>
                    </a:cubicBezTo>
                    <a:cubicBezTo>
                      <a:pt x="120" y="79"/>
                      <a:pt x="118" y="84"/>
                      <a:pt x="114" y="8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grpSp>
          <p:nvGrpSpPr>
            <p:cNvPr id="5" name="Group 23"/>
            <p:cNvGrpSpPr/>
            <p:nvPr/>
          </p:nvGrpSpPr>
          <p:grpSpPr>
            <a:xfrm>
              <a:off x="7256061" y="4029178"/>
              <a:ext cx="508431" cy="510108"/>
              <a:chOff x="1567461" y="2198935"/>
              <a:chExt cx="481013" cy="482600"/>
            </a:xfrm>
            <a:solidFill>
              <a:schemeClr val="accent3"/>
            </a:solidFill>
          </p:grpSpPr>
          <p:sp>
            <p:nvSpPr>
              <p:cNvPr id="14" name="is1ide-Freeform: Shape 24"/>
              <p:cNvSpPr/>
              <p:nvPr/>
            </p:nvSpPr>
            <p:spPr bwMode="auto">
              <a:xfrm>
                <a:off x="1567461" y="2198935"/>
                <a:ext cx="481013" cy="482600"/>
              </a:xfrm>
              <a:custGeom>
                <a:avLst/>
                <a:gdLst>
                  <a:gd name="T0" fmla="*/ 109 w 128"/>
                  <a:gd name="T1" fmla="*/ 48 h 128"/>
                  <a:gd name="T2" fmla="*/ 114 w 128"/>
                  <a:gd name="T3" fmla="*/ 33 h 128"/>
                  <a:gd name="T4" fmla="*/ 105 w 128"/>
                  <a:gd name="T5" fmla="*/ 15 h 128"/>
                  <a:gd name="T6" fmla="*/ 95 w 128"/>
                  <a:gd name="T7" fmla="*/ 14 h 128"/>
                  <a:gd name="T8" fmla="*/ 80 w 128"/>
                  <a:gd name="T9" fmla="*/ 19 h 128"/>
                  <a:gd name="T10" fmla="*/ 69 w 128"/>
                  <a:gd name="T11" fmla="*/ 0 h 128"/>
                  <a:gd name="T12" fmla="*/ 51 w 128"/>
                  <a:gd name="T13" fmla="*/ 6 h 128"/>
                  <a:gd name="T14" fmla="*/ 43 w 128"/>
                  <a:gd name="T15" fmla="*/ 21 h 128"/>
                  <a:gd name="T16" fmla="*/ 28 w 128"/>
                  <a:gd name="T17" fmla="*/ 12 h 128"/>
                  <a:gd name="T18" fmla="*/ 15 w 128"/>
                  <a:gd name="T19" fmla="*/ 22 h 128"/>
                  <a:gd name="T20" fmla="*/ 21 w 128"/>
                  <a:gd name="T21" fmla="*/ 43 h 128"/>
                  <a:gd name="T22" fmla="*/ 6 w 128"/>
                  <a:gd name="T23" fmla="*/ 51 h 128"/>
                  <a:gd name="T24" fmla="*/ 0 w 128"/>
                  <a:gd name="T25" fmla="*/ 69 h 128"/>
                  <a:gd name="T26" fmla="*/ 19 w 128"/>
                  <a:gd name="T27" fmla="*/ 80 h 128"/>
                  <a:gd name="T28" fmla="*/ 14 w 128"/>
                  <a:gd name="T29" fmla="*/ 95 h 128"/>
                  <a:gd name="T30" fmla="*/ 22 w 128"/>
                  <a:gd name="T31" fmla="*/ 113 h 128"/>
                  <a:gd name="T32" fmla="*/ 33 w 128"/>
                  <a:gd name="T33" fmla="*/ 114 h 128"/>
                  <a:gd name="T34" fmla="*/ 48 w 128"/>
                  <a:gd name="T35" fmla="*/ 109 h 128"/>
                  <a:gd name="T36" fmla="*/ 58 w 128"/>
                  <a:gd name="T37" fmla="*/ 128 h 128"/>
                  <a:gd name="T38" fmla="*/ 77 w 128"/>
                  <a:gd name="T39" fmla="*/ 121 h 128"/>
                  <a:gd name="T40" fmla="*/ 85 w 128"/>
                  <a:gd name="T41" fmla="*/ 107 h 128"/>
                  <a:gd name="T42" fmla="*/ 100 w 128"/>
                  <a:gd name="T43" fmla="*/ 115 h 128"/>
                  <a:gd name="T44" fmla="*/ 113 w 128"/>
                  <a:gd name="T45" fmla="*/ 105 h 128"/>
                  <a:gd name="T46" fmla="*/ 107 w 128"/>
                  <a:gd name="T47" fmla="*/ 85 h 128"/>
                  <a:gd name="T48" fmla="*/ 121 w 128"/>
                  <a:gd name="T49" fmla="*/ 77 h 128"/>
                  <a:gd name="T50" fmla="*/ 128 w 128"/>
                  <a:gd name="T51" fmla="*/ 58 h 128"/>
                  <a:gd name="T52" fmla="*/ 108 w 128"/>
                  <a:gd name="T53" fmla="*/ 72 h 128"/>
                  <a:gd name="T54" fmla="*/ 100 w 128"/>
                  <a:gd name="T55" fmla="*/ 81 h 128"/>
                  <a:gd name="T56" fmla="*/ 107 w 128"/>
                  <a:gd name="T57" fmla="*/ 100 h 128"/>
                  <a:gd name="T58" fmla="*/ 89 w 128"/>
                  <a:gd name="T59" fmla="*/ 100 h 128"/>
                  <a:gd name="T60" fmla="*/ 81 w 128"/>
                  <a:gd name="T61" fmla="*/ 100 h 128"/>
                  <a:gd name="T62" fmla="*/ 72 w 128"/>
                  <a:gd name="T63" fmla="*/ 108 h 128"/>
                  <a:gd name="T64" fmla="*/ 58 w 128"/>
                  <a:gd name="T65" fmla="*/ 120 h 128"/>
                  <a:gd name="T66" fmla="*/ 51 w 128"/>
                  <a:gd name="T67" fmla="*/ 102 h 128"/>
                  <a:gd name="T68" fmla="*/ 43 w 128"/>
                  <a:gd name="T69" fmla="*/ 99 h 128"/>
                  <a:gd name="T70" fmla="*/ 28 w 128"/>
                  <a:gd name="T71" fmla="*/ 107 h 128"/>
                  <a:gd name="T72" fmla="*/ 27 w 128"/>
                  <a:gd name="T73" fmla="*/ 89 h 128"/>
                  <a:gd name="T74" fmla="*/ 26 w 128"/>
                  <a:gd name="T75" fmla="*/ 77 h 128"/>
                  <a:gd name="T76" fmla="*/ 8 w 128"/>
                  <a:gd name="T77" fmla="*/ 69 h 128"/>
                  <a:gd name="T78" fmla="*/ 20 w 128"/>
                  <a:gd name="T79" fmla="*/ 56 h 128"/>
                  <a:gd name="T80" fmla="*/ 28 w 128"/>
                  <a:gd name="T81" fmla="*/ 46 h 128"/>
                  <a:gd name="T82" fmla="*/ 20 w 128"/>
                  <a:gd name="T83" fmla="*/ 28 h 128"/>
                  <a:gd name="T84" fmla="*/ 39 w 128"/>
                  <a:gd name="T85" fmla="*/ 27 h 128"/>
                  <a:gd name="T86" fmla="*/ 46 w 128"/>
                  <a:gd name="T87" fmla="*/ 28 h 128"/>
                  <a:gd name="T88" fmla="*/ 56 w 128"/>
                  <a:gd name="T89" fmla="*/ 20 h 128"/>
                  <a:gd name="T90" fmla="*/ 69 w 128"/>
                  <a:gd name="T91" fmla="*/ 8 h 128"/>
                  <a:gd name="T92" fmla="*/ 77 w 128"/>
                  <a:gd name="T93" fmla="*/ 26 h 128"/>
                  <a:gd name="T94" fmla="*/ 85 w 128"/>
                  <a:gd name="T95" fmla="*/ 29 h 128"/>
                  <a:gd name="T96" fmla="*/ 100 w 128"/>
                  <a:gd name="T97" fmla="*/ 20 h 128"/>
                  <a:gd name="T98" fmla="*/ 100 w 128"/>
                  <a:gd name="T99" fmla="*/ 39 h 128"/>
                  <a:gd name="T100" fmla="*/ 102 w 128"/>
                  <a:gd name="T101" fmla="*/ 51 h 128"/>
                  <a:gd name="T102" fmla="*/ 120 w 128"/>
                  <a:gd name="T103" fmla="*/ 58 h 128"/>
                  <a:gd name="T104" fmla="*/ 108 w 128"/>
                  <a:gd name="T105" fmla="*/ 7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8" h="128">
                    <a:moveTo>
                      <a:pt x="121" y="51"/>
                    </a:moveTo>
                    <a:cubicBezTo>
                      <a:pt x="109" y="48"/>
                      <a:pt x="109" y="48"/>
                      <a:pt x="109" y="48"/>
                    </a:cubicBezTo>
                    <a:cubicBezTo>
                      <a:pt x="109" y="46"/>
                      <a:pt x="108" y="45"/>
                      <a:pt x="107" y="43"/>
                    </a:cubicBezTo>
                    <a:cubicBezTo>
                      <a:pt x="114" y="33"/>
                      <a:pt x="114" y="33"/>
                      <a:pt x="114" y="33"/>
                    </a:cubicBezTo>
                    <a:cubicBezTo>
                      <a:pt x="116" y="29"/>
                      <a:pt x="116" y="25"/>
                      <a:pt x="113" y="22"/>
                    </a:cubicBezTo>
                    <a:cubicBezTo>
                      <a:pt x="105" y="15"/>
                      <a:pt x="105" y="15"/>
                      <a:pt x="105" y="15"/>
                    </a:cubicBezTo>
                    <a:cubicBezTo>
                      <a:pt x="104" y="13"/>
                      <a:pt x="102" y="12"/>
                      <a:pt x="100" y="12"/>
                    </a:cubicBezTo>
                    <a:cubicBezTo>
                      <a:pt x="98" y="12"/>
                      <a:pt x="97" y="13"/>
                      <a:pt x="95" y="14"/>
                    </a:cubicBezTo>
                    <a:cubicBezTo>
                      <a:pt x="85" y="21"/>
                      <a:pt x="85" y="21"/>
                      <a:pt x="85" y="21"/>
                    </a:cubicBezTo>
                    <a:cubicBezTo>
                      <a:pt x="83" y="20"/>
                      <a:pt x="81" y="19"/>
                      <a:pt x="80" y="19"/>
                    </a:cubicBezTo>
                    <a:cubicBezTo>
                      <a:pt x="77" y="6"/>
                      <a:pt x="77" y="6"/>
                      <a:pt x="77" y="6"/>
                    </a:cubicBezTo>
                    <a:cubicBezTo>
                      <a:pt x="76" y="3"/>
                      <a:pt x="73" y="0"/>
                      <a:pt x="69" y="0"/>
                    </a:cubicBezTo>
                    <a:cubicBezTo>
                      <a:pt x="58" y="0"/>
                      <a:pt x="58" y="0"/>
                      <a:pt x="58" y="0"/>
                    </a:cubicBezTo>
                    <a:cubicBezTo>
                      <a:pt x="55" y="0"/>
                      <a:pt x="51" y="3"/>
                      <a:pt x="51" y="6"/>
                    </a:cubicBezTo>
                    <a:cubicBezTo>
                      <a:pt x="48" y="19"/>
                      <a:pt x="48" y="19"/>
                      <a:pt x="48" y="19"/>
                    </a:cubicBezTo>
                    <a:cubicBezTo>
                      <a:pt x="46" y="19"/>
                      <a:pt x="45" y="20"/>
                      <a:pt x="43" y="21"/>
                    </a:cubicBezTo>
                    <a:cubicBezTo>
                      <a:pt x="33" y="14"/>
                      <a:pt x="33" y="14"/>
                      <a:pt x="33" y="14"/>
                    </a:cubicBezTo>
                    <a:cubicBezTo>
                      <a:pt x="31" y="13"/>
                      <a:pt x="30" y="12"/>
                      <a:pt x="28" y="12"/>
                    </a:cubicBezTo>
                    <a:cubicBezTo>
                      <a:pt x="26" y="12"/>
                      <a:pt x="24" y="13"/>
                      <a:pt x="22" y="15"/>
                    </a:cubicBezTo>
                    <a:cubicBezTo>
                      <a:pt x="15" y="22"/>
                      <a:pt x="15" y="22"/>
                      <a:pt x="15" y="22"/>
                    </a:cubicBezTo>
                    <a:cubicBezTo>
                      <a:pt x="12" y="25"/>
                      <a:pt x="12" y="29"/>
                      <a:pt x="14" y="33"/>
                    </a:cubicBezTo>
                    <a:cubicBezTo>
                      <a:pt x="21" y="43"/>
                      <a:pt x="21" y="43"/>
                      <a:pt x="21" y="43"/>
                    </a:cubicBezTo>
                    <a:cubicBezTo>
                      <a:pt x="20" y="45"/>
                      <a:pt x="19" y="46"/>
                      <a:pt x="19" y="48"/>
                    </a:cubicBezTo>
                    <a:cubicBezTo>
                      <a:pt x="6" y="51"/>
                      <a:pt x="6" y="51"/>
                      <a:pt x="6" y="51"/>
                    </a:cubicBezTo>
                    <a:cubicBezTo>
                      <a:pt x="3" y="51"/>
                      <a:pt x="0" y="55"/>
                      <a:pt x="0" y="58"/>
                    </a:cubicBezTo>
                    <a:cubicBezTo>
                      <a:pt x="0" y="69"/>
                      <a:pt x="0" y="69"/>
                      <a:pt x="0" y="69"/>
                    </a:cubicBezTo>
                    <a:cubicBezTo>
                      <a:pt x="0" y="73"/>
                      <a:pt x="3" y="76"/>
                      <a:pt x="6" y="77"/>
                    </a:cubicBezTo>
                    <a:cubicBezTo>
                      <a:pt x="19" y="80"/>
                      <a:pt x="19" y="80"/>
                      <a:pt x="19" y="80"/>
                    </a:cubicBezTo>
                    <a:cubicBezTo>
                      <a:pt x="19" y="81"/>
                      <a:pt x="20" y="83"/>
                      <a:pt x="21" y="85"/>
                    </a:cubicBezTo>
                    <a:cubicBezTo>
                      <a:pt x="14" y="95"/>
                      <a:pt x="14" y="95"/>
                      <a:pt x="14" y="95"/>
                    </a:cubicBezTo>
                    <a:cubicBezTo>
                      <a:pt x="12" y="98"/>
                      <a:pt x="12" y="103"/>
                      <a:pt x="15" y="105"/>
                    </a:cubicBezTo>
                    <a:cubicBezTo>
                      <a:pt x="22" y="113"/>
                      <a:pt x="22" y="113"/>
                      <a:pt x="22" y="113"/>
                    </a:cubicBezTo>
                    <a:cubicBezTo>
                      <a:pt x="24" y="115"/>
                      <a:pt x="26" y="115"/>
                      <a:pt x="28" y="115"/>
                    </a:cubicBezTo>
                    <a:cubicBezTo>
                      <a:pt x="30" y="115"/>
                      <a:pt x="31" y="115"/>
                      <a:pt x="33" y="114"/>
                    </a:cubicBezTo>
                    <a:cubicBezTo>
                      <a:pt x="43" y="107"/>
                      <a:pt x="43" y="107"/>
                      <a:pt x="43" y="107"/>
                    </a:cubicBezTo>
                    <a:cubicBezTo>
                      <a:pt x="45" y="108"/>
                      <a:pt x="46" y="109"/>
                      <a:pt x="48" y="109"/>
                    </a:cubicBezTo>
                    <a:cubicBezTo>
                      <a:pt x="51" y="121"/>
                      <a:pt x="51" y="121"/>
                      <a:pt x="51" y="121"/>
                    </a:cubicBezTo>
                    <a:cubicBezTo>
                      <a:pt x="51" y="125"/>
                      <a:pt x="55" y="128"/>
                      <a:pt x="58" y="128"/>
                    </a:cubicBezTo>
                    <a:cubicBezTo>
                      <a:pt x="69" y="128"/>
                      <a:pt x="69" y="128"/>
                      <a:pt x="69" y="128"/>
                    </a:cubicBezTo>
                    <a:cubicBezTo>
                      <a:pt x="73" y="128"/>
                      <a:pt x="76" y="125"/>
                      <a:pt x="77" y="121"/>
                    </a:cubicBezTo>
                    <a:cubicBezTo>
                      <a:pt x="80" y="109"/>
                      <a:pt x="80" y="109"/>
                      <a:pt x="80" y="109"/>
                    </a:cubicBezTo>
                    <a:cubicBezTo>
                      <a:pt x="81" y="109"/>
                      <a:pt x="83" y="108"/>
                      <a:pt x="85" y="107"/>
                    </a:cubicBezTo>
                    <a:cubicBezTo>
                      <a:pt x="95" y="114"/>
                      <a:pt x="95" y="114"/>
                      <a:pt x="95" y="114"/>
                    </a:cubicBezTo>
                    <a:cubicBezTo>
                      <a:pt x="97" y="115"/>
                      <a:pt x="98" y="115"/>
                      <a:pt x="100" y="115"/>
                    </a:cubicBezTo>
                    <a:cubicBezTo>
                      <a:pt x="102" y="115"/>
                      <a:pt x="104" y="115"/>
                      <a:pt x="105" y="113"/>
                    </a:cubicBezTo>
                    <a:cubicBezTo>
                      <a:pt x="113" y="105"/>
                      <a:pt x="113" y="105"/>
                      <a:pt x="113" y="105"/>
                    </a:cubicBezTo>
                    <a:cubicBezTo>
                      <a:pt x="116" y="103"/>
                      <a:pt x="116" y="98"/>
                      <a:pt x="114" y="95"/>
                    </a:cubicBezTo>
                    <a:cubicBezTo>
                      <a:pt x="107" y="85"/>
                      <a:pt x="107" y="85"/>
                      <a:pt x="107" y="85"/>
                    </a:cubicBezTo>
                    <a:cubicBezTo>
                      <a:pt x="108" y="83"/>
                      <a:pt x="109" y="81"/>
                      <a:pt x="109" y="80"/>
                    </a:cubicBezTo>
                    <a:cubicBezTo>
                      <a:pt x="121" y="77"/>
                      <a:pt x="121" y="77"/>
                      <a:pt x="121" y="77"/>
                    </a:cubicBezTo>
                    <a:cubicBezTo>
                      <a:pt x="125" y="76"/>
                      <a:pt x="128" y="73"/>
                      <a:pt x="128" y="69"/>
                    </a:cubicBezTo>
                    <a:cubicBezTo>
                      <a:pt x="128" y="58"/>
                      <a:pt x="128" y="58"/>
                      <a:pt x="128" y="58"/>
                    </a:cubicBezTo>
                    <a:cubicBezTo>
                      <a:pt x="128" y="55"/>
                      <a:pt x="125" y="51"/>
                      <a:pt x="121" y="51"/>
                    </a:cubicBezTo>
                    <a:close/>
                    <a:moveTo>
                      <a:pt x="108" y="72"/>
                    </a:moveTo>
                    <a:cubicBezTo>
                      <a:pt x="105" y="72"/>
                      <a:pt x="103" y="74"/>
                      <a:pt x="102" y="77"/>
                    </a:cubicBezTo>
                    <a:cubicBezTo>
                      <a:pt x="101" y="78"/>
                      <a:pt x="101" y="80"/>
                      <a:pt x="100" y="81"/>
                    </a:cubicBezTo>
                    <a:cubicBezTo>
                      <a:pt x="99" y="84"/>
                      <a:pt x="99" y="87"/>
                      <a:pt x="100" y="89"/>
                    </a:cubicBezTo>
                    <a:cubicBezTo>
                      <a:pt x="107" y="100"/>
                      <a:pt x="107" y="100"/>
                      <a:pt x="107" y="100"/>
                    </a:cubicBezTo>
                    <a:cubicBezTo>
                      <a:pt x="100" y="107"/>
                      <a:pt x="100" y="107"/>
                      <a:pt x="100" y="107"/>
                    </a:cubicBezTo>
                    <a:cubicBezTo>
                      <a:pt x="89" y="100"/>
                      <a:pt x="89" y="100"/>
                      <a:pt x="89" y="100"/>
                    </a:cubicBezTo>
                    <a:cubicBezTo>
                      <a:pt x="88" y="99"/>
                      <a:pt x="86" y="99"/>
                      <a:pt x="85" y="99"/>
                    </a:cubicBezTo>
                    <a:cubicBezTo>
                      <a:pt x="84" y="99"/>
                      <a:pt x="82" y="99"/>
                      <a:pt x="81" y="100"/>
                    </a:cubicBezTo>
                    <a:cubicBezTo>
                      <a:pt x="80" y="101"/>
                      <a:pt x="78" y="101"/>
                      <a:pt x="77" y="102"/>
                    </a:cubicBezTo>
                    <a:cubicBezTo>
                      <a:pt x="74" y="103"/>
                      <a:pt x="72" y="105"/>
                      <a:pt x="72" y="108"/>
                    </a:cubicBezTo>
                    <a:cubicBezTo>
                      <a:pt x="69" y="120"/>
                      <a:pt x="69" y="120"/>
                      <a:pt x="69" y="120"/>
                    </a:cubicBezTo>
                    <a:cubicBezTo>
                      <a:pt x="58" y="120"/>
                      <a:pt x="58" y="120"/>
                      <a:pt x="58" y="120"/>
                    </a:cubicBezTo>
                    <a:cubicBezTo>
                      <a:pt x="56" y="108"/>
                      <a:pt x="56" y="108"/>
                      <a:pt x="56" y="108"/>
                    </a:cubicBezTo>
                    <a:cubicBezTo>
                      <a:pt x="55" y="105"/>
                      <a:pt x="53" y="103"/>
                      <a:pt x="51" y="102"/>
                    </a:cubicBezTo>
                    <a:cubicBezTo>
                      <a:pt x="49" y="101"/>
                      <a:pt x="48" y="101"/>
                      <a:pt x="46" y="100"/>
                    </a:cubicBezTo>
                    <a:cubicBezTo>
                      <a:pt x="45" y="99"/>
                      <a:pt x="44" y="99"/>
                      <a:pt x="43" y="99"/>
                    </a:cubicBezTo>
                    <a:cubicBezTo>
                      <a:pt x="41" y="99"/>
                      <a:pt x="40" y="99"/>
                      <a:pt x="39" y="100"/>
                    </a:cubicBezTo>
                    <a:cubicBezTo>
                      <a:pt x="28" y="107"/>
                      <a:pt x="28" y="107"/>
                      <a:pt x="28" y="107"/>
                    </a:cubicBezTo>
                    <a:cubicBezTo>
                      <a:pt x="20" y="100"/>
                      <a:pt x="20" y="100"/>
                      <a:pt x="20" y="100"/>
                    </a:cubicBezTo>
                    <a:cubicBezTo>
                      <a:pt x="27" y="89"/>
                      <a:pt x="27" y="89"/>
                      <a:pt x="27" y="89"/>
                    </a:cubicBezTo>
                    <a:cubicBezTo>
                      <a:pt x="29" y="87"/>
                      <a:pt x="29" y="84"/>
                      <a:pt x="28" y="81"/>
                    </a:cubicBezTo>
                    <a:cubicBezTo>
                      <a:pt x="27" y="80"/>
                      <a:pt x="27" y="78"/>
                      <a:pt x="26" y="77"/>
                    </a:cubicBezTo>
                    <a:cubicBezTo>
                      <a:pt x="25" y="74"/>
                      <a:pt x="23" y="72"/>
                      <a:pt x="20" y="72"/>
                    </a:cubicBezTo>
                    <a:cubicBezTo>
                      <a:pt x="8" y="69"/>
                      <a:pt x="8" y="69"/>
                      <a:pt x="8" y="69"/>
                    </a:cubicBezTo>
                    <a:cubicBezTo>
                      <a:pt x="8" y="58"/>
                      <a:pt x="8" y="58"/>
                      <a:pt x="8" y="58"/>
                    </a:cubicBezTo>
                    <a:cubicBezTo>
                      <a:pt x="20" y="56"/>
                      <a:pt x="20" y="56"/>
                      <a:pt x="20" y="56"/>
                    </a:cubicBezTo>
                    <a:cubicBezTo>
                      <a:pt x="23" y="55"/>
                      <a:pt x="25" y="53"/>
                      <a:pt x="26" y="51"/>
                    </a:cubicBezTo>
                    <a:cubicBezTo>
                      <a:pt x="27" y="49"/>
                      <a:pt x="27" y="48"/>
                      <a:pt x="28" y="46"/>
                    </a:cubicBezTo>
                    <a:cubicBezTo>
                      <a:pt x="29" y="44"/>
                      <a:pt x="29" y="41"/>
                      <a:pt x="27" y="39"/>
                    </a:cubicBezTo>
                    <a:cubicBezTo>
                      <a:pt x="20" y="28"/>
                      <a:pt x="20" y="28"/>
                      <a:pt x="20" y="28"/>
                    </a:cubicBezTo>
                    <a:cubicBezTo>
                      <a:pt x="28" y="20"/>
                      <a:pt x="28" y="20"/>
                      <a:pt x="28" y="20"/>
                    </a:cubicBezTo>
                    <a:cubicBezTo>
                      <a:pt x="39" y="27"/>
                      <a:pt x="39" y="27"/>
                      <a:pt x="39" y="27"/>
                    </a:cubicBezTo>
                    <a:cubicBezTo>
                      <a:pt x="40" y="28"/>
                      <a:pt x="41" y="29"/>
                      <a:pt x="43" y="29"/>
                    </a:cubicBezTo>
                    <a:cubicBezTo>
                      <a:pt x="44" y="29"/>
                      <a:pt x="45" y="28"/>
                      <a:pt x="46" y="28"/>
                    </a:cubicBezTo>
                    <a:cubicBezTo>
                      <a:pt x="48" y="27"/>
                      <a:pt x="49" y="27"/>
                      <a:pt x="51" y="26"/>
                    </a:cubicBezTo>
                    <a:cubicBezTo>
                      <a:pt x="53" y="25"/>
                      <a:pt x="55" y="23"/>
                      <a:pt x="56" y="20"/>
                    </a:cubicBezTo>
                    <a:cubicBezTo>
                      <a:pt x="58" y="8"/>
                      <a:pt x="58" y="8"/>
                      <a:pt x="58" y="8"/>
                    </a:cubicBezTo>
                    <a:cubicBezTo>
                      <a:pt x="69" y="8"/>
                      <a:pt x="69" y="8"/>
                      <a:pt x="69" y="8"/>
                    </a:cubicBezTo>
                    <a:cubicBezTo>
                      <a:pt x="72" y="20"/>
                      <a:pt x="72" y="20"/>
                      <a:pt x="72" y="20"/>
                    </a:cubicBezTo>
                    <a:cubicBezTo>
                      <a:pt x="72" y="23"/>
                      <a:pt x="74" y="25"/>
                      <a:pt x="77" y="26"/>
                    </a:cubicBezTo>
                    <a:cubicBezTo>
                      <a:pt x="78" y="27"/>
                      <a:pt x="80" y="27"/>
                      <a:pt x="81" y="28"/>
                    </a:cubicBezTo>
                    <a:cubicBezTo>
                      <a:pt x="82" y="28"/>
                      <a:pt x="84" y="29"/>
                      <a:pt x="85" y="29"/>
                    </a:cubicBezTo>
                    <a:cubicBezTo>
                      <a:pt x="86" y="29"/>
                      <a:pt x="88" y="28"/>
                      <a:pt x="89" y="27"/>
                    </a:cubicBezTo>
                    <a:cubicBezTo>
                      <a:pt x="100" y="20"/>
                      <a:pt x="100" y="20"/>
                      <a:pt x="100" y="20"/>
                    </a:cubicBezTo>
                    <a:cubicBezTo>
                      <a:pt x="107" y="28"/>
                      <a:pt x="107" y="28"/>
                      <a:pt x="107" y="28"/>
                    </a:cubicBezTo>
                    <a:cubicBezTo>
                      <a:pt x="100" y="39"/>
                      <a:pt x="100" y="39"/>
                      <a:pt x="100" y="39"/>
                    </a:cubicBezTo>
                    <a:cubicBezTo>
                      <a:pt x="99" y="41"/>
                      <a:pt x="99" y="44"/>
                      <a:pt x="100" y="46"/>
                    </a:cubicBezTo>
                    <a:cubicBezTo>
                      <a:pt x="100" y="48"/>
                      <a:pt x="101" y="49"/>
                      <a:pt x="102" y="51"/>
                    </a:cubicBezTo>
                    <a:cubicBezTo>
                      <a:pt x="103" y="53"/>
                      <a:pt x="105" y="55"/>
                      <a:pt x="108" y="56"/>
                    </a:cubicBezTo>
                    <a:cubicBezTo>
                      <a:pt x="120" y="58"/>
                      <a:pt x="120" y="58"/>
                      <a:pt x="120" y="58"/>
                    </a:cubicBezTo>
                    <a:cubicBezTo>
                      <a:pt x="120" y="69"/>
                      <a:pt x="120" y="69"/>
                      <a:pt x="120" y="69"/>
                    </a:cubicBezTo>
                    <a:lnTo>
                      <a:pt x="108"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15" name="is1ide-Freeform: Shape 25"/>
              <p:cNvSpPr/>
              <p:nvPr/>
            </p:nvSpPr>
            <p:spPr bwMode="auto">
              <a:xfrm>
                <a:off x="1702398" y="2335460"/>
                <a:ext cx="209550" cy="211137"/>
              </a:xfrm>
              <a:custGeom>
                <a:avLst/>
                <a:gdLst>
                  <a:gd name="T0" fmla="*/ 28 w 56"/>
                  <a:gd name="T1" fmla="*/ 0 h 56"/>
                  <a:gd name="T2" fmla="*/ 0 w 56"/>
                  <a:gd name="T3" fmla="*/ 28 h 56"/>
                  <a:gd name="T4" fmla="*/ 28 w 56"/>
                  <a:gd name="T5" fmla="*/ 56 h 56"/>
                  <a:gd name="T6" fmla="*/ 56 w 56"/>
                  <a:gd name="T7" fmla="*/ 28 h 56"/>
                  <a:gd name="T8" fmla="*/ 28 w 56"/>
                  <a:gd name="T9" fmla="*/ 0 h 56"/>
                  <a:gd name="T10" fmla="*/ 28 w 56"/>
                  <a:gd name="T11" fmla="*/ 52 h 56"/>
                  <a:gd name="T12" fmla="*/ 3 w 56"/>
                  <a:gd name="T13" fmla="*/ 28 h 56"/>
                  <a:gd name="T14" fmla="*/ 28 w 56"/>
                  <a:gd name="T15" fmla="*/ 3 h 56"/>
                  <a:gd name="T16" fmla="*/ 52 w 56"/>
                  <a:gd name="T17" fmla="*/ 28 h 56"/>
                  <a:gd name="T18" fmla="*/ 28 w 56"/>
                  <a:gd name="T19" fmla="*/ 5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0"/>
                    </a:moveTo>
                    <a:cubicBezTo>
                      <a:pt x="12" y="0"/>
                      <a:pt x="0" y="12"/>
                      <a:pt x="0" y="28"/>
                    </a:cubicBezTo>
                    <a:cubicBezTo>
                      <a:pt x="0" y="43"/>
                      <a:pt x="12" y="56"/>
                      <a:pt x="28" y="56"/>
                    </a:cubicBezTo>
                    <a:cubicBezTo>
                      <a:pt x="43" y="56"/>
                      <a:pt x="56" y="43"/>
                      <a:pt x="56" y="28"/>
                    </a:cubicBezTo>
                    <a:cubicBezTo>
                      <a:pt x="56" y="12"/>
                      <a:pt x="43" y="0"/>
                      <a:pt x="28" y="0"/>
                    </a:cubicBezTo>
                    <a:close/>
                    <a:moveTo>
                      <a:pt x="28" y="52"/>
                    </a:moveTo>
                    <a:cubicBezTo>
                      <a:pt x="14" y="52"/>
                      <a:pt x="3" y="41"/>
                      <a:pt x="3" y="28"/>
                    </a:cubicBezTo>
                    <a:cubicBezTo>
                      <a:pt x="3" y="14"/>
                      <a:pt x="14" y="3"/>
                      <a:pt x="28" y="3"/>
                    </a:cubicBezTo>
                    <a:cubicBezTo>
                      <a:pt x="41" y="3"/>
                      <a:pt x="52" y="14"/>
                      <a:pt x="52" y="28"/>
                    </a:cubicBezTo>
                    <a:cubicBezTo>
                      <a:pt x="52" y="41"/>
                      <a:pt x="41" y="52"/>
                      <a:pt x="28" y="5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16" name="is1ide-Freeform: Shape 26"/>
              <p:cNvSpPr/>
              <p:nvPr/>
            </p:nvSpPr>
            <p:spPr bwMode="auto">
              <a:xfrm>
                <a:off x="1746848" y="2379910"/>
                <a:ext cx="120650" cy="120650"/>
              </a:xfrm>
              <a:custGeom>
                <a:avLst/>
                <a:gdLst>
                  <a:gd name="T0" fmla="*/ 16 w 32"/>
                  <a:gd name="T1" fmla="*/ 0 h 32"/>
                  <a:gd name="T2" fmla="*/ 0 w 32"/>
                  <a:gd name="T3" fmla="*/ 16 h 32"/>
                  <a:gd name="T4" fmla="*/ 16 w 32"/>
                  <a:gd name="T5" fmla="*/ 32 h 32"/>
                  <a:gd name="T6" fmla="*/ 32 w 32"/>
                  <a:gd name="T7" fmla="*/ 16 h 32"/>
                  <a:gd name="T8" fmla="*/ 16 w 32"/>
                  <a:gd name="T9" fmla="*/ 0 h 32"/>
                  <a:gd name="T10" fmla="*/ 16 w 32"/>
                  <a:gd name="T11" fmla="*/ 28 h 32"/>
                  <a:gd name="T12" fmla="*/ 4 w 32"/>
                  <a:gd name="T13" fmla="*/ 16 h 32"/>
                  <a:gd name="T14" fmla="*/ 16 w 32"/>
                  <a:gd name="T15" fmla="*/ 4 h 32"/>
                  <a:gd name="T16" fmla="*/ 28 w 32"/>
                  <a:gd name="T17" fmla="*/ 16 h 32"/>
                  <a:gd name="T18" fmla="*/ 16 w 32"/>
                  <a:gd name="T19"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 h="32">
                    <a:moveTo>
                      <a:pt x="16" y="0"/>
                    </a:moveTo>
                    <a:cubicBezTo>
                      <a:pt x="7" y="0"/>
                      <a:pt x="0" y="7"/>
                      <a:pt x="0" y="16"/>
                    </a:cubicBezTo>
                    <a:cubicBezTo>
                      <a:pt x="0" y="25"/>
                      <a:pt x="7" y="32"/>
                      <a:pt x="16" y="32"/>
                    </a:cubicBezTo>
                    <a:cubicBezTo>
                      <a:pt x="25" y="32"/>
                      <a:pt x="32" y="25"/>
                      <a:pt x="32" y="16"/>
                    </a:cubicBezTo>
                    <a:cubicBezTo>
                      <a:pt x="32" y="7"/>
                      <a:pt x="25" y="0"/>
                      <a:pt x="16" y="0"/>
                    </a:cubicBezTo>
                    <a:close/>
                    <a:moveTo>
                      <a:pt x="16" y="28"/>
                    </a:moveTo>
                    <a:cubicBezTo>
                      <a:pt x="9" y="28"/>
                      <a:pt x="4" y="23"/>
                      <a:pt x="4" y="16"/>
                    </a:cubicBezTo>
                    <a:cubicBezTo>
                      <a:pt x="4" y="9"/>
                      <a:pt x="9" y="4"/>
                      <a:pt x="16" y="4"/>
                    </a:cubicBezTo>
                    <a:cubicBezTo>
                      <a:pt x="22" y="4"/>
                      <a:pt x="28" y="9"/>
                      <a:pt x="28" y="16"/>
                    </a:cubicBezTo>
                    <a:cubicBezTo>
                      <a:pt x="28" y="23"/>
                      <a:pt x="22" y="28"/>
                      <a:pt x="16"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sp>
          <p:nvSpPr>
            <p:cNvPr id="6" name="is1ide-Freeform: Shape 27"/>
            <p:cNvSpPr/>
            <p:nvPr/>
          </p:nvSpPr>
          <p:spPr bwMode="auto">
            <a:xfrm>
              <a:off x="7239282" y="2943161"/>
              <a:ext cx="525210" cy="510108"/>
            </a:xfrm>
            <a:custGeom>
              <a:avLst/>
              <a:gdLst>
                <a:gd name="T0" fmla="*/ 94 w 132"/>
                <a:gd name="T1" fmla="*/ 0 h 128"/>
                <a:gd name="T2" fmla="*/ 56 w 132"/>
                <a:gd name="T3" fmla="*/ 27 h 128"/>
                <a:gd name="T4" fmla="*/ 56 w 132"/>
                <a:gd name="T5" fmla="*/ 27 h 128"/>
                <a:gd name="T6" fmla="*/ 14 w 132"/>
                <a:gd name="T7" fmla="*/ 69 h 128"/>
                <a:gd name="T8" fmla="*/ 1 w 132"/>
                <a:gd name="T9" fmla="*/ 110 h 128"/>
                <a:gd name="T10" fmla="*/ 14 w 132"/>
                <a:gd name="T11" fmla="*/ 128 h 128"/>
                <a:gd name="T12" fmla="*/ 53 w 132"/>
                <a:gd name="T13" fmla="*/ 118 h 128"/>
                <a:gd name="T14" fmla="*/ 121 w 132"/>
                <a:gd name="T15" fmla="*/ 53 h 128"/>
                <a:gd name="T16" fmla="*/ 64 w 132"/>
                <a:gd name="T17" fmla="*/ 95 h 128"/>
                <a:gd name="T18" fmla="*/ 99 w 132"/>
                <a:gd name="T19" fmla="*/ 47 h 128"/>
                <a:gd name="T20" fmla="*/ 95 w 132"/>
                <a:gd name="T21" fmla="*/ 67 h 128"/>
                <a:gd name="T22" fmla="*/ 64 w 132"/>
                <a:gd name="T23" fmla="*/ 98 h 128"/>
                <a:gd name="T24" fmla="*/ 59 w 132"/>
                <a:gd name="T25" fmla="*/ 81 h 128"/>
                <a:gd name="T26" fmla="*/ 46 w 132"/>
                <a:gd name="T27" fmla="*/ 68 h 128"/>
                <a:gd name="T28" fmla="*/ 92 w 132"/>
                <a:gd name="T29" fmla="*/ 36 h 128"/>
                <a:gd name="T30" fmla="*/ 59 w 132"/>
                <a:gd name="T31" fmla="*/ 81 h 128"/>
                <a:gd name="T32" fmla="*/ 31 w 132"/>
                <a:gd name="T33" fmla="*/ 64 h 128"/>
                <a:gd name="T34" fmla="*/ 80 w 132"/>
                <a:gd name="T35" fmla="*/ 28 h 128"/>
                <a:gd name="T36" fmla="*/ 17 w 132"/>
                <a:gd name="T37" fmla="*/ 119 h 128"/>
                <a:gd name="T38" fmla="*/ 8 w 132"/>
                <a:gd name="T39" fmla="*/ 114 h 128"/>
                <a:gd name="T40" fmla="*/ 13 w 132"/>
                <a:gd name="T41" fmla="*/ 96 h 128"/>
                <a:gd name="T42" fmla="*/ 32 w 132"/>
                <a:gd name="T43" fmla="*/ 115 h 128"/>
                <a:gd name="T44" fmla="*/ 36 w 132"/>
                <a:gd name="T45" fmla="*/ 114 h 128"/>
                <a:gd name="T46" fmla="*/ 14 w 132"/>
                <a:gd name="T47" fmla="*/ 92 h 128"/>
                <a:gd name="T48" fmla="*/ 19 w 132"/>
                <a:gd name="T49" fmla="*/ 75 h 128"/>
                <a:gd name="T50" fmla="*/ 52 w 132"/>
                <a:gd name="T51" fmla="*/ 110 h 128"/>
                <a:gd name="T52" fmla="*/ 36 w 132"/>
                <a:gd name="T53" fmla="*/ 114 h 128"/>
                <a:gd name="T54" fmla="*/ 108 w 132"/>
                <a:gd name="T55" fmla="*/ 54 h 128"/>
                <a:gd name="T56" fmla="*/ 98 w 132"/>
                <a:gd name="T57" fmla="*/ 30 h 128"/>
                <a:gd name="T58" fmla="*/ 81 w 132"/>
                <a:gd name="T59" fmla="*/ 13 h 128"/>
                <a:gd name="T60" fmla="*/ 112 w 132"/>
                <a:gd name="T61" fmla="*/ 16 h 128"/>
                <a:gd name="T62" fmla="*/ 115 w 132"/>
                <a:gd name="T63" fmla="*/ 4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2" h="128">
                  <a:moveTo>
                    <a:pt x="118" y="10"/>
                  </a:moveTo>
                  <a:cubicBezTo>
                    <a:pt x="111" y="4"/>
                    <a:pt x="102" y="0"/>
                    <a:pt x="94" y="0"/>
                  </a:cubicBezTo>
                  <a:cubicBezTo>
                    <a:pt x="87" y="0"/>
                    <a:pt x="80" y="3"/>
                    <a:pt x="75" y="7"/>
                  </a:cubicBezTo>
                  <a:cubicBezTo>
                    <a:pt x="56" y="27"/>
                    <a:pt x="56" y="27"/>
                    <a:pt x="56" y="27"/>
                  </a:cubicBezTo>
                  <a:cubicBezTo>
                    <a:pt x="56" y="27"/>
                    <a:pt x="56" y="27"/>
                    <a:pt x="56" y="27"/>
                  </a:cubicBezTo>
                  <a:cubicBezTo>
                    <a:pt x="56" y="27"/>
                    <a:pt x="56" y="27"/>
                    <a:pt x="56" y="27"/>
                  </a:cubicBezTo>
                  <a:cubicBezTo>
                    <a:pt x="56" y="27"/>
                    <a:pt x="56" y="27"/>
                    <a:pt x="56"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7"/>
                    <a:pt x="58" y="116"/>
                    <a:pt x="60" y="114"/>
                  </a:cubicBezTo>
                  <a:cubicBezTo>
                    <a:pt x="121" y="53"/>
                    <a:pt x="121" y="53"/>
                    <a:pt x="121" y="53"/>
                  </a:cubicBezTo>
                  <a:cubicBezTo>
                    <a:pt x="132" y="41"/>
                    <a:pt x="130" y="23"/>
                    <a:pt x="118" y="10"/>
                  </a:cubicBezTo>
                  <a:close/>
                  <a:moveTo>
                    <a:pt x="64" y="95"/>
                  </a:moveTo>
                  <a:cubicBezTo>
                    <a:pt x="64" y="91"/>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8"/>
                    <a:pt x="56" y="76"/>
                    <a:pt x="54" y="74"/>
                  </a:cubicBezTo>
                  <a:cubicBezTo>
                    <a:pt x="52" y="72"/>
                    <a:pt x="49" y="70"/>
                    <a:pt x="46" y="68"/>
                  </a:cubicBezTo>
                  <a:cubicBezTo>
                    <a:pt x="84" y="30"/>
                    <a:pt x="84" y="30"/>
                    <a:pt x="84" y="30"/>
                  </a:cubicBezTo>
                  <a:cubicBezTo>
                    <a:pt x="87" y="31"/>
                    <a:pt x="90" y="33"/>
                    <a:pt x="92" y="36"/>
                  </a:cubicBezTo>
                  <a:cubicBezTo>
                    <a:pt x="95" y="38"/>
                    <a:pt x="96" y="40"/>
                    <a:pt x="98" y="43"/>
                  </a:cubicBezTo>
                  <a:lnTo>
                    <a:pt x="59" y="81"/>
                  </a:lnTo>
                  <a:close/>
                  <a:moveTo>
                    <a:pt x="42" y="66"/>
                  </a:moveTo>
                  <a:cubicBezTo>
                    <a:pt x="38" y="65"/>
                    <a:pt x="35" y="64"/>
                    <a:pt x="31" y="64"/>
                  </a:cubicBezTo>
                  <a:cubicBezTo>
                    <a:pt x="61" y="33"/>
                    <a:pt x="61" y="33"/>
                    <a:pt x="61" y="33"/>
                  </a:cubicBezTo>
                  <a:cubicBezTo>
                    <a:pt x="66" y="28"/>
                    <a:pt x="73" y="27"/>
                    <a:pt x="80" y="28"/>
                  </a:cubicBezTo>
                  <a:lnTo>
                    <a:pt x="42" y="66"/>
                  </a:lnTo>
                  <a:close/>
                  <a:moveTo>
                    <a:pt x="17" y="119"/>
                  </a:moveTo>
                  <a:cubicBezTo>
                    <a:pt x="16" y="119"/>
                    <a:pt x="15" y="120"/>
                    <a:pt x="14" y="120"/>
                  </a:cubicBezTo>
                  <a:cubicBezTo>
                    <a:pt x="11" y="120"/>
                    <a:pt x="8" y="117"/>
                    <a:pt x="8" y="114"/>
                  </a:cubicBezTo>
                  <a:cubicBezTo>
                    <a:pt x="8" y="113"/>
                    <a:pt x="8" y="112"/>
                    <a:pt x="9" y="112"/>
                  </a:cubicBezTo>
                  <a:cubicBezTo>
                    <a:pt x="13" y="96"/>
                    <a:pt x="13" y="96"/>
                    <a:pt x="13" y="96"/>
                  </a:cubicBezTo>
                  <a:cubicBezTo>
                    <a:pt x="17" y="96"/>
                    <a:pt x="22" y="98"/>
                    <a:pt x="26" y="102"/>
                  </a:cubicBezTo>
                  <a:cubicBezTo>
                    <a:pt x="30" y="106"/>
                    <a:pt x="32" y="111"/>
                    <a:pt x="32" y="115"/>
                  </a:cubicBezTo>
                  <a:lnTo>
                    <a:pt x="17" y="119"/>
                  </a:lnTo>
                  <a:close/>
                  <a:moveTo>
                    <a:pt x="36" y="114"/>
                  </a:moveTo>
                  <a:cubicBezTo>
                    <a:pt x="36" y="109"/>
                    <a:pt x="33" y="103"/>
                    <a:pt x="29" y="99"/>
                  </a:cubicBezTo>
                  <a:cubicBezTo>
                    <a:pt x="25" y="95"/>
                    <a:pt x="19" y="92"/>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0"/>
                    <a:pt x="50" y="111"/>
                  </a:cubicBezTo>
                  <a:lnTo>
                    <a:pt x="36" y="114"/>
                  </a:lnTo>
                  <a:close/>
                  <a:moveTo>
                    <a:pt x="115" y="47"/>
                  </a:moveTo>
                  <a:cubicBezTo>
                    <a:pt x="108" y="54"/>
                    <a:pt x="108" y="54"/>
                    <a:pt x="108" y="54"/>
                  </a:cubicBezTo>
                  <a:cubicBezTo>
                    <a:pt x="108" y="53"/>
                    <a:pt x="108" y="52"/>
                    <a:pt x="108" y="51"/>
                  </a:cubicBezTo>
                  <a:cubicBezTo>
                    <a:pt x="108" y="43"/>
                    <a:pt x="104" y="36"/>
                    <a:pt x="98" y="30"/>
                  </a:cubicBezTo>
                  <a:cubicBezTo>
                    <a:pt x="92" y="23"/>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9" y="43"/>
                    <a:pt x="115" y="47"/>
                  </a:cubicBezTo>
                  <a:close/>
                </a:path>
              </a:pathLst>
            </a:custGeom>
            <a:solidFill>
              <a:schemeClr val="accent2"/>
            </a:solidFill>
            <a:ln>
              <a:noFill/>
            </a:ln>
          </p:spPr>
          <p:txBody>
            <a:bodyPr anchor="ctr"/>
            <a:lstStyle/>
            <a:p>
              <a:pPr algn="ctr"/>
              <a:endParaRPr>
                <a:cs typeface="+mn-ea"/>
                <a:sym typeface="+mn-lt"/>
              </a:endParaRPr>
            </a:p>
          </p:txBody>
        </p:sp>
        <p:grpSp>
          <p:nvGrpSpPr>
            <p:cNvPr id="7" name="Group 28"/>
            <p:cNvGrpSpPr/>
            <p:nvPr/>
          </p:nvGrpSpPr>
          <p:grpSpPr>
            <a:xfrm>
              <a:off x="7327377" y="1858821"/>
              <a:ext cx="349021" cy="508431"/>
              <a:chOff x="4174136" y="3762623"/>
              <a:chExt cx="330200" cy="481012"/>
            </a:xfrm>
            <a:solidFill>
              <a:schemeClr val="accent1"/>
            </a:solidFill>
          </p:grpSpPr>
          <p:sp>
            <p:nvSpPr>
              <p:cNvPr id="12" name="is1ide-Freeform: Shape 29"/>
              <p:cNvSpPr/>
              <p:nvPr/>
            </p:nvSpPr>
            <p:spPr bwMode="auto">
              <a:xfrm>
                <a:off x="4174136" y="3762623"/>
                <a:ext cx="330200" cy="481012"/>
              </a:xfrm>
              <a:custGeom>
                <a:avLst/>
                <a:gdLst>
                  <a:gd name="T0" fmla="*/ 44 w 88"/>
                  <a:gd name="T1" fmla="*/ 0 h 128"/>
                  <a:gd name="T2" fmla="*/ 0 w 88"/>
                  <a:gd name="T3" fmla="*/ 44 h 128"/>
                  <a:gd name="T4" fmla="*/ 20 w 88"/>
                  <a:gd name="T5" fmla="*/ 92 h 128"/>
                  <a:gd name="T6" fmla="*/ 44 w 88"/>
                  <a:gd name="T7" fmla="*/ 128 h 128"/>
                  <a:gd name="T8" fmla="*/ 68 w 88"/>
                  <a:gd name="T9" fmla="*/ 92 h 128"/>
                  <a:gd name="T10" fmla="*/ 88 w 88"/>
                  <a:gd name="T11" fmla="*/ 44 h 128"/>
                  <a:gd name="T12" fmla="*/ 44 w 88"/>
                  <a:gd name="T13" fmla="*/ 0 h 128"/>
                  <a:gd name="T14" fmla="*/ 55 w 88"/>
                  <a:gd name="T15" fmla="*/ 109 h 128"/>
                  <a:gd name="T16" fmla="*/ 35 w 88"/>
                  <a:gd name="T17" fmla="*/ 111 h 128"/>
                  <a:gd name="T18" fmla="*/ 32 w 88"/>
                  <a:gd name="T19" fmla="*/ 103 h 128"/>
                  <a:gd name="T20" fmla="*/ 32 w 88"/>
                  <a:gd name="T21" fmla="*/ 103 h 128"/>
                  <a:gd name="T22" fmla="*/ 57 w 88"/>
                  <a:gd name="T23" fmla="*/ 100 h 128"/>
                  <a:gd name="T24" fmla="*/ 56 w 88"/>
                  <a:gd name="T25" fmla="*/ 104 h 128"/>
                  <a:gd name="T26" fmla="*/ 55 w 88"/>
                  <a:gd name="T27" fmla="*/ 109 h 128"/>
                  <a:gd name="T28" fmla="*/ 31 w 88"/>
                  <a:gd name="T29" fmla="*/ 99 h 128"/>
                  <a:gd name="T30" fmla="*/ 29 w 88"/>
                  <a:gd name="T31" fmla="*/ 92 h 128"/>
                  <a:gd name="T32" fmla="*/ 60 w 88"/>
                  <a:gd name="T33" fmla="*/ 92 h 128"/>
                  <a:gd name="T34" fmla="*/ 58 w 88"/>
                  <a:gd name="T35" fmla="*/ 96 h 128"/>
                  <a:gd name="T36" fmla="*/ 31 w 88"/>
                  <a:gd name="T37" fmla="*/ 99 h 128"/>
                  <a:gd name="T38" fmla="*/ 44 w 88"/>
                  <a:gd name="T39" fmla="*/ 120 h 128"/>
                  <a:gd name="T40" fmla="*/ 36 w 88"/>
                  <a:gd name="T41" fmla="*/ 115 h 128"/>
                  <a:gd name="T42" fmla="*/ 53 w 88"/>
                  <a:gd name="T43" fmla="*/ 113 h 128"/>
                  <a:gd name="T44" fmla="*/ 44 w 88"/>
                  <a:gd name="T45" fmla="*/ 120 h 128"/>
                  <a:gd name="T46" fmla="*/ 63 w 88"/>
                  <a:gd name="T47" fmla="*/ 84 h 128"/>
                  <a:gd name="T48" fmla="*/ 26 w 88"/>
                  <a:gd name="T49" fmla="*/ 84 h 128"/>
                  <a:gd name="T50" fmla="*/ 19 w 88"/>
                  <a:gd name="T51" fmla="*/ 71 h 128"/>
                  <a:gd name="T52" fmla="*/ 8 w 88"/>
                  <a:gd name="T53" fmla="*/ 44 h 128"/>
                  <a:gd name="T54" fmla="*/ 44 w 88"/>
                  <a:gd name="T55" fmla="*/ 8 h 128"/>
                  <a:gd name="T56" fmla="*/ 80 w 88"/>
                  <a:gd name="T57" fmla="*/ 44 h 128"/>
                  <a:gd name="T58" fmla="*/ 70 w 88"/>
                  <a:gd name="T59" fmla="*/ 71 h 128"/>
                  <a:gd name="T60" fmla="*/ 63 w 88"/>
                  <a:gd name="T61"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8" h="128">
                    <a:moveTo>
                      <a:pt x="44" y="0"/>
                    </a:moveTo>
                    <a:cubicBezTo>
                      <a:pt x="20" y="0"/>
                      <a:pt x="0" y="19"/>
                      <a:pt x="0" y="44"/>
                    </a:cubicBezTo>
                    <a:cubicBezTo>
                      <a:pt x="0" y="60"/>
                      <a:pt x="15" y="77"/>
                      <a:pt x="20" y="92"/>
                    </a:cubicBezTo>
                    <a:cubicBezTo>
                      <a:pt x="28" y="114"/>
                      <a:pt x="27" y="128"/>
                      <a:pt x="44" y="128"/>
                    </a:cubicBezTo>
                    <a:cubicBezTo>
                      <a:pt x="61" y="128"/>
                      <a:pt x="60" y="114"/>
                      <a:pt x="68" y="92"/>
                    </a:cubicBezTo>
                    <a:cubicBezTo>
                      <a:pt x="73" y="77"/>
                      <a:pt x="88" y="60"/>
                      <a:pt x="88" y="44"/>
                    </a:cubicBezTo>
                    <a:cubicBezTo>
                      <a:pt x="88" y="19"/>
                      <a:pt x="68" y="0"/>
                      <a:pt x="44" y="0"/>
                    </a:cubicBezTo>
                    <a:close/>
                    <a:moveTo>
                      <a:pt x="55" y="109"/>
                    </a:moveTo>
                    <a:cubicBezTo>
                      <a:pt x="35" y="111"/>
                      <a:pt x="35" y="111"/>
                      <a:pt x="35" y="111"/>
                    </a:cubicBezTo>
                    <a:cubicBezTo>
                      <a:pt x="34" y="109"/>
                      <a:pt x="33" y="107"/>
                      <a:pt x="32" y="103"/>
                    </a:cubicBezTo>
                    <a:cubicBezTo>
                      <a:pt x="32" y="103"/>
                      <a:pt x="32" y="103"/>
                      <a:pt x="32" y="103"/>
                    </a:cubicBezTo>
                    <a:cubicBezTo>
                      <a:pt x="57" y="100"/>
                      <a:pt x="57" y="100"/>
                      <a:pt x="57" y="100"/>
                    </a:cubicBezTo>
                    <a:cubicBezTo>
                      <a:pt x="57" y="101"/>
                      <a:pt x="56" y="103"/>
                      <a:pt x="56" y="104"/>
                    </a:cubicBezTo>
                    <a:cubicBezTo>
                      <a:pt x="55" y="106"/>
                      <a:pt x="55" y="107"/>
                      <a:pt x="55" y="109"/>
                    </a:cubicBezTo>
                    <a:close/>
                    <a:moveTo>
                      <a:pt x="31" y="99"/>
                    </a:moveTo>
                    <a:cubicBezTo>
                      <a:pt x="30" y="97"/>
                      <a:pt x="30" y="94"/>
                      <a:pt x="29" y="92"/>
                    </a:cubicBezTo>
                    <a:cubicBezTo>
                      <a:pt x="60" y="92"/>
                      <a:pt x="60" y="92"/>
                      <a:pt x="60" y="92"/>
                    </a:cubicBezTo>
                    <a:cubicBezTo>
                      <a:pt x="59" y="93"/>
                      <a:pt x="59" y="95"/>
                      <a:pt x="58" y="96"/>
                    </a:cubicBezTo>
                    <a:lnTo>
                      <a:pt x="31" y="99"/>
                    </a:lnTo>
                    <a:close/>
                    <a:moveTo>
                      <a:pt x="44" y="120"/>
                    </a:moveTo>
                    <a:cubicBezTo>
                      <a:pt x="40" y="120"/>
                      <a:pt x="38" y="119"/>
                      <a:pt x="36" y="115"/>
                    </a:cubicBezTo>
                    <a:cubicBezTo>
                      <a:pt x="53" y="113"/>
                      <a:pt x="53" y="113"/>
                      <a:pt x="53" y="113"/>
                    </a:cubicBezTo>
                    <a:cubicBezTo>
                      <a:pt x="51" y="119"/>
                      <a:pt x="49" y="120"/>
                      <a:pt x="44" y="120"/>
                    </a:cubicBezTo>
                    <a:close/>
                    <a:moveTo>
                      <a:pt x="63" y="84"/>
                    </a:moveTo>
                    <a:cubicBezTo>
                      <a:pt x="26" y="84"/>
                      <a:pt x="26" y="84"/>
                      <a:pt x="26" y="84"/>
                    </a:cubicBezTo>
                    <a:cubicBezTo>
                      <a:pt x="24" y="79"/>
                      <a:pt x="21" y="75"/>
                      <a:pt x="19" y="71"/>
                    </a:cubicBezTo>
                    <a:cubicBezTo>
                      <a:pt x="14" y="62"/>
                      <a:pt x="8" y="52"/>
                      <a:pt x="8" y="44"/>
                    </a:cubicBezTo>
                    <a:cubicBezTo>
                      <a:pt x="8" y="24"/>
                      <a:pt x="24" y="8"/>
                      <a:pt x="44" y="8"/>
                    </a:cubicBezTo>
                    <a:cubicBezTo>
                      <a:pt x="64" y="8"/>
                      <a:pt x="80" y="24"/>
                      <a:pt x="80" y="44"/>
                    </a:cubicBezTo>
                    <a:cubicBezTo>
                      <a:pt x="80" y="52"/>
                      <a:pt x="75" y="62"/>
                      <a:pt x="70" y="71"/>
                    </a:cubicBezTo>
                    <a:cubicBezTo>
                      <a:pt x="67" y="75"/>
                      <a:pt x="65" y="80"/>
                      <a:pt x="63"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sp>
            <p:nvSpPr>
              <p:cNvPr id="13" name="is1ide-Freeform: Shape 30"/>
              <p:cNvSpPr/>
              <p:nvPr/>
            </p:nvSpPr>
            <p:spPr bwMode="auto">
              <a:xfrm>
                <a:off x="4248748" y="3837235"/>
                <a:ext cx="96838" cy="98425"/>
              </a:xfrm>
              <a:custGeom>
                <a:avLst/>
                <a:gdLst>
                  <a:gd name="T0" fmla="*/ 24 w 26"/>
                  <a:gd name="T1" fmla="*/ 0 h 26"/>
                  <a:gd name="T2" fmla="*/ 0 w 26"/>
                  <a:gd name="T3" fmla="*/ 24 h 26"/>
                  <a:gd name="T4" fmla="*/ 2 w 26"/>
                  <a:gd name="T5" fmla="*/ 26 h 26"/>
                  <a:gd name="T6" fmla="*/ 4 w 26"/>
                  <a:gd name="T7" fmla="*/ 24 h 26"/>
                  <a:gd name="T8" fmla="*/ 24 w 26"/>
                  <a:gd name="T9" fmla="*/ 4 h 26"/>
                  <a:gd name="T10" fmla="*/ 26 w 26"/>
                  <a:gd name="T11" fmla="*/ 2 h 26"/>
                  <a:gd name="T12" fmla="*/ 24 w 26"/>
                  <a:gd name="T13" fmla="*/ 0 h 26"/>
                </a:gdLst>
                <a:ahLst/>
                <a:cxnLst>
                  <a:cxn ang="0">
                    <a:pos x="T0" y="T1"/>
                  </a:cxn>
                  <a:cxn ang="0">
                    <a:pos x="T2" y="T3"/>
                  </a:cxn>
                  <a:cxn ang="0">
                    <a:pos x="T4" y="T5"/>
                  </a:cxn>
                  <a:cxn ang="0">
                    <a:pos x="T6" y="T7"/>
                  </a:cxn>
                  <a:cxn ang="0">
                    <a:pos x="T8" y="T9"/>
                  </a:cxn>
                  <a:cxn ang="0">
                    <a:pos x="T10" y="T11"/>
                  </a:cxn>
                  <a:cxn ang="0">
                    <a:pos x="T12" y="T13"/>
                  </a:cxn>
                </a:cxnLst>
                <a:rect l="0" t="0" r="r" b="b"/>
                <a:pathLst>
                  <a:path w="26" h="26">
                    <a:moveTo>
                      <a:pt x="24" y="0"/>
                    </a:moveTo>
                    <a:cubicBezTo>
                      <a:pt x="11" y="0"/>
                      <a:pt x="0" y="11"/>
                      <a:pt x="0" y="24"/>
                    </a:cubicBezTo>
                    <a:cubicBezTo>
                      <a:pt x="0" y="25"/>
                      <a:pt x="1" y="26"/>
                      <a:pt x="2" y="26"/>
                    </a:cubicBezTo>
                    <a:cubicBezTo>
                      <a:pt x="3" y="26"/>
                      <a:pt x="4" y="25"/>
                      <a:pt x="4" y="24"/>
                    </a:cubicBezTo>
                    <a:cubicBezTo>
                      <a:pt x="4" y="13"/>
                      <a:pt x="13" y="4"/>
                      <a:pt x="24" y="4"/>
                    </a:cubicBezTo>
                    <a:cubicBezTo>
                      <a:pt x="25" y="4"/>
                      <a:pt x="26" y="3"/>
                      <a:pt x="26" y="2"/>
                    </a:cubicBezTo>
                    <a:cubicBezTo>
                      <a:pt x="26" y="1"/>
                      <a:pt x="25" y="0"/>
                      <a:pt x="2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cs typeface="+mn-ea"/>
                  <a:sym typeface="+mn-lt"/>
                </a:endParaRPr>
              </a:p>
            </p:txBody>
          </p:sp>
        </p:grpSp>
        <p:sp>
          <p:nvSpPr>
            <p:cNvPr id="8" name="is1ide-Rectangle 35"/>
            <p:cNvSpPr/>
            <p:nvPr/>
          </p:nvSpPr>
          <p:spPr>
            <a:xfrm>
              <a:off x="7937791" y="1937686"/>
              <a:ext cx="3537074" cy="544376"/>
            </a:xfrm>
            <a:prstGeom prst="rect">
              <a:avLst/>
            </a:prstGeom>
          </p:spPr>
          <p:txBody>
            <a:bodyPr wrap="square" lIns="0" tIns="0" rIns="0" bIns="0">
              <a:normAutofit/>
            </a:bodyPr>
            <a:lstStyle/>
            <a:p>
              <a:pPr>
                <a:lnSpc>
                  <a:spcPct val="120000"/>
                </a:lnSpc>
              </a:pPr>
              <a:r>
                <a:rPr lang="zh-CN" altLang="en-US" sz="1400">
                  <a:cs typeface="+mn-ea"/>
                  <a:sym typeface="+mn-lt"/>
                </a:rPr>
                <a:t>This section is displayed as a text layout</a:t>
              </a:r>
            </a:p>
          </p:txBody>
        </p:sp>
        <p:sp>
          <p:nvSpPr>
            <p:cNvPr id="9" name="is1ide-Rectangle 36"/>
            <p:cNvSpPr/>
            <p:nvPr/>
          </p:nvSpPr>
          <p:spPr>
            <a:xfrm>
              <a:off x="7937791" y="2998636"/>
              <a:ext cx="3537074" cy="544376"/>
            </a:xfrm>
            <a:prstGeom prst="rect">
              <a:avLst/>
            </a:prstGeom>
          </p:spPr>
          <p:txBody>
            <a:bodyPr wrap="square" lIns="0" tIns="0" rIns="0" bIns="0">
              <a:normAutofit/>
            </a:bodyPr>
            <a:lstStyle/>
            <a:p>
              <a:pPr>
                <a:lnSpc>
                  <a:spcPct val="120000"/>
                </a:lnSpc>
              </a:pPr>
              <a:r>
                <a:rPr lang="zh-CN" altLang="en-US" sz="1400">
                  <a:cs typeface="+mn-ea"/>
                  <a:sym typeface="+mn-lt"/>
                </a:rPr>
                <a:t>This section is displayed as a text layout</a:t>
              </a:r>
            </a:p>
          </p:txBody>
        </p:sp>
        <p:sp>
          <p:nvSpPr>
            <p:cNvPr id="10" name="is1ide-Rectangle 37"/>
            <p:cNvSpPr/>
            <p:nvPr/>
          </p:nvSpPr>
          <p:spPr>
            <a:xfrm>
              <a:off x="7937791" y="4084653"/>
              <a:ext cx="3537074" cy="544376"/>
            </a:xfrm>
            <a:prstGeom prst="rect">
              <a:avLst/>
            </a:prstGeom>
          </p:spPr>
          <p:txBody>
            <a:bodyPr wrap="square" lIns="0" tIns="0" rIns="0" bIns="0">
              <a:normAutofit/>
            </a:bodyPr>
            <a:lstStyle/>
            <a:p>
              <a:pPr>
                <a:lnSpc>
                  <a:spcPct val="120000"/>
                </a:lnSpc>
              </a:pPr>
              <a:r>
                <a:rPr lang="zh-CN" altLang="en-US" sz="1400">
                  <a:cs typeface="+mn-ea"/>
                  <a:sym typeface="+mn-lt"/>
                </a:rPr>
                <a:t>This section is displayed as a text layout</a:t>
              </a:r>
            </a:p>
          </p:txBody>
        </p:sp>
        <p:sp>
          <p:nvSpPr>
            <p:cNvPr id="11" name="is1ide-Rectangle 38"/>
            <p:cNvSpPr/>
            <p:nvPr/>
          </p:nvSpPr>
          <p:spPr>
            <a:xfrm>
              <a:off x="7937791" y="5170670"/>
              <a:ext cx="3537074" cy="544376"/>
            </a:xfrm>
            <a:prstGeom prst="rect">
              <a:avLst/>
            </a:prstGeom>
          </p:spPr>
          <p:txBody>
            <a:bodyPr wrap="square" lIns="0" tIns="0" rIns="0" bIns="0">
              <a:normAutofit/>
            </a:bodyPr>
            <a:lstStyle/>
            <a:p>
              <a:pPr>
                <a:lnSpc>
                  <a:spcPct val="120000"/>
                </a:lnSpc>
              </a:pPr>
              <a:r>
                <a:rPr lang="zh-CN" altLang="en-US" sz="1400">
                  <a:cs typeface="+mn-ea"/>
                  <a:sym typeface="+mn-lt"/>
                </a:rPr>
                <a:t>This section is displayed as a text layout</a:t>
              </a:r>
            </a:p>
          </p:txBody>
        </p:sp>
      </p:grpSp>
    </p:spTree>
    <p:custDataLst>
      <p:tags r:id="rId2"/>
    </p:custDataLst>
    <p:extLst>
      <p:ext uri="{BB962C8B-B14F-4D97-AF65-F5344CB8AC3E}">
        <p14:creationId xmlns:p14="http://schemas.microsoft.com/office/powerpoint/2010/main" val="417927694"/>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003641" y="3576332"/>
            <a:ext cx="184720" cy="400103"/>
          </a:xfrm>
          <a:prstGeom prst="rect">
            <a:avLst/>
          </a:prstGeom>
          <a:solidFill>
            <a:schemeClr val="bg1">
              <a:lumMod val="95000"/>
            </a:schemeClr>
          </a:solidFill>
        </p:spPr>
        <p:txBody>
          <a:bodyPr rot="0" spcFirstLastPara="0" vertOverflow="overflow" horzOverflow="overflow" vert="horz" wrap="none" lIns="91435" tIns="45717" rIns="91435" bIns="45717" numCol="1" spcCol="0" rtlCol="0" fromWordArt="0" anchor="ctr" anchorCtr="0" forceAA="0" compatLnSpc="1">
            <a:spAutoFit/>
          </a:bodyPr>
          <a:lstStyle/>
          <a:p>
            <a:pPr algn="ctr">
              <a:spcBef>
                <a:spcPct val="0"/>
              </a:spcBef>
            </a:pPr>
            <a:endParaRPr lang="zh-CN" altLang="en-US" sz="2000">
              <a:solidFill>
                <a:srgbClr val="222B33"/>
              </a:solidFill>
              <a:cs typeface="+mn-ea"/>
              <a:sym typeface="+mn-lt"/>
            </a:endParaRPr>
          </a:p>
        </p:txBody>
      </p:sp>
      <p:sp>
        <p:nvSpPr>
          <p:cNvPr id="88" name="任意多边形: 形状 8"/>
          <p:cNvSpPr/>
          <p:nvPr/>
        </p:nvSpPr>
        <p:spPr>
          <a:xfrm>
            <a:off x="335" y="3304710"/>
            <a:ext cx="12176819" cy="819100"/>
          </a:xfrm>
          <a:custGeom>
            <a:avLst/>
            <a:gdLst>
              <a:gd name="connsiteX0" fmla="*/ 0 w 12177486"/>
              <a:gd name="connsiteY0" fmla="*/ 805696 h 823872"/>
              <a:gd name="connsiteX1" fmla="*/ 3788229 w 12177486"/>
              <a:gd name="connsiteY1" fmla="*/ 326725 h 823872"/>
              <a:gd name="connsiteX2" fmla="*/ 6821715 w 12177486"/>
              <a:gd name="connsiteY2" fmla="*/ 820210 h 823872"/>
              <a:gd name="connsiteX3" fmla="*/ 9913257 w 12177486"/>
              <a:gd name="connsiteY3" fmla="*/ 7410 h 823872"/>
              <a:gd name="connsiteX4" fmla="*/ 12177486 w 12177486"/>
              <a:gd name="connsiteY4" fmla="*/ 486382 h 823872"/>
              <a:gd name="connsiteX0-1" fmla="*/ 0 w 12177486"/>
              <a:gd name="connsiteY0-2" fmla="*/ 805696 h 825056"/>
              <a:gd name="connsiteX1-3" fmla="*/ 3788229 w 12177486"/>
              <a:gd name="connsiteY1-4" fmla="*/ 326725 h 825056"/>
              <a:gd name="connsiteX2-5" fmla="*/ 6821715 w 12177486"/>
              <a:gd name="connsiteY2-6" fmla="*/ 820210 h 825056"/>
              <a:gd name="connsiteX3-7" fmla="*/ 9913257 w 12177486"/>
              <a:gd name="connsiteY3-8" fmla="*/ 7410 h 825056"/>
              <a:gd name="connsiteX4-9" fmla="*/ 12177486 w 12177486"/>
              <a:gd name="connsiteY4-10" fmla="*/ 486382 h 825056"/>
              <a:gd name="connsiteX0-11" fmla="*/ 0 w 12177486"/>
              <a:gd name="connsiteY0-12" fmla="*/ 805696 h 831751"/>
              <a:gd name="connsiteX1-13" fmla="*/ 3788229 w 12177486"/>
              <a:gd name="connsiteY1-14" fmla="*/ 326725 h 831751"/>
              <a:gd name="connsiteX2-15" fmla="*/ 6821715 w 12177486"/>
              <a:gd name="connsiteY2-16" fmla="*/ 820210 h 831751"/>
              <a:gd name="connsiteX3-17" fmla="*/ 9913257 w 12177486"/>
              <a:gd name="connsiteY3-18" fmla="*/ 7410 h 831751"/>
              <a:gd name="connsiteX4-19" fmla="*/ 12177486 w 12177486"/>
              <a:gd name="connsiteY4-20" fmla="*/ 486382 h 831751"/>
              <a:gd name="connsiteX0-21" fmla="*/ 0 w 12177486"/>
              <a:gd name="connsiteY0-22" fmla="*/ 803846 h 829901"/>
              <a:gd name="connsiteX1-23" fmla="*/ 3788229 w 12177486"/>
              <a:gd name="connsiteY1-24" fmla="*/ 324875 h 829901"/>
              <a:gd name="connsiteX2-25" fmla="*/ 6821715 w 12177486"/>
              <a:gd name="connsiteY2-26" fmla="*/ 818360 h 829901"/>
              <a:gd name="connsiteX3-27" fmla="*/ 9913257 w 12177486"/>
              <a:gd name="connsiteY3-28" fmla="*/ 5560 h 829901"/>
              <a:gd name="connsiteX4-29" fmla="*/ 12177486 w 12177486"/>
              <a:gd name="connsiteY4-30" fmla="*/ 484532 h 829901"/>
              <a:gd name="connsiteX0-31" fmla="*/ 0 w 12177486"/>
              <a:gd name="connsiteY0-32" fmla="*/ 798305 h 824360"/>
              <a:gd name="connsiteX1-33" fmla="*/ 3788229 w 12177486"/>
              <a:gd name="connsiteY1-34" fmla="*/ 319334 h 824360"/>
              <a:gd name="connsiteX2-35" fmla="*/ 6821715 w 12177486"/>
              <a:gd name="connsiteY2-36" fmla="*/ 812819 h 824360"/>
              <a:gd name="connsiteX3-37" fmla="*/ 9913257 w 12177486"/>
              <a:gd name="connsiteY3-38" fmla="*/ 19 h 824360"/>
              <a:gd name="connsiteX4-39" fmla="*/ 12177486 w 12177486"/>
              <a:gd name="connsiteY4-40" fmla="*/ 478991 h 824360"/>
              <a:gd name="connsiteX0-41" fmla="*/ 0 w 12177486"/>
              <a:gd name="connsiteY0-42" fmla="*/ 798305 h 819144"/>
              <a:gd name="connsiteX1-43" fmla="*/ 3788229 w 12177486"/>
              <a:gd name="connsiteY1-44" fmla="*/ 319334 h 819144"/>
              <a:gd name="connsiteX2-45" fmla="*/ 6821715 w 12177486"/>
              <a:gd name="connsiteY2-46" fmla="*/ 812819 h 819144"/>
              <a:gd name="connsiteX3-47" fmla="*/ 9913257 w 12177486"/>
              <a:gd name="connsiteY3-48" fmla="*/ 19 h 819144"/>
              <a:gd name="connsiteX4-49" fmla="*/ 12177486 w 12177486"/>
              <a:gd name="connsiteY4-50" fmla="*/ 478991 h 81914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77486" h="819144">
                <a:moveTo>
                  <a:pt x="0" y="798305"/>
                </a:moveTo>
                <a:cubicBezTo>
                  <a:pt x="1325638" y="557610"/>
                  <a:pt x="3009417" y="65455"/>
                  <a:pt x="3788229" y="319334"/>
                </a:cubicBezTo>
                <a:cubicBezTo>
                  <a:pt x="4567041" y="573213"/>
                  <a:pt x="5800877" y="866038"/>
                  <a:pt x="6821715" y="812819"/>
                </a:cubicBezTo>
                <a:cubicBezTo>
                  <a:pt x="7842553" y="759600"/>
                  <a:pt x="8883469" y="2317"/>
                  <a:pt x="9913257" y="19"/>
                </a:cubicBezTo>
                <a:cubicBezTo>
                  <a:pt x="10943045" y="-2279"/>
                  <a:pt x="11491686" y="211686"/>
                  <a:pt x="12177486" y="478991"/>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89" name="椭圆 88"/>
          <p:cNvSpPr/>
          <p:nvPr/>
        </p:nvSpPr>
        <p:spPr>
          <a:xfrm>
            <a:off x="1887465" y="3646719"/>
            <a:ext cx="117547" cy="117547"/>
          </a:xfrm>
          <a:prstGeom prst="ellipse">
            <a:avLst/>
          </a:prstGeom>
          <a:solidFill>
            <a:srgbClr val="FFFFFF"/>
          </a:solidFill>
          <a:ln>
            <a:solidFill>
              <a:srgbClr val="3E7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90" name="椭圆 89"/>
          <p:cNvSpPr/>
          <p:nvPr/>
        </p:nvSpPr>
        <p:spPr>
          <a:xfrm>
            <a:off x="3947516" y="3646719"/>
            <a:ext cx="117547" cy="117547"/>
          </a:xfrm>
          <a:prstGeom prst="ellipse">
            <a:avLst/>
          </a:prstGeom>
          <a:solidFill>
            <a:srgbClr val="FFFFFF"/>
          </a:solidFill>
          <a:ln>
            <a:solidFill>
              <a:srgbClr val="3E7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91" name="椭圆 90"/>
          <p:cNvSpPr/>
          <p:nvPr/>
        </p:nvSpPr>
        <p:spPr>
          <a:xfrm>
            <a:off x="6032116" y="4052751"/>
            <a:ext cx="117547" cy="117547"/>
          </a:xfrm>
          <a:prstGeom prst="ellipse">
            <a:avLst/>
          </a:prstGeom>
          <a:solidFill>
            <a:srgbClr val="FFFFFF"/>
          </a:solidFill>
          <a:ln>
            <a:solidFill>
              <a:srgbClr val="3E7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93" name="椭圆 92"/>
          <p:cNvSpPr/>
          <p:nvPr/>
        </p:nvSpPr>
        <p:spPr>
          <a:xfrm>
            <a:off x="8082061" y="3700796"/>
            <a:ext cx="117547" cy="117547"/>
          </a:xfrm>
          <a:prstGeom prst="ellipse">
            <a:avLst/>
          </a:prstGeom>
          <a:solidFill>
            <a:srgbClr val="FFFFFF"/>
          </a:solidFill>
          <a:ln>
            <a:solidFill>
              <a:srgbClr val="3E7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94" name="椭圆 93"/>
          <p:cNvSpPr/>
          <p:nvPr/>
        </p:nvSpPr>
        <p:spPr>
          <a:xfrm>
            <a:off x="10166305" y="3251449"/>
            <a:ext cx="117547" cy="117547"/>
          </a:xfrm>
          <a:prstGeom prst="ellipse">
            <a:avLst/>
          </a:prstGeom>
          <a:solidFill>
            <a:srgbClr val="FFFFFF"/>
          </a:solidFill>
          <a:ln>
            <a:solidFill>
              <a:srgbClr val="3E78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grpSp>
        <p:nvGrpSpPr>
          <p:cNvPr id="95" name="组合 94"/>
          <p:cNvGrpSpPr/>
          <p:nvPr/>
        </p:nvGrpSpPr>
        <p:grpSpPr>
          <a:xfrm>
            <a:off x="1472653" y="3966775"/>
            <a:ext cx="1064716" cy="1064716"/>
            <a:chOff x="1676400" y="4740492"/>
            <a:chExt cx="685800" cy="685800"/>
          </a:xfrm>
        </p:grpSpPr>
        <p:sp>
          <p:nvSpPr>
            <p:cNvPr id="96" name="椭圆 95"/>
            <p:cNvSpPr/>
            <p:nvPr/>
          </p:nvSpPr>
          <p:spPr>
            <a:xfrm>
              <a:off x="1676400" y="4740492"/>
              <a:ext cx="685800" cy="685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97" name="Freeform 109"/>
            <p:cNvSpPr>
              <a:spLocks noChangeArrowheads="1"/>
            </p:cNvSpPr>
            <p:nvPr/>
          </p:nvSpPr>
          <p:spPr bwMode="auto">
            <a:xfrm>
              <a:off x="1827792" y="4880339"/>
              <a:ext cx="383016" cy="383014"/>
            </a:xfrm>
            <a:custGeom>
              <a:avLst/>
              <a:gdLst>
                <a:gd name="T0" fmla="*/ 116822 w 634"/>
                <a:gd name="T1" fmla="*/ 0 h 634"/>
                <a:gd name="T2" fmla="*/ 116822 w 634"/>
                <a:gd name="T3" fmla="*/ 228190 h 634"/>
                <a:gd name="T4" fmla="*/ 116822 w 634"/>
                <a:gd name="T5" fmla="*/ 0 h 634"/>
                <a:gd name="T6" fmla="*/ 196507 w 634"/>
                <a:gd name="T7" fmla="*/ 58399 h 634"/>
                <a:gd name="T8" fmla="*/ 159369 w 634"/>
                <a:gd name="T9" fmla="*/ 105984 h 634"/>
                <a:gd name="T10" fmla="*/ 196507 w 634"/>
                <a:gd name="T11" fmla="*/ 58399 h 634"/>
                <a:gd name="T12" fmla="*/ 186051 w 634"/>
                <a:gd name="T13" fmla="*/ 47945 h 634"/>
                <a:gd name="T14" fmla="*/ 138096 w 634"/>
                <a:gd name="T15" fmla="*/ 21269 h 634"/>
                <a:gd name="T16" fmla="*/ 85093 w 634"/>
                <a:gd name="T17" fmla="*/ 105984 h 634"/>
                <a:gd name="T18" fmla="*/ 90501 w 634"/>
                <a:gd name="T19" fmla="*/ 69214 h 634"/>
                <a:gd name="T20" fmla="*/ 138096 w 634"/>
                <a:gd name="T21" fmla="*/ 69214 h 634"/>
                <a:gd name="T22" fmla="*/ 85093 w 634"/>
                <a:gd name="T23" fmla="*/ 105984 h 634"/>
                <a:gd name="T24" fmla="*/ 143504 w 634"/>
                <a:gd name="T25" fmla="*/ 122206 h 634"/>
                <a:gd name="T26" fmla="*/ 116822 w 634"/>
                <a:gd name="T27" fmla="*/ 159336 h 634"/>
                <a:gd name="T28" fmla="*/ 85093 w 634"/>
                <a:gd name="T29" fmla="*/ 122206 h 634"/>
                <a:gd name="T30" fmla="*/ 106366 w 634"/>
                <a:gd name="T31" fmla="*/ 15862 h 634"/>
                <a:gd name="T32" fmla="*/ 116822 w 634"/>
                <a:gd name="T33" fmla="*/ 15862 h 634"/>
                <a:gd name="T34" fmla="*/ 138096 w 634"/>
                <a:gd name="T35" fmla="*/ 58399 h 634"/>
                <a:gd name="T36" fmla="*/ 95549 w 634"/>
                <a:gd name="T37" fmla="*/ 58399 h 634"/>
                <a:gd name="T38" fmla="*/ 90501 w 634"/>
                <a:gd name="T39" fmla="*/ 21269 h 634"/>
                <a:gd name="T40" fmla="*/ 79684 w 634"/>
                <a:gd name="T41" fmla="*/ 52992 h 634"/>
                <a:gd name="T42" fmla="*/ 90501 w 634"/>
                <a:gd name="T43" fmla="*/ 21269 h 634"/>
                <a:gd name="T44" fmla="*/ 32090 w 634"/>
                <a:gd name="T45" fmla="*/ 58399 h 634"/>
                <a:gd name="T46" fmla="*/ 74637 w 634"/>
                <a:gd name="T47" fmla="*/ 105984 h 634"/>
                <a:gd name="T48" fmla="*/ 32090 w 634"/>
                <a:gd name="T49" fmla="*/ 58399 h 634"/>
                <a:gd name="T50" fmla="*/ 32090 w 634"/>
                <a:gd name="T51" fmla="*/ 169790 h 634"/>
                <a:gd name="T52" fmla="*/ 74637 w 634"/>
                <a:gd name="T53" fmla="*/ 122206 h 634"/>
                <a:gd name="T54" fmla="*/ 32090 w 634"/>
                <a:gd name="T55" fmla="*/ 169790 h 634"/>
                <a:gd name="T56" fmla="*/ 42546 w 634"/>
                <a:gd name="T57" fmla="*/ 180605 h 634"/>
                <a:gd name="T58" fmla="*/ 90501 w 634"/>
                <a:gd name="T59" fmla="*/ 212328 h 634"/>
                <a:gd name="T60" fmla="*/ 122231 w 634"/>
                <a:gd name="T61" fmla="*/ 212328 h 634"/>
                <a:gd name="T62" fmla="*/ 116822 w 634"/>
                <a:gd name="T63" fmla="*/ 212328 h 634"/>
                <a:gd name="T64" fmla="*/ 95549 w 634"/>
                <a:gd name="T65" fmla="*/ 169790 h 634"/>
                <a:gd name="T66" fmla="*/ 138096 w 634"/>
                <a:gd name="T67" fmla="*/ 169790 h 634"/>
                <a:gd name="T68" fmla="*/ 138096 w 634"/>
                <a:gd name="T69" fmla="*/ 212328 h 634"/>
                <a:gd name="T70" fmla="*/ 148552 w 634"/>
                <a:gd name="T71" fmla="*/ 175198 h 634"/>
                <a:gd name="T72" fmla="*/ 138096 w 634"/>
                <a:gd name="T73" fmla="*/ 212328 h 634"/>
                <a:gd name="T74" fmla="*/ 196507 w 634"/>
                <a:gd name="T75" fmla="*/ 169790 h 634"/>
                <a:gd name="T76" fmla="*/ 159369 w 634"/>
                <a:gd name="T77" fmla="*/ 122206 h 634"/>
                <a:gd name="T78" fmla="*/ 196507 w 634"/>
                <a:gd name="T79" fmla="*/ 169790 h 63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34" h="634">
                  <a:moveTo>
                    <a:pt x="324" y="0"/>
                  </a:moveTo>
                  <a:lnTo>
                    <a:pt x="324" y="0"/>
                  </a:lnTo>
                  <a:cubicBezTo>
                    <a:pt x="148" y="0"/>
                    <a:pt x="0" y="147"/>
                    <a:pt x="0" y="324"/>
                  </a:cubicBezTo>
                  <a:cubicBezTo>
                    <a:pt x="0" y="486"/>
                    <a:pt x="148" y="633"/>
                    <a:pt x="324" y="633"/>
                  </a:cubicBezTo>
                  <a:cubicBezTo>
                    <a:pt x="486" y="633"/>
                    <a:pt x="633" y="486"/>
                    <a:pt x="633" y="324"/>
                  </a:cubicBezTo>
                  <a:cubicBezTo>
                    <a:pt x="633" y="147"/>
                    <a:pt x="486" y="0"/>
                    <a:pt x="324" y="0"/>
                  </a:cubicBezTo>
                  <a:close/>
                  <a:moveTo>
                    <a:pt x="545" y="162"/>
                  </a:moveTo>
                  <a:lnTo>
                    <a:pt x="545" y="162"/>
                  </a:lnTo>
                  <a:cubicBezTo>
                    <a:pt x="574" y="206"/>
                    <a:pt x="589" y="251"/>
                    <a:pt x="589" y="294"/>
                  </a:cubicBezTo>
                  <a:cubicBezTo>
                    <a:pt x="442" y="294"/>
                    <a:pt x="442" y="294"/>
                    <a:pt x="442" y="294"/>
                  </a:cubicBezTo>
                  <a:cubicBezTo>
                    <a:pt x="442" y="265"/>
                    <a:pt x="427" y="221"/>
                    <a:pt x="427" y="192"/>
                  </a:cubicBezTo>
                  <a:cubicBezTo>
                    <a:pt x="471" y="192"/>
                    <a:pt x="516" y="177"/>
                    <a:pt x="545" y="162"/>
                  </a:cubicBezTo>
                  <a:close/>
                  <a:moveTo>
                    <a:pt x="516" y="133"/>
                  </a:moveTo>
                  <a:lnTo>
                    <a:pt x="516" y="133"/>
                  </a:lnTo>
                  <a:cubicBezTo>
                    <a:pt x="486" y="147"/>
                    <a:pt x="457" y="147"/>
                    <a:pt x="412" y="147"/>
                  </a:cubicBezTo>
                  <a:cubicBezTo>
                    <a:pt x="412" y="118"/>
                    <a:pt x="398" y="89"/>
                    <a:pt x="383" y="59"/>
                  </a:cubicBezTo>
                  <a:cubicBezTo>
                    <a:pt x="442" y="59"/>
                    <a:pt x="486" y="89"/>
                    <a:pt x="516" y="133"/>
                  </a:cubicBezTo>
                  <a:close/>
                  <a:moveTo>
                    <a:pt x="236" y="294"/>
                  </a:moveTo>
                  <a:lnTo>
                    <a:pt x="236" y="294"/>
                  </a:lnTo>
                  <a:cubicBezTo>
                    <a:pt x="236" y="265"/>
                    <a:pt x="251" y="236"/>
                    <a:pt x="251" y="192"/>
                  </a:cubicBezTo>
                  <a:cubicBezTo>
                    <a:pt x="280" y="206"/>
                    <a:pt x="295" y="206"/>
                    <a:pt x="324" y="206"/>
                  </a:cubicBezTo>
                  <a:cubicBezTo>
                    <a:pt x="339" y="206"/>
                    <a:pt x="369" y="206"/>
                    <a:pt x="383" y="192"/>
                  </a:cubicBezTo>
                  <a:cubicBezTo>
                    <a:pt x="398" y="236"/>
                    <a:pt x="398" y="265"/>
                    <a:pt x="398" y="294"/>
                  </a:cubicBezTo>
                  <a:lnTo>
                    <a:pt x="236" y="294"/>
                  </a:lnTo>
                  <a:close/>
                  <a:moveTo>
                    <a:pt x="398" y="339"/>
                  </a:moveTo>
                  <a:lnTo>
                    <a:pt x="398" y="339"/>
                  </a:lnTo>
                  <a:cubicBezTo>
                    <a:pt x="398" y="368"/>
                    <a:pt x="398" y="412"/>
                    <a:pt x="383" y="442"/>
                  </a:cubicBezTo>
                  <a:cubicBezTo>
                    <a:pt x="369" y="442"/>
                    <a:pt x="339" y="442"/>
                    <a:pt x="324" y="442"/>
                  </a:cubicBezTo>
                  <a:cubicBezTo>
                    <a:pt x="295" y="442"/>
                    <a:pt x="280" y="442"/>
                    <a:pt x="251" y="442"/>
                  </a:cubicBezTo>
                  <a:cubicBezTo>
                    <a:pt x="251" y="412"/>
                    <a:pt x="236" y="368"/>
                    <a:pt x="236" y="339"/>
                  </a:cubicBezTo>
                  <a:lnTo>
                    <a:pt x="398" y="339"/>
                  </a:lnTo>
                  <a:close/>
                  <a:moveTo>
                    <a:pt x="295" y="44"/>
                  </a:moveTo>
                  <a:lnTo>
                    <a:pt x="295" y="44"/>
                  </a:lnTo>
                  <a:cubicBezTo>
                    <a:pt x="310" y="44"/>
                    <a:pt x="310" y="44"/>
                    <a:pt x="324" y="44"/>
                  </a:cubicBezTo>
                  <a:lnTo>
                    <a:pt x="339" y="44"/>
                  </a:lnTo>
                  <a:cubicBezTo>
                    <a:pt x="354" y="74"/>
                    <a:pt x="369" y="118"/>
                    <a:pt x="383" y="162"/>
                  </a:cubicBezTo>
                  <a:cubicBezTo>
                    <a:pt x="354" y="162"/>
                    <a:pt x="339" y="162"/>
                    <a:pt x="324" y="162"/>
                  </a:cubicBezTo>
                  <a:cubicBezTo>
                    <a:pt x="295" y="162"/>
                    <a:pt x="280" y="162"/>
                    <a:pt x="265" y="162"/>
                  </a:cubicBezTo>
                  <a:cubicBezTo>
                    <a:pt x="265" y="118"/>
                    <a:pt x="280" y="74"/>
                    <a:pt x="295" y="44"/>
                  </a:cubicBezTo>
                  <a:close/>
                  <a:moveTo>
                    <a:pt x="251" y="59"/>
                  </a:moveTo>
                  <a:lnTo>
                    <a:pt x="251" y="59"/>
                  </a:lnTo>
                  <a:cubicBezTo>
                    <a:pt x="236" y="89"/>
                    <a:pt x="221" y="118"/>
                    <a:pt x="221" y="147"/>
                  </a:cubicBezTo>
                  <a:cubicBezTo>
                    <a:pt x="192" y="147"/>
                    <a:pt x="148" y="147"/>
                    <a:pt x="118" y="133"/>
                  </a:cubicBezTo>
                  <a:cubicBezTo>
                    <a:pt x="148" y="89"/>
                    <a:pt x="207" y="59"/>
                    <a:pt x="251" y="59"/>
                  </a:cubicBezTo>
                  <a:close/>
                  <a:moveTo>
                    <a:pt x="89" y="162"/>
                  </a:moveTo>
                  <a:lnTo>
                    <a:pt x="89" y="162"/>
                  </a:lnTo>
                  <a:cubicBezTo>
                    <a:pt x="133" y="177"/>
                    <a:pt x="177" y="192"/>
                    <a:pt x="207" y="192"/>
                  </a:cubicBezTo>
                  <a:cubicBezTo>
                    <a:pt x="207" y="221"/>
                    <a:pt x="207" y="265"/>
                    <a:pt x="207" y="294"/>
                  </a:cubicBezTo>
                  <a:cubicBezTo>
                    <a:pt x="44" y="294"/>
                    <a:pt x="44" y="294"/>
                    <a:pt x="44" y="294"/>
                  </a:cubicBezTo>
                  <a:cubicBezTo>
                    <a:pt x="44" y="251"/>
                    <a:pt x="59" y="206"/>
                    <a:pt x="89" y="162"/>
                  </a:cubicBezTo>
                  <a:close/>
                  <a:moveTo>
                    <a:pt x="89" y="471"/>
                  </a:moveTo>
                  <a:lnTo>
                    <a:pt x="89" y="471"/>
                  </a:lnTo>
                  <a:cubicBezTo>
                    <a:pt x="59" y="427"/>
                    <a:pt x="44" y="383"/>
                    <a:pt x="44" y="339"/>
                  </a:cubicBezTo>
                  <a:cubicBezTo>
                    <a:pt x="207" y="339"/>
                    <a:pt x="207" y="339"/>
                    <a:pt x="207" y="339"/>
                  </a:cubicBezTo>
                  <a:cubicBezTo>
                    <a:pt x="207" y="368"/>
                    <a:pt x="207" y="412"/>
                    <a:pt x="207" y="442"/>
                  </a:cubicBezTo>
                  <a:cubicBezTo>
                    <a:pt x="177" y="457"/>
                    <a:pt x="133" y="457"/>
                    <a:pt x="89" y="471"/>
                  </a:cubicBezTo>
                  <a:close/>
                  <a:moveTo>
                    <a:pt x="118" y="501"/>
                  </a:moveTo>
                  <a:lnTo>
                    <a:pt x="118" y="501"/>
                  </a:lnTo>
                  <a:cubicBezTo>
                    <a:pt x="148" y="501"/>
                    <a:pt x="192" y="486"/>
                    <a:pt x="221" y="486"/>
                  </a:cubicBezTo>
                  <a:cubicBezTo>
                    <a:pt x="221" y="515"/>
                    <a:pt x="236" y="560"/>
                    <a:pt x="251" y="589"/>
                  </a:cubicBezTo>
                  <a:cubicBezTo>
                    <a:pt x="207" y="574"/>
                    <a:pt x="148" y="545"/>
                    <a:pt x="118" y="501"/>
                  </a:cubicBezTo>
                  <a:close/>
                  <a:moveTo>
                    <a:pt x="339" y="589"/>
                  </a:moveTo>
                  <a:lnTo>
                    <a:pt x="339" y="589"/>
                  </a:lnTo>
                  <a:lnTo>
                    <a:pt x="324" y="589"/>
                  </a:lnTo>
                  <a:cubicBezTo>
                    <a:pt x="310" y="589"/>
                    <a:pt x="310" y="589"/>
                    <a:pt x="295" y="589"/>
                  </a:cubicBezTo>
                  <a:cubicBezTo>
                    <a:pt x="280" y="560"/>
                    <a:pt x="265" y="515"/>
                    <a:pt x="265" y="471"/>
                  </a:cubicBezTo>
                  <a:cubicBezTo>
                    <a:pt x="280" y="471"/>
                    <a:pt x="295" y="471"/>
                    <a:pt x="324" y="471"/>
                  </a:cubicBezTo>
                  <a:cubicBezTo>
                    <a:pt x="339" y="471"/>
                    <a:pt x="354" y="471"/>
                    <a:pt x="383" y="471"/>
                  </a:cubicBezTo>
                  <a:cubicBezTo>
                    <a:pt x="369" y="515"/>
                    <a:pt x="354" y="560"/>
                    <a:pt x="339" y="589"/>
                  </a:cubicBezTo>
                  <a:close/>
                  <a:moveTo>
                    <a:pt x="383" y="589"/>
                  </a:moveTo>
                  <a:lnTo>
                    <a:pt x="383" y="589"/>
                  </a:lnTo>
                  <a:cubicBezTo>
                    <a:pt x="398" y="560"/>
                    <a:pt x="412" y="515"/>
                    <a:pt x="412" y="486"/>
                  </a:cubicBezTo>
                  <a:cubicBezTo>
                    <a:pt x="457" y="486"/>
                    <a:pt x="486" y="501"/>
                    <a:pt x="516" y="501"/>
                  </a:cubicBezTo>
                  <a:cubicBezTo>
                    <a:pt x="486" y="545"/>
                    <a:pt x="442" y="574"/>
                    <a:pt x="383" y="589"/>
                  </a:cubicBezTo>
                  <a:close/>
                  <a:moveTo>
                    <a:pt x="545" y="471"/>
                  </a:moveTo>
                  <a:lnTo>
                    <a:pt x="545" y="471"/>
                  </a:lnTo>
                  <a:cubicBezTo>
                    <a:pt x="516" y="457"/>
                    <a:pt x="471" y="457"/>
                    <a:pt x="427" y="442"/>
                  </a:cubicBezTo>
                  <a:cubicBezTo>
                    <a:pt x="427" y="412"/>
                    <a:pt x="442" y="368"/>
                    <a:pt x="442" y="339"/>
                  </a:cubicBezTo>
                  <a:cubicBezTo>
                    <a:pt x="589" y="339"/>
                    <a:pt x="589" y="339"/>
                    <a:pt x="589" y="339"/>
                  </a:cubicBezTo>
                  <a:cubicBezTo>
                    <a:pt x="589" y="383"/>
                    <a:pt x="574" y="427"/>
                    <a:pt x="545" y="471"/>
                  </a:cubicBezTo>
                  <a:close/>
                </a:path>
              </a:pathLst>
            </a:custGeom>
            <a:solidFill>
              <a:srgbClr val="FFFFFF"/>
            </a:solidFill>
            <a:ln>
              <a:noFill/>
            </a:ln>
            <a:effectLst/>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endParaRPr lang="zh-CN" altLang="en-US">
                <a:cs typeface="+mn-ea"/>
                <a:sym typeface="+mn-lt"/>
              </a:endParaRPr>
            </a:p>
          </p:txBody>
        </p:sp>
      </p:grpSp>
      <p:grpSp>
        <p:nvGrpSpPr>
          <p:cNvPr id="98" name="组合 97"/>
          <p:cNvGrpSpPr/>
          <p:nvPr/>
        </p:nvGrpSpPr>
        <p:grpSpPr>
          <a:xfrm>
            <a:off x="7597431" y="2507334"/>
            <a:ext cx="1064716" cy="1064716"/>
            <a:chOff x="8299836" y="4588092"/>
            <a:chExt cx="685800" cy="685800"/>
          </a:xfrm>
        </p:grpSpPr>
        <p:sp>
          <p:nvSpPr>
            <p:cNvPr id="99" name="椭圆 98"/>
            <p:cNvSpPr/>
            <p:nvPr/>
          </p:nvSpPr>
          <p:spPr>
            <a:xfrm>
              <a:off x="8299836" y="4588092"/>
              <a:ext cx="685800" cy="6858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100" name="Freeform 81"/>
            <p:cNvSpPr>
              <a:spLocks noChangeArrowheads="1"/>
            </p:cNvSpPr>
            <p:nvPr/>
          </p:nvSpPr>
          <p:spPr bwMode="auto">
            <a:xfrm>
              <a:off x="8456763" y="4786246"/>
              <a:ext cx="371946" cy="285600"/>
            </a:xfrm>
            <a:custGeom>
              <a:avLst/>
              <a:gdLst>
                <a:gd name="T0" fmla="*/ 131975 w 619"/>
                <a:gd name="T1" fmla="*/ 79795 h 472"/>
                <a:gd name="T2" fmla="*/ 131975 w 619"/>
                <a:gd name="T3" fmla="*/ 79795 h 472"/>
                <a:gd name="T4" fmla="*/ 105437 w 619"/>
                <a:gd name="T5" fmla="*/ 79795 h 472"/>
                <a:gd name="T6" fmla="*/ 116196 w 619"/>
                <a:gd name="T7" fmla="*/ 48021 h 472"/>
                <a:gd name="T8" fmla="*/ 110816 w 619"/>
                <a:gd name="T9" fmla="*/ 42605 h 472"/>
                <a:gd name="T10" fmla="*/ 100416 w 619"/>
                <a:gd name="T11" fmla="*/ 42605 h 472"/>
                <a:gd name="T12" fmla="*/ 84278 w 619"/>
                <a:gd name="T13" fmla="*/ 85211 h 472"/>
                <a:gd name="T14" fmla="*/ 84278 w 619"/>
                <a:gd name="T15" fmla="*/ 90626 h 472"/>
                <a:gd name="T16" fmla="*/ 89657 w 619"/>
                <a:gd name="T17" fmla="*/ 95681 h 472"/>
                <a:gd name="T18" fmla="*/ 121575 w 619"/>
                <a:gd name="T19" fmla="*/ 95681 h 472"/>
                <a:gd name="T20" fmla="*/ 105437 w 619"/>
                <a:gd name="T21" fmla="*/ 127455 h 472"/>
                <a:gd name="T22" fmla="*/ 105437 w 619"/>
                <a:gd name="T23" fmla="*/ 138287 h 472"/>
                <a:gd name="T24" fmla="*/ 116196 w 619"/>
                <a:gd name="T25" fmla="*/ 133232 h 472"/>
                <a:gd name="T26" fmla="*/ 136996 w 619"/>
                <a:gd name="T27" fmla="*/ 85211 h 472"/>
                <a:gd name="T28" fmla="*/ 131975 w 619"/>
                <a:gd name="T29" fmla="*/ 79795 h 472"/>
                <a:gd name="T30" fmla="*/ 158155 w 619"/>
                <a:gd name="T31" fmla="*/ 37189 h 472"/>
                <a:gd name="T32" fmla="*/ 158155 w 619"/>
                <a:gd name="T33" fmla="*/ 37189 h 472"/>
                <a:gd name="T34" fmla="*/ 105437 w 619"/>
                <a:gd name="T35" fmla="*/ 0 h 472"/>
                <a:gd name="T36" fmla="*/ 42318 w 619"/>
                <a:gd name="T37" fmla="*/ 58492 h 472"/>
                <a:gd name="T38" fmla="*/ 0 w 619"/>
                <a:gd name="T39" fmla="*/ 116984 h 472"/>
                <a:gd name="T40" fmla="*/ 52718 w 619"/>
                <a:gd name="T41" fmla="*/ 170060 h 472"/>
                <a:gd name="T42" fmla="*/ 153134 w 619"/>
                <a:gd name="T43" fmla="*/ 170060 h 472"/>
                <a:gd name="T44" fmla="*/ 221632 w 619"/>
                <a:gd name="T45" fmla="*/ 106513 h 472"/>
                <a:gd name="T46" fmla="*/ 158155 w 619"/>
                <a:gd name="T47" fmla="*/ 37189 h 472"/>
                <a:gd name="T48" fmla="*/ 153134 w 619"/>
                <a:gd name="T49" fmla="*/ 159589 h 472"/>
                <a:gd name="T50" fmla="*/ 153134 w 619"/>
                <a:gd name="T51" fmla="*/ 159589 h 472"/>
                <a:gd name="T52" fmla="*/ 52718 w 619"/>
                <a:gd name="T53" fmla="*/ 159589 h 472"/>
                <a:gd name="T54" fmla="*/ 10400 w 619"/>
                <a:gd name="T55" fmla="*/ 116984 h 472"/>
                <a:gd name="T56" fmla="*/ 52718 w 619"/>
                <a:gd name="T57" fmla="*/ 74379 h 472"/>
                <a:gd name="T58" fmla="*/ 105437 w 619"/>
                <a:gd name="T59" fmla="*/ 15887 h 472"/>
                <a:gd name="T60" fmla="*/ 147755 w 619"/>
                <a:gd name="T61" fmla="*/ 53437 h 472"/>
                <a:gd name="T62" fmla="*/ 211232 w 619"/>
                <a:gd name="T63" fmla="*/ 101097 h 472"/>
                <a:gd name="T64" fmla="*/ 153134 w 619"/>
                <a:gd name="T65" fmla="*/ 159589 h 4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19" h="472">
                  <a:moveTo>
                    <a:pt x="368" y="221"/>
                  </a:moveTo>
                  <a:lnTo>
                    <a:pt x="368" y="221"/>
                  </a:lnTo>
                  <a:cubicBezTo>
                    <a:pt x="294" y="221"/>
                    <a:pt x="294" y="221"/>
                    <a:pt x="294" y="221"/>
                  </a:cubicBezTo>
                  <a:cubicBezTo>
                    <a:pt x="324" y="133"/>
                    <a:pt x="324" y="133"/>
                    <a:pt x="324" y="133"/>
                  </a:cubicBezTo>
                  <a:cubicBezTo>
                    <a:pt x="324" y="133"/>
                    <a:pt x="324" y="118"/>
                    <a:pt x="309" y="118"/>
                  </a:cubicBezTo>
                  <a:cubicBezTo>
                    <a:pt x="294" y="103"/>
                    <a:pt x="294" y="118"/>
                    <a:pt x="280" y="118"/>
                  </a:cubicBezTo>
                  <a:cubicBezTo>
                    <a:pt x="235" y="236"/>
                    <a:pt x="235" y="236"/>
                    <a:pt x="235" y="236"/>
                  </a:cubicBezTo>
                  <a:lnTo>
                    <a:pt x="235" y="251"/>
                  </a:lnTo>
                  <a:lnTo>
                    <a:pt x="250" y="265"/>
                  </a:lnTo>
                  <a:cubicBezTo>
                    <a:pt x="339" y="265"/>
                    <a:pt x="339" y="265"/>
                    <a:pt x="339" y="265"/>
                  </a:cubicBezTo>
                  <a:cubicBezTo>
                    <a:pt x="294" y="353"/>
                    <a:pt x="294" y="353"/>
                    <a:pt x="294" y="353"/>
                  </a:cubicBezTo>
                  <a:cubicBezTo>
                    <a:pt x="280" y="353"/>
                    <a:pt x="294" y="369"/>
                    <a:pt x="294" y="383"/>
                  </a:cubicBezTo>
                  <a:cubicBezTo>
                    <a:pt x="309" y="383"/>
                    <a:pt x="324" y="383"/>
                    <a:pt x="324" y="369"/>
                  </a:cubicBezTo>
                  <a:cubicBezTo>
                    <a:pt x="324" y="369"/>
                    <a:pt x="382" y="251"/>
                    <a:pt x="382" y="236"/>
                  </a:cubicBezTo>
                  <a:cubicBezTo>
                    <a:pt x="382" y="236"/>
                    <a:pt x="382" y="221"/>
                    <a:pt x="368" y="221"/>
                  </a:cubicBezTo>
                  <a:close/>
                  <a:moveTo>
                    <a:pt x="441" y="103"/>
                  </a:moveTo>
                  <a:lnTo>
                    <a:pt x="441" y="103"/>
                  </a:lnTo>
                  <a:cubicBezTo>
                    <a:pt x="412" y="44"/>
                    <a:pt x="353" y="0"/>
                    <a:pt x="294" y="0"/>
                  </a:cubicBezTo>
                  <a:cubicBezTo>
                    <a:pt x="191" y="0"/>
                    <a:pt x="118" y="74"/>
                    <a:pt x="118" y="162"/>
                  </a:cubicBezTo>
                  <a:cubicBezTo>
                    <a:pt x="44" y="192"/>
                    <a:pt x="0" y="251"/>
                    <a:pt x="0" y="324"/>
                  </a:cubicBezTo>
                  <a:cubicBezTo>
                    <a:pt x="0" y="398"/>
                    <a:pt x="59" y="471"/>
                    <a:pt x="147" y="471"/>
                  </a:cubicBezTo>
                  <a:lnTo>
                    <a:pt x="427" y="471"/>
                  </a:lnTo>
                  <a:cubicBezTo>
                    <a:pt x="530" y="471"/>
                    <a:pt x="618" y="398"/>
                    <a:pt x="618" y="295"/>
                  </a:cubicBezTo>
                  <a:cubicBezTo>
                    <a:pt x="618" y="192"/>
                    <a:pt x="544" y="103"/>
                    <a:pt x="441" y="103"/>
                  </a:cubicBezTo>
                  <a:close/>
                  <a:moveTo>
                    <a:pt x="427" y="442"/>
                  </a:moveTo>
                  <a:lnTo>
                    <a:pt x="427" y="442"/>
                  </a:lnTo>
                  <a:lnTo>
                    <a:pt x="147" y="442"/>
                  </a:lnTo>
                  <a:cubicBezTo>
                    <a:pt x="147" y="442"/>
                    <a:pt x="29" y="427"/>
                    <a:pt x="29" y="324"/>
                  </a:cubicBezTo>
                  <a:cubicBezTo>
                    <a:pt x="29" y="265"/>
                    <a:pt x="88" y="206"/>
                    <a:pt x="147" y="206"/>
                  </a:cubicBezTo>
                  <a:cubicBezTo>
                    <a:pt x="147" y="118"/>
                    <a:pt x="206" y="44"/>
                    <a:pt x="294" y="44"/>
                  </a:cubicBezTo>
                  <a:cubicBezTo>
                    <a:pt x="353" y="44"/>
                    <a:pt x="397" y="89"/>
                    <a:pt x="412" y="148"/>
                  </a:cubicBezTo>
                  <a:cubicBezTo>
                    <a:pt x="515" y="133"/>
                    <a:pt x="574" y="221"/>
                    <a:pt x="589" y="280"/>
                  </a:cubicBezTo>
                  <a:cubicBezTo>
                    <a:pt x="589" y="369"/>
                    <a:pt x="500" y="442"/>
                    <a:pt x="427" y="442"/>
                  </a:cubicBezTo>
                  <a:close/>
                </a:path>
              </a:pathLst>
            </a:custGeom>
            <a:solidFill>
              <a:srgbClr val="FFFFFF"/>
            </a:solidFill>
            <a:ln>
              <a:noFill/>
            </a:ln>
            <a:effectLst/>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endParaRPr lang="zh-CN" altLang="en-US">
                <a:cs typeface="+mn-ea"/>
                <a:sym typeface="+mn-lt"/>
              </a:endParaRPr>
            </a:p>
          </p:txBody>
        </p:sp>
      </p:grpSp>
      <p:grpSp>
        <p:nvGrpSpPr>
          <p:cNvPr id="101" name="组合 100"/>
          <p:cNvGrpSpPr/>
          <p:nvPr/>
        </p:nvGrpSpPr>
        <p:grpSpPr>
          <a:xfrm>
            <a:off x="9692719" y="3579165"/>
            <a:ext cx="1064716" cy="1064716"/>
            <a:chOff x="9955694" y="2892642"/>
            <a:chExt cx="685800" cy="685800"/>
          </a:xfrm>
        </p:grpSpPr>
        <p:sp>
          <p:nvSpPr>
            <p:cNvPr id="102" name="椭圆 101"/>
            <p:cNvSpPr/>
            <p:nvPr/>
          </p:nvSpPr>
          <p:spPr>
            <a:xfrm>
              <a:off x="9955694" y="2892642"/>
              <a:ext cx="685800" cy="685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103" name="Freeform 85"/>
            <p:cNvSpPr>
              <a:spLocks noChangeArrowheads="1"/>
            </p:cNvSpPr>
            <p:nvPr/>
          </p:nvSpPr>
          <p:spPr bwMode="auto">
            <a:xfrm>
              <a:off x="10130332" y="3043021"/>
              <a:ext cx="336524" cy="383014"/>
            </a:xfrm>
            <a:custGeom>
              <a:avLst/>
              <a:gdLst>
                <a:gd name="T0" fmla="*/ 168627 w 561"/>
                <a:gd name="T1" fmla="*/ 0 h 635"/>
                <a:gd name="T2" fmla="*/ 168627 w 561"/>
                <a:gd name="T3" fmla="*/ 0 h 635"/>
                <a:gd name="T4" fmla="*/ 31864 w 561"/>
                <a:gd name="T5" fmla="*/ 0 h 635"/>
                <a:gd name="T6" fmla="*/ 0 w 561"/>
                <a:gd name="T7" fmla="*/ 26634 h 635"/>
                <a:gd name="T8" fmla="*/ 0 w 561"/>
                <a:gd name="T9" fmla="*/ 228190 h 635"/>
                <a:gd name="T10" fmla="*/ 15753 w 561"/>
                <a:gd name="T11" fmla="*/ 228190 h 635"/>
                <a:gd name="T12" fmla="*/ 42246 w 561"/>
                <a:gd name="T13" fmla="*/ 206955 h 635"/>
                <a:gd name="T14" fmla="*/ 74110 w 561"/>
                <a:gd name="T15" fmla="*/ 228190 h 635"/>
                <a:gd name="T16" fmla="*/ 100245 w 561"/>
                <a:gd name="T17" fmla="*/ 206955 h 635"/>
                <a:gd name="T18" fmla="*/ 126739 w 561"/>
                <a:gd name="T19" fmla="*/ 228190 h 635"/>
                <a:gd name="T20" fmla="*/ 158245 w 561"/>
                <a:gd name="T21" fmla="*/ 206955 h 635"/>
                <a:gd name="T22" fmla="*/ 184738 w 561"/>
                <a:gd name="T23" fmla="*/ 228190 h 635"/>
                <a:gd name="T24" fmla="*/ 200491 w 561"/>
                <a:gd name="T25" fmla="*/ 228190 h 635"/>
                <a:gd name="T26" fmla="*/ 200491 w 561"/>
                <a:gd name="T27" fmla="*/ 26634 h 635"/>
                <a:gd name="T28" fmla="*/ 168627 w 561"/>
                <a:gd name="T29" fmla="*/ 0 h 635"/>
                <a:gd name="T30" fmla="*/ 184738 w 561"/>
                <a:gd name="T31" fmla="*/ 211994 h 635"/>
                <a:gd name="T32" fmla="*/ 184738 w 561"/>
                <a:gd name="T33" fmla="*/ 211994 h 635"/>
                <a:gd name="T34" fmla="*/ 158245 w 561"/>
                <a:gd name="T35" fmla="*/ 190758 h 635"/>
                <a:gd name="T36" fmla="*/ 126739 w 561"/>
                <a:gd name="T37" fmla="*/ 211994 h 635"/>
                <a:gd name="T38" fmla="*/ 100245 w 561"/>
                <a:gd name="T39" fmla="*/ 190758 h 635"/>
                <a:gd name="T40" fmla="*/ 74110 w 561"/>
                <a:gd name="T41" fmla="*/ 211994 h 635"/>
                <a:gd name="T42" fmla="*/ 42246 w 561"/>
                <a:gd name="T43" fmla="*/ 190758 h 635"/>
                <a:gd name="T44" fmla="*/ 15753 w 561"/>
                <a:gd name="T45" fmla="*/ 211994 h 635"/>
                <a:gd name="T46" fmla="*/ 15753 w 561"/>
                <a:gd name="T47" fmla="*/ 26634 h 635"/>
                <a:gd name="T48" fmla="*/ 31864 w 561"/>
                <a:gd name="T49" fmla="*/ 16196 h 635"/>
                <a:gd name="T50" fmla="*/ 168627 w 561"/>
                <a:gd name="T51" fmla="*/ 16196 h 635"/>
                <a:gd name="T52" fmla="*/ 184738 w 561"/>
                <a:gd name="T53" fmla="*/ 26634 h 635"/>
                <a:gd name="T54" fmla="*/ 184738 w 561"/>
                <a:gd name="T55" fmla="*/ 211994 h 635"/>
                <a:gd name="T56" fmla="*/ 147504 w 561"/>
                <a:gd name="T57" fmla="*/ 127412 h 635"/>
                <a:gd name="T58" fmla="*/ 147504 w 561"/>
                <a:gd name="T59" fmla="*/ 127412 h 635"/>
                <a:gd name="T60" fmla="*/ 52987 w 561"/>
                <a:gd name="T61" fmla="*/ 127412 h 635"/>
                <a:gd name="T62" fmla="*/ 42246 w 561"/>
                <a:gd name="T63" fmla="*/ 132451 h 635"/>
                <a:gd name="T64" fmla="*/ 52987 w 561"/>
                <a:gd name="T65" fmla="*/ 143249 h 635"/>
                <a:gd name="T66" fmla="*/ 147504 w 561"/>
                <a:gd name="T67" fmla="*/ 143249 h 635"/>
                <a:gd name="T68" fmla="*/ 158245 w 561"/>
                <a:gd name="T69" fmla="*/ 132451 h 635"/>
                <a:gd name="T70" fmla="*/ 147504 w 561"/>
                <a:gd name="T71" fmla="*/ 127412 h 635"/>
                <a:gd name="T72" fmla="*/ 147504 w 561"/>
                <a:gd name="T73" fmla="*/ 84941 h 635"/>
                <a:gd name="T74" fmla="*/ 147504 w 561"/>
                <a:gd name="T75" fmla="*/ 84941 h 635"/>
                <a:gd name="T76" fmla="*/ 52987 w 561"/>
                <a:gd name="T77" fmla="*/ 84941 h 635"/>
                <a:gd name="T78" fmla="*/ 42246 w 561"/>
                <a:gd name="T79" fmla="*/ 90340 h 635"/>
                <a:gd name="T80" fmla="*/ 52987 w 561"/>
                <a:gd name="T81" fmla="*/ 100778 h 635"/>
                <a:gd name="T82" fmla="*/ 147504 w 561"/>
                <a:gd name="T83" fmla="*/ 100778 h 635"/>
                <a:gd name="T84" fmla="*/ 158245 w 561"/>
                <a:gd name="T85" fmla="*/ 90340 h 635"/>
                <a:gd name="T86" fmla="*/ 147504 w 561"/>
                <a:gd name="T87" fmla="*/ 84941 h 635"/>
                <a:gd name="T88" fmla="*/ 147504 w 561"/>
                <a:gd name="T89" fmla="*/ 42471 h 635"/>
                <a:gd name="T90" fmla="*/ 147504 w 561"/>
                <a:gd name="T91" fmla="*/ 42471 h 635"/>
                <a:gd name="T92" fmla="*/ 52987 w 561"/>
                <a:gd name="T93" fmla="*/ 42471 h 635"/>
                <a:gd name="T94" fmla="*/ 42246 w 561"/>
                <a:gd name="T95" fmla="*/ 47870 h 635"/>
                <a:gd name="T96" fmla="*/ 52987 w 561"/>
                <a:gd name="T97" fmla="*/ 58667 h 635"/>
                <a:gd name="T98" fmla="*/ 147504 w 561"/>
                <a:gd name="T99" fmla="*/ 58667 h 635"/>
                <a:gd name="T100" fmla="*/ 158245 w 561"/>
                <a:gd name="T101" fmla="*/ 47870 h 635"/>
                <a:gd name="T102" fmla="*/ 147504 w 561"/>
                <a:gd name="T103" fmla="*/ 42471 h 63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61" h="635">
                  <a:moveTo>
                    <a:pt x="471" y="0"/>
                  </a:moveTo>
                  <a:lnTo>
                    <a:pt x="471" y="0"/>
                  </a:lnTo>
                  <a:cubicBezTo>
                    <a:pt x="89" y="0"/>
                    <a:pt x="89" y="0"/>
                    <a:pt x="89" y="0"/>
                  </a:cubicBezTo>
                  <a:cubicBezTo>
                    <a:pt x="44" y="0"/>
                    <a:pt x="0" y="30"/>
                    <a:pt x="0" y="74"/>
                  </a:cubicBezTo>
                  <a:cubicBezTo>
                    <a:pt x="0" y="634"/>
                    <a:pt x="0" y="634"/>
                    <a:pt x="0" y="634"/>
                  </a:cubicBezTo>
                  <a:cubicBezTo>
                    <a:pt x="44" y="634"/>
                    <a:pt x="44" y="634"/>
                    <a:pt x="44" y="634"/>
                  </a:cubicBezTo>
                  <a:cubicBezTo>
                    <a:pt x="118" y="575"/>
                    <a:pt x="118" y="575"/>
                    <a:pt x="118" y="575"/>
                  </a:cubicBezTo>
                  <a:cubicBezTo>
                    <a:pt x="207" y="634"/>
                    <a:pt x="207" y="634"/>
                    <a:pt x="207" y="634"/>
                  </a:cubicBezTo>
                  <a:cubicBezTo>
                    <a:pt x="280" y="575"/>
                    <a:pt x="280" y="575"/>
                    <a:pt x="280" y="575"/>
                  </a:cubicBezTo>
                  <a:cubicBezTo>
                    <a:pt x="354" y="634"/>
                    <a:pt x="354" y="634"/>
                    <a:pt x="354" y="634"/>
                  </a:cubicBezTo>
                  <a:cubicBezTo>
                    <a:pt x="442" y="575"/>
                    <a:pt x="442" y="575"/>
                    <a:pt x="442" y="575"/>
                  </a:cubicBezTo>
                  <a:cubicBezTo>
                    <a:pt x="516" y="634"/>
                    <a:pt x="516" y="634"/>
                    <a:pt x="516" y="634"/>
                  </a:cubicBezTo>
                  <a:cubicBezTo>
                    <a:pt x="560" y="634"/>
                    <a:pt x="560" y="634"/>
                    <a:pt x="560" y="634"/>
                  </a:cubicBezTo>
                  <a:cubicBezTo>
                    <a:pt x="560" y="74"/>
                    <a:pt x="560" y="74"/>
                    <a:pt x="560" y="74"/>
                  </a:cubicBezTo>
                  <a:cubicBezTo>
                    <a:pt x="560" y="30"/>
                    <a:pt x="516" y="0"/>
                    <a:pt x="471" y="0"/>
                  </a:cubicBezTo>
                  <a:close/>
                  <a:moveTo>
                    <a:pt x="516" y="589"/>
                  </a:moveTo>
                  <a:lnTo>
                    <a:pt x="516" y="589"/>
                  </a:lnTo>
                  <a:cubicBezTo>
                    <a:pt x="442" y="530"/>
                    <a:pt x="442" y="530"/>
                    <a:pt x="442" y="530"/>
                  </a:cubicBezTo>
                  <a:cubicBezTo>
                    <a:pt x="354" y="589"/>
                    <a:pt x="354" y="589"/>
                    <a:pt x="354" y="589"/>
                  </a:cubicBezTo>
                  <a:cubicBezTo>
                    <a:pt x="280" y="530"/>
                    <a:pt x="280" y="530"/>
                    <a:pt x="280" y="530"/>
                  </a:cubicBezTo>
                  <a:cubicBezTo>
                    <a:pt x="207" y="589"/>
                    <a:pt x="207" y="589"/>
                    <a:pt x="207" y="589"/>
                  </a:cubicBezTo>
                  <a:cubicBezTo>
                    <a:pt x="118" y="530"/>
                    <a:pt x="118" y="530"/>
                    <a:pt x="118" y="530"/>
                  </a:cubicBezTo>
                  <a:cubicBezTo>
                    <a:pt x="44" y="589"/>
                    <a:pt x="44" y="589"/>
                    <a:pt x="44" y="589"/>
                  </a:cubicBezTo>
                  <a:cubicBezTo>
                    <a:pt x="44" y="74"/>
                    <a:pt x="44" y="74"/>
                    <a:pt x="44" y="74"/>
                  </a:cubicBezTo>
                  <a:cubicBezTo>
                    <a:pt x="44" y="59"/>
                    <a:pt x="59" y="45"/>
                    <a:pt x="89" y="45"/>
                  </a:cubicBezTo>
                  <a:cubicBezTo>
                    <a:pt x="471" y="45"/>
                    <a:pt x="471" y="45"/>
                    <a:pt x="471" y="45"/>
                  </a:cubicBezTo>
                  <a:cubicBezTo>
                    <a:pt x="501" y="45"/>
                    <a:pt x="516" y="59"/>
                    <a:pt x="516" y="74"/>
                  </a:cubicBezTo>
                  <a:lnTo>
                    <a:pt x="516" y="589"/>
                  </a:lnTo>
                  <a:close/>
                  <a:moveTo>
                    <a:pt x="412" y="354"/>
                  </a:moveTo>
                  <a:lnTo>
                    <a:pt x="412" y="354"/>
                  </a:lnTo>
                  <a:cubicBezTo>
                    <a:pt x="148" y="354"/>
                    <a:pt x="148" y="354"/>
                    <a:pt x="148" y="354"/>
                  </a:cubicBezTo>
                  <a:cubicBezTo>
                    <a:pt x="133" y="354"/>
                    <a:pt x="118" y="368"/>
                    <a:pt x="118" y="368"/>
                  </a:cubicBezTo>
                  <a:cubicBezTo>
                    <a:pt x="118" y="383"/>
                    <a:pt x="133" y="398"/>
                    <a:pt x="148" y="398"/>
                  </a:cubicBezTo>
                  <a:cubicBezTo>
                    <a:pt x="412" y="398"/>
                    <a:pt x="412" y="398"/>
                    <a:pt x="412" y="398"/>
                  </a:cubicBezTo>
                  <a:cubicBezTo>
                    <a:pt x="427" y="398"/>
                    <a:pt x="442" y="383"/>
                    <a:pt x="442" y="368"/>
                  </a:cubicBezTo>
                  <a:cubicBezTo>
                    <a:pt x="442" y="368"/>
                    <a:pt x="427" y="354"/>
                    <a:pt x="412" y="354"/>
                  </a:cubicBezTo>
                  <a:close/>
                  <a:moveTo>
                    <a:pt x="412" y="236"/>
                  </a:moveTo>
                  <a:lnTo>
                    <a:pt x="412" y="236"/>
                  </a:lnTo>
                  <a:cubicBezTo>
                    <a:pt x="148" y="236"/>
                    <a:pt x="148" y="236"/>
                    <a:pt x="148" y="236"/>
                  </a:cubicBezTo>
                  <a:cubicBezTo>
                    <a:pt x="133" y="236"/>
                    <a:pt x="118" y="251"/>
                    <a:pt x="118" y="251"/>
                  </a:cubicBezTo>
                  <a:cubicBezTo>
                    <a:pt x="118" y="266"/>
                    <a:pt x="133" y="280"/>
                    <a:pt x="148" y="280"/>
                  </a:cubicBezTo>
                  <a:cubicBezTo>
                    <a:pt x="412" y="280"/>
                    <a:pt x="412" y="280"/>
                    <a:pt x="412" y="280"/>
                  </a:cubicBezTo>
                  <a:cubicBezTo>
                    <a:pt x="427" y="280"/>
                    <a:pt x="442" y="266"/>
                    <a:pt x="442" y="251"/>
                  </a:cubicBezTo>
                  <a:cubicBezTo>
                    <a:pt x="442" y="251"/>
                    <a:pt x="427" y="236"/>
                    <a:pt x="412" y="236"/>
                  </a:cubicBezTo>
                  <a:close/>
                  <a:moveTo>
                    <a:pt x="412" y="118"/>
                  </a:moveTo>
                  <a:lnTo>
                    <a:pt x="412" y="118"/>
                  </a:lnTo>
                  <a:cubicBezTo>
                    <a:pt x="148" y="118"/>
                    <a:pt x="148" y="118"/>
                    <a:pt x="148" y="118"/>
                  </a:cubicBezTo>
                  <a:cubicBezTo>
                    <a:pt x="133" y="118"/>
                    <a:pt x="118" y="133"/>
                    <a:pt x="118" y="133"/>
                  </a:cubicBezTo>
                  <a:cubicBezTo>
                    <a:pt x="118" y="148"/>
                    <a:pt x="133" y="163"/>
                    <a:pt x="148" y="163"/>
                  </a:cubicBezTo>
                  <a:cubicBezTo>
                    <a:pt x="412" y="163"/>
                    <a:pt x="412" y="163"/>
                    <a:pt x="412" y="163"/>
                  </a:cubicBezTo>
                  <a:cubicBezTo>
                    <a:pt x="427" y="163"/>
                    <a:pt x="442" y="148"/>
                    <a:pt x="442" y="133"/>
                  </a:cubicBezTo>
                  <a:cubicBezTo>
                    <a:pt x="442" y="133"/>
                    <a:pt x="427" y="118"/>
                    <a:pt x="412" y="118"/>
                  </a:cubicBezTo>
                  <a:close/>
                </a:path>
              </a:pathLst>
            </a:custGeom>
            <a:solidFill>
              <a:schemeClr val="bg1"/>
            </a:solidFill>
            <a:ln>
              <a:noFill/>
            </a:ln>
            <a:effectLst/>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endParaRPr lang="zh-CN" altLang="en-US">
                <a:cs typeface="+mn-ea"/>
                <a:sym typeface="+mn-lt"/>
              </a:endParaRPr>
            </a:p>
          </p:txBody>
        </p:sp>
      </p:grpSp>
      <p:grpSp>
        <p:nvGrpSpPr>
          <p:cNvPr id="108" name="组合 107"/>
          <p:cNvGrpSpPr/>
          <p:nvPr/>
        </p:nvGrpSpPr>
        <p:grpSpPr>
          <a:xfrm>
            <a:off x="5582685" y="4382286"/>
            <a:ext cx="1064716" cy="1064716"/>
            <a:chOff x="4988118" y="4988142"/>
            <a:chExt cx="685800" cy="685800"/>
          </a:xfrm>
        </p:grpSpPr>
        <p:sp>
          <p:nvSpPr>
            <p:cNvPr id="109" name="椭圆 108"/>
            <p:cNvSpPr/>
            <p:nvPr/>
          </p:nvSpPr>
          <p:spPr>
            <a:xfrm>
              <a:off x="4988118" y="4988142"/>
              <a:ext cx="685800" cy="685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110" name="Freeform 159"/>
            <p:cNvSpPr>
              <a:spLocks noChangeArrowheads="1"/>
            </p:cNvSpPr>
            <p:nvPr/>
          </p:nvSpPr>
          <p:spPr bwMode="auto">
            <a:xfrm>
              <a:off x="5139510" y="5151163"/>
              <a:ext cx="383016" cy="371946"/>
            </a:xfrm>
            <a:custGeom>
              <a:avLst/>
              <a:gdLst>
                <a:gd name="T0" fmla="*/ 63820 w 634"/>
                <a:gd name="T1" fmla="*/ 68484 h 619"/>
                <a:gd name="T2" fmla="*/ 63820 w 634"/>
                <a:gd name="T3" fmla="*/ 68484 h 619"/>
                <a:gd name="T4" fmla="*/ 58411 w 634"/>
                <a:gd name="T5" fmla="*/ 73504 h 619"/>
                <a:gd name="T6" fmla="*/ 58411 w 634"/>
                <a:gd name="T7" fmla="*/ 147724 h 619"/>
                <a:gd name="T8" fmla="*/ 63820 w 634"/>
                <a:gd name="T9" fmla="*/ 152744 h 619"/>
                <a:gd name="T10" fmla="*/ 74637 w 634"/>
                <a:gd name="T11" fmla="*/ 147724 h 619"/>
                <a:gd name="T12" fmla="*/ 74637 w 634"/>
                <a:gd name="T13" fmla="*/ 73504 h 619"/>
                <a:gd name="T14" fmla="*/ 63820 w 634"/>
                <a:gd name="T15" fmla="*/ 68484 h 619"/>
                <a:gd name="T16" fmla="*/ 122231 w 634"/>
                <a:gd name="T17" fmla="*/ 89639 h 619"/>
                <a:gd name="T18" fmla="*/ 122231 w 634"/>
                <a:gd name="T19" fmla="*/ 89639 h 619"/>
                <a:gd name="T20" fmla="*/ 116822 w 634"/>
                <a:gd name="T21" fmla="*/ 94658 h 619"/>
                <a:gd name="T22" fmla="*/ 116822 w 634"/>
                <a:gd name="T23" fmla="*/ 136968 h 619"/>
                <a:gd name="T24" fmla="*/ 122231 w 634"/>
                <a:gd name="T25" fmla="*/ 147724 h 619"/>
                <a:gd name="T26" fmla="*/ 127639 w 634"/>
                <a:gd name="T27" fmla="*/ 136968 h 619"/>
                <a:gd name="T28" fmla="*/ 127639 w 634"/>
                <a:gd name="T29" fmla="*/ 94658 h 619"/>
                <a:gd name="T30" fmla="*/ 122231 w 634"/>
                <a:gd name="T31" fmla="*/ 89639 h 619"/>
                <a:gd name="T32" fmla="*/ 169825 w 634"/>
                <a:gd name="T33" fmla="*/ 0 h 619"/>
                <a:gd name="T34" fmla="*/ 169825 w 634"/>
                <a:gd name="T35" fmla="*/ 0 h 619"/>
                <a:gd name="T36" fmla="*/ 116822 w 634"/>
                <a:gd name="T37" fmla="*/ 41951 h 619"/>
                <a:gd name="T38" fmla="*/ 58411 w 634"/>
                <a:gd name="T39" fmla="*/ 20796 h 619"/>
                <a:gd name="T40" fmla="*/ 0 w 634"/>
                <a:gd name="T41" fmla="*/ 52707 h 619"/>
                <a:gd name="T42" fmla="*/ 0 w 634"/>
                <a:gd name="T43" fmla="*/ 221586 h 619"/>
                <a:gd name="T44" fmla="*/ 58411 w 634"/>
                <a:gd name="T45" fmla="*/ 190034 h 619"/>
                <a:gd name="T46" fmla="*/ 116822 w 634"/>
                <a:gd name="T47" fmla="*/ 210830 h 619"/>
                <a:gd name="T48" fmla="*/ 169825 w 634"/>
                <a:gd name="T49" fmla="*/ 168879 h 619"/>
                <a:gd name="T50" fmla="*/ 228236 w 634"/>
                <a:gd name="T51" fmla="*/ 210830 h 619"/>
                <a:gd name="T52" fmla="*/ 228236 w 634"/>
                <a:gd name="T53" fmla="*/ 41951 h 619"/>
                <a:gd name="T54" fmla="*/ 169825 w 634"/>
                <a:gd name="T55" fmla="*/ 0 h 619"/>
                <a:gd name="T56" fmla="*/ 212372 w 634"/>
                <a:gd name="T57" fmla="*/ 184655 h 619"/>
                <a:gd name="T58" fmla="*/ 212372 w 634"/>
                <a:gd name="T59" fmla="*/ 184655 h 619"/>
                <a:gd name="T60" fmla="*/ 169825 w 634"/>
                <a:gd name="T61" fmla="*/ 152744 h 619"/>
                <a:gd name="T62" fmla="*/ 116822 w 634"/>
                <a:gd name="T63" fmla="*/ 195053 h 619"/>
                <a:gd name="T64" fmla="*/ 58411 w 634"/>
                <a:gd name="T65" fmla="*/ 173899 h 619"/>
                <a:gd name="T66" fmla="*/ 15865 w 634"/>
                <a:gd name="T67" fmla="*/ 200432 h 619"/>
                <a:gd name="T68" fmla="*/ 15865 w 634"/>
                <a:gd name="T69" fmla="*/ 58086 h 619"/>
                <a:gd name="T70" fmla="*/ 58411 w 634"/>
                <a:gd name="T71" fmla="*/ 31553 h 619"/>
                <a:gd name="T72" fmla="*/ 116822 w 634"/>
                <a:gd name="T73" fmla="*/ 52707 h 619"/>
                <a:gd name="T74" fmla="*/ 169825 w 634"/>
                <a:gd name="T75" fmla="*/ 10398 h 619"/>
                <a:gd name="T76" fmla="*/ 212372 w 634"/>
                <a:gd name="T77" fmla="*/ 41951 h 619"/>
                <a:gd name="T78" fmla="*/ 212372 w 634"/>
                <a:gd name="T79" fmla="*/ 184655 h 619"/>
                <a:gd name="T80" fmla="*/ 169825 w 634"/>
                <a:gd name="T81" fmla="*/ 115813 h 619"/>
                <a:gd name="T82" fmla="*/ 169825 w 634"/>
                <a:gd name="T83" fmla="*/ 115813 h 619"/>
                <a:gd name="T84" fmla="*/ 180642 w 634"/>
                <a:gd name="T85" fmla="*/ 126570 h 619"/>
                <a:gd name="T86" fmla="*/ 186051 w 634"/>
                <a:gd name="T87" fmla="*/ 115813 h 619"/>
                <a:gd name="T88" fmla="*/ 186051 w 634"/>
                <a:gd name="T89" fmla="*/ 63106 h 619"/>
                <a:gd name="T90" fmla="*/ 180642 w 634"/>
                <a:gd name="T91" fmla="*/ 52707 h 619"/>
                <a:gd name="T92" fmla="*/ 169825 w 634"/>
                <a:gd name="T93" fmla="*/ 63106 h 619"/>
                <a:gd name="T94" fmla="*/ 169825 w 634"/>
                <a:gd name="T95" fmla="*/ 115813 h 61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34" h="619">
                  <a:moveTo>
                    <a:pt x="177" y="191"/>
                  </a:moveTo>
                  <a:lnTo>
                    <a:pt x="177" y="191"/>
                  </a:lnTo>
                  <a:lnTo>
                    <a:pt x="162" y="205"/>
                  </a:lnTo>
                  <a:cubicBezTo>
                    <a:pt x="162" y="412"/>
                    <a:pt x="162" y="412"/>
                    <a:pt x="162" y="412"/>
                  </a:cubicBezTo>
                  <a:lnTo>
                    <a:pt x="177" y="426"/>
                  </a:lnTo>
                  <a:cubicBezTo>
                    <a:pt x="192" y="426"/>
                    <a:pt x="207" y="412"/>
                    <a:pt x="207" y="412"/>
                  </a:cubicBezTo>
                  <a:cubicBezTo>
                    <a:pt x="207" y="205"/>
                    <a:pt x="207" y="205"/>
                    <a:pt x="207" y="205"/>
                  </a:cubicBezTo>
                  <a:cubicBezTo>
                    <a:pt x="207" y="205"/>
                    <a:pt x="192" y="191"/>
                    <a:pt x="177" y="191"/>
                  </a:cubicBezTo>
                  <a:close/>
                  <a:moveTo>
                    <a:pt x="339" y="250"/>
                  </a:moveTo>
                  <a:lnTo>
                    <a:pt x="339" y="250"/>
                  </a:lnTo>
                  <a:cubicBezTo>
                    <a:pt x="324" y="250"/>
                    <a:pt x="324" y="264"/>
                    <a:pt x="324" y="264"/>
                  </a:cubicBezTo>
                  <a:cubicBezTo>
                    <a:pt x="324" y="382"/>
                    <a:pt x="324" y="382"/>
                    <a:pt x="324" y="382"/>
                  </a:cubicBezTo>
                  <a:cubicBezTo>
                    <a:pt x="324" y="397"/>
                    <a:pt x="324" y="412"/>
                    <a:pt x="339" y="412"/>
                  </a:cubicBezTo>
                  <a:cubicBezTo>
                    <a:pt x="354" y="412"/>
                    <a:pt x="354" y="397"/>
                    <a:pt x="354" y="382"/>
                  </a:cubicBezTo>
                  <a:cubicBezTo>
                    <a:pt x="354" y="264"/>
                    <a:pt x="354" y="264"/>
                    <a:pt x="354" y="264"/>
                  </a:cubicBezTo>
                  <a:cubicBezTo>
                    <a:pt x="354" y="264"/>
                    <a:pt x="354" y="250"/>
                    <a:pt x="339" y="250"/>
                  </a:cubicBezTo>
                  <a:close/>
                  <a:moveTo>
                    <a:pt x="471" y="0"/>
                  </a:moveTo>
                  <a:lnTo>
                    <a:pt x="471" y="0"/>
                  </a:lnTo>
                  <a:cubicBezTo>
                    <a:pt x="324" y="117"/>
                    <a:pt x="324" y="117"/>
                    <a:pt x="324" y="117"/>
                  </a:cubicBezTo>
                  <a:cubicBezTo>
                    <a:pt x="162" y="58"/>
                    <a:pt x="162" y="58"/>
                    <a:pt x="162" y="58"/>
                  </a:cubicBezTo>
                  <a:cubicBezTo>
                    <a:pt x="0" y="147"/>
                    <a:pt x="0" y="147"/>
                    <a:pt x="0" y="147"/>
                  </a:cubicBezTo>
                  <a:cubicBezTo>
                    <a:pt x="0" y="618"/>
                    <a:pt x="0" y="618"/>
                    <a:pt x="0" y="618"/>
                  </a:cubicBezTo>
                  <a:cubicBezTo>
                    <a:pt x="162" y="530"/>
                    <a:pt x="162" y="530"/>
                    <a:pt x="162" y="530"/>
                  </a:cubicBezTo>
                  <a:cubicBezTo>
                    <a:pt x="324" y="588"/>
                    <a:pt x="324" y="588"/>
                    <a:pt x="324" y="588"/>
                  </a:cubicBezTo>
                  <a:cubicBezTo>
                    <a:pt x="471" y="471"/>
                    <a:pt x="471" y="471"/>
                    <a:pt x="471" y="471"/>
                  </a:cubicBezTo>
                  <a:cubicBezTo>
                    <a:pt x="633" y="588"/>
                    <a:pt x="633" y="588"/>
                    <a:pt x="633" y="588"/>
                  </a:cubicBezTo>
                  <a:cubicBezTo>
                    <a:pt x="633" y="117"/>
                    <a:pt x="633" y="117"/>
                    <a:pt x="633" y="117"/>
                  </a:cubicBezTo>
                  <a:lnTo>
                    <a:pt x="471" y="0"/>
                  </a:lnTo>
                  <a:close/>
                  <a:moveTo>
                    <a:pt x="589" y="515"/>
                  </a:moveTo>
                  <a:lnTo>
                    <a:pt x="589" y="515"/>
                  </a:lnTo>
                  <a:cubicBezTo>
                    <a:pt x="471" y="426"/>
                    <a:pt x="471" y="426"/>
                    <a:pt x="471" y="426"/>
                  </a:cubicBezTo>
                  <a:cubicBezTo>
                    <a:pt x="324" y="544"/>
                    <a:pt x="324" y="544"/>
                    <a:pt x="324" y="544"/>
                  </a:cubicBezTo>
                  <a:cubicBezTo>
                    <a:pt x="162" y="485"/>
                    <a:pt x="162" y="485"/>
                    <a:pt x="162" y="485"/>
                  </a:cubicBezTo>
                  <a:cubicBezTo>
                    <a:pt x="44" y="559"/>
                    <a:pt x="44" y="559"/>
                    <a:pt x="44" y="559"/>
                  </a:cubicBezTo>
                  <a:cubicBezTo>
                    <a:pt x="44" y="162"/>
                    <a:pt x="44" y="162"/>
                    <a:pt x="44" y="162"/>
                  </a:cubicBezTo>
                  <a:cubicBezTo>
                    <a:pt x="162" y="88"/>
                    <a:pt x="162" y="88"/>
                    <a:pt x="162" y="88"/>
                  </a:cubicBezTo>
                  <a:cubicBezTo>
                    <a:pt x="324" y="147"/>
                    <a:pt x="324" y="147"/>
                    <a:pt x="324" y="147"/>
                  </a:cubicBezTo>
                  <a:cubicBezTo>
                    <a:pt x="471" y="29"/>
                    <a:pt x="471" y="29"/>
                    <a:pt x="471" y="29"/>
                  </a:cubicBezTo>
                  <a:cubicBezTo>
                    <a:pt x="589" y="117"/>
                    <a:pt x="589" y="117"/>
                    <a:pt x="589" y="117"/>
                  </a:cubicBezTo>
                  <a:lnTo>
                    <a:pt x="589" y="515"/>
                  </a:lnTo>
                  <a:close/>
                  <a:moveTo>
                    <a:pt x="471" y="323"/>
                  </a:moveTo>
                  <a:lnTo>
                    <a:pt x="471" y="323"/>
                  </a:lnTo>
                  <a:cubicBezTo>
                    <a:pt x="471" y="338"/>
                    <a:pt x="486" y="353"/>
                    <a:pt x="501" y="353"/>
                  </a:cubicBezTo>
                  <a:cubicBezTo>
                    <a:pt x="501" y="353"/>
                    <a:pt x="516" y="338"/>
                    <a:pt x="516" y="323"/>
                  </a:cubicBezTo>
                  <a:cubicBezTo>
                    <a:pt x="516" y="176"/>
                    <a:pt x="516" y="176"/>
                    <a:pt x="516" y="176"/>
                  </a:cubicBezTo>
                  <a:cubicBezTo>
                    <a:pt x="516" y="162"/>
                    <a:pt x="501" y="147"/>
                    <a:pt x="501" y="147"/>
                  </a:cubicBezTo>
                  <a:cubicBezTo>
                    <a:pt x="486" y="147"/>
                    <a:pt x="471" y="162"/>
                    <a:pt x="471" y="176"/>
                  </a:cubicBezTo>
                  <a:lnTo>
                    <a:pt x="471" y="323"/>
                  </a:lnTo>
                  <a:close/>
                </a:path>
              </a:pathLst>
            </a:custGeom>
            <a:solidFill>
              <a:schemeClr val="bg1"/>
            </a:solidFill>
            <a:ln>
              <a:noFill/>
            </a:ln>
            <a:effectLst/>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endParaRPr lang="zh-CN" altLang="en-US">
                <a:cs typeface="+mn-ea"/>
                <a:sym typeface="+mn-lt"/>
              </a:endParaRPr>
            </a:p>
          </p:txBody>
        </p:sp>
      </p:grpSp>
      <p:grpSp>
        <p:nvGrpSpPr>
          <p:cNvPr id="111" name="组合 110"/>
          <p:cNvGrpSpPr/>
          <p:nvPr/>
        </p:nvGrpSpPr>
        <p:grpSpPr>
          <a:xfrm>
            <a:off x="3532703" y="2397029"/>
            <a:ext cx="1064716" cy="1064716"/>
            <a:chOff x="3332259" y="3083142"/>
            <a:chExt cx="685800" cy="685800"/>
          </a:xfrm>
        </p:grpSpPr>
        <p:sp>
          <p:nvSpPr>
            <p:cNvPr id="112" name="椭圆 111"/>
            <p:cNvSpPr/>
            <p:nvPr/>
          </p:nvSpPr>
          <p:spPr>
            <a:xfrm>
              <a:off x="3332259" y="3083142"/>
              <a:ext cx="685800" cy="6858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900">
                <a:cs typeface="+mn-ea"/>
                <a:sym typeface="+mn-lt"/>
              </a:endParaRPr>
            </a:p>
          </p:txBody>
        </p:sp>
        <p:sp>
          <p:nvSpPr>
            <p:cNvPr id="113" name="Freeform 160"/>
            <p:cNvSpPr>
              <a:spLocks noChangeArrowheads="1"/>
            </p:cNvSpPr>
            <p:nvPr/>
          </p:nvSpPr>
          <p:spPr bwMode="auto">
            <a:xfrm>
              <a:off x="3530439" y="3240069"/>
              <a:ext cx="309956" cy="371946"/>
            </a:xfrm>
            <a:custGeom>
              <a:avLst/>
              <a:gdLst>
                <a:gd name="T0" fmla="*/ 179267 w 517"/>
                <a:gd name="T1" fmla="*/ 84260 h 619"/>
                <a:gd name="T2" fmla="*/ 179267 w 517"/>
                <a:gd name="T3" fmla="*/ 84260 h 619"/>
                <a:gd name="T4" fmla="*/ 158156 w 517"/>
                <a:gd name="T5" fmla="*/ 41951 h 619"/>
                <a:gd name="T6" fmla="*/ 152788 w 517"/>
                <a:gd name="T7" fmla="*/ 41951 h 619"/>
                <a:gd name="T8" fmla="*/ 110566 w 517"/>
                <a:gd name="T9" fmla="*/ 41951 h 619"/>
                <a:gd name="T10" fmla="*/ 110566 w 517"/>
                <a:gd name="T11" fmla="*/ 26174 h 619"/>
                <a:gd name="T12" fmla="*/ 84445 w 517"/>
                <a:gd name="T13" fmla="*/ 0 h 619"/>
                <a:gd name="T14" fmla="*/ 68701 w 517"/>
                <a:gd name="T15" fmla="*/ 0 h 619"/>
                <a:gd name="T16" fmla="*/ 42223 w 517"/>
                <a:gd name="T17" fmla="*/ 26174 h 619"/>
                <a:gd name="T18" fmla="*/ 42223 w 517"/>
                <a:gd name="T19" fmla="*/ 41951 h 619"/>
                <a:gd name="T20" fmla="*/ 16102 w 517"/>
                <a:gd name="T21" fmla="*/ 41951 h 619"/>
                <a:gd name="T22" fmla="*/ 0 w 517"/>
                <a:gd name="T23" fmla="*/ 52707 h 619"/>
                <a:gd name="T24" fmla="*/ 0 w 517"/>
                <a:gd name="T25" fmla="*/ 126570 h 619"/>
                <a:gd name="T26" fmla="*/ 16102 w 517"/>
                <a:gd name="T27" fmla="*/ 136968 h 619"/>
                <a:gd name="T28" fmla="*/ 42223 w 517"/>
                <a:gd name="T29" fmla="*/ 136968 h 619"/>
                <a:gd name="T30" fmla="*/ 42223 w 517"/>
                <a:gd name="T31" fmla="*/ 195053 h 619"/>
                <a:gd name="T32" fmla="*/ 68701 w 517"/>
                <a:gd name="T33" fmla="*/ 221586 h 619"/>
                <a:gd name="T34" fmla="*/ 84445 w 517"/>
                <a:gd name="T35" fmla="*/ 221586 h 619"/>
                <a:gd name="T36" fmla="*/ 110566 w 517"/>
                <a:gd name="T37" fmla="*/ 195053 h 619"/>
                <a:gd name="T38" fmla="*/ 110566 w 517"/>
                <a:gd name="T39" fmla="*/ 136968 h 619"/>
                <a:gd name="T40" fmla="*/ 152788 w 517"/>
                <a:gd name="T41" fmla="*/ 136968 h 619"/>
                <a:gd name="T42" fmla="*/ 152788 w 517"/>
                <a:gd name="T43" fmla="*/ 136968 h 619"/>
                <a:gd name="T44" fmla="*/ 158156 w 517"/>
                <a:gd name="T45" fmla="*/ 136968 h 619"/>
                <a:gd name="T46" fmla="*/ 179267 w 517"/>
                <a:gd name="T47" fmla="*/ 94658 h 619"/>
                <a:gd name="T48" fmla="*/ 184634 w 517"/>
                <a:gd name="T49" fmla="*/ 89639 h 619"/>
                <a:gd name="T50" fmla="*/ 179267 w 517"/>
                <a:gd name="T51" fmla="*/ 84260 h 619"/>
                <a:gd name="T52" fmla="*/ 57967 w 517"/>
                <a:gd name="T53" fmla="*/ 26174 h 619"/>
                <a:gd name="T54" fmla="*/ 57967 w 517"/>
                <a:gd name="T55" fmla="*/ 26174 h 619"/>
                <a:gd name="T56" fmla="*/ 68701 w 517"/>
                <a:gd name="T57" fmla="*/ 10398 h 619"/>
                <a:gd name="T58" fmla="*/ 84445 w 517"/>
                <a:gd name="T59" fmla="*/ 10398 h 619"/>
                <a:gd name="T60" fmla="*/ 100189 w 517"/>
                <a:gd name="T61" fmla="*/ 26174 h 619"/>
                <a:gd name="T62" fmla="*/ 100189 w 517"/>
                <a:gd name="T63" fmla="*/ 41951 h 619"/>
                <a:gd name="T64" fmla="*/ 57967 w 517"/>
                <a:gd name="T65" fmla="*/ 41951 h 619"/>
                <a:gd name="T66" fmla="*/ 57967 w 517"/>
                <a:gd name="T67" fmla="*/ 26174 h 619"/>
                <a:gd name="T68" fmla="*/ 100189 w 517"/>
                <a:gd name="T69" fmla="*/ 195053 h 619"/>
                <a:gd name="T70" fmla="*/ 100189 w 517"/>
                <a:gd name="T71" fmla="*/ 195053 h 619"/>
                <a:gd name="T72" fmla="*/ 84445 w 517"/>
                <a:gd name="T73" fmla="*/ 210830 h 619"/>
                <a:gd name="T74" fmla="*/ 68701 w 517"/>
                <a:gd name="T75" fmla="*/ 210830 h 619"/>
                <a:gd name="T76" fmla="*/ 57967 w 517"/>
                <a:gd name="T77" fmla="*/ 195053 h 619"/>
                <a:gd name="T78" fmla="*/ 57967 w 517"/>
                <a:gd name="T79" fmla="*/ 136968 h 619"/>
                <a:gd name="T80" fmla="*/ 100189 w 517"/>
                <a:gd name="T81" fmla="*/ 136968 h 619"/>
                <a:gd name="T82" fmla="*/ 100189 w 517"/>
                <a:gd name="T83" fmla="*/ 195053 h 619"/>
                <a:gd name="T84" fmla="*/ 152788 w 517"/>
                <a:gd name="T85" fmla="*/ 121191 h 619"/>
                <a:gd name="T86" fmla="*/ 152788 w 517"/>
                <a:gd name="T87" fmla="*/ 121191 h 619"/>
                <a:gd name="T88" fmla="*/ 147779 w 517"/>
                <a:gd name="T89" fmla="*/ 126570 h 619"/>
                <a:gd name="T90" fmla="*/ 21111 w 517"/>
                <a:gd name="T91" fmla="*/ 126570 h 619"/>
                <a:gd name="T92" fmla="*/ 16102 w 517"/>
                <a:gd name="T93" fmla="*/ 115813 h 619"/>
                <a:gd name="T94" fmla="*/ 16102 w 517"/>
                <a:gd name="T95" fmla="*/ 63106 h 619"/>
                <a:gd name="T96" fmla="*/ 21111 w 517"/>
                <a:gd name="T97" fmla="*/ 52707 h 619"/>
                <a:gd name="T98" fmla="*/ 147779 w 517"/>
                <a:gd name="T99" fmla="*/ 52707 h 619"/>
                <a:gd name="T100" fmla="*/ 152788 w 517"/>
                <a:gd name="T101" fmla="*/ 58086 h 619"/>
                <a:gd name="T102" fmla="*/ 168890 w 517"/>
                <a:gd name="T103" fmla="*/ 89639 h 619"/>
                <a:gd name="T104" fmla="*/ 152788 w 517"/>
                <a:gd name="T105" fmla="*/ 121191 h 61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17" h="619">
                  <a:moveTo>
                    <a:pt x="501" y="235"/>
                  </a:moveTo>
                  <a:lnTo>
                    <a:pt x="501" y="235"/>
                  </a:lnTo>
                  <a:cubicBezTo>
                    <a:pt x="442" y="117"/>
                    <a:pt x="442" y="117"/>
                    <a:pt x="442" y="117"/>
                  </a:cubicBezTo>
                  <a:cubicBezTo>
                    <a:pt x="442" y="117"/>
                    <a:pt x="442" y="117"/>
                    <a:pt x="427" y="117"/>
                  </a:cubicBezTo>
                  <a:cubicBezTo>
                    <a:pt x="309" y="117"/>
                    <a:pt x="309" y="117"/>
                    <a:pt x="309" y="117"/>
                  </a:cubicBezTo>
                  <a:cubicBezTo>
                    <a:pt x="309" y="73"/>
                    <a:pt x="309" y="73"/>
                    <a:pt x="309" y="73"/>
                  </a:cubicBezTo>
                  <a:cubicBezTo>
                    <a:pt x="309" y="29"/>
                    <a:pt x="280" y="0"/>
                    <a:pt x="236" y="0"/>
                  </a:cubicBezTo>
                  <a:cubicBezTo>
                    <a:pt x="192" y="0"/>
                    <a:pt x="192" y="0"/>
                    <a:pt x="192" y="0"/>
                  </a:cubicBezTo>
                  <a:cubicBezTo>
                    <a:pt x="148" y="0"/>
                    <a:pt x="118" y="29"/>
                    <a:pt x="118" y="73"/>
                  </a:cubicBezTo>
                  <a:cubicBezTo>
                    <a:pt x="118" y="117"/>
                    <a:pt x="118" y="117"/>
                    <a:pt x="118" y="117"/>
                  </a:cubicBezTo>
                  <a:cubicBezTo>
                    <a:pt x="45" y="117"/>
                    <a:pt x="45" y="117"/>
                    <a:pt x="45" y="117"/>
                  </a:cubicBezTo>
                  <a:cubicBezTo>
                    <a:pt x="15" y="117"/>
                    <a:pt x="0" y="132"/>
                    <a:pt x="0" y="147"/>
                  </a:cubicBezTo>
                  <a:cubicBezTo>
                    <a:pt x="0" y="353"/>
                    <a:pt x="0" y="353"/>
                    <a:pt x="0" y="353"/>
                  </a:cubicBezTo>
                  <a:cubicBezTo>
                    <a:pt x="0" y="367"/>
                    <a:pt x="15" y="382"/>
                    <a:pt x="45" y="382"/>
                  </a:cubicBezTo>
                  <a:cubicBezTo>
                    <a:pt x="118" y="382"/>
                    <a:pt x="118" y="382"/>
                    <a:pt x="118" y="382"/>
                  </a:cubicBezTo>
                  <a:cubicBezTo>
                    <a:pt x="118" y="544"/>
                    <a:pt x="118" y="544"/>
                    <a:pt x="118" y="544"/>
                  </a:cubicBezTo>
                  <a:cubicBezTo>
                    <a:pt x="118" y="588"/>
                    <a:pt x="148" y="618"/>
                    <a:pt x="192" y="618"/>
                  </a:cubicBezTo>
                  <a:cubicBezTo>
                    <a:pt x="236" y="618"/>
                    <a:pt x="236" y="618"/>
                    <a:pt x="236" y="618"/>
                  </a:cubicBezTo>
                  <a:cubicBezTo>
                    <a:pt x="280" y="618"/>
                    <a:pt x="309" y="588"/>
                    <a:pt x="309" y="544"/>
                  </a:cubicBezTo>
                  <a:cubicBezTo>
                    <a:pt x="309" y="382"/>
                    <a:pt x="309" y="382"/>
                    <a:pt x="309" y="382"/>
                  </a:cubicBezTo>
                  <a:cubicBezTo>
                    <a:pt x="427" y="382"/>
                    <a:pt x="427" y="382"/>
                    <a:pt x="427" y="382"/>
                  </a:cubicBezTo>
                  <a:cubicBezTo>
                    <a:pt x="442" y="382"/>
                    <a:pt x="442" y="382"/>
                    <a:pt x="442" y="382"/>
                  </a:cubicBezTo>
                  <a:cubicBezTo>
                    <a:pt x="501" y="264"/>
                    <a:pt x="501" y="264"/>
                    <a:pt x="501" y="264"/>
                  </a:cubicBezTo>
                  <a:cubicBezTo>
                    <a:pt x="516" y="250"/>
                    <a:pt x="516" y="250"/>
                    <a:pt x="516" y="250"/>
                  </a:cubicBezTo>
                  <a:cubicBezTo>
                    <a:pt x="516" y="250"/>
                    <a:pt x="516" y="235"/>
                    <a:pt x="501" y="235"/>
                  </a:cubicBezTo>
                  <a:close/>
                  <a:moveTo>
                    <a:pt x="162" y="73"/>
                  </a:moveTo>
                  <a:lnTo>
                    <a:pt x="162" y="73"/>
                  </a:lnTo>
                  <a:cubicBezTo>
                    <a:pt x="162" y="58"/>
                    <a:pt x="177" y="29"/>
                    <a:pt x="192" y="29"/>
                  </a:cubicBezTo>
                  <a:cubicBezTo>
                    <a:pt x="236" y="29"/>
                    <a:pt x="236" y="29"/>
                    <a:pt x="236" y="29"/>
                  </a:cubicBezTo>
                  <a:cubicBezTo>
                    <a:pt x="251" y="29"/>
                    <a:pt x="280" y="58"/>
                    <a:pt x="280" y="73"/>
                  </a:cubicBezTo>
                  <a:cubicBezTo>
                    <a:pt x="280" y="117"/>
                    <a:pt x="280" y="117"/>
                    <a:pt x="280" y="117"/>
                  </a:cubicBezTo>
                  <a:cubicBezTo>
                    <a:pt x="162" y="117"/>
                    <a:pt x="162" y="117"/>
                    <a:pt x="162" y="117"/>
                  </a:cubicBezTo>
                  <a:lnTo>
                    <a:pt x="162" y="73"/>
                  </a:lnTo>
                  <a:close/>
                  <a:moveTo>
                    <a:pt x="280" y="544"/>
                  </a:moveTo>
                  <a:lnTo>
                    <a:pt x="280" y="544"/>
                  </a:lnTo>
                  <a:cubicBezTo>
                    <a:pt x="280" y="559"/>
                    <a:pt x="251" y="588"/>
                    <a:pt x="236" y="588"/>
                  </a:cubicBezTo>
                  <a:cubicBezTo>
                    <a:pt x="192" y="588"/>
                    <a:pt x="192" y="588"/>
                    <a:pt x="192" y="588"/>
                  </a:cubicBezTo>
                  <a:cubicBezTo>
                    <a:pt x="177" y="588"/>
                    <a:pt x="162" y="559"/>
                    <a:pt x="162" y="544"/>
                  </a:cubicBezTo>
                  <a:cubicBezTo>
                    <a:pt x="162" y="382"/>
                    <a:pt x="162" y="382"/>
                    <a:pt x="162" y="382"/>
                  </a:cubicBezTo>
                  <a:cubicBezTo>
                    <a:pt x="280" y="382"/>
                    <a:pt x="280" y="382"/>
                    <a:pt x="280" y="382"/>
                  </a:cubicBezTo>
                  <a:lnTo>
                    <a:pt x="280" y="544"/>
                  </a:lnTo>
                  <a:close/>
                  <a:moveTo>
                    <a:pt x="427" y="338"/>
                  </a:moveTo>
                  <a:lnTo>
                    <a:pt x="427" y="338"/>
                  </a:lnTo>
                  <a:cubicBezTo>
                    <a:pt x="427" y="353"/>
                    <a:pt x="413" y="353"/>
                    <a:pt x="413" y="353"/>
                  </a:cubicBezTo>
                  <a:cubicBezTo>
                    <a:pt x="59" y="353"/>
                    <a:pt x="59" y="353"/>
                    <a:pt x="59" y="353"/>
                  </a:cubicBezTo>
                  <a:cubicBezTo>
                    <a:pt x="45" y="353"/>
                    <a:pt x="45" y="338"/>
                    <a:pt x="45" y="323"/>
                  </a:cubicBezTo>
                  <a:cubicBezTo>
                    <a:pt x="45" y="176"/>
                    <a:pt x="45" y="176"/>
                    <a:pt x="45" y="176"/>
                  </a:cubicBezTo>
                  <a:cubicBezTo>
                    <a:pt x="45" y="162"/>
                    <a:pt x="45" y="147"/>
                    <a:pt x="59" y="147"/>
                  </a:cubicBezTo>
                  <a:cubicBezTo>
                    <a:pt x="413" y="147"/>
                    <a:pt x="413" y="147"/>
                    <a:pt x="413" y="147"/>
                  </a:cubicBezTo>
                  <a:cubicBezTo>
                    <a:pt x="413" y="147"/>
                    <a:pt x="427" y="147"/>
                    <a:pt x="427" y="162"/>
                  </a:cubicBezTo>
                  <a:cubicBezTo>
                    <a:pt x="472" y="250"/>
                    <a:pt x="472" y="250"/>
                    <a:pt x="472" y="250"/>
                  </a:cubicBezTo>
                  <a:lnTo>
                    <a:pt x="427" y="338"/>
                  </a:lnTo>
                  <a:close/>
                </a:path>
              </a:pathLst>
            </a:custGeom>
            <a:solidFill>
              <a:schemeClr val="bg1"/>
            </a:solidFill>
            <a:ln>
              <a:noFill/>
            </a:ln>
            <a:effectLst/>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defRPr/>
              </a:pPr>
              <a:endParaRPr lang="zh-CN" altLang="en-US">
                <a:cs typeface="+mn-ea"/>
                <a:sym typeface="+mn-lt"/>
              </a:endParaRPr>
            </a:p>
          </p:txBody>
        </p:sp>
      </p:grpSp>
      <p:sp>
        <p:nvSpPr>
          <p:cNvPr id="114" name="文本框 113"/>
          <p:cNvSpPr txBox="1"/>
          <p:nvPr/>
        </p:nvSpPr>
        <p:spPr>
          <a:xfrm>
            <a:off x="1036451" y="1982052"/>
            <a:ext cx="1819575" cy="850489"/>
          </a:xfrm>
          <a:prstGeom prst="rect">
            <a:avLst/>
          </a:prstGeom>
          <a:noFill/>
        </p:spPr>
        <p:txBody>
          <a:bodyPr wrap="square" rtlCol="0">
            <a:spAutoFit/>
          </a:bodyPr>
          <a:lstStyle/>
          <a:p>
            <a:pPr algn="just">
              <a:lnSpc>
                <a:spcPct val="150000"/>
              </a:lnSpc>
            </a:pPr>
            <a:r>
              <a:rPr lang="zh-CN" altLang="en-US" sz="1140" dirty="0">
                <a:cs typeface="+mn-ea"/>
                <a:sym typeface="+mn-lt"/>
              </a:rPr>
              <a:t>This section is displayed as a text layout </a:t>
            </a:r>
            <a:br>
              <a:rPr lang="zh-CN" altLang="en-US" sz="1140" dirty="0">
                <a:cs typeface="+mn-ea"/>
                <a:sym typeface="+mn-lt"/>
              </a:rPr>
            </a:br>
            <a:r>
              <a:rPr lang="zh-CN" altLang="en-US" sz="1140" dirty="0">
                <a:cs typeface="+mn-ea"/>
                <a:sym typeface="+mn-lt"/>
              </a:rPr>
              <a:t>(It is recommended to use theme font)</a:t>
            </a:r>
          </a:p>
        </p:txBody>
      </p:sp>
      <p:sp>
        <p:nvSpPr>
          <p:cNvPr id="115" name="文本框 114"/>
          <p:cNvSpPr txBox="1"/>
          <p:nvPr/>
        </p:nvSpPr>
        <p:spPr>
          <a:xfrm>
            <a:off x="3131219" y="3916239"/>
            <a:ext cx="1819575" cy="850489"/>
          </a:xfrm>
          <a:prstGeom prst="rect">
            <a:avLst/>
          </a:prstGeom>
          <a:noFill/>
        </p:spPr>
        <p:txBody>
          <a:bodyPr wrap="square" rtlCol="0">
            <a:spAutoFit/>
          </a:bodyPr>
          <a:lstStyle/>
          <a:p>
            <a:pPr algn="just">
              <a:lnSpc>
                <a:spcPct val="150000"/>
              </a:lnSpc>
            </a:pPr>
            <a:r>
              <a:rPr lang="zh-CN" altLang="en-US" sz="1140" dirty="0">
                <a:cs typeface="+mn-ea"/>
                <a:sym typeface="+mn-lt"/>
              </a:rPr>
              <a:t>This section is displayed as a text layout </a:t>
            </a:r>
            <a:br>
              <a:rPr lang="zh-CN" altLang="en-US" sz="1140" dirty="0">
                <a:cs typeface="+mn-ea"/>
                <a:sym typeface="+mn-lt"/>
              </a:rPr>
            </a:br>
            <a:r>
              <a:rPr lang="zh-CN" altLang="en-US" sz="1140" dirty="0">
                <a:cs typeface="+mn-ea"/>
                <a:sym typeface="+mn-lt"/>
              </a:rPr>
              <a:t>(It is recommended to use theme font)</a:t>
            </a:r>
          </a:p>
        </p:txBody>
      </p:sp>
      <p:sp>
        <p:nvSpPr>
          <p:cNvPr id="116" name="文本框 115"/>
          <p:cNvSpPr txBox="1"/>
          <p:nvPr/>
        </p:nvSpPr>
        <p:spPr>
          <a:xfrm>
            <a:off x="5210070" y="2418211"/>
            <a:ext cx="2048119" cy="850489"/>
          </a:xfrm>
          <a:prstGeom prst="rect">
            <a:avLst/>
          </a:prstGeom>
          <a:noFill/>
        </p:spPr>
        <p:txBody>
          <a:bodyPr wrap="square" rtlCol="0">
            <a:spAutoFit/>
          </a:bodyPr>
          <a:lstStyle/>
          <a:p>
            <a:pPr algn="just">
              <a:lnSpc>
                <a:spcPct val="150000"/>
              </a:lnSpc>
            </a:pPr>
            <a:r>
              <a:rPr lang="zh-CN" altLang="en-US" sz="1140" dirty="0">
                <a:cs typeface="+mn-ea"/>
                <a:sym typeface="+mn-lt"/>
              </a:rPr>
              <a:t>This section is displayed as a text layout </a:t>
            </a:r>
            <a:br>
              <a:rPr lang="zh-CN" altLang="en-US" sz="1140" dirty="0">
                <a:cs typeface="+mn-ea"/>
                <a:sym typeface="+mn-lt"/>
              </a:rPr>
            </a:br>
            <a:r>
              <a:rPr lang="zh-CN" altLang="en-US" sz="1140" dirty="0">
                <a:cs typeface="+mn-ea"/>
                <a:sym typeface="+mn-lt"/>
              </a:rPr>
              <a:t>(It is recommended to use theme font)</a:t>
            </a:r>
          </a:p>
        </p:txBody>
      </p:sp>
      <p:sp>
        <p:nvSpPr>
          <p:cNvPr id="118" name="文本框 117"/>
          <p:cNvSpPr txBox="1"/>
          <p:nvPr/>
        </p:nvSpPr>
        <p:spPr>
          <a:xfrm>
            <a:off x="7477534" y="4102502"/>
            <a:ext cx="2231116" cy="850489"/>
          </a:xfrm>
          <a:prstGeom prst="rect">
            <a:avLst/>
          </a:prstGeom>
          <a:noFill/>
        </p:spPr>
        <p:txBody>
          <a:bodyPr wrap="square" rtlCol="0">
            <a:spAutoFit/>
          </a:bodyPr>
          <a:lstStyle/>
          <a:p>
            <a:pPr algn="just">
              <a:lnSpc>
                <a:spcPct val="150000"/>
              </a:lnSpc>
            </a:pPr>
            <a:r>
              <a:rPr lang="zh-CN" altLang="en-US" sz="1140" dirty="0">
                <a:cs typeface="+mn-ea"/>
                <a:sym typeface="+mn-lt"/>
              </a:rPr>
              <a:t>This section is displayed as a text layout </a:t>
            </a:r>
            <a:br>
              <a:rPr lang="zh-CN" altLang="en-US" sz="1140" dirty="0">
                <a:cs typeface="+mn-ea"/>
                <a:sym typeface="+mn-lt"/>
              </a:rPr>
            </a:br>
            <a:r>
              <a:rPr lang="zh-CN" altLang="en-US" sz="1140" dirty="0">
                <a:cs typeface="+mn-ea"/>
                <a:sym typeface="+mn-lt"/>
              </a:rPr>
              <a:t>(It is recommended to use theme font)</a:t>
            </a:r>
          </a:p>
        </p:txBody>
      </p:sp>
      <p:sp>
        <p:nvSpPr>
          <p:cNvPr id="119" name="文本框 118"/>
          <p:cNvSpPr txBox="1"/>
          <p:nvPr/>
        </p:nvSpPr>
        <p:spPr>
          <a:xfrm>
            <a:off x="9246133" y="2206992"/>
            <a:ext cx="2416024" cy="587340"/>
          </a:xfrm>
          <a:prstGeom prst="rect">
            <a:avLst/>
          </a:prstGeom>
          <a:noFill/>
        </p:spPr>
        <p:txBody>
          <a:bodyPr wrap="square" rtlCol="0">
            <a:spAutoFit/>
          </a:bodyPr>
          <a:lstStyle/>
          <a:p>
            <a:pPr algn="just">
              <a:lnSpc>
                <a:spcPct val="150000"/>
              </a:lnSpc>
            </a:pPr>
            <a:r>
              <a:rPr lang="zh-CN" altLang="en-US" sz="1140" dirty="0">
                <a:cs typeface="+mn-ea"/>
                <a:sym typeface="+mn-lt"/>
              </a:rPr>
              <a:t>This section is displayed as a text layout </a:t>
            </a:r>
            <a:br>
              <a:rPr lang="zh-CN" altLang="en-US" sz="1140" dirty="0">
                <a:cs typeface="+mn-ea"/>
                <a:sym typeface="+mn-lt"/>
              </a:rPr>
            </a:br>
            <a:r>
              <a:rPr lang="zh-CN" altLang="en-US" sz="1140" dirty="0">
                <a:cs typeface="+mn-ea"/>
                <a:sym typeface="+mn-lt"/>
              </a:rPr>
              <a:t>(It is recommended to use theme font)</a:t>
            </a:r>
          </a:p>
        </p:txBody>
      </p:sp>
    </p:spTree>
    <p:extLst>
      <p:ext uri="{BB962C8B-B14F-4D97-AF65-F5344CB8AC3E}">
        <p14:creationId xmlns:p14="http://schemas.microsoft.com/office/powerpoint/2010/main" val="4028961518"/>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100000" fill="hold" grpId="0" nodeType="withEffect" p14:presetBounceEnd="4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40000">
                                          <p:cBhvr additive="base">
                                            <p:cTn id="7" dur="1000" fill="hold"/>
                                            <p:tgtEl>
                                              <p:spTgt spid="2"/>
                                            </p:tgtEl>
                                            <p:attrNameLst>
                                              <p:attrName>ppt_x</p:attrName>
                                            </p:attrNameLst>
                                          </p:cBhvr>
                                          <p:tavLst>
                                            <p:tav tm="0">
                                              <p:val>
                                                <p:strVal val="0-#ppt_w/2"/>
                                              </p:val>
                                            </p:tav>
                                            <p:tav tm="100000">
                                              <p:val>
                                                <p:strVal val="#ppt_x"/>
                                              </p:val>
                                            </p:tav>
                                          </p:tavLst>
                                        </p:anim>
                                        <p:anim calcmode="lin" valueType="num" p14:bounceEnd="40000">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accel="100000" fill="hold" grpId="0" nodeType="withEffect" p14:presetBounceEnd="40000">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14:bounceEnd="40000">
                                          <p:cBhvr additive="base">
                                            <p:cTn id="11" dur="1000" fill="hold"/>
                                            <p:tgtEl>
                                              <p:spTgt spid="88"/>
                                            </p:tgtEl>
                                            <p:attrNameLst>
                                              <p:attrName>ppt_x</p:attrName>
                                            </p:attrNameLst>
                                          </p:cBhvr>
                                          <p:tavLst>
                                            <p:tav tm="0">
                                              <p:val>
                                                <p:strVal val="0-#ppt_w/2"/>
                                              </p:val>
                                            </p:tav>
                                            <p:tav tm="100000">
                                              <p:val>
                                                <p:strVal val="#ppt_x"/>
                                              </p:val>
                                            </p:tav>
                                          </p:tavLst>
                                        </p:anim>
                                        <p:anim calcmode="lin" valueType="num" p14:bounceEnd="40000">
                                          <p:cBhvr additive="base">
                                            <p:cTn id="12" dur="1000" fill="hold"/>
                                            <p:tgtEl>
                                              <p:spTgt spid="88"/>
                                            </p:tgtEl>
                                            <p:attrNameLst>
                                              <p:attrName>ppt_y</p:attrName>
                                            </p:attrNameLst>
                                          </p:cBhvr>
                                          <p:tavLst>
                                            <p:tav tm="0">
                                              <p:val>
                                                <p:strVal val="#ppt_y"/>
                                              </p:val>
                                            </p:tav>
                                            <p:tav tm="100000">
                                              <p:val>
                                                <p:strVal val="#ppt_y"/>
                                              </p:val>
                                            </p:tav>
                                          </p:tavLst>
                                        </p:anim>
                                      </p:childTnLst>
                                    </p:cTn>
                                  </p:par>
                                  <p:par>
                                    <p:cTn id="13" presetID="2" presetClass="entr" presetSubtype="8" accel="100000" fill="hold" grpId="0" nodeType="withEffect" p14:presetBounceEnd="40000">
                                      <p:stCondLst>
                                        <p:cond delay="0"/>
                                      </p:stCondLst>
                                      <p:childTnLst>
                                        <p:set>
                                          <p:cBhvr>
                                            <p:cTn id="14" dur="1" fill="hold">
                                              <p:stCondLst>
                                                <p:cond delay="0"/>
                                              </p:stCondLst>
                                            </p:cTn>
                                            <p:tgtEl>
                                              <p:spTgt spid="89"/>
                                            </p:tgtEl>
                                            <p:attrNameLst>
                                              <p:attrName>style.visibility</p:attrName>
                                            </p:attrNameLst>
                                          </p:cBhvr>
                                          <p:to>
                                            <p:strVal val="visible"/>
                                          </p:to>
                                        </p:set>
                                        <p:anim calcmode="lin" valueType="num" p14:bounceEnd="40000">
                                          <p:cBhvr additive="base">
                                            <p:cTn id="15" dur="1000" fill="hold"/>
                                            <p:tgtEl>
                                              <p:spTgt spid="89"/>
                                            </p:tgtEl>
                                            <p:attrNameLst>
                                              <p:attrName>ppt_x</p:attrName>
                                            </p:attrNameLst>
                                          </p:cBhvr>
                                          <p:tavLst>
                                            <p:tav tm="0">
                                              <p:val>
                                                <p:strVal val="0-#ppt_w/2"/>
                                              </p:val>
                                            </p:tav>
                                            <p:tav tm="100000">
                                              <p:val>
                                                <p:strVal val="#ppt_x"/>
                                              </p:val>
                                            </p:tav>
                                          </p:tavLst>
                                        </p:anim>
                                        <p:anim calcmode="lin" valueType="num" p14:bounceEnd="40000">
                                          <p:cBhvr additive="base">
                                            <p:cTn id="16" dur="1000" fill="hold"/>
                                            <p:tgtEl>
                                              <p:spTgt spid="89"/>
                                            </p:tgtEl>
                                            <p:attrNameLst>
                                              <p:attrName>ppt_y</p:attrName>
                                            </p:attrNameLst>
                                          </p:cBhvr>
                                          <p:tavLst>
                                            <p:tav tm="0">
                                              <p:val>
                                                <p:strVal val="#ppt_y"/>
                                              </p:val>
                                            </p:tav>
                                            <p:tav tm="100000">
                                              <p:val>
                                                <p:strVal val="#ppt_y"/>
                                              </p:val>
                                            </p:tav>
                                          </p:tavLst>
                                        </p:anim>
                                      </p:childTnLst>
                                    </p:cTn>
                                  </p:par>
                                  <p:par>
                                    <p:cTn id="17" presetID="2" presetClass="entr" presetSubtype="8" accel="100000" fill="hold" grpId="0" nodeType="withEffect" p14:presetBounceEnd="40000">
                                      <p:stCondLst>
                                        <p:cond delay="0"/>
                                      </p:stCondLst>
                                      <p:childTnLst>
                                        <p:set>
                                          <p:cBhvr>
                                            <p:cTn id="18" dur="1" fill="hold">
                                              <p:stCondLst>
                                                <p:cond delay="0"/>
                                              </p:stCondLst>
                                            </p:cTn>
                                            <p:tgtEl>
                                              <p:spTgt spid="90"/>
                                            </p:tgtEl>
                                            <p:attrNameLst>
                                              <p:attrName>style.visibility</p:attrName>
                                            </p:attrNameLst>
                                          </p:cBhvr>
                                          <p:to>
                                            <p:strVal val="visible"/>
                                          </p:to>
                                        </p:set>
                                        <p:anim calcmode="lin" valueType="num" p14:bounceEnd="40000">
                                          <p:cBhvr additive="base">
                                            <p:cTn id="19" dur="1000" fill="hold"/>
                                            <p:tgtEl>
                                              <p:spTgt spid="90"/>
                                            </p:tgtEl>
                                            <p:attrNameLst>
                                              <p:attrName>ppt_x</p:attrName>
                                            </p:attrNameLst>
                                          </p:cBhvr>
                                          <p:tavLst>
                                            <p:tav tm="0">
                                              <p:val>
                                                <p:strVal val="0-#ppt_w/2"/>
                                              </p:val>
                                            </p:tav>
                                            <p:tav tm="100000">
                                              <p:val>
                                                <p:strVal val="#ppt_x"/>
                                              </p:val>
                                            </p:tav>
                                          </p:tavLst>
                                        </p:anim>
                                        <p:anim calcmode="lin" valueType="num" p14:bounceEnd="40000">
                                          <p:cBhvr additive="base">
                                            <p:cTn id="20" dur="1000" fill="hold"/>
                                            <p:tgtEl>
                                              <p:spTgt spid="90"/>
                                            </p:tgtEl>
                                            <p:attrNameLst>
                                              <p:attrName>ppt_y</p:attrName>
                                            </p:attrNameLst>
                                          </p:cBhvr>
                                          <p:tavLst>
                                            <p:tav tm="0">
                                              <p:val>
                                                <p:strVal val="#ppt_y"/>
                                              </p:val>
                                            </p:tav>
                                            <p:tav tm="100000">
                                              <p:val>
                                                <p:strVal val="#ppt_y"/>
                                              </p:val>
                                            </p:tav>
                                          </p:tavLst>
                                        </p:anim>
                                      </p:childTnLst>
                                    </p:cTn>
                                  </p:par>
                                  <p:par>
                                    <p:cTn id="21" presetID="2" presetClass="entr" presetSubtype="8" accel="100000" fill="hold" grpId="0" nodeType="withEffect" p14:presetBounceEnd="40000">
                                      <p:stCondLst>
                                        <p:cond delay="0"/>
                                      </p:stCondLst>
                                      <p:childTnLst>
                                        <p:set>
                                          <p:cBhvr>
                                            <p:cTn id="22" dur="1" fill="hold">
                                              <p:stCondLst>
                                                <p:cond delay="0"/>
                                              </p:stCondLst>
                                            </p:cTn>
                                            <p:tgtEl>
                                              <p:spTgt spid="91"/>
                                            </p:tgtEl>
                                            <p:attrNameLst>
                                              <p:attrName>style.visibility</p:attrName>
                                            </p:attrNameLst>
                                          </p:cBhvr>
                                          <p:to>
                                            <p:strVal val="visible"/>
                                          </p:to>
                                        </p:set>
                                        <p:anim calcmode="lin" valueType="num" p14:bounceEnd="40000">
                                          <p:cBhvr additive="base">
                                            <p:cTn id="23" dur="1000" fill="hold"/>
                                            <p:tgtEl>
                                              <p:spTgt spid="91"/>
                                            </p:tgtEl>
                                            <p:attrNameLst>
                                              <p:attrName>ppt_x</p:attrName>
                                            </p:attrNameLst>
                                          </p:cBhvr>
                                          <p:tavLst>
                                            <p:tav tm="0">
                                              <p:val>
                                                <p:strVal val="0-#ppt_w/2"/>
                                              </p:val>
                                            </p:tav>
                                            <p:tav tm="100000">
                                              <p:val>
                                                <p:strVal val="#ppt_x"/>
                                              </p:val>
                                            </p:tav>
                                          </p:tavLst>
                                        </p:anim>
                                        <p:anim calcmode="lin" valueType="num" p14:bounceEnd="40000">
                                          <p:cBhvr additive="base">
                                            <p:cTn id="24" dur="1000" fill="hold"/>
                                            <p:tgtEl>
                                              <p:spTgt spid="91"/>
                                            </p:tgtEl>
                                            <p:attrNameLst>
                                              <p:attrName>ppt_y</p:attrName>
                                            </p:attrNameLst>
                                          </p:cBhvr>
                                          <p:tavLst>
                                            <p:tav tm="0">
                                              <p:val>
                                                <p:strVal val="#ppt_y"/>
                                              </p:val>
                                            </p:tav>
                                            <p:tav tm="100000">
                                              <p:val>
                                                <p:strVal val="#ppt_y"/>
                                              </p:val>
                                            </p:tav>
                                          </p:tavLst>
                                        </p:anim>
                                      </p:childTnLst>
                                    </p:cTn>
                                  </p:par>
                                  <p:par>
                                    <p:cTn id="25" presetID="2" presetClass="entr" presetSubtype="8" accel="100000" fill="hold" grpId="0" nodeType="withEffect" p14:presetBounceEnd="40000">
                                      <p:stCondLst>
                                        <p:cond delay="0"/>
                                      </p:stCondLst>
                                      <p:childTnLst>
                                        <p:set>
                                          <p:cBhvr>
                                            <p:cTn id="26" dur="1" fill="hold">
                                              <p:stCondLst>
                                                <p:cond delay="0"/>
                                              </p:stCondLst>
                                            </p:cTn>
                                            <p:tgtEl>
                                              <p:spTgt spid="93"/>
                                            </p:tgtEl>
                                            <p:attrNameLst>
                                              <p:attrName>style.visibility</p:attrName>
                                            </p:attrNameLst>
                                          </p:cBhvr>
                                          <p:to>
                                            <p:strVal val="visible"/>
                                          </p:to>
                                        </p:set>
                                        <p:anim calcmode="lin" valueType="num" p14:bounceEnd="40000">
                                          <p:cBhvr additive="base">
                                            <p:cTn id="27" dur="1000" fill="hold"/>
                                            <p:tgtEl>
                                              <p:spTgt spid="93"/>
                                            </p:tgtEl>
                                            <p:attrNameLst>
                                              <p:attrName>ppt_x</p:attrName>
                                            </p:attrNameLst>
                                          </p:cBhvr>
                                          <p:tavLst>
                                            <p:tav tm="0">
                                              <p:val>
                                                <p:strVal val="0-#ppt_w/2"/>
                                              </p:val>
                                            </p:tav>
                                            <p:tav tm="100000">
                                              <p:val>
                                                <p:strVal val="#ppt_x"/>
                                              </p:val>
                                            </p:tav>
                                          </p:tavLst>
                                        </p:anim>
                                        <p:anim calcmode="lin" valueType="num" p14:bounceEnd="40000">
                                          <p:cBhvr additive="base">
                                            <p:cTn id="28" dur="1000" fill="hold"/>
                                            <p:tgtEl>
                                              <p:spTgt spid="93"/>
                                            </p:tgtEl>
                                            <p:attrNameLst>
                                              <p:attrName>ppt_y</p:attrName>
                                            </p:attrNameLst>
                                          </p:cBhvr>
                                          <p:tavLst>
                                            <p:tav tm="0">
                                              <p:val>
                                                <p:strVal val="#ppt_y"/>
                                              </p:val>
                                            </p:tav>
                                            <p:tav tm="100000">
                                              <p:val>
                                                <p:strVal val="#ppt_y"/>
                                              </p:val>
                                            </p:tav>
                                          </p:tavLst>
                                        </p:anim>
                                      </p:childTnLst>
                                    </p:cTn>
                                  </p:par>
                                  <p:par>
                                    <p:cTn id="29" presetID="2" presetClass="entr" presetSubtype="8" accel="100000" fill="hold" grpId="0" nodeType="withEffect" p14:presetBounceEnd="40000">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14:bounceEnd="40000">
                                          <p:cBhvr additive="base">
                                            <p:cTn id="31" dur="1000" fill="hold"/>
                                            <p:tgtEl>
                                              <p:spTgt spid="94"/>
                                            </p:tgtEl>
                                            <p:attrNameLst>
                                              <p:attrName>ppt_x</p:attrName>
                                            </p:attrNameLst>
                                          </p:cBhvr>
                                          <p:tavLst>
                                            <p:tav tm="0">
                                              <p:val>
                                                <p:strVal val="0-#ppt_w/2"/>
                                              </p:val>
                                            </p:tav>
                                            <p:tav tm="100000">
                                              <p:val>
                                                <p:strVal val="#ppt_x"/>
                                              </p:val>
                                            </p:tav>
                                          </p:tavLst>
                                        </p:anim>
                                        <p:anim calcmode="lin" valueType="num" p14:bounceEnd="40000">
                                          <p:cBhvr additive="base">
                                            <p:cTn id="32" dur="1000" fill="hold"/>
                                            <p:tgtEl>
                                              <p:spTgt spid="94"/>
                                            </p:tgtEl>
                                            <p:attrNameLst>
                                              <p:attrName>ppt_y</p:attrName>
                                            </p:attrNameLst>
                                          </p:cBhvr>
                                          <p:tavLst>
                                            <p:tav tm="0">
                                              <p:val>
                                                <p:strVal val="#ppt_y"/>
                                              </p:val>
                                            </p:tav>
                                            <p:tav tm="100000">
                                              <p:val>
                                                <p:strVal val="#ppt_y"/>
                                              </p:val>
                                            </p:tav>
                                          </p:tavLst>
                                        </p:anim>
                                      </p:childTnLst>
                                    </p:cTn>
                                  </p:par>
                                  <p:par>
                                    <p:cTn id="33" presetID="2" presetClass="entr" presetSubtype="8" accel="100000" fill="hold" nodeType="withEffect" p14:presetBounceEnd="40000">
                                      <p:stCondLst>
                                        <p:cond delay="0"/>
                                      </p:stCondLst>
                                      <p:childTnLst>
                                        <p:set>
                                          <p:cBhvr>
                                            <p:cTn id="34" dur="1" fill="hold">
                                              <p:stCondLst>
                                                <p:cond delay="0"/>
                                              </p:stCondLst>
                                            </p:cTn>
                                            <p:tgtEl>
                                              <p:spTgt spid="95"/>
                                            </p:tgtEl>
                                            <p:attrNameLst>
                                              <p:attrName>style.visibility</p:attrName>
                                            </p:attrNameLst>
                                          </p:cBhvr>
                                          <p:to>
                                            <p:strVal val="visible"/>
                                          </p:to>
                                        </p:set>
                                        <p:anim calcmode="lin" valueType="num" p14:bounceEnd="40000">
                                          <p:cBhvr additive="base">
                                            <p:cTn id="35" dur="1000" fill="hold"/>
                                            <p:tgtEl>
                                              <p:spTgt spid="95"/>
                                            </p:tgtEl>
                                            <p:attrNameLst>
                                              <p:attrName>ppt_x</p:attrName>
                                            </p:attrNameLst>
                                          </p:cBhvr>
                                          <p:tavLst>
                                            <p:tav tm="0">
                                              <p:val>
                                                <p:strVal val="0-#ppt_w/2"/>
                                              </p:val>
                                            </p:tav>
                                            <p:tav tm="100000">
                                              <p:val>
                                                <p:strVal val="#ppt_x"/>
                                              </p:val>
                                            </p:tav>
                                          </p:tavLst>
                                        </p:anim>
                                        <p:anim calcmode="lin" valueType="num" p14:bounceEnd="40000">
                                          <p:cBhvr additive="base">
                                            <p:cTn id="36" dur="1000" fill="hold"/>
                                            <p:tgtEl>
                                              <p:spTgt spid="95"/>
                                            </p:tgtEl>
                                            <p:attrNameLst>
                                              <p:attrName>ppt_y</p:attrName>
                                            </p:attrNameLst>
                                          </p:cBhvr>
                                          <p:tavLst>
                                            <p:tav tm="0">
                                              <p:val>
                                                <p:strVal val="#ppt_y"/>
                                              </p:val>
                                            </p:tav>
                                            <p:tav tm="100000">
                                              <p:val>
                                                <p:strVal val="#ppt_y"/>
                                              </p:val>
                                            </p:tav>
                                          </p:tavLst>
                                        </p:anim>
                                      </p:childTnLst>
                                    </p:cTn>
                                  </p:par>
                                  <p:par>
                                    <p:cTn id="37" presetID="2" presetClass="entr" presetSubtype="8" accel="100000" fill="hold" nodeType="withEffect" p14:presetBounceEnd="40000">
                                      <p:stCondLst>
                                        <p:cond delay="0"/>
                                      </p:stCondLst>
                                      <p:childTnLst>
                                        <p:set>
                                          <p:cBhvr>
                                            <p:cTn id="38" dur="1" fill="hold">
                                              <p:stCondLst>
                                                <p:cond delay="0"/>
                                              </p:stCondLst>
                                            </p:cTn>
                                            <p:tgtEl>
                                              <p:spTgt spid="98"/>
                                            </p:tgtEl>
                                            <p:attrNameLst>
                                              <p:attrName>style.visibility</p:attrName>
                                            </p:attrNameLst>
                                          </p:cBhvr>
                                          <p:to>
                                            <p:strVal val="visible"/>
                                          </p:to>
                                        </p:set>
                                        <p:anim calcmode="lin" valueType="num" p14:bounceEnd="40000">
                                          <p:cBhvr additive="base">
                                            <p:cTn id="39" dur="1000" fill="hold"/>
                                            <p:tgtEl>
                                              <p:spTgt spid="98"/>
                                            </p:tgtEl>
                                            <p:attrNameLst>
                                              <p:attrName>ppt_x</p:attrName>
                                            </p:attrNameLst>
                                          </p:cBhvr>
                                          <p:tavLst>
                                            <p:tav tm="0">
                                              <p:val>
                                                <p:strVal val="0-#ppt_w/2"/>
                                              </p:val>
                                            </p:tav>
                                            <p:tav tm="100000">
                                              <p:val>
                                                <p:strVal val="#ppt_x"/>
                                              </p:val>
                                            </p:tav>
                                          </p:tavLst>
                                        </p:anim>
                                        <p:anim calcmode="lin" valueType="num" p14:bounceEnd="40000">
                                          <p:cBhvr additive="base">
                                            <p:cTn id="40" dur="1000" fill="hold"/>
                                            <p:tgtEl>
                                              <p:spTgt spid="98"/>
                                            </p:tgtEl>
                                            <p:attrNameLst>
                                              <p:attrName>ppt_y</p:attrName>
                                            </p:attrNameLst>
                                          </p:cBhvr>
                                          <p:tavLst>
                                            <p:tav tm="0">
                                              <p:val>
                                                <p:strVal val="#ppt_y"/>
                                              </p:val>
                                            </p:tav>
                                            <p:tav tm="100000">
                                              <p:val>
                                                <p:strVal val="#ppt_y"/>
                                              </p:val>
                                            </p:tav>
                                          </p:tavLst>
                                        </p:anim>
                                      </p:childTnLst>
                                    </p:cTn>
                                  </p:par>
                                  <p:par>
                                    <p:cTn id="41" presetID="2" presetClass="entr" presetSubtype="8" accel="100000" fill="hold" nodeType="withEffect" p14:presetBounceEnd="40000">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14:bounceEnd="40000">
                                          <p:cBhvr additive="base">
                                            <p:cTn id="43" dur="1000" fill="hold"/>
                                            <p:tgtEl>
                                              <p:spTgt spid="101"/>
                                            </p:tgtEl>
                                            <p:attrNameLst>
                                              <p:attrName>ppt_x</p:attrName>
                                            </p:attrNameLst>
                                          </p:cBhvr>
                                          <p:tavLst>
                                            <p:tav tm="0">
                                              <p:val>
                                                <p:strVal val="0-#ppt_w/2"/>
                                              </p:val>
                                            </p:tav>
                                            <p:tav tm="100000">
                                              <p:val>
                                                <p:strVal val="#ppt_x"/>
                                              </p:val>
                                            </p:tav>
                                          </p:tavLst>
                                        </p:anim>
                                        <p:anim calcmode="lin" valueType="num" p14:bounceEnd="40000">
                                          <p:cBhvr additive="base">
                                            <p:cTn id="44" dur="1000" fill="hold"/>
                                            <p:tgtEl>
                                              <p:spTgt spid="101"/>
                                            </p:tgtEl>
                                            <p:attrNameLst>
                                              <p:attrName>ppt_y</p:attrName>
                                            </p:attrNameLst>
                                          </p:cBhvr>
                                          <p:tavLst>
                                            <p:tav tm="0">
                                              <p:val>
                                                <p:strVal val="#ppt_y"/>
                                              </p:val>
                                            </p:tav>
                                            <p:tav tm="100000">
                                              <p:val>
                                                <p:strVal val="#ppt_y"/>
                                              </p:val>
                                            </p:tav>
                                          </p:tavLst>
                                        </p:anim>
                                      </p:childTnLst>
                                    </p:cTn>
                                  </p:par>
                                  <p:par>
                                    <p:cTn id="45" presetID="2" presetClass="entr" presetSubtype="8" accel="100000" fill="hold" nodeType="withEffect" p14:presetBounceEnd="40000">
                                      <p:stCondLst>
                                        <p:cond delay="0"/>
                                      </p:stCondLst>
                                      <p:childTnLst>
                                        <p:set>
                                          <p:cBhvr>
                                            <p:cTn id="46" dur="1" fill="hold">
                                              <p:stCondLst>
                                                <p:cond delay="0"/>
                                              </p:stCondLst>
                                            </p:cTn>
                                            <p:tgtEl>
                                              <p:spTgt spid="108"/>
                                            </p:tgtEl>
                                            <p:attrNameLst>
                                              <p:attrName>style.visibility</p:attrName>
                                            </p:attrNameLst>
                                          </p:cBhvr>
                                          <p:to>
                                            <p:strVal val="visible"/>
                                          </p:to>
                                        </p:set>
                                        <p:anim calcmode="lin" valueType="num" p14:bounceEnd="40000">
                                          <p:cBhvr additive="base">
                                            <p:cTn id="47" dur="1000" fill="hold"/>
                                            <p:tgtEl>
                                              <p:spTgt spid="108"/>
                                            </p:tgtEl>
                                            <p:attrNameLst>
                                              <p:attrName>ppt_x</p:attrName>
                                            </p:attrNameLst>
                                          </p:cBhvr>
                                          <p:tavLst>
                                            <p:tav tm="0">
                                              <p:val>
                                                <p:strVal val="0-#ppt_w/2"/>
                                              </p:val>
                                            </p:tav>
                                            <p:tav tm="100000">
                                              <p:val>
                                                <p:strVal val="#ppt_x"/>
                                              </p:val>
                                            </p:tav>
                                          </p:tavLst>
                                        </p:anim>
                                        <p:anim calcmode="lin" valueType="num" p14:bounceEnd="40000">
                                          <p:cBhvr additive="base">
                                            <p:cTn id="48" dur="1000" fill="hold"/>
                                            <p:tgtEl>
                                              <p:spTgt spid="108"/>
                                            </p:tgtEl>
                                            <p:attrNameLst>
                                              <p:attrName>ppt_y</p:attrName>
                                            </p:attrNameLst>
                                          </p:cBhvr>
                                          <p:tavLst>
                                            <p:tav tm="0">
                                              <p:val>
                                                <p:strVal val="#ppt_y"/>
                                              </p:val>
                                            </p:tav>
                                            <p:tav tm="100000">
                                              <p:val>
                                                <p:strVal val="#ppt_y"/>
                                              </p:val>
                                            </p:tav>
                                          </p:tavLst>
                                        </p:anim>
                                      </p:childTnLst>
                                    </p:cTn>
                                  </p:par>
                                  <p:par>
                                    <p:cTn id="49" presetID="2" presetClass="entr" presetSubtype="8" accel="100000" fill="hold" nodeType="withEffect" p14:presetBounceEnd="40000">
                                      <p:stCondLst>
                                        <p:cond delay="0"/>
                                      </p:stCondLst>
                                      <p:childTnLst>
                                        <p:set>
                                          <p:cBhvr>
                                            <p:cTn id="50" dur="1" fill="hold">
                                              <p:stCondLst>
                                                <p:cond delay="0"/>
                                              </p:stCondLst>
                                            </p:cTn>
                                            <p:tgtEl>
                                              <p:spTgt spid="111"/>
                                            </p:tgtEl>
                                            <p:attrNameLst>
                                              <p:attrName>style.visibility</p:attrName>
                                            </p:attrNameLst>
                                          </p:cBhvr>
                                          <p:to>
                                            <p:strVal val="visible"/>
                                          </p:to>
                                        </p:set>
                                        <p:anim calcmode="lin" valueType="num" p14:bounceEnd="40000">
                                          <p:cBhvr additive="base">
                                            <p:cTn id="51" dur="1000" fill="hold"/>
                                            <p:tgtEl>
                                              <p:spTgt spid="111"/>
                                            </p:tgtEl>
                                            <p:attrNameLst>
                                              <p:attrName>ppt_x</p:attrName>
                                            </p:attrNameLst>
                                          </p:cBhvr>
                                          <p:tavLst>
                                            <p:tav tm="0">
                                              <p:val>
                                                <p:strVal val="0-#ppt_w/2"/>
                                              </p:val>
                                            </p:tav>
                                            <p:tav tm="100000">
                                              <p:val>
                                                <p:strVal val="#ppt_x"/>
                                              </p:val>
                                            </p:tav>
                                          </p:tavLst>
                                        </p:anim>
                                        <p:anim calcmode="lin" valueType="num" p14:bounceEnd="40000">
                                          <p:cBhvr additive="base">
                                            <p:cTn id="52" dur="1000" fill="hold"/>
                                            <p:tgtEl>
                                              <p:spTgt spid="111"/>
                                            </p:tgtEl>
                                            <p:attrNameLst>
                                              <p:attrName>ppt_y</p:attrName>
                                            </p:attrNameLst>
                                          </p:cBhvr>
                                          <p:tavLst>
                                            <p:tav tm="0">
                                              <p:val>
                                                <p:strVal val="#ppt_y"/>
                                              </p:val>
                                            </p:tav>
                                            <p:tav tm="100000">
                                              <p:val>
                                                <p:strVal val="#ppt_y"/>
                                              </p:val>
                                            </p:tav>
                                          </p:tavLst>
                                        </p:anim>
                                      </p:childTnLst>
                                    </p:cTn>
                                  </p:par>
                                  <p:par>
                                    <p:cTn id="53" presetID="2" presetClass="entr" presetSubtype="8" accel="100000" fill="hold" grpId="0" nodeType="withEffect" p14:presetBounceEnd="40000">
                                      <p:stCondLst>
                                        <p:cond delay="0"/>
                                      </p:stCondLst>
                                      <p:childTnLst>
                                        <p:set>
                                          <p:cBhvr>
                                            <p:cTn id="54" dur="1" fill="hold">
                                              <p:stCondLst>
                                                <p:cond delay="0"/>
                                              </p:stCondLst>
                                            </p:cTn>
                                            <p:tgtEl>
                                              <p:spTgt spid="114"/>
                                            </p:tgtEl>
                                            <p:attrNameLst>
                                              <p:attrName>style.visibility</p:attrName>
                                            </p:attrNameLst>
                                          </p:cBhvr>
                                          <p:to>
                                            <p:strVal val="visible"/>
                                          </p:to>
                                        </p:set>
                                        <p:anim calcmode="lin" valueType="num" p14:bounceEnd="40000">
                                          <p:cBhvr additive="base">
                                            <p:cTn id="55" dur="1000" fill="hold"/>
                                            <p:tgtEl>
                                              <p:spTgt spid="114"/>
                                            </p:tgtEl>
                                            <p:attrNameLst>
                                              <p:attrName>ppt_x</p:attrName>
                                            </p:attrNameLst>
                                          </p:cBhvr>
                                          <p:tavLst>
                                            <p:tav tm="0">
                                              <p:val>
                                                <p:strVal val="0-#ppt_w/2"/>
                                              </p:val>
                                            </p:tav>
                                            <p:tav tm="100000">
                                              <p:val>
                                                <p:strVal val="#ppt_x"/>
                                              </p:val>
                                            </p:tav>
                                          </p:tavLst>
                                        </p:anim>
                                        <p:anim calcmode="lin" valueType="num" p14:bounceEnd="40000">
                                          <p:cBhvr additive="base">
                                            <p:cTn id="56" dur="1000" fill="hold"/>
                                            <p:tgtEl>
                                              <p:spTgt spid="114"/>
                                            </p:tgtEl>
                                            <p:attrNameLst>
                                              <p:attrName>ppt_y</p:attrName>
                                            </p:attrNameLst>
                                          </p:cBhvr>
                                          <p:tavLst>
                                            <p:tav tm="0">
                                              <p:val>
                                                <p:strVal val="#ppt_y"/>
                                              </p:val>
                                            </p:tav>
                                            <p:tav tm="100000">
                                              <p:val>
                                                <p:strVal val="#ppt_y"/>
                                              </p:val>
                                            </p:tav>
                                          </p:tavLst>
                                        </p:anim>
                                      </p:childTnLst>
                                    </p:cTn>
                                  </p:par>
                                  <p:par>
                                    <p:cTn id="57" presetID="2" presetClass="entr" presetSubtype="8" accel="100000" fill="hold" grpId="0" nodeType="withEffect" p14:presetBounceEnd="40000">
                                      <p:stCondLst>
                                        <p:cond delay="0"/>
                                      </p:stCondLst>
                                      <p:childTnLst>
                                        <p:set>
                                          <p:cBhvr>
                                            <p:cTn id="58" dur="1" fill="hold">
                                              <p:stCondLst>
                                                <p:cond delay="0"/>
                                              </p:stCondLst>
                                            </p:cTn>
                                            <p:tgtEl>
                                              <p:spTgt spid="115"/>
                                            </p:tgtEl>
                                            <p:attrNameLst>
                                              <p:attrName>style.visibility</p:attrName>
                                            </p:attrNameLst>
                                          </p:cBhvr>
                                          <p:to>
                                            <p:strVal val="visible"/>
                                          </p:to>
                                        </p:set>
                                        <p:anim calcmode="lin" valueType="num" p14:bounceEnd="40000">
                                          <p:cBhvr additive="base">
                                            <p:cTn id="59" dur="1000" fill="hold"/>
                                            <p:tgtEl>
                                              <p:spTgt spid="115"/>
                                            </p:tgtEl>
                                            <p:attrNameLst>
                                              <p:attrName>ppt_x</p:attrName>
                                            </p:attrNameLst>
                                          </p:cBhvr>
                                          <p:tavLst>
                                            <p:tav tm="0">
                                              <p:val>
                                                <p:strVal val="0-#ppt_w/2"/>
                                              </p:val>
                                            </p:tav>
                                            <p:tav tm="100000">
                                              <p:val>
                                                <p:strVal val="#ppt_x"/>
                                              </p:val>
                                            </p:tav>
                                          </p:tavLst>
                                        </p:anim>
                                        <p:anim calcmode="lin" valueType="num" p14:bounceEnd="40000">
                                          <p:cBhvr additive="base">
                                            <p:cTn id="60" dur="1000" fill="hold"/>
                                            <p:tgtEl>
                                              <p:spTgt spid="115"/>
                                            </p:tgtEl>
                                            <p:attrNameLst>
                                              <p:attrName>ppt_y</p:attrName>
                                            </p:attrNameLst>
                                          </p:cBhvr>
                                          <p:tavLst>
                                            <p:tav tm="0">
                                              <p:val>
                                                <p:strVal val="#ppt_y"/>
                                              </p:val>
                                            </p:tav>
                                            <p:tav tm="100000">
                                              <p:val>
                                                <p:strVal val="#ppt_y"/>
                                              </p:val>
                                            </p:tav>
                                          </p:tavLst>
                                        </p:anim>
                                      </p:childTnLst>
                                    </p:cTn>
                                  </p:par>
                                  <p:par>
                                    <p:cTn id="61" presetID="2" presetClass="entr" presetSubtype="8" accel="100000" fill="hold" grpId="0" nodeType="withEffect" p14:presetBounceEnd="40000">
                                      <p:stCondLst>
                                        <p:cond delay="0"/>
                                      </p:stCondLst>
                                      <p:childTnLst>
                                        <p:set>
                                          <p:cBhvr>
                                            <p:cTn id="62" dur="1" fill="hold">
                                              <p:stCondLst>
                                                <p:cond delay="0"/>
                                              </p:stCondLst>
                                            </p:cTn>
                                            <p:tgtEl>
                                              <p:spTgt spid="116"/>
                                            </p:tgtEl>
                                            <p:attrNameLst>
                                              <p:attrName>style.visibility</p:attrName>
                                            </p:attrNameLst>
                                          </p:cBhvr>
                                          <p:to>
                                            <p:strVal val="visible"/>
                                          </p:to>
                                        </p:set>
                                        <p:anim calcmode="lin" valueType="num" p14:bounceEnd="40000">
                                          <p:cBhvr additive="base">
                                            <p:cTn id="63" dur="1000" fill="hold"/>
                                            <p:tgtEl>
                                              <p:spTgt spid="116"/>
                                            </p:tgtEl>
                                            <p:attrNameLst>
                                              <p:attrName>ppt_x</p:attrName>
                                            </p:attrNameLst>
                                          </p:cBhvr>
                                          <p:tavLst>
                                            <p:tav tm="0">
                                              <p:val>
                                                <p:strVal val="0-#ppt_w/2"/>
                                              </p:val>
                                            </p:tav>
                                            <p:tav tm="100000">
                                              <p:val>
                                                <p:strVal val="#ppt_x"/>
                                              </p:val>
                                            </p:tav>
                                          </p:tavLst>
                                        </p:anim>
                                        <p:anim calcmode="lin" valueType="num" p14:bounceEnd="40000">
                                          <p:cBhvr additive="base">
                                            <p:cTn id="64" dur="1000" fill="hold"/>
                                            <p:tgtEl>
                                              <p:spTgt spid="116"/>
                                            </p:tgtEl>
                                            <p:attrNameLst>
                                              <p:attrName>ppt_y</p:attrName>
                                            </p:attrNameLst>
                                          </p:cBhvr>
                                          <p:tavLst>
                                            <p:tav tm="0">
                                              <p:val>
                                                <p:strVal val="#ppt_y"/>
                                              </p:val>
                                            </p:tav>
                                            <p:tav tm="100000">
                                              <p:val>
                                                <p:strVal val="#ppt_y"/>
                                              </p:val>
                                            </p:tav>
                                          </p:tavLst>
                                        </p:anim>
                                      </p:childTnLst>
                                    </p:cTn>
                                  </p:par>
                                  <p:par>
                                    <p:cTn id="65" presetID="2" presetClass="entr" presetSubtype="8" accel="100000" fill="hold" grpId="0" nodeType="withEffect" p14:presetBounceEnd="40000">
                                      <p:stCondLst>
                                        <p:cond delay="0"/>
                                      </p:stCondLst>
                                      <p:childTnLst>
                                        <p:set>
                                          <p:cBhvr>
                                            <p:cTn id="66" dur="1" fill="hold">
                                              <p:stCondLst>
                                                <p:cond delay="0"/>
                                              </p:stCondLst>
                                            </p:cTn>
                                            <p:tgtEl>
                                              <p:spTgt spid="118"/>
                                            </p:tgtEl>
                                            <p:attrNameLst>
                                              <p:attrName>style.visibility</p:attrName>
                                            </p:attrNameLst>
                                          </p:cBhvr>
                                          <p:to>
                                            <p:strVal val="visible"/>
                                          </p:to>
                                        </p:set>
                                        <p:anim calcmode="lin" valueType="num" p14:bounceEnd="40000">
                                          <p:cBhvr additive="base">
                                            <p:cTn id="67" dur="1000" fill="hold"/>
                                            <p:tgtEl>
                                              <p:spTgt spid="118"/>
                                            </p:tgtEl>
                                            <p:attrNameLst>
                                              <p:attrName>ppt_x</p:attrName>
                                            </p:attrNameLst>
                                          </p:cBhvr>
                                          <p:tavLst>
                                            <p:tav tm="0">
                                              <p:val>
                                                <p:strVal val="0-#ppt_w/2"/>
                                              </p:val>
                                            </p:tav>
                                            <p:tav tm="100000">
                                              <p:val>
                                                <p:strVal val="#ppt_x"/>
                                              </p:val>
                                            </p:tav>
                                          </p:tavLst>
                                        </p:anim>
                                        <p:anim calcmode="lin" valueType="num" p14:bounceEnd="40000">
                                          <p:cBhvr additive="base">
                                            <p:cTn id="68" dur="1000" fill="hold"/>
                                            <p:tgtEl>
                                              <p:spTgt spid="118"/>
                                            </p:tgtEl>
                                            <p:attrNameLst>
                                              <p:attrName>ppt_y</p:attrName>
                                            </p:attrNameLst>
                                          </p:cBhvr>
                                          <p:tavLst>
                                            <p:tav tm="0">
                                              <p:val>
                                                <p:strVal val="#ppt_y"/>
                                              </p:val>
                                            </p:tav>
                                            <p:tav tm="100000">
                                              <p:val>
                                                <p:strVal val="#ppt_y"/>
                                              </p:val>
                                            </p:tav>
                                          </p:tavLst>
                                        </p:anim>
                                      </p:childTnLst>
                                    </p:cTn>
                                  </p:par>
                                  <p:par>
                                    <p:cTn id="69" presetID="2" presetClass="entr" presetSubtype="8" accel="100000" fill="hold" grpId="0" nodeType="withEffect" p14:presetBounceEnd="40000">
                                      <p:stCondLst>
                                        <p:cond delay="0"/>
                                      </p:stCondLst>
                                      <p:childTnLst>
                                        <p:set>
                                          <p:cBhvr>
                                            <p:cTn id="70" dur="1" fill="hold">
                                              <p:stCondLst>
                                                <p:cond delay="0"/>
                                              </p:stCondLst>
                                            </p:cTn>
                                            <p:tgtEl>
                                              <p:spTgt spid="119"/>
                                            </p:tgtEl>
                                            <p:attrNameLst>
                                              <p:attrName>style.visibility</p:attrName>
                                            </p:attrNameLst>
                                          </p:cBhvr>
                                          <p:to>
                                            <p:strVal val="visible"/>
                                          </p:to>
                                        </p:set>
                                        <p:anim calcmode="lin" valueType="num" p14:bounceEnd="40000">
                                          <p:cBhvr additive="base">
                                            <p:cTn id="71" dur="1000" fill="hold"/>
                                            <p:tgtEl>
                                              <p:spTgt spid="119"/>
                                            </p:tgtEl>
                                            <p:attrNameLst>
                                              <p:attrName>ppt_x</p:attrName>
                                            </p:attrNameLst>
                                          </p:cBhvr>
                                          <p:tavLst>
                                            <p:tav tm="0">
                                              <p:val>
                                                <p:strVal val="0-#ppt_w/2"/>
                                              </p:val>
                                            </p:tav>
                                            <p:tav tm="100000">
                                              <p:val>
                                                <p:strVal val="#ppt_x"/>
                                              </p:val>
                                            </p:tav>
                                          </p:tavLst>
                                        </p:anim>
                                        <p:anim calcmode="lin" valueType="num" p14:bounceEnd="40000">
                                          <p:cBhvr additive="base">
                                            <p:cTn id="72" dur="10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8" grpId="0" animBg="1"/>
          <p:bldP spid="89" grpId="0" animBg="1"/>
          <p:bldP spid="90" grpId="0" animBg="1"/>
          <p:bldP spid="91" grpId="0" animBg="1"/>
          <p:bldP spid="93" grpId="0" animBg="1"/>
          <p:bldP spid="94" grpId="0" animBg="1"/>
          <p:bldP spid="114" grpId="0"/>
          <p:bldP spid="115" grpId="0"/>
          <p:bldP spid="116" grpId="0"/>
          <p:bldP spid="118" grpId="0"/>
          <p:bldP spid="119"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accel="100000" fill="hold" grpId="0" nodeType="with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additive="base">
                                            <p:cTn id="11" dur="1000" fill="hold"/>
                                            <p:tgtEl>
                                              <p:spTgt spid="88"/>
                                            </p:tgtEl>
                                            <p:attrNameLst>
                                              <p:attrName>ppt_x</p:attrName>
                                            </p:attrNameLst>
                                          </p:cBhvr>
                                          <p:tavLst>
                                            <p:tav tm="0">
                                              <p:val>
                                                <p:strVal val="0-#ppt_w/2"/>
                                              </p:val>
                                            </p:tav>
                                            <p:tav tm="100000">
                                              <p:val>
                                                <p:strVal val="#ppt_x"/>
                                              </p:val>
                                            </p:tav>
                                          </p:tavLst>
                                        </p:anim>
                                        <p:anim calcmode="lin" valueType="num">
                                          <p:cBhvr additive="base">
                                            <p:cTn id="12" dur="1000" fill="hold"/>
                                            <p:tgtEl>
                                              <p:spTgt spid="88"/>
                                            </p:tgtEl>
                                            <p:attrNameLst>
                                              <p:attrName>ppt_y</p:attrName>
                                            </p:attrNameLst>
                                          </p:cBhvr>
                                          <p:tavLst>
                                            <p:tav tm="0">
                                              <p:val>
                                                <p:strVal val="#ppt_y"/>
                                              </p:val>
                                            </p:tav>
                                            <p:tav tm="100000">
                                              <p:val>
                                                <p:strVal val="#ppt_y"/>
                                              </p:val>
                                            </p:tav>
                                          </p:tavLst>
                                        </p:anim>
                                      </p:childTnLst>
                                    </p:cTn>
                                  </p:par>
                                  <p:par>
                                    <p:cTn id="13" presetID="2" presetClass="entr" presetSubtype="8" accel="100000" fill="hold" grpId="0" nodeType="withEffect">
                                      <p:stCondLst>
                                        <p:cond delay="0"/>
                                      </p:stCondLst>
                                      <p:childTnLst>
                                        <p:set>
                                          <p:cBhvr>
                                            <p:cTn id="14" dur="1" fill="hold">
                                              <p:stCondLst>
                                                <p:cond delay="0"/>
                                              </p:stCondLst>
                                            </p:cTn>
                                            <p:tgtEl>
                                              <p:spTgt spid="89"/>
                                            </p:tgtEl>
                                            <p:attrNameLst>
                                              <p:attrName>style.visibility</p:attrName>
                                            </p:attrNameLst>
                                          </p:cBhvr>
                                          <p:to>
                                            <p:strVal val="visible"/>
                                          </p:to>
                                        </p:set>
                                        <p:anim calcmode="lin" valueType="num">
                                          <p:cBhvr additive="base">
                                            <p:cTn id="15" dur="1000" fill="hold"/>
                                            <p:tgtEl>
                                              <p:spTgt spid="89"/>
                                            </p:tgtEl>
                                            <p:attrNameLst>
                                              <p:attrName>ppt_x</p:attrName>
                                            </p:attrNameLst>
                                          </p:cBhvr>
                                          <p:tavLst>
                                            <p:tav tm="0">
                                              <p:val>
                                                <p:strVal val="0-#ppt_w/2"/>
                                              </p:val>
                                            </p:tav>
                                            <p:tav tm="100000">
                                              <p:val>
                                                <p:strVal val="#ppt_x"/>
                                              </p:val>
                                            </p:tav>
                                          </p:tavLst>
                                        </p:anim>
                                        <p:anim calcmode="lin" valueType="num">
                                          <p:cBhvr additive="base">
                                            <p:cTn id="16" dur="1000" fill="hold"/>
                                            <p:tgtEl>
                                              <p:spTgt spid="89"/>
                                            </p:tgtEl>
                                            <p:attrNameLst>
                                              <p:attrName>ppt_y</p:attrName>
                                            </p:attrNameLst>
                                          </p:cBhvr>
                                          <p:tavLst>
                                            <p:tav tm="0">
                                              <p:val>
                                                <p:strVal val="#ppt_y"/>
                                              </p:val>
                                            </p:tav>
                                            <p:tav tm="100000">
                                              <p:val>
                                                <p:strVal val="#ppt_y"/>
                                              </p:val>
                                            </p:tav>
                                          </p:tavLst>
                                        </p:anim>
                                      </p:childTnLst>
                                    </p:cTn>
                                  </p:par>
                                  <p:par>
                                    <p:cTn id="17" presetID="2" presetClass="entr" presetSubtype="8" accel="100000" fill="hold" grpId="0" nodeType="withEffect">
                                      <p:stCondLst>
                                        <p:cond delay="0"/>
                                      </p:stCondLst>
                                      <p:childTnLst>
                                        <p:set>
                                          <p:cBhvr>
                                            <p:cTn id="18" dur="1" fill="hold">
                                              <p:stCondLst>
                                                <p:cond delay="0"/>
                                              </p:stCondLst>
                                            </p:cTn>
                                            <p:tgtEl>
                                              <p:spTgt spid="90"/>
                                            </p:tgtEl>
                                            <p:attrNameLst>
                                              <p:attrName>style.visibility</p:attrName>
                                            </p:attrNameLst>
                                          </p:cBhvr>
                                          <p:to>
                                            <p:strVal val="visible"/>
                                          </p:to>
                                        </p:set>
                                        <p:anim calcmode="lin" valueType="num">
                                          <p:cBhvr additive="base">
                                            <p:cTn id="19" dur="1000" fill="hold"/>
                                            <p:tgtEl>
                                              <p:spTgt spid="90"/>
                                            </p:tgtEl>
                                            <p:attrNameLst>
                                              <p:attrName>ppt_x</p:attrName>
                                            </p:attrNameLst>
                                          </p:cBhvr>
                                          <p:tavLst>
                                            <p:tav tm="0">
                                              <p:val>
                                                <p:strVal val="0-#ppt_w/2"/>
                                              </p:val>
                                            </p:tav>
                                            <p:tav tm="100000">
                                              <p:val>
                                                <p:strVal val="#ppt_x"/>
                                              </p:val>
                                            </p:tav>
                                          </p:tavLst>
                                        </p:anim>
                                        <p:anim calcmode="lin" valueType="num">
                                          <p:cBhvr additive="base">
                                            <p:cTn id="20" dur="1000" fill="hold"/>
                                            <p:tgtEl>
                                              <p:spTgt spid="90"/>
                                            </p:tgtEl>
                                            <p:attrNameLst>
                                              <p:attrName>ppt_y</p:attrName>
                                            </p:attrNameLst>
                                          </p:cBhvr>
                                          <p:tavLst>
                                            <p:tav tm="0">
                                              <p:val>
                                                <p:strVal val="#ppt_y"/>
                                              </p:val>
                                            </p:tav>
                                            <p:tav tm="100000">
                                              <p:val>
                                                <p:strVal val="#ppt_y"/>
                                              </p:val>
                                            </p:tav>
                                          </p:tavLst>
                                        </p:anim>
                                      </p:childTnLst>
                                    </p:cTn>
                                  </p:par>
                                  <p:par>
                                    <p:cTn id="21" presetID="2" presetClass="entr" presetSubtype="8" accel="100000" fill="hold" grpId="0" nodeType="withEffect">
                                      <p:stCondLst>
                                        <p:cond delay="0"/>
                                      </p:stCondLst>
                                      <p:childTnLst>
                                        <p:set>
                                          <p:cBhvr>
                                            <p:cTn id="22" dur="1" fill="hold">
                                              <p:stCondLst>
                                                <p:cond delay="0"/>
                                              </p:stCondLst>
                                            </p:cTn>
                                            <p:tgtEl>
                                              <p:spTgt spid="91"/>
                                            </p:tgtEl>
                                            <p:attrNameLst>
                                              <p:attrName>style.visibility</p:attrName>
                                            </p:attrNameLst>
                                          </p:cBhvr>
                                          <p:to>
                                            <p:strVal val="visible"/>
                                          </p:to>
                                        </p:set>
                                        <p:anim calcmode="lin" valueType="num">
                                          <p:cBhvr additive="base">
                                            <p:cTn id="23" dur="1000" fill="hold"/>
                                            <p:tgtEl>
                                              <p:spTgt spid="91"/>
                                            </p:tgtEl>
                                            <p:attrNameLst>
                                              <p:attrName>ppt_x</p:attrName>
                                            </p:attrNameLst>
                                          </p:cBhvr>
                                          <p:tavLst>
                                            <p:tav tm="0">
                                              <p:val>
                                                <p:strVal val="0-#ppt_w/2"/>
                                              </p:val>
                                            </p:tav>
                                            <p:tav tm="100000">
                                              <p:val>
                                                <p:strVal val="#ppt_x"/>
                                              </p:val>
                                            </p:tav>
                                          </p:tavLst>
                                        </p:anim>
                                        <p:anim calcmode="lin" valueType="num">
                                          <p:cBhvr additive="base">
                                            <p:cTn id="24" dur="1000" fill="hold"/>
                                            <p:tgtEl>
                                              <p:spTgt spid="91"/>
                                            </p:tgtEl>
                                            <p:attrNameLst>
                                              <p:attrName>ppt_y</p:attrName>
                                            </p:attrNameLst>
                                          </p:cBhvr>
                                          <p:tavLst>
                                            <p:tav tm="0">
                                              <p:val>
                                                <p:strVal val="#ppt_y"/>
                                              </p:val>
                                            </p:tav>
                                            <p:tav tm="100000">
                                              <p:val>
                                                <p:strVal val="#ppt_y"/>
                                              </p:val>
                                            </p:tav>
                                          </p:tavLst>
                                        </p:anim>
                                      </p:childTnLst>
                                    </p:cTn>
                                  </p:par>
                                  <p:par>
                                    <p:cTn id="25" presetID="2" presetClass="entr" presetSubtype="8" accel="100000" fill="hold" grpId="0" nodeType="withEffect">
                                      <p:stCondLst>
                                        <p:cond delay="0"/>
                                      </p:stCondLst>
                                      <p:childTnLst>
                                        <p:set>
                                          <p:cBhvr>
                                            <p:cTn id="26" dur="1" fill="hold">
                                              <p:stCondLst>
                                                <p:cond delay="0"/>
                                              </p:stCondLst>
                                            </p:cTn>
                                            <p:tgtEl>
                                              <p:spTgt spid="93"/>
                                            </p:tgtEl>
                                            <p:attrNameLst>
                                              <p:attrName>style.visibility</p:attrName>
                                            </p:attrNameLst>
                                          </p:cBhvr>
                                          <p:to>
                                            <p:strVal val="visible"/>
                                          </p:to>
                                        </p:set>
                                        <p:anim calcmode="lin" valueType="num">
                                          <p:cBhvr additive="base">
                                            <p:cTn id="27" dur="1000" fill="hold"/>
                                            <p:tgtEl>
                                              <p:spTgt spid="93"/>
                                            </p:tgtEl>
                                            <p:attrNameLst>
                                              <p:attrName>ppt_x</p:attrName>
                                            </p:attrNameLst>
                                          </p:cBhvr>
                                          <p:tavLst>
                                            <p:tav tm="0">
                                              <p:val>
                                                <p:strVal val="0-#ppt_w/2"/>
                                              </p:val>
                                            </p:tav>
                                            <p:tav tm="100000">
                                              <p:val>
                                                <p:strVal val="#ppt_x"/>
                                              </p:val>
                                            </p:tav>
                                          </p:tavLst>
                                        </p:anim>
                                        <p:anim calcmode="lin" valueType="num">
                                          <p:cBhvr additive="base">
                                            <p:cTn id="28" dur="1000" fill="hold"/>
                                            <p:tgtEl>
                                              <p:spTgt spid="93"/>
                                            </p:tgtEl>
                                            <p:attrNameLst>
                                              <p:attrName>ppt_y</p:attrName>
                                            </p:attrNameLst>
                                          </p:cBhvr>
                                          <p:tavLst>
                                            <p:tav tm="0">
                                              <p:val>
                                                <p:strVal val="#ppt_y"/>
                                              </p:val>
                                            </p:tav>
                                            <p:tav tm="100000">
                                              <p:val>
                                                <p:strVal val="#ppt_y"/>
                                              </p:val>
                                            </p:tav>
                                          </p:tavLst>
                                        </p:anim>
                                      </p:childTnLst>
                                    </p:cTn>
                                  </p:par>
                                  <p:par>
                                    <p:cTn id="29" presetID="2" presetClass="entr" presetSubtype="8" accel="100000"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additive="base">
                                            <p:cTn id="31" dur="1000" fill="hold"/>
                                            <p:tgtEl>
                                              <p:spTgt spid="94"/>
                                            </p:tgtEl>
                                            <p:attrNameLst>
                                              <p:attrName>ppt_x</p:attrName>
                                            </p:attrNameLst>
                                          </p:cBhvr>
                                          <p:tavLst>
                                            <p:tav tm="0">
                                              <p:val>
                                                <p:strVal val="0-#ppt_w/2"/>
                                              </p:val>
                                            </p:tav>
                                            <p:tav tm="100000">
                                              <p:val>
                                                <p:strVal val="#ppt_x"/>
                                              </p:val>
                                            </p:tav>
                                          </p:tavLst>
                                        </p:anim>
                                        <p:anim calcmode="lin" valueType="num">
                                          <p:cBhvr additive="base">
                                            <p:cTn id="32" dur="1000" fill="hold"/>
                                            <p:tgtEl>
                                              <p:spTgt spid="94"/>
                                            </p:tgtEl>
                                            <p:attrNameLst>
                                              <p:attrName>ppt_y</p:attrName>
                                            </p:attrNameLst>
                                          </p:cBhvr>
                                          <p:tavLst>
                                            <p:tav tm="0">
                                              <p:val>
                                                <p:strVal val="#ppt_y"/>
                                              </p:val>
                                            </p:tav>
                                            <p:tav tm="100000">
                                              <p:val>
                                                <p:strVal val="#ppt_y"/>
                                              </p:val>
                                            </p:tav>
                                          </p:tavLst>
                                        </p:anim>
                                      </p:childTnLst>
                                    </p:cTn>
                                  </p:par>
                                  <p:par>
                                    <p:cTn id="33" presetID="2" presetClass="entr" presetSubtype="8" accel="100000" fill="hold" nodeType="withEffect">
                                      <p:stCondLst>
                                        <p:cond delay="0"/>
                                      </p:stCondLst>
                                      <p:childTnLst>
                                        <p:set>
                                          <p:cBhvr>
                                            <p:cTn id="34" dur="1" fill="hold">
                                              <p:stCondLst>
                                                <p:cond delay="0"/>
                                              </p:stCondLst>
                                            </p:cTn>
                                            <p:tgtEl>
                                              <p:spTgt spid="95"/>
                                            </p:tgtEl>
                                            <p:attrNameLst>
                                              <p:attrName>style.visibility</p:attrName>
                                            </p:attrNameLst>
                                          </p:cBhvr>
                                          <p:to>
                                            <p:strVal val="visible"/>
                                          </p:to>
                                        </p:set>
                                        <p:anim calcmode="lin" valueType="num">
                                          <p:cBhvr additive="base">
                                            <p:cTn id="35" dur="1000" fill="hold"/>
                                            <p:tgtEl>
                                              <p:spTgt spid="95"/>
                                            </p:tgtEl>
                                            <p:attrNameLst>
                                              <p:attrName>ppt_x</p:attrName>
                                            </p:attrNameLst>
                                          </p:cBhvr>
                                          <p:tavLst>
                                            <p:tav tm="0">
                                              <p:val>
                                                <p:strVal val="0-#ppt_w/2"/>
                                              </p:val>
                                            </p:tav>
                                            <p:tav tm="100000">
                                              <p:val>
                                                <p:strVal val="#ppt_x"/>
                                              </p:val>
                                            </p:tav>
                                          </p:tavLst>
                                        </p:anim>
                                        <p:anim calcmode="lin" valueType="num">
                                          <p:cBhvr additive="base">
                                            <p:cTn id="36" dur="1000" fill="hold"/>
                                            <p:tgtEl>
                                              <p:spTgt spid="95"/>
                                            </p:tgtEl>
                                            <p:attrNameLst>
                                              <p:attrName>ppt_y</p:attrName>
                                            </p:attrNameLst>
                                          </p:cBhvr>
                                          <p:tavLst>
                                            <p:tav tm="0">
                                              <p:val>
                                                <p:strVal val="#ppt_y"/>
                                              </p:val>
                                            </p:tav>
                                            <p:tav tm="100000">
                                              <p:val>
                                                <p:strVal val="#ppt_y"/>
                                              </p:val>
                                            </p:tav>
                                          </p:tavLst>
                                        </p:anim>
                                      </p:childTnLst>
                                    </p:cTn>
                                  </p:par>
                                  <p:par>
                                    <p:cTn id="37" presetID="2" presetClass="entr" presetSubtype="8" accel="100000" fill="hold" nodeType="withEffect">
                                      <p:stCondLst>
                                        <p:cond delay="0"/>
                                      </p:stCondLst>
                                      <p:childTnLst>
                                        <p:set>
                                          <p:cBhvr>
                                            <p:cTn id="38" dur="1" fill="hold">
                                              <p:stCondLst>
                                                <p:cond delay="0"/>
                                              </p:stCondLst>
                                            </p:cTn>
                                            <p:tgtEl>
                                              <p:spTgt spid="98"/>
                                            </p:tgtEl>
                                            <p:attrNameLst>
                                              <p:attrName>style.visibility</p:attrName>
                                            </p:attrNameLst>
                                          </p:cBhvr>
                                          <p:to>
                                            <p:strVal val="visible"/>
                                          </p:to>
                                        </p:set>
                                        <p:anim calcmode="lin" valueType="num">
                                          <p:cBhvr additive="base">
                                            <p:cTn id="39" dur="1000" fill="hold"/>
                                            <p:tgtEl>
                                              <p:spTgt spid="98"/>
                                            </p:tgtEl>
                                            <p:attrNameLst>
                                              <p:attrName>ppt_x</p:attrName>
                                            </p:attrNameLst>
                                          </p:cBhvr>
                                          <p:tavLst>
                                            <p:tav tm="0">
                                              <p:val>
                                                <p:strVal val="0-#ppt_w/2"/>
                                              </p:val>
                                            </p:tav>
                                            <p:tav tm="100000">
                                              <p:val>
                                                <p:strVal val="#ppt_x"/>
                                              </p:val>
                                            </p:tav>
                                          </p:tavLst>
                                        </p:anim>
                                        <p:anim calcmode="lin" valueType="num">
                                          <p:cBhvr additive="base">
                                            <p:cTn id="40" dur="1000" fill="hold"/>
                                            <p:tgtEl>
                                              <p:spTgt spid="98"/>
                                            </p:tgtEl>
                                            <p:attrNameLst>
                                              <p:attrName>ppt_y</p:attrName>
                                            </p:attrNameLst>
                                          </p:cBhvr>
                                          <p:tavLst>
                                            <p:tav tm="0">
                                              <p:val>
                                                <p:strVal val="#ppt_y"/>
                                              </p:val>
                                            </p:tav>
                                            <p:tav tm="100000">
                                              <p:val>
                                                <p:strVal val="#ppt_y"/>
                                              </p:val>
                                            </p:tav>
                                          </p:tavLst>
                                        </p:anim>
                                      </p:childTnLst>
                                    </p:cTn>
                                  </p:par>
                                  <p:par>
                                    <p:cTn id="41" presetID="2" presetClass="entr" presetSubtype="8" accel="100000" fill="hold" nodeType="withEffect">
                                      <p:stCondLst>
                                        <p:cond delay="0"/>
                                      </p:stCondLst>
                                      <p:childTnLst>
                                        <p:set>
                                          <p:cBhvr>
                                            <p:cTn id="42" dur="1" fill="hold">
                                              <p:stCondLst>
                                                <p:cond delay="0"/>
                                              </p:stCondLst>
                                            </p:cTn>
                                            <p:tgtEl>
                                              <p:spTgt spid="101"/>
                                            </p:tgtEl>
                                            <p:attrNameLst>
                                              <p:attrName>style.visibility</p:attrName>
                                            </p:attrNameLst>
                                          </p:cBhvr>
                                          <p:to>
                                            <p:strVal val="visible"/>
                                          </p:to>
                                        </p:set>
                                        <p:anim calcmode="lin" valueType="num">
                                          <p:cBhvr additive="base">
                                            <p:cTn id="43" dur="1000" fill="hold"/>
                                            <p:tgtEl>
                                              <p:spTgt spid="101"/>
                                            </p:tgtEl>
                                            <p:attrNameLst>
                                              <p:attrName>ppt_x</p:attrName>
                                            </p:attrNameLst>
                                          </p:cBhvr>
                                          <p:tavLst>
                                            <p:tav tm="0">
                                              <p:val>
                                                <p:strVal val="0-#ppt_w/2"/>
                                              </p:val>
                                            </p:tav>
                                            <p:tav tm="100000">
                                              <p:val>
                                                <p:strVal val="#ppt_x"/>
                                              </p:val>
                                            </p:tav>
                                          </p:tavLst>
                                        </p:anim>
                                        <p:anim calcmode="lin" valueType="num">
                                          <p:cBhvr additive="base">
                                            <p:cTn id="44" dur="1000" fill="hold"/>
                                            <p:tgtEl>
                                              <p:spTgt spid="101"/>
                                            </p:tgtEl>
                                            <p:attrNameLst>
                                              <p:attrName>ppt_y</p:attrName>
                                            </p:attrNameLst>
                                          </p:cBhvr>
                                          <p:tavLst>
                                            <p:tav tm="0">
                                              <p:val>
                                                <p:strVal val="#ppt_y"/>
                                              </p:val>
                                            </p:tav>
                                            <p:tav tm="100000">
                                              <p:val>
                                                <p:strVal val="#ppt_y"/>
                                              </p:val>
                                            </p:tav>
                                          </p:tavLst>
                                        </p:anim>
                                      </p:childTnLst>
                                    </p:cTn>
                                  </p:par>
                                  <p:par>
                                    <p:cTn id="45" presetID="2" presetClass="entr" presetSubtype="8" accel="100000" fill="hold" nodeType="withEffect">
                                      <p:stCondLst>
                                        <p:cond delay="0"/>
                                      </p:stCondLst>
                                      <p:childTnLst>
                                        <p:set>
                                          <p:cBhvr>
                                            <p:cTn id="46" dur="1" fill="hold">
                                              <p:stCondLst>
                                                <p:cond delay="0"/>
                                              </p:stCondLst>
                                            </p:cTn>
                                            <p:tgtEl>
                                              <p:spTgt spid="108"/>
                                            </p:tgtEl>
                                            <p:attrNameLst>
                                              <p:attrName>style.visibility</p:attrName>
                                            </p:attrNameLst>
                                          </p:cBhvr>
                                          <p:to>
                                            <p:strVal val="visible"/>
                                          </p:to>
                                        </p:set>
                                        <p:anim calcmode="lin" valueType="num">
                                          <p:cBhvr additive="base">
                                            <p:cTn id="47" dur="1000" fill="hold"/>
                                            <p:tgtEl>
                                              <p:spTgt spid="108"/>
                                            </p:tgtEl>
                                            <p:attrNameLst>
                                              <p:attrName>ppt_x</p:attrName>
                                            </p:attrNameLst>
                                          </p:cBhvr>
                                          <p:tavLst>
                                            <p:tav tm="0">
                                              <p:val>
                                                <p:strVal val="0-#ppt_w/2"/>
                                              </p:val>
                                            </p:tav>
                                            <p:tav tm="100000">
                                              <p:val>
                                                <p:strVal val="#ppt_x"/>
                                              </p:val>
                                            </p:tav>
                                          </p:tavLst>
                                        </p:anim>
                                        <p:anim calcmode="lin" valueType="num">
                                          <p:cBhvr additive="base">
                                            <p:cTn id="48" dur="1000" fill="hold"/>
                                            <p:tgtEl>
                                              <p:spTgt spid="108"/>
                                            </p:tgtEl>
                                            <p:attrNameLst>
                                              <p:attrName>ppt_y</p:attrName>
                                            </p:attrNameLst>
                                          </p:cBhvr>
                                          <p:tavLst>
                                            <p:tav tm="0">
                                              <p:val>
                                                <p:strVal val="#ppt_y"/>
                                              </p:val>
                                            </p:tav>
                                            <p:tav tm="100000">
                                              <p:val>
                                                <p:strVal val="#ppt_y"/>
                                              </p:val>
                                            </p:tav>
                                          </p:tavLst>
                                        </p:anim>
                                      </p:childTnLst>
                                    </p:cTn>
                                  </p:par>
                                  <p:par>
                                    <p:cTn id="49" presetID="2" presetClass="entr" presetSubtype="8" accel="100000" fill="hold" nodeType="withEffect">
                                      <p:stCondLst>
                                        <p:cond delay="0"/>
                                      </p:stCondLst>
                                      <p:childTnLst>
                                        <p:set>
                                          <p:cBhvr>
                                            <p:cTn id="50" dur="1" fill="hold">
                                              <p:stCondLst>
                                                <p:cond delay="0"/>
                                              </p:stCondLst>
                                            </p:cTn>
                                            <p:tgtEl>
                                              <p:spTgt spid="111"/>
                                            </p:tgtEl>
                                            <p:attrNameLst>
                                              <p:attrName>style.visibility</p:attrName>
                                            </p:attrNameLst>
                                          </p:cBhvr>
                                          <p:to>
                                            <p:strVal val="visible"/>
                                          </p:to>
                                        </p:set>
                                        <p:anim calcmode="lin" valueType="num">
                                          <p:cBhvr additive="base">
                                            <p:cTn id="51" dur="1000" fill="hold"/>
                                            <p:tgtEl>
                                              <p:spTgt spid="111"/>
                                            </p:tgtEl>
                                            <p:attrNameLst>
                                              <p:attrName>ppt_x</p:attrName>
                                            </p:attrNameLst>
                                          </p:cBhvr>
                                          <p:tavLst>
                                            <p:tav tm="0">
                                              <p:val>
                                                <p:strVal val="0-#ppt_w/2"/>
                                              </p:val>
                                            </p:tav>
                                            <p:tav tm="100000">
                                              <p:val>
                                                <p:strVal val="#ppt_x"/>
                                              </p:val>
                                            </p:tav>
                                          </p:tavLst>
                                        </p:anim>
                                        <p:anim calcmode="lin" valueType="num">
                                          <p:cBhvr additive="base">
                                            <p:cTn id="52" dur="1000" fill="hold"/>
                                            <p:tgtEl>
                                              <p:spTgt spid="111"/>
                                            </p:tgtEl>
                                            <p:attrNameLst>
                                              <p:attrName>ppt_y</p:attrName>
                                            </p:attrNameLst>
                                          </p:cBhvr>
                                          <p:tavLst>
                                            <p:tav tm="0">
                                              <p:val>
                                                <p:strVal val="#ppt_y"/>
                                              </p:val>
                                            </p:tav>
                                            <p:tav tm="100000">
                                              <p:val>
                                                <p:strVal val="#ppt_y"/>
                                              </p:val>
                                            </p:tav>
                                          </p:tavLst>
                                        </p:anim>
                                      </p:childTnLst>
                                    </p:cTn>
                                  </p:par>
                                  <p:par>
                                    <p:cTn id="53" presetID="2" presetClass="entr" presetSubtype="8" accel="100000" fill="hold" grpId="0" nodeType="withEffect">
                                      <p:stCondLst>
                                        <p:cond delay="0"/>
                                      </p:stCondLst>
                                      <p:childTnLst>
                                        <p:set>
                                          <p:cBhvr>
                                            <p:cTn id="54" dur="1" fill="hold">
                                              <p:stCondLst>
                                                <p:cond delay="0"/>
                                              </p:stCondLst>
                                            </p:cTn>
                                            <p:tgtEl>
                                              <p:spTgt spid="114"/>
                                            </p:tgtEl>
                                            <p:attrNameLst>
                                              <p:attrName>style.visibility</p:attrName>
                                            </p:attrNameLst>
                                          </p:cBhvr>
                                          <p:to>
                                            <p:strVal val="visible"/>
                                          </p:to>
                                        </p:set>
                                        <p:anim calcmode="lin" valueType="num">
                                          <p:cBhvr additive="base">
                                            <p:cTn id="55" dur="1000" fill="hold"/>
                                            <p:tgtEl>
                                              <p:spTgt spid="114"/>
                                            </p:tgtEl>
                                            <p:attrNameLst>
                                              <p:attrName>ppt_x</p:attrName>
                                            </p:attrNameLst>
                                          </p:cBhvr>
                                          <p:tavLst>
                                            <p:tav tm="0">
                                              <p:val>
                                                <p:strVal val="0-#ppt_w/2"/>
                                              </p:val>
                                            </p:tav>
                                            <p:tav tm="100000">
                                              <p:val>
                                                <p:strVal val="#ppt_x"/>
                                              </p:val>
                                            </p:tav>
                                          </p:tavLst>
                                        </p:anim>
                                        <p:anim calcmode="lin" valueType="num">
                                          <p:cBhvr additive="base">
                                            <p:cTn id="56" dur="1000" fill="hold"/>
                                            <p:tgtEl>
                                              <p:spTgt spid="114"/>
                                            </p:tgtEl>
                                            <p:attrNameLst>
                                              <p:attrName>ppt_y</p:attrName>
                                            </p:attrNameLst>
                                          </p:cBhvr>
                                          <p:tavLst>
                                            <p:tav tm="0">
                                              <p:val>
                                                <p:strVal val="#ppt_y"/>
                                              </p:val>
                                            </p:tav>
                                            <p:tav tm="100000">
                                              <p:val>
                                                <p:strVal val="#ppt_y"/>
                                              </p:val>
                                            </p:tav>
                                          </p:tavLst>
                                        </p:anim>
                                      </p:childTnLst>
                                    </p:cTn>
                                  </p:par>
                                  <p:par>
                                    <p:cTn id="57" presetID="2" presetClass="entr" presetSubtype="8" accel="100000" fill="hold" grpId="0" nodeType="withEffect">
                                      <p:stCondLst>
                                        <p:cond delay="0"/>
                                      </p:stCondLst>
                                      <p:childTnLst>
                                        <p:set>
                                          <p:cBhvr>
                                            <p:cTn id="58" dur="1" fill="hold">
                                              <p:stCondLst>
                                                <p:cond delay="0"/>
                                              </p:stCondLst>
                                            </p:cTn>
                                            <p:tgtEl>
                                              <p:spTgt spid="115"/>
                                            </p:tgtEl>
                                            <p:attrNameLst>
                                              <p:attrName>style.visibility</p:attrName>
                                            </p:attrNameLst>
                                          </p:cBhvr>
                                          <p:to>
                                            <p:strVal val="visible"/>
                                          </p:to>
                                        </p:set>
                                        <p:anim calcmode="lin" valueType="num">
                                          <p:cBhvr additive="base">
                                            <p:cTn id="59" dur="1000" fill="hold"/>
                                            <p:tgtEl>
                                              <p:spTgt spid="115"/>
                                            </p:tgtEl>
                                            <p:attrNameLst>
                                              <p:attrName>ppt_x</p:attrName>
                                            </p:attrNameLst>
                                          </p:cBhvr>
                                          <p:tavLst>
                                            <p:tav tm="0">
                                              <p:val>
                                                <p:strVal val="0-#ppt_w/2"/>
                                              </p:val>
                                            </p:tav>
                                            <p:tav tm="100000">
                                              <p:val>
                                                <p:strVal val="#ppt_x"/>
                                              </p:val>
                                            </p:tav>
                                          </p:tavLst>
                                        </p:anim>
                                        <p:anim calcmode="lin" valueType="num">
                                          <p:cBhvr additive="base">
                                            <p:cTn id="60" dur="1000" fill="hold"/>
                                            <p:tgtEl>
                                              <p:spTgt spid="115"/>
                                            </p:tgtEl>
                                            <p:attrNameLst>
                                              <p:attrName>ppt_y</p:attrName>
                                            </p:attrNameLst>
                                          </p:cBhvr>
                                          <p:tavLst>
                                            <p:tav tm="0">
                                              <p:val>
                                                <p:strVal val="#ppt_y"/>
                                              </p:val>
                                            </p:tav>
                                            <p:tav tm="100000">
                                              <p:val>
                                                <p:strVal val="#ppt_y"/>
                                              </p:val>
                                            </p:tav>
                                          </p:tavLst>
                                        </p:anim>
                                      </p:childTnLst>
                                    </p:cTn>
                                  </p:par>
                                  <p:par>
                                    <p:cTn id="61" presetID="2" presetClass="entr" presetSubtype="8" accel="100000" fill="hold" grpId="0" nodeType="withEffect">
                                      <p:stCondLst>
                                        <p:cond delay="0"/>
                                      </p:stCondLst>
                                      <p:childTnLst>
                                        <p:set>
                                          <p:cBhvr>
                                            <p:cTn id="62" dur="1" fill="hold">
                                              <p:stCondLst>
                                                <p:cond delay="0"/>
                                              </p:stCondLst>
                                            </p:cTn>
                                            <p:tgtEl>
                                              <p:spTgt spid="116"/>
                                            </p:tgtEl>
                                            <p:attrNameLst>
                                              <p:attrName>style.visibility</p:attrName>
                                            </p:attrNameLst>
                                          </p:cBhvr>
                                          <p:to>
                                            <p:strVal val="visible"/>
                                          </p:to>
                                        </p:set>
                                        <p:anim calcmode="lin" valueType="num">
                                          <p:cBhvr additive="base">
                                            <p:cTn id="63" dur="1000" fill="hold"/>
                                            <p:tgtEl>
                                              <p:spTgt spid="116"/>
                                            </p:tgtEl>
                                            <p:attrNameLst>
                                              <p:attrName>ppt_x</p:attrName>
                                            </p:attrNameLst>
                                          </p:cBhvr>
                                          <p:tavLst>
                                            <p:tav tm="0">
                                              <p:val>
                                                <p:strVal val="0-#ppt_w/2"/>
                                              </p:val>
                                            </p:tav>
                                            <p:tav tm="100000">
                                              <p:val>
                                                <p:strVal val="#ppt_x"/>
                                              </p:val>
                                            </p:tav>
                                          </p:tavLst>
                                        </p:anim>
                                        <p:anim calcmode="lin" valueType="num">
                                          <p:cBhvr additive="base">
                                            <p:cTn id="64" dur="1000" fill="hold"/>
                                            <p:tgtEl>
                                              <p:spTgt spid="116"/>
                                            </p:tgtEl>
                                            <p:attrNameLst>
                                              <p:attrName>ppt_y</p:attrName>
                                            </p:attrNameLst>
                                          </p:cBhvr>
                                          <p:tavLst>
                                            <p:tav tm="0">
                                              <p:val>
                                                <p:strVal val="#ppt_y"/>
                                              </p:val>
                                            </p:tav>
                                            <p:tav tm="100000">
                                              <p:val>
                                                <p:strVal val="#ppt_y"/>
                                              </p:val>
                                            </p:tav>
                                          </p:tavLst>
                                        </p:anim>
                                      </p:childTnLst>
                                    </p:cTn>
                                  </p:par>
                                  <p:par>
                                    <p:cTn id="65" presetID="2" presetClass="entr" presetSubtype="8" accel="100000" fill="hold" grpId="0" nodeType="withEffect">
                                      <p:stCondLst>
                                        <p:cond delay="0"/>
                                      </p:stCondLst>
                                      <p:childTnLst>
                                        <p:set>
                                          <p:cBhvr>
                                            <p:cTn id="66" dur="1" fill="hold">
                                              <p:stCondLst>
                                                <p:cond delay="0"/>
                                              </p:stCondLst>
                                            </p:cTn>
                                            <p:tgtEl>
                                              <p:spTgt spid="118"/>
                                            </p:tgtEl>
                                            <p:attrNameLst>
                                              <p:attrName>style.visibility</p:attrName>
                                            </p:attrNameLst>
                                          </p:cBhvr>
                                          <p:to>
                                            <p:strVal val="visible"/>
                                          </p:to>
                                        </p:set>
                                        <p:anim calcmode="lin" valueType="num">
                                          <p:cBhvr additive="base">
                                            <p:cTn id="67" dur="1000" fill="hold"/>
                                            <p:tgtEl>
                                              <p:spTgt spid="118"/>
                                            </p:tgtEl>
                                            <p:attrNameLst>
                                              <p:attrName>ppt_x</p:attrName>
                                            </p:attrNameLst>
                                          </p:cBhvr>
                                          <p:tavLst>
                                            <p:tav tm="0">
                                              <p:val>
                                                <p:strVal val="0-#ppt_w/2"/>
                                              </p:val>
                                            </p:tav>
                                            <p:tav tm="100000">
                                              <p:val>
                                                <p:strVal val="#ppt_x"/>
                                              </p:val>
                                            </p:tav>
                                          </p:tavLst>
                                        </p:anim>
                                        <p:anim calcmode="lin" valueType="num">
                                          <p:cBhvr additive="base">
                                            <p:cTn id="68" dur="1000" fill="hold"/>
                                            <p:tgtEl>
                                              <p:spTgt spid="118"/>
                                            </p:tgtEl>
                                            <p:attrNameLst>
                                              <p:attrName>ppt_y</p:attrName>
                                            </p:attrNameLst>
                                          </p:cBhvr>
                                          <p:tavLst>
                                            <p:tav tm="0">
                                              <p:val>
                                                <p:strVal val="#ppt_y"/>
                                              </p:val>
                                            </p:tav>
                                            <p:tav tm="100000">
                                              <p:val>
                                                <p:strVal val="#ppt_y"/>
                                              </p:val>
                                            </p:tav>
                                          </p:tavLst>
                                        </p:anim>
                                      </p:childTnLst>
                                    </p:cTn>
                                  </p:par>
                                  <p:par>
                                    <p:cTn id="69" presetID="2" presetClass="entr" presetSubtype="8" accel="100000" fill="hold" grpId="0" nodeType="withEffect">
                                      <p:stCondLst>
                                        <p:cond delay="0"/>
                                      </p:stCondLst>
                                      <p:childTnLst>
                                        <p:set>
                                          <p:cBhvr>
                                            <p:cTn id="70" dur="1" fill="hold">
                                              <p:stCondLst>
                                                <p:cond delay="0"/>
                                              </p:stCondLst>
                                            </p:cTn>
                                            <p:tgtEl>
                                              <p:spTgt spid="119"/>
                                            </p:tgtEl>
                                            <p:attrNameLst>
                                              <p:attrName>style.visibility</p:attrName>
                                            </p:attrNameLst>
                                          </p:cBhvr>
                                          <p:to>
                                            <p:strVal val="visible"/>
                                          </p:to>
                                        </p:set>
                                        <p:anim calcmode="lin" valueType="num">
                                          <p:cBhvr additive="base">
                                            <p:cTn id="71" dur="1000" fill="hold"/>
                                            <p:tgtEl>
                                              <p:spTgt spid="119"/>
                                            </p:tgtEl>
                                            <p:attrNameLst>
                                              <p:attrName>ppt_x</p:attrName>
                                            </p:attrNameLst>
                                          </p:cBhvr>
                                          <p:tavLst>
                                            <p:tav tm="0">
                                              <p:val>
                                                <p:strVal val="0-#ppt_w/2"/>
                                              </p:val>
                                            </p:tav>
                                            <p:tav tm="100000">
                                              <p:val>
                                                <p:strVal val="#ppt_x"/>
                                              </p:val>
                                            </p:tav>
                                          </p:tavLst>
                                        </p:anim>
                                        <p:anim calcmode="lin" valueType="num">
                                          <p:cBhvr additive="base">
                                            <p:cTn id="72" dur="10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8" grpId="0" animBg="1"/>
          <p:bldP spid="89" grpId="0" animBg="1"/>
          <p:bldP spid="90" grpId="0" animBg="1"/>
          <p:bldP spid="91" grpId="0" animBg="1"/>
          <p:bldP spid="93" grpId="0" animBg="1"/>
          <p:bldP spid="94" grpId="0" animBg="1"/>
          <p:bldP spid="114" grpId="0"/>
          <p:bldP spid="115" grpId="0"/>
          <p:bldP spid="116" grpId="0"/>
          <p:bldP spid="118" grpId="0"/>
          <p:bldP spid="119"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5"/>
          <p:cNvSpPr/>
          <p:nvPr/>
        </p:nvSpPr>
        <p:spPr bwMode="auto">
          <a:xfrm>
            <a:off x="8157655" y="3156148"/>
            <a:ext cx="2548896" cy="287357"/>
          </a:xfrm>
          <a:custGeom>
            <a:avLst/>
            <a:gdLst>
              <a:gd name="connsiteX0" fmla="*/ 0 w 1600200"/>
              <a:gd name="connsiteY0" fmla="*/ 552450 h 552450"/>
              <a:gd name="connsiteX1" fmla="*/ 171450 w 1600200"/>
              <a:gd name="connsiteY1" fmla="*/ 0 h 552450"/>
              <a:gd name="connsiteX2" fmla="*/ 1600200 w 1600200"/>
              <a:gd name="connsiteY2" fmla="*/ 0 h 552450"/>
            </a:gdLst>
            <a:ahLst/>
            <a:cxnLst>
              <a:cxn ang="0">
                <a:pos x="connsiteX0" y="connsiteY0"/>
              </a:cxn>
              <a:cxn ang="0">
                <a:pos x="connsiteX1" y="connsiteY1"/>
              </a:cxn>
              <a:cxn ang="0">
                <a:pos x="connsiteX2" y="connsiteY2"/>
              </a:cxn>
            </a:cxnLst>
            <a:rect l="l" t="t" r="r" b="b"/>
            <a:pathLst>
              <a:path w="1600200" h="552450">
                <a:moveTo>
                  <a:pt x="0" y="552450"/>
                </a:moveTo>
                <a:lnTo>
                  <a:pt x="171450" y="0"/>
                </a:lnTo>
                <a:lnTo>
                  <a:pt x="1600200" y="0"/>
                </a:lnTo>
              </a:path>
            </a:pathLst>
          </a:custGeom>
          <a:noFill/>
          <a:ln w="12700" cap="flat" cmpd="sng" algn="ctr">
            <a:solidFill>
              <a:schemeClr val="bg1">
                <a:lumMod val="60000"/>
                <a:lumOff val="40000"/>
              </a:schemeClr>
            </a:solidFill>
            <a:prstDash val="solid"/>
            <a:headEnd type="oval" w="med" len="med"/>
            <a:tailEnd type="stealth" w="med" len="me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000000"/>
              </a:solidFill>
              <a:cs typeface="+mn-ea"/>
              <a:sym typeface="+mn-lt"/>
            </a:endParaRPr>
          </a:p>
        </p:txBody>
      </p:sp>
      <p:sp>
        <p:nvSpPr>
          <p:cNvPr id="7" name="任意多边形 6"/>
          <p:cNvSpPr/>
          <p:nvPr/>
        </p:nvSpPr>
        <p:spPr bwMode="auto">
          <a:xfrm flipH="1">
            <a:off x="1912387" y="3465731"/>
            <a:ext cx="2550484" cy="285768"/>
          </a:xfrm>
          <a:custGeom>
            <a:avLst/>
            <a:gdLst>
              <a:gd name="connsiteX0" fmla="*/ 0 w 1600200"/>
              <a:gd name="connsiteY0" fmla="*/ 552450 h 552450"/>
              <a:gd name="connsiteX1" fmla="*/ 171450 w 1600200"/>
              <a:gd name="connsiteY1" fmla="*/ 0 h 552450"/>
              <a:gd name="connsiteX2" fmla="*/ 1600200 w 1600200"/>
              <a:gd name="connsiteY2" fmla="*/ 0 h 552450"/>
            </a:gdLst>
            <a:ahLst/>
            <a:cxnLst>
              <a:cxn ang="0">
                <a:pos x="connsiteX0" y="connsiteY0"/>
              </a:cxn>
              <a:cxn ang="0">
                <a:pos x="connsiteX1" y="connsiteY1"/>
              </a:cxn>
              <a:cxn ang="0">
                <a:pos x="connsiteX2" y="connsiteY2"/>
              </a:cxn>
            </a:cxnLst>
            <a:rect l="l" t="t" r="r" b="b"/>
            <a:pathLst>
              <a:path w="1600200" h="552450">
                <a:moveTo>
                  <a:pt x="0" y="552450"/>
                </a:moveTo>
                <a:lnTo>
                  <a:pt x="171450" y="0"/>
                </a:lnTo>
                <a:lnTo>
                  <a:pt x="1600200" y="0"/>
                </a:lnTo>
              </a:path>
            </a:pathLst>
          </a:custGeom>
          <a:noFill/>
          <a:ln w="12700" cap="flat" cmpd="sng" algn="ctr">
            <a:solidFill>
              <a:schemeClr val="bg1">
                <a:lumMod val="60000"/>
                <a:lumOff val="40000"/>
              </a:schemeClr>
            </a:solidFill>
            <a:prstDash val="solid"/>
            <a:headEnd type="oval" w="med" len="med"/>
            <a:tailEnd type="stealth" w="med" len="me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000000"/>
              </a:solidFill>
              <a:cs typeface="+mn-ea"/>
              <a:sym typeface="+mn-lt"/>
            </a:endParaRPr>
          </a:p>
        </p:txBody>
      </p:sp>
      <p:sp>
        <p:nvSpPr>
          <p:cNvPr id="8" name="任意多边形 7"/>
          <p:cNvSpPr/>
          <p:nvPr/>
        </p:nvSpPr>
        <p:spPr>
          <a:xfrm>
            <a:off x="6270551" y="2456015"/>
            <a:ext cx="672933" cy="1001773"/>
          </a:xfrm>
          <a:custGeom>
            <a:avLst/>
            <a:gdLst>
              <a:gd name="connsiteX0" fmla="*/ 0 w 647700"/>
              <a:gd name="connsiteY0" fmla="*/ 965200 h 965200"/>
              <a:gd name="connsiteX1" fmla="*/ 152400 w 647700"/>
              <a:gd name="connsiteY1" fmla="*/ 508000 h 965200"/>
              <a:gd name="connsiteX2" fmla="*/ 647700 w 647700"/>
              <a:gd name="connsiteY2" fmla="*/ 0 h 965200"/>
              <a:gd name="connsiteX0-1" fmla="*/ 0 w 647700"/>
              <a:gd name="connsiteY0-2" fmla="*/ 965200 h 965200"/>
              <a:gd name="connsiteX1-3" fmla="*/ 101600 w 647700"/>
              <a:gd name="connsiteY1-4" fmla="*/ 520700 h 965200"/>
              <a:gd name="connsiteX2-5" fmla="*/ 647700 w 647700"/>
              <a:gd name="connsiteY2-6" fmla="*/ 0 h 965200"/>
            </a:gdLst>
            <a:ahLst/>
            <a:cxnLst>
              <a:cxn ang="0">
                <a:pos x="connsiteX0-1" y="connsiteY0-2"/>
              </a:cxn>
              <a:cxn ang="0">
                <a:pos x="connsiteX1-3" y="connsiteY1-4"/>
              </a:cxn>
              <a:cxn ang="0">
                <a:pos x="connsiteX2-5" y="connsiteY2-6"/>
              </a:cxn>
            </a:cxnLst>
            <a:rect l="l" t="t" r="r" b="b"/>
            <a:pathLst>
              <a:path w="647700" h="965200">
                <a:moveTo>
                  <a:pt x="0" y="965200"/>
                </a:moveTo>
                <a:lnTo>
                  <a:pt x="101600" y="520700"/>
                </a:lnTo>
                <a:lnTo>
                  <a:pt x="647700" y="0"/>
                </a:lnTo>
              </a:path>
            </a:pathLst>
          </a:custGeom>
          <a:noFill/>
          <a:ln w="12700" cap="flat" cmpd="sng" algn="ctr">
            <a:solidFill>
              <a:schemeClr val="bg1">
                <a:lumMod val="60000"/>
                <a:lumOff val="40000"/>
              </a:schemeClr>
            </a:solidFill>
            <a:prstDash val="solid"/>
            <a:headEnd type="oval" w="med" len="med"/>
            <a:tailEnd type="stealth" w="med" len="me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000000"/>
              </a:solidFill>
              <a:cs typeface="+mn-ea"/>
              <a:sym typeface="+mn-lt"/>
            </a:endParaRPr>
          </a:p>
        </p:txBody>
      </p:sp>
      <p:sp>
        <p:nvSpPr>
          <p:cNvPr id="9" name="任意多边形 8"/>
          <p:cNvSpPr/>
          <p:nvPr/>
        </p:nvSpPr>
        <p:spPr>
          <a:xfrm flipH="1">
            <a:off x="4558062" y="2449664"/>
            <a:ext cx="672933" cy="1001773"/>
          </a:xfrm>
          <a:custGeom>
            <a:avLst/>
            <a:gdLst>
              <a:gd name="connsiteX0" fmla="*/ 0 w 647700"/>
              <a:gd name="connsiteY0" fmla="*/ 965200 h 965200"/>
              <a:gd name="connsiteX1" fmla="*/ 152400 w 647700"/>
              <a:gd name="connsiteY1" fmla="*/ 508000 h 965200"/>
              <a:gd name="connsiteX2" fmla="*/ 647700 w 647700"/>
              <a:gd name="connsiteY2" fmla="*/ 0 h 965200"/>
              <a:gd name="connsiteX0-1" fmla="*/ 0 w 647700"/>
              <a:gd name="connsiteY0-2" fmla="*/ 965200 h 965200"/>
              <a:gd name="connsiteX1-3" fmla="*/ 101600 w 647700"/>
              <a:gd name="connsiteY1-4" fmla="*/ 520700 h 965200"/>
              <a:gd name="connsiteX2-5" fmla="*/ 647700 w 647700"/>
              <a:gd name="connsiteY2-6" fmla="*/ 0 h 965200"/>
            </a:gdLst>
            <a:ahLst/>
            <a:cxnLst>
              <a:cxn ang="0">
                <a:pos x="connsiteX0-1" y="connsiteY0-2"/>
              </a:cxn>
              <a:cxn ang="0">
                <a:pos x="connsiteX1-3" y="connsiteY1-4"/>
              </a:cxn>
              <a:cxn ang="0">
                <a:pos x="connsiteX2-5" y="connsiteY2-6"/>
              </a:cxn>
            </a:cxnLst>
            <a:rect l="l" t="t" r="r" b="b"/>
            <a:pathLst>
              <a:path w="647700" h="965200">
                <a:moveTo>
                  <a:pt x="0" y="965200"/>
                </a:moveTo>
                <a:lnTo>
                  <a:pt x="101600" y="520700"/>
                </a:lnTo>
                <a:lnTo>
                  <a:pt x="647700" y="0"/>
                </a:lnTo>
              </a:path>
            </a:pathLst>
          </a:custGeom>
          <a:noFill/>
          <a:ln w="12700" cap="flat" cmpd="sng" algn="ctr">
            <a:solidFill>
              <a:schemeClr val="bg1">
                <a:lumMod val="60000"/>
                <a:lumOff val="40000"/>
              </a:schemeClr>
            </a:solidFill>
            <a:prstDash val="solid"/>
            <a:headEnd type="oval" w="med" len="med"/>
            <a:tailEnd type="stealth" w="med" len="me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000000"/>
              </a:solidFill>
              <a:cs typeface="+mn-ea"/>
              <a:sym typeface="+mn-lt"/>
            </a:endParaRPr>
          </a:p>
        </p:txBody>
      </p:sp>
      <p:grpSp>
        <p:nvGrpSpPr>
          <p:cNvPr id="31" name="组合 35"/>
          <p:cNvGrpSpPr/>
          <p:nvPr/>
        </p:nvGrpSpPr>
        <p:grpSpPr>
          <a:xfrm>
            <a:off x="3888302" y="3238701"/>
            <a:ext cx="1028447" cy="1041464"/>
            <a:chOff x="3137297" y="2428875"/>
            <a:chExt cx="771525" cy="781050"/>
          </a:xfrm>
        </p:grpSpPr>
        <p:sp>
          <p:nvSpPr>
            <p:cNvPr id="5" name="Freeform 19"/>
            <p:cNvSpPr/>
            <p:nvPr/>
          </p:nvSpPr>
          <p:spPr bwMode="auto">
            <a:xfrm>
              <a:off x="3137297" y="2428875"/>
              <a:ext cx="771525" cy="781050"/>
            </a:xfrm>
            <a:custGeom>
              <a:avLst/>
              <a:gdLst>
                <a:gd name="T0" fmla="*/ 15 w 101"/>
                <a:gd name="T1" fmla="*/ 31 h 102"/>
                <a:gd name="T2" fmla="*/ 21 w 101"/>
                <a:gd name="T3" fmla="*/ 5 h 102"/>
                <a:gd name="T4" fmla="*/ 26 w 101"/>
                <a:gd name="T5" fmla="*/ 1 h 102"/>
                <a:gd name="T6" fmla="*/ 32 w 101"/>
                <a:gd name="T7" fmla="*/ 2 h 102"/>
                <a:gd name="T8" fmla="*/ 95 w 101"/>
                <a:gd name="T9" fmla="*/ 41 h 102"/>
                <a:gd name="T10" fmla="*/ 101 w 101"/>
                <a:gd name="T11" fmla="*/ 51 h 102"/>
                <a:gd name="T12" fmla="*/ 94 w 101"/>
                <a:gd name="T13" fmla="*/ 63 h 102"/>
                <a:gd name="T14" fmla="*/ 6 w 101"/>
                <a:gd name="T15" fmla="*/ 102 h 102"/>
                <a:gd name="T16" fmla="*/ 2 w 101"/>
                <a:gd name="T17" fmla="*/ 101 h 102"/>
                <a:gd name="T18" fmla="*/ 0 w 101"/>
                <a:gd name="T19" fmla="*/ 97 h 102"/>
                <a:gd name="T20" fmla="*/ 5 w 101"/>
                <a:gd name="T21" fmla="*/ 77 h 102"/>
                <a:gd name="T22" fmla="*/ 15 w 101"/>
                <a:gd name="T23" fmla="*/ 3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1" h="102">
                  <a:moveTo>
                    <a:pt x="15" y="31"/>
                  </a:moveTo>
                  <a:cubicBezTo>
                    <a:pt x="21" y="5"/>
                    <a:pt x="21" y="5"/>
                    <a:pt x="21" y="5"/>
                  </a:cubicBezTo>
                  <a:cubicBezTo>
                    <a:pt x="21" y="5"/>
                    <a:pt x="22" y="2"/>
                    <a:pt x="26" y="1"/>
                  </a:cubicBezTo>
                  <a:cubicBezTo>
                    <a:pt x="29" y="0"/>
                    <a:pt x="32" y="2"/>
                    <a:pt x="32" y="2"/>
                  </a:cubicBezTo>
                  <a:cubicBezTo>
                    <a:pt x="95" y="41"/>
                    <a:pt x="95" y="41"/>
                    <a:pt x="95" y="41"/>
                  </a:cubicBezTo>
                  <a:cubicBezTo>
                    <a:pt x="95" y="41"/>
                    <a:pt x="101" y="46"/>
                    <a:pt x="101" y="51"/>
                  </a:cubicBezTo>
                  <a:cubicBezTo>
                    <a:pt x="101" y="60"/>
                    <a:pt x="94" y="63"/>
                    <a:pt x="94" y="63"/>
                  </a:cubicBezTo>
                  <a:cubicBezTo>
                    <a:pt x="6" y="102"/>
                    <a:pt x="6" y="102"/>
                    <a:pt x="6" y="102"/>
                  </a:cubicBezTo>
                  <a:cubicBezTo>
                    <a:pt x="6" y="102"/>
                    <a:pt x="3" y="102"/>
                    <a:pt x="2" y="101"/>
                  </a:cubicBezTo>
                  <a:cubicBezTo>
                    <a:pt x="0" y="99"/>
                    <a:pt x="0" y="97"/>
                    <a:pt x="0" y="97"/>
                  </a:cubicBezTo>
                  <a:cubicBezTo>
                    <a:pt x="5" y="77"/>
                    <a:pt x="5" y="77"/>
                    <a:pt x="5" y="77"/>
                  </a:cubicBezTo>
                  <a:lnTo>
                    <a:pt x="15" y="31"/>
                  </a:lnTo>
                  <a:close/>
                </a:path>
              </a:pathLst>
            </a:custGeom>
            <a:solidFill>
              <a:schemeClr val="accent1"/>
            </a:solidFill>
            <a:ln w="3175" cap="flat" cmpd="sng" algn="ctr">
              <a:noFill/>
              <a:prstDash val="soli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FFFFFF"/>
                </a:solidFill>
                <a:cs typeface="+mn-ea"/>
                <a:sym typeface="+mn-lt"/>
              </a:endParaRPr>
            </a:p>
          </p:txBody>
        </p:sp>
        <p:sp>
          <p:nvSpPr>
            <p:cNvPr id="10" name="Freeform 6"/>
            <p:cNvSpPr>
              <a:spLocks noChangeAspect="1" noEditPoints="1"/>
            </p:cNvSpPr>
            <p:nvPr/>
          </p:nvSpPr>
          <p:spPr bwMode="auto">
            <a:xfrm>
              <a:off x="3469482" y="2717006"/>
              <a:ext cx="170260" cy="180975"/>
            </a:xfrm>
            <a:custGeom>
              <a:avLst/>
              <a:gdLst>
                <a:gd name="T0" fmla="*/ 67 w 376"/>
                <a:gd name="T1" fmla="*/ 3 h 401"/>
                <a:gd name="T2" fmla="*/ 62 w 376"/>
                <a:gd name="T3" fmla="*/ 3 h 401"/>
                <a:gd name="T4" fmla="*/ 0 w 376"/>
                <a:gd name="T5" fmla="*/ 159 h 401"/>
                <a:gd name="T6" fmla="*/ 65 w 376"/>
                <a:gd name="T7" fmla="*/ 223 h 401"/>
                <a:gd name="T8" fmla="*/ 129 w 376"/>
                <a:gd name="T9" fmla="*/ 159 h 401"/>
                <a:gd name="T10" fmla="*/ 67 w 376"/>
                <a:gd name="T11" fmla="*/ 3 h 401"/>
                <a:gd name="T12" fmla="*/ 313 w 376"/>
                <a:gd name="T13" fmla="*/ 3 h 401"/>
                <a:gd name="T14" fmla="*/ 309 w 376"/>
                <a:gd name="T15" fmla="*/ 3 h 401"/>
                <a:gd name="T16" fmla="*/ 246 w 376"/>
                <a:gd name="T17" fmla="*/ 159 h 401"/>
                <a:gd name="T18" fmla="*/ 311 w 376"/>
                <a:gd name="T19" fmla="*/ 223 h 401"/>
                <a:gd name="T20" fmla="*/ 376 w 376"/>
                <a:gd name="T21" fmla="*/ 159 h 401"/>
                <a:gd name="T22" fmla="*/ 313 w 376"/>
                <a:gd name="T23" fmla="*/ 3 h 401"/>
                <a:gd name="T24" fmla="*/ 185 w 376"/>
                <a:gd name="T25" fmla="*/ 180 h 401"/>
                <a:gd name="T26" fmla="*/ 123 w 376"/>
                <a:gd name="T27" fmla="*/ 337 h 401"/>
                <a:gd name="T28" fmla="*/ 188 w 376"/>
                <a:gd name="T29" fmla="*/ 401 h 401"/>
                <a:gd name="T30" fmla="*/ 253 w 376"/>
                <a:gd name="T31" fmla="*/ 337 h 401"/>
                <a:gd name="T32" fmla="*/ 190 w 376"/>
                <a:gd name="T33" fmla="*/ 180 h 401"/>
                <a:gd name="T34" fmla="*/ 185 w 376"/>
                <a:gd name="T35" fmla="*/ 180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76" h="401">
                  <a:moveTo>
                    <a:pt x="67" y="3"/>
                  </a:moveTo>
                  <a:cubicBezTo>
                    <a:pt x="67" y="0"/>
                    <a:pt x="62" y="0"/>
                    <a:pt x="62" y="3"/>
                  </a:cubicBezTo>
                  <a:cubicBezTo>
                    <a:pt x="52" y="85"/>
                    <a:pt x="0" y="102"/>
                    <a:pt x="0" y="159"/>
                  </a:cubicBezTo>
                  <a:cubicBezTo>
                    <a:pt x="0" y="195"/>
                    <a:pt x="29" y="223"/>
                    <a:pt x="65" y="223"/>
                  </a:cubicBezTo>
                  <a:cubicBezTo>
                    <a:pt x="100" y="223"/>
                    <a:pt x="129" y="195"/>
                    <a:pt x="129" y="159"/>
                  </a:cubicBezTo>
                  <a:cubicBezTo>
                    <a:pt x="129" y="102"/>
                    <a:pt x="77" y="85"/>
                    <a:pt x="67" y="3"/>
                  </a:cubicBezTo>
                  <a:close/>
                  <a:moveTo>
                    <a:pt x="313" y="3"/>
                  </a:moveTo>
                  <a:cubicBezTo>
                    <a:pt x="313" y="0"/>
                    <a:pt x="309" y="0"/>
                    <a:pt x="309" y="3"/>
                  </a:cubicBezTo>
                  <a:cubicBezTo>
                    <a:pt x="298" y="85"/>
                    <a:pt x="246" y="102"/>
                    <a:pt x="246" y="159"/>
                  </a:cubicBezTo>
                  <a:cubicBezTo>
                    <a:pt x="246" y="195"/>
                    <a:pt x="276" y="223"/>
                    <a:pt x="311" y="223"/>
                  </a:cubicBezTo>
                  <a:cubicBezTo>
                    <a:pt x="346" y="223"/>
                    <a:pt x="376" y="195"/>
                    <a:pt x="376" y="159"/>
                  </a:cubicBezTo>
                  <a:cubicBezTo>
                    <a:pt x="376" y="102"/>
                    <a:pt x="324" y="85"/>
                    <a:pt x="313" y="3"/>
                  </a:cubicBezTo>
                  <a:close/>
                  <a:moveTo>
                    <a:pt x="185" y="180"/>
                  </a:moveTo>
                  <a:cubicBezTo>
                    <a:pt x="175" y="263"/>
                    <a:pt x="123" y="280"/>
                    <a:pt x="123" y="337"/>
                  </a:cubicBezTo>
                  <a:cubicBezTo>
                    <a:pt x="123" y="372"/>
                    <a:pt x="153" y="401"/>
                    <a:pt x="188" y="401"/>
                  </a:cubicBezTo>
                  <a:cubicBezTo>
                    <a:pt x="223" y="401"/>
                    <a:pt x="253" y="372"/>
                    <a:pt x="253" y="337"/>
                  </a:cubicBezTo>
                  <a:cubicBezTo>
                    <a:pt x="253" y="280"/>
                    <a:pt x="200" y="263"/>
                    <a:pt x="190" y="180"/>
                  </a:cubicBezTo>
                  <a:cubicBezTo>
                    <a:pt x="190" y="178"/>
                    <a:pt x="186" y="178"/>
                    <a:pt x="185" y="180"/>
                  </a:cubicBezTo>
                  <a:close/>
                </a:path>
              </a:pathLst>
            </a:custGeom>
            <a:solidFill>
              <a:sysClr val="window" lastClr="FFFFFF"/>
            </a:solidFill>
            <a:ln>
              <a:noFill/>
            </a:ln>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kern="0" dirty="0">
                <a:solidFill>
                  <a:prstClr val="black"/>
                </a:solidFill>
                <a:cs typeface="+mn-ea"/>
                <a:sym typeface="+mn-lt"/>
              </a:endParaRPr>
            </a:p>
          </p:txBody>
        </p:sp>
      </p:grpSp>
      <p:grpSp>
        <p:nvGrpSpPr>
          <p:cNvPr id="32" name="组合 39"/>
          <p:cNvGrpSpPr/>
          <p:nvPr/>
        </p:nvGrpSpPr>
        <p:grpSpPr>
          <a:xfrm>
            <a:off x="6527659" y="2754487"/>
            <a:ext cx="1937860" cy="1908293"/>
            <a:chOff x="5117306" y="2065735"/>
            <a:chExt cx="1453754" cy="1431131"/>
          </a:xfrm>
        </p:grpSpPr>
        <p:sp>
          <p:nvSpPr>
            <p:cNvPr id="2" name="Freeform 17"/>
            <p:cNvSpPr>
              <a:spLocks noChangeAspect="1"/>
            </p:cNvSpPr>
            <p:nvPr/>
          </p:nvSpPr>
          <p:spPr bwMode="auto">
            <a:xfrm>
              <a:off x="5117306" y="2065735"/>
              <a:ext cx="1453754" cy="1431131"/>
            </a:xfrm>
            <a:custGeom>
              <a:avLst/>
              <a:gdLst>
                <a:gd name="T0" fmla="*/ 145 w 145"/>
                <a:gd name="T1" fmla="*/ 74 h 143"/>
                <a:gd name="T2" fmla="*/ 133 w 145"/>
                <a:gd name="T3" fmla="*/ 88 h 143"/>
                <a:gd name="T4" fmla="*/ 8 w 145"/>
                <a:gd name="T5" fmla="*/ 143 h 143"/>
                <a:gd name="T6" fmla="*/ 2 w 145"/>
                <a:gd name="T7" fmla="*/ 141 h 143"/>
                <a:gd name="T8" fmla="*/ 0 w 145"/>
                <a:gd name="T9" fmla="*/ 135 h 143"/>
                <a:gd name="T10" fmla="*/ 6 w 145"/>
                <a:gd name="T11" fmla="*/ 108 h 143"/>
                <a:gd name="T12" fmla="*/ 50 w 145"/>
                <a:gd name="T13" fmla="*/ 73 h 143"/>
                <a:gd name="T14" fmla="*/ 21 w 145"/>
                <a:gd name="T15" fmla="*/ 44 h 143"/>
                <a:gd name="T16" fmla="*/ 29 w 145"/>
                <a:gd name="T17" fmla="*/ 8 h 143"/>
                <a:gd name="T18" fmla="*/ 36 w 145"/>
                <a:gd name="T19" fmla="*/ 1 h 143"/>
                <a:gd name="T20" fmla="*/ 44 w 145"/>
                <a:gd name="T21" fmla="*/ 3 h 143"/>
                <a:gd name="T22" fmla="*/ 138 w 145"/>
                <a:gd name="T23" fmla="*/ 61 h 143"/>
                <a:gd name="T24" fmla="*/ 145 w 145"/>
                <a:gd name="T25" fmla="*/ 7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43">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chemeClr val="accent4"/>
            </a:solidFill>
            <a:ln w="3175" cap="flat" cmpd="sng" algn="ctr">
              <a:noFill/>
              <a:prstDash val="soli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FFFFFF"/>
                </a:solidFill>
                <a:cs typeface="+mn-ea"/>
                <a:sym typeface="+mn-lt"/>
              </a:endParaRPr>
            </a:p>
          </p:txBody>
        </p:sp>
        <p:sp>
          <p:nvSpPr>
            <p:cNvPr id="11" name="Freeform 26"/>
            <p:cNvSpPr>
              <a:spLocks noChangeAspect="1"/>
            </p:cNvSpPr>
            <p:nvPr/>
          </p:nvSpPr>
          <p:spPr bwMode="auto">
            <a:xfrm>
              <a:off x="5865019" y="2717007"/>
              <a:ext cx="182166" cy="189310"/>
            </a:xfrm>
            <a:custGeom>
              <a:avLst/>
              <a:gdLst>
                <a:gd name="T0" fmla="*/ 103 w 274"/>
                <a:gd name="T1" fmla="*/ 284 h 284"/>
                <a:gd name="T2" fmla="*/ 80 w 274"/>
                <a:gd name="T3" fmla="*/ 273 h 284"/>
                <a:gd name="T4" fmla="*/ 9 w 274"/>
                <a:gd name="T5" fmla="*/ 178 h 284"/>
                <a:gd name="T6" fmla="*/ 14 w 274"/>
                <a:gd name="T7" fmla="*/ 139 h 284"/>
                <a:gd name="T8" fmla="*/ 53 w 274"/>
                <a:gd name="T9" fmla="*/ 145 h 284"/>
                <a:gd name="T10" fmla="*/ 100 w 274"/>
                <a:gd name="T11" fmla="*/ 207 h 284"/>
                <a:gd name="T12" fmla="*/ 219 w 274"/>
                <a:gd name="T13" fmla="*/ 17 h 284"/>
                <a:gd name="T14" fmla="*/ 257 w 274"/>
                <a:gd name="T15" fmla="*/ 8 h 284"/>
                <a:gd name="T16" fmla="*/ 266 w 274"/>
                <a:gd name="T17" fmla="*/ 47 h 284"/>
                <a:gd name="T18" fmla="*/ 126 w 274"/>
                <a:gd name="T19" fmla="*/ 271 h 284"/>
                <a:gd name="T20" fmla="*/ 104 w 274"/>
                <a:gd name="T21" fmla="*/ 284 h 284"/>
                <a:gd name="T22" fmla="*/ 103 w 274"/>
                <a:gd name="T23" fmla="*/ 28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ysClr val="window" lastClr="FFFFFF"/>
            </a:solidFill>
            <a:ln>
              <a:noFill/>
            </a:ln>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kern="0" dirty="0">
                <a:solidFill>
                  <a:prstClr val="black"/>
                </a:solidFill>
                <a:cs typeface="+mn-ea"/>
                <a:sym typeface="+mn-lt"/>
              </a:endParaRPr>
            </a:p>
          </p:txBody>
        </p:sp>
      </p:grpSp>
      <p:grpSp>
        <p:nvGrpSpPr>
          <p:cNvPr id="33" name="组合 37"/>
          <p:cNvGrpSpPr/>
          <p:nvPr/>
        </p:nvGrpSpPr>
        <p:grpSpPr>
          <a:xfrm>
            <a:off x="4610432" y="3113283"/>
            <a:ext cx="1295080" cy="1265316"/>
            <a:chOff x="3679031" y="2334816"/>
            <a:chExt cx="971550" cy="948928"/>
          </a:xfrm>
        </p:grpSpPr>
        <p:sp>
          <p:nvSpPr>
            <p:cNvPr id="4" name="Freeform 18"/>
            <p:cNvSpPr/>
            <p:nvPr/>
          </p:nvSpPr>
          <p:spPr bwMode="auto">
            <a:xfrm>
              <a:off x="3679031" y="2334816"/>
              <a:ext cx="971550" cy="948928"/>
            </a:xfrm>
            <a:custGeom>
              <a:avLst/>
              <a:gdLst>
                <a:gd name="T0" fmla="*/ 127 w 127"/>
                <a:gd name="T1" fmla="*/ 64 h 124"/>
                <a:gd name="T2" fmla="*/ 117 w 127"/>
                <a:gd name="T3" fmla="*/ 76 h 124"/>
                <a:gd name="T4" fmla="*/ 8 w 127"/>
                <a:gd name="T5" fmla="*/ 124 h 124"/>
                <a:gd name="T6" fmla="*/ 2 w 127"/>
                <a:gd name="T7" fmla="*/ 123 h 124"/>
                <a:gd name="T8" fmla="*/ 1 w 127"/>
                <a:gd name="T9" fmla="*/ 118 h 124"/>
                <a:gd name="T10" fmla="*/ 6 w 127"/>
                <a:gd name="T11" fmla="*/ 94 h 124"/>
                <a:gd name="T12" fmla="*/ 39 w 127"/>
                <a:gd name="T13" fmla="*/ 62 h 124"/>
                <a:gd name="T14" fmla="*/ 19 w 127"/>
                <a:gd name="T15" fmla="*/ 38 h 124"/>
                <a:gd name="T16" fmla="*/ 26 w 127"/>
                <a:gd name="T17" fmla="*/ 6 h 124"/>
                <a:gd name="T18" fmla="*/ 32 w 127"/>
                <a:gd name="T19" fmla="*/ 1 h 124"/>
                <a:gd name="T20" fmla="*/ 39 w 127"/>
                <a:gd name="T21" fmla="*/ 2 h 124"/>
                <a:gd name="T22" fmla="*/ 121 w 127"/>
                <a:gd name="T23" fmla="*/ 52 h 124"/>
                <a:gd name="T24" fmla="*/ 127 w 127"/>
                <a:gd name="T25"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24">
                  <a:moveTo>
                    <a:pt x="127" y="64"/>
                  </a:moveTo>
                  <a:cubicBezTo>
                    <a:pt x="127" y="71"/>
                    <a:pt x="117" y="76"/>
                    <a:pt x="117" y="76"/>
                  </a:cubicBezTo>
                  <a:cubicBezTo>
                    <a:pt x="8" y="124"/>
                    <a:pt x="8" y="124"/>
                    <a:pt x="8" y="124"/>
                  </a:cubicBezTo>
                  <a:cubicBezTo>
                    <a:pt x="8" y="124"/>
                    <a:pt x="4" y="124"/>
                    <a:pt x="2" y="123"/>
                  </a:cubicBezTo>
                  <a:cubicBezTo>
                    <a:pt x="0" y="121"/>
                    <a:pt x="1" y="118"/>
                    <a:pt x="1" y="118"/>
                  </a:cubicBezTo>
                  <a:cubicBezTo>
                    <a:pt x="6" y="94"/>
                    <a:pt x="6" y="94"/>
                    <a:pt x="6" y="94"/>
                  </a:cubicBezTo>
                  <a:cubicBezTo>
                    <a:pt x="6" y="94"/>
                    <a:pt x="39" y="81"/>
                    <a:pt x="39" y="62"/>
                  </a:cubicBezTo>
                  <a:cubicBezTo>
                    <a:pt x="40" y="48"/>
                    <a:pt x="19" y="38"/>
                    <a:pt x="19" y="38"/>
                  </a:cubicBezTo>
                  <a:cubicBezTo>
                    <a:pt x="26" y="6"/>
                    <a:pt x="26" y="6"/>
                    <a:pt x="26" y="6"/>
                  </a:cubicBezTo>
                  <a:cubicBezTo>
                    <a:pt x="26" y="6"/>
                    <a:pt x="28" y="2"/>
                    <a:pt x="32" y="1"/>
                  </a:cubicBezTo>
                  <a:cubicBezTo>
                    <a:pt x="36" y="0"/>
                    <a:pt x="39" y="2"/>
                    <a:pt x="39" y="2"/>
                  </a:cubicBezTo>
                  <a:cubicBezTo>
                    <a:pt x="121" y="52"/>
                    <a:pt x="121" y="52"/>
                    <a:pt x="121" y="52"/>
                  </a:cubicBezTo>
                  <a:cubicBezTo>
                    <a:pt x="121" y="52"/>
                    <a:pt x="127" y="57"/>
                    <a:pt x="127" y="64"/>
                  </a:cubicBezTo>
                  <a:close/>
                </a:path>
              </a:pathLst>
            </a:custGeom>
            <a:solidFill>
              <a:schemeClr val="accent2"/>
            </a:solidFill>
            <a:ln w="3175" cap="flat" cmpd="sng" algn="ctr">
              <a:noFill/>
              <a:prstDash val="soli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FFFFFF"/>
                </a:solidFill>
                <a:cs typeface="+mn-ea"/>
                <a:sym typeface="+mn-lt"/>
              </a:endParaRPr>
            </a:p>
          </p:txBody>
        </p:sp>
        <p:sp>
          <p:nvSpPr>
            <p:cNvPr id="12" name="Freeform 442"/>
            <p:cNvSpPr>
              <a:spLocks noEditPoints="1"/>
            </p:cNvSpPr>
            <p:nvPr/>
          </p:nvSpPr>
          <p:spPr bwMode="auto">
            <a:xfrm>
              <a:off x="4106466" y="2730103"/>
              <a:ext cx="194072" cy="166688"/>
            </a:xfrm>
            <a:custGeom>
              <a:avLst/>
              <a:gdLst>
                <a:gd name="T0" fmla="*/ 278 w 288"/>
                <a:gd name="T1" fmla="*/ 0 h 246"/>
                <a:gd name="T2" fmla="*/ 52 w 288"/>
                <a:gd name="T3" fmla="*/ 0 h 246"/>
                <a:gd name="T4" fmla="*/ 42 w 288"/>
                <a:gd name="T5" fmla="*/ 10 h 246"/>
                <a:gd name="T6" fmla="*/ 42 w 288"/>
                <a:gd name="T7" fmla="*/ 43 h 246"/>
                <a:gd name="T8" fmla="*/ 10 w 288"/>
                <a:gd name="T9" fmla="*/ 43 h 246"/>
                <a:gd name="T10" fmla="*/ 0 w 288"/>
                <a:gd name="T11" fmla="*/ 53 h 246"/>
                <a:gd name="T12" fmla="*/ 0 w 288"/>
                <a:gd name="T13" fmla="*/ 219 h 246"/>
                <a:gd name="T14" fmla="*/ 27 w 288"/>
                <a:gd name="T15" fmla="*/ 246 h 246"/>
                <a:gd name="T16" fmla="*/ 52 w 288"/>
                <a:gd name="T17" fmla="*/ 246 h 246"/>
                <a:gd name="T18" fmla="*/ 241 w 288"/>
                <a:gd name="T19" fmla="*/ 246 h 246"/>
                <a:gd name="T20" fmla="*/ 278 w 288"/>
                <a:gd name="T21" fmla="*/ 246 h 246"/>
                <a:gd name="T22" fmla="*/ 288 w 288"/>
                <a:gd name="T23" fmla="*/ 236 h 246"/>
                <a:gd name="T24" fmla="*/ 288 w 288"/>
                <a:gd name="T25" fmla="*/ 10 h 246"/>
                <a:gd name="T26" fmla="*/ 278 w 288"/>
                <a:gd name="T27" fmla="*/ 0 h 246"/>
                <a:gd name="T28" fmla="*/ 271 w 288"/>
                <a:gd name="T29" fmla="*/ 229 h 246"/>
                <a:gd name="T30" fmla="*/ 241 w 288"/>
                <a:gd name="T31" fmla="*/ 229 h 246"/>
                <a:gd name="T32" fmla="*/ 52 w 288"/>
                <a:gd name="T33" fmla="*/ 229 h 246"/>
                <a:gd name="T34" fmla="*/ 27 w 288"/>
                <a:gd name="T35" fmla="*/ 229 h 246"/>
                <a:gd name="T36" fmla="*/ 17 w 288"/>
                <a:gd name="T37" fmla="*/ 219 h 246"/>
                <a:gd name="T38" fmla="*/ 17 w 288"/>
                <a:gd name="T39" fmla="*/ 60 h 246"/>
                <a:gd name="T40" fmla="*/ 42 w 288"/>
                <a:gd name="T41" fmla="*/ 60 h 246"/>
                <a:gd name="T42" fmla="*/ 42 w 288"/>
                <a:gd name="T43" fmla="*/ 214 h 246"/>
                <a:gd name="T44" fmla="*/ 59 w 288"/>
                <a:gd name="T45" fmla="*/ 214 h 246"/>
                <a:gd name="T46" fmla="*/ 59 w 288"/>
                <a:gd name="T47" fmla="*/ 60 h 246"/>
                <a:gd name="T48" fmla="*/ 59 w 288"/>
                <a:gd name="T49" fmla="*/ 60 h 246"/>
                <a:gd name="T50" fmla="*/ 59 w 288"/>
                <a:gd name="T51" fmla="*/ 43 h 246"/>
                <a:gd name="T52" fmla="*/ 59 w 288"/>
                <a:gd name="T53" fmla="*/ 17 h 246"/>
                <a:gd name="T54" fmla="*/ 271 w 288"/>
                <a:gd name="T55" fmla="*/ 17 h 246"/>
                <a:gd name="T56" fmla="*/ 271 w 288"/>
                <a:gd name="T57" fmla="*/ 229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88" h="246">
                  <a:moveTo>
                    <a:pt x="278" y="0"/>
                  </a:moveTo>
                  <a:cubicBezTo>
                    <a:pt x="52" y="0"/>
                    <a:pt x="52" y="0"/>
                    <a:pt x="52" y="0"/>
                  </a:cubicBezTo>
                  <a:cubicBezTo>
                    <a:pt x="44" y="0"/>
                    <a:pt x="42" y="2"/>
                    <a:pt x="42" y="10"/>
                  </a:cubicBezTo>
                  <a:cubicBezTo>
                    <a:pt x="42" y="43"/>
                    <a:pt x="42" y="43"/>
                    <a:pt x="42" y="43"/>
                  </a:cubicBezTo>
                  <a:cubicBezTo>
                    <a:pt x="10" y="43"/>
                    <a:pt x="10" y="43"/>
                    <a:pt x="10" y="43"/>
                  </a:cubicBezTo>
                  <a:cubicBezTo>
                    <a:pt x="2" y="43"/>
                    <a:pt x="0" y="45"/>
                    <a:pt x="0" y="53"/>
                  </a:cubicBezTo>
                  <a:cubicBezTo>
                    <a:pt x="0" y="219"/>
                    <a:pt x="0" y="219"/>
                    <a:pt x="0" y="219"/>
                  </a:cubicBezTo>
                  <a:cubicBezTo>
                    <a:pt x="0" y="231"/>
                    <a:pt x="14" y="246"/>
                    <a:pt x="27" y="246"/>
                  </a:cubicBezTo>
                  <a:cubicBezTo>
                    <a:pt x="52" y="246"/>
                    <a:pt x="52" y="246"/>
                    <a:pt x="52" y="246"/>
                  </a:cubicBezTo>
                  <a:cubicBezTo>
                    <a:pt x="241" y="246"/>
                    <a:pt x="241" y="246"/>
                    <a:pt x="241" y="246"/>
                  </a:cubicBezTo>
                  <a:cubicBezTo>
                    <a:pt x="278" y="246"/>
                    <a:pt x="278" y="246"/>
                    <a:pt x="278" y="246"/>
                  </a:cubicBezTo>
                  <a:cubicBezTo>
                    <a:pt x="286" y="246"/>
                    <a:pt x="288" y="244"/>
                    <a:pt x="288" y="236"/>
                  </a:cubicBezTo>
                  <a:cubicBezTo>
                    <a:pt x="288" y="10"/>
                    <a:pt x="288" y="10"/>
                    <a:pt x="288" y="10"/>
                  </a:cubicBezTo>
                  <a:cubicBezTo>
                    <a:pt x="288" y="2"/>
                    <a:pt x="286" y="0"/>
                    <a:pt x="278" y="0"/>
                  </a:cubicBezTo>
                  <a:close/>
                  <a:moveTo>
                    <a:pt x="271" y="229"/>
                  </a:moveTo>
                  <a:cubicBezTo>
                    <a:pt x="241" y="229"/>
                    <a:pt x="241" y="229"/>
                    <a:pt x="241" y="229"/>
                  </a:cubicBezTo>
                  <a:cubicBezTo>
                    <a:pt x="52" y="229"/>
                    <a:pt x="52" y="229"/>
                    <a:pt x="52" y="229"/>
                  </a:cubicBezTo>
                  <a:cubicBezTo>
                    <a:pt x="27" y="229"/>
                    <a:pt x="27" y="229"/>
                    <a:pt x="27" y="229"/>
                  </a:cubicBezTo>
                  <a:cubicBezTo>
                    <a:pt x="24" y="229"/>
                    <a:pt x="17" y="222"/>
                    <a:pt x="17" y="219"/>
                  </a:cubicBezTo>
                  <a:cubicBezTo>
                    <a:pt x="17" y="60"/>
                    <a:pt x="17" y="60"/>
                    <a:pt x="17" y="60"/>
                  </a:cubicBezTo>
                  <a:cubicBezTo>
                    <a:pt x="42" y="60"/>
                    <a:pt x="42" y="60"/>
                    <a:pt x="42" y="60"/>
                  </a:cubicBezTo>
                  <a:cubicBezTo>
                    <a:pt x="42" y="214"/>
                    <a:pt x="42" y="214"/>
                    <a:pt x="42" y="214"/>
                  </a:cubicBezTo>
                  <a:cubicBezTo>
                    <a:pt x="59" y="214"/>
                    <a:pt x="59" y="214"/>
                    <a:pt x="59" y="214"/>
                  </a:cubicBezTo>
                  <a:cubicBezTo>
                    <a:pt x="59" y="60"/>
                    <a:pt x="59" y="60"/>
                    <a:pt x="59" y="60"/>
                  </a:cubicBezTo>
                  <a:cubicBezTo>
                    <a:pt x="59" y="60"/>
                    <a:pt x="59" y="60"/>
                    <a:pt x="59" y="60"/>
                  </a:cubicBezTo>
                  <a:cubicBezTo>
                    <a:pt x="59" y="43"/>
                    <a:pt x="59" y="43"/>
                    <a:pt x="59" y="43"/>
                  </a:cubicBezTo>
                  <a:cubicBezTo>
                    <a:pt x="59" y="17"/>
                    <a:pt x="59" y="17"/>
                    <a:pt x="59" y="17"/>
                  </a:cubicBezTo>
                  <a:cubicBezTo>
                    <a:pt x="271" y="17"/>
                    <a:pt x="271" y="17"/>
                    <a:pt x="271" y="17"/>
                  </a:cubicBezTo>
                  <a:lnTo>
                    <a:pt x="271" y="229"/>
                  </a:lnTo>
                  <a:close/>
                </a:path>
              </a:pathLst>
            </a:custGeom>
            <a:solidFill>
              <a:srgbClr val="FCFCFC"/>
            </a:solidFill>
            <a:ln>
              <a:noFill/>
            </a:ln>
            <a:extLst>
              <a:ext uri="{91240B29-F687-4F45-9708-019B960494DF}">
                <a14:hiddenLine xmlns:a14="http://schemas.microsoft.com/office/drawing/2010/main" w="9525">
                  <a:solidFill>
                    <a:srgbClr val="000000"/>
                  </a:solidFill>
                  <a:round/>
                </a14:hiddenLine>
              </a:ext>
            </a:extLst>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2400" dirty="0">
                <a:solidFill>
                  <a:srgbClr val="000000"/>
                </a:solidFill>
                <a:cs typeface="+mn-ea"/>
                <a:sym typeface="+mn-lt"/>
              </a:endParaRPr>
            </a:p>
          </p:txBody>
        </p:sp>
        <p:sp>
          <p:nvSpPr>
            <p:cNvPr id="13" name="Rectangle 443"/>
            <p:cNvSpPr>
              <a:spLocks noChangeArrowheads="1"/>
            </p:cNvSpPr>
            <p:nvPr/>
          </p:nvSpPr>
          <p:spPr bwMode="auto">
            <a:xfrm>
              <a:off x="4161235" y="2757488"/>
              <a:ext cx="51197" cy="51197"/>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2400" dirty="0">
                <a:solidFill>
                  <a:srgbClr val="000000"/>
                </a:solidFill>
                <a:cs typeface="+mn-ea"/>
                <a:sym typeface="+mn-lt"/>
              </a:endParaRPr>
            </a:p>
          </p:txBody>
        </p:sp>
        <p:sp>
          <p:nvSpPr>
            <p:cNvPr id="14" name="Rectangle 444"/>
            <p:cNvSpPr>
              <a:spLocks noChangeArrowheads="1"/>
            </p:cNvSpPr>
            <p:nvPr/>
          </p:nvSpPr>
          <p:spPr bwMode="auto">
            <a:xfrm>
              <a:off x="4229100" y="2764632"/>
              <a:ext cx="42863" cy="83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2400" dirty="0">
                <a:solidFill>
                  <a:srgbClr val="000000"/>
                </a:solidFill>
                <a:cs typeface="+mn-ea"/>
                <a:sym typeface="+mn-lt"/>
              </a:endParaRPr>
            </a:p>
          </p:txBody>
        </p:sp>
        <p:sp>
          <p:nvSpPr>
            <p:cNvPr id="15" name="Rectangle 445"/>
            <p:cNvSpPr>
              <a:spLocks noChangeArrowheads="1"/>
            </p:cNvSpPr>
            <p:nvPr/>
          </p:nvSpPr>
          <p:spPr bwMode="auto">
            <a:xfrm>
              <a:off x="4229100" y="2790825"/>
              <a:ext cx="42863" cy="833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2400" dirty="0">
                <a:solidFill>
                  <a:srgbClr val="000000"/>
                </a:solidFill>
                <a:cs typeface="+mn-ea"/>
                <a:sym typeface="+mn-lt"/>
              </a:endParaRPr>
            </a:p>
          </p:txBody>
        </p:sp>
        <p:sp>
          <p:nvSpPr>
            <p:cNvPr id="16" name="Rectangle 446"/>
            <p:cNvSpPr>
              <a:spLocks noChangeArrowheads="1"/>
            </p:cNvSpPr>
            <p:nvPr/>
          </p:nvSpPr>
          <p:spPr bwMode="auto">
            <a:xfrm>
              <a:off x="4161235" y="2826544"/>
              <a:ext cx="110728" cy="833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2400" dirty="0">
                <a:solidFill>
                  <a:srgbClr val="000000"/>
                </a:solidFill>
                <a:cs typeface="+mn-ea"/>
                <a:sym typeface="+mn-lt"/>
              </a:endParaRPr>
            </a:p>
          </p:txBody>
        </p:sp>
        <p:sp>
          <p:nvSpPr>
            <p:cNvPr id="17" name="Rectangle 447"/>
            <p:cNvSpPr>
              <a:spLocks noChangeArrowheads="1"/>
            </p:cNvSpPr>
            <p:nvPr/>
          </p:nvSpPr>
          <p:spPr bwMode="auto">
            <a:xfrm>
              <a:off x="4161235" y="2853928"/>
              <a:ext cx="110728" cy="8334"/>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7" tIns="45708" rIns="91417" bIns="45708"/>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2400" dirty="0">
                <a:solidFill>
                  <a:srgbClr val="000000"/>
                </a:solidFill>
                <a:cs typeface="+mn-ea"/>
                <a:sym typeface="+mn-lt"/>
              </a:endParaRPr>
            </a:p>
          </p:txBody>
        </p:sp>
      </p:grpSp>
      <p:grpSp>
        <p:nvGrpSpPr>
          <p:cNvPr id="34" name="组合 38"/>
          <p:cNvGrpSpPr/>
          <p:nvPr/>
        </p:nvGrpSpPr>
        <p:grpSpPr>
          <a:xfrm>
            <a:off x="5529373" y="2994215"/>
            <a:ext cx="1480772" cy="1457415"/>
            <a:chOff x="4368404" y="2245519"/>
            <a:chExt cx="1110853" cy="1092994"/>
          </a:xfrm>
        </p:grpSpPr>
        <p:sp>
          <p:nvSpPr>
            <p:cNvPr id="3" name="Freeform 17"/>
            <p:cNvSpPr/>
            <p:nvPr/>
          </p:nvSpPr>
          <p:spPr bwMode="auto">
            <a:xfrm>
              <a:off x="4368404" y="2245519"/>
              <a:ext cx="1110853" cy="1092994"/>
            </a:xfrm>
            <a:custGeom>
              <a:avLst/>
              <a:gdLst>
                <a:gd name="T0" fmla="*/ 145 w 145"/>
                <a:gd name="T1" fmla="*/ 74 h 143"/>
                <a:gd name="T2" fmla="*/ 133 w 145"/>
                <a:gd name="T3" fmla="*/ 88 h 143"/>
                <a:gd name="T4" fmla="*/ 8 w 145"/>
                <a:gd name="T5" fmla="*/ 143 h 143"/>
                <a:gd name="T6" fmla="*/ 2 w 145"/>
                <a:gd name="T7" fmla="*/ 141 h 143"/>
                <a:gd name="T8" fmla="*/ 0 w 145"/>
                <a:gd name="T9" fmla="*/ 135 h 143"/>
                <a:gd name="T10" fmla="*/ 6 w 145"/>
                <a:gd name="T11" fmla="*/ 108 h 143"/>
                <a:gd name="T12" fmla="*/ 50 w 145"/>
                <a:gd name="T13" fmla="*/ 73 h 143"/>
                <a:gd name="T14" fmla="*/ 21 w 145"/>
                <a:gd name="T15" fmla="*/ 44 h 143"/>
                <a:gd name="T16" fmla="*/ 29 w 145"/>
                <a:gd name="T17" fmla="*/ 8 h 143"/>
                <a:gd name="T18" fmla="*/ 36 w 145"/>
                <a:gd name="T19" fmla="*/ 1 h 143"/>
                <a:gd name="T20" fmla="*/ 44 w 145"/>
                <a:gd name="T21" fmla="*/ 3 h 143"/>
                <a:gd name="T22" fmla="*/ 138 w 145"/>
                <a:gd name="T23" fmla="*/ 61 h 143"/>
                <a:gd name="T24" fmla="*/ 145 w 145"/>
                <a:gd name="T25" fmla="*/ 7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43">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chemeClr val="accent3"/>
            </a:solidFill>
            <a:ln w="3175" cap="flat" cmpd="sng" algn="ctr">
              <a:noFill/>
              <a:prstDash val="solid"/>
            </a:ln>
            <a:effectLst/>
          </p:spPr>
          <p:txBody>
            <a:bodyPr lIns="91417" tIns="45708" rIns="91417" bIns="45708"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zh-CN" altLang="en-US" sz="1067" kern="0" dirty="0">
                <a:solidFill>
                  <a:srgbClr val="FFFFFF"/>
                </a:solidFill>
                <a:cs typeface="+mn-ea"/>
                <a:sym typeface="+mn-lt"/>
              </a:endParaRPr>
            </a:p>
          </p:txBody>
        </p:sp>
        <p:sp>
          <p:nvSpPr>
            <p:cNvPr id="18" name="Oval 56"/>
            <p:cNvSpPr>
              <a:spLocks noChangeArrowheads="1"/>
            </p:cNvSpPr>
            <p:nvPr/>
          </p:nvSpPr>
          <p:spPr bwMode="auto">
            <a:xfrm>
              <a:off x="4924425" y="2700338"/>
              <a:ext cx="226219" cy="226219"/>
            </a:xfrm>
            <a:prstGeom prst="ellipse">
              <a:avLst/>
            </a:prstGeom>
            <a:noFill/>
            <a:ln w="30163" cap="rnd">
              <a:solidFill>
                <a:srgbClr val="FFFFFF"/>
              </a:solidFill>
              <a:prstDash val="solid"/>
              <a:round/>
            </a:ln>
            <a:extLst>
              <a:ext uri="{909E8E84-426E-40DD-AFC4-6F175D3DCCD1}">
                <a14:hiddenFill xmlns:a14="http://schemas.microsoft.com/office/drawing/2010/main">
                  <a:solidFill>
                    <a:srgbClr val="FFFFFF"/>
                  </a:solidFill>
                </a14:hiddenFill>
              </a:ext>
            </a:extLst>
          </p:spPr>
          <p:txBody>
            <a:bodyPr lIns="80276" tIns="40137" rIns="80276" bIns="40137"/>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600" dirty="0">
                <a:solidFill>
                  <a:prstClr val="black"/>
                </a:solidFill>
                <a:cs typeface="+mn-ea"/>
                <a:sym typeface="+mn-lt"/>
              </a:endParaRPr>
            </a:p>
          </p:txBody>
        </p:sp>
        <p:sp>
          <p:nvSpPr>
            <p:cNvPr id="19" name="Freeform 57"/>
            <p:cNvSpPr/>
            <p:nvPr/>
          </p:nvSpPr>
          <p:spPr bwMode="auto">
            <a:xfrm>
              <a:off x="4958954" y="2730104"/>
              <a:ext cx="116681" cy="105965"/>
            </a:xfrm>
            <a:custGeom>
              <a:avLst/>
              <a:gdLst>
                <a:gd name="T0" fmla="*/ 8 w 95"/>
                <a:gd name="T1" fmla="*/ 33 h 87"/>
                <a:gd name="T2" fmla="*/ 29 w 95"/>
                <a:gd name="T3" fmla="*/ 74 h 87"/>
                <a:gd name="T4" fmla="*/ 57 w 95"/>
                <a:gd name="T5" fmla="*/ 85 h 87"/>
                <a:gd name="T6" fmla="*/ 54 w 95"/>
                <a:gd name="T7" fmla="*/ 81 h 87"/>
                <a:gd name="T8" fmla="*/ 48 w 95"/>
                <a:gd name="T9" fmla="*/ 76 h 87"/>
                <a:gd name="T10" fmla="*/ 45 w 95"/>
                <a:gd name="T11" fmla="*/ 67 h 87"/>
                <a:gd name="T12" fmla="*/ 36 w 95"/>
                <a:gd name="T13" fmla="*/ 64 h 87"/>
                <a:gd name="T14" fmla="*/ 45 w 95"/>
                <a:gd name="T15" fmla="*/ 52 h 87"/>
                <a:gd name="T16" fmla="*/ 71 w 95"/>
                <a:gd name="T17" fmla="*/ 33 h 87"/>
                <a:gd name="T18" fmla="*/ 43 w 95"/>
                <a:gd name="T19" fmla="*/ 3 h 87"/>
                <a:gd name="T20" fmla="*/ 6 w 95"/>
                <a:gd name="T21" fmla="*/ 14 h 87"/>
                <a:gd name="T22" fmla="*/ 8 w 95"/>
                <a:gd name="T23" fmla="*/ 3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5" h="87">
                  <a:moveTo>
                    <a:pt x="8" y="33"/>
                  </a:moveTo>
                  <a:cubicBezTo>
                    <a:pt x="4" y="44"/>
                    <a:pt x="7" y="61"/>
                    <a:pt x="29" y="74"/>
                  </a:cubicBezTo>
                  <a:cubicBezTo>
                    <a:pt x="51" y="86"/>
                    <a:pt x="55" y="83"/>
                    <a:pt x="57" y="85"/>
                  </a:cubicBezTo>
                  <a:cubicBezTo>
                    <a:pt x="59" y="87"/>
                    <a:pt x="53" y="87"/>
                    <a:pt x="54" y="81"/>
                  </a:cubicBezTo>
                  <a:cubicBezTo>
                    <a:pt x="55" y="75"/>
                    <a:pt x="51" y="76"/>
                    <a:pt x="48" y="76"/>
                  </a:cubicBezTo>
                  <a:cubicBezTo>
                    <a:pt x="45" y="76"/>
                    <a:pt x="44" y="70"/>
                    <a:pt x="45" y="67"/>
                  </a:cubicBezTo>
                  <a:cubicBezTo>
                    <a:pt x="46" y="63"/>
                    <a:pt x="41" y="71"/>
                    <a:pt x="36" y="64"/>
                  </a:cubicBezTo>
                  <a:cubicBezTo>
                    <a:pt x="32" y="56"/>
                    <a:pt x="39" y="50"/>
                    <a:pt x="45" y="52"/>
                  </a:cubicBezTo>
                  <a:cubicBezTo>
                    <a:pt x="61" y="57"/>
                    <a:pt x="59" y="43"/>
                    <a:pt x="71" y="33"/>
                  </a:cubicBezTo>
                  <a:cubicBezTo>
                    <a:pt x="95" y="15"/>
                    <a:pt x="60" y="5"/>
                    <a:pt x="43" y="3"/>
                  </a:cubicBezTo>
                  <a:cubicBezTo>
                    <a:pt x="25" y="0"/>
                    <a:pt x="0" y="7"/>
                    <a:pt x="6" y="14"/>
                  </a:cubicBezTo>
                  <a:cubicBezTo>
                    <a:pt x="12" y="20"/>
                    <a:pt x="9" y="30"/>
                    <a:pt x="8" y="33"/>
                  </a:cubicBezTo>
                  <a:close/>
                </a:path>
              </a:pathLst>
            </a:custGeom>
            <a:noFill/>
            <a:ln w="30163" cap="rnd">
              <a:solidFill>
                <a:srgbClr val="FFFFFF"/>
              </a:solidFill>
              <a:prstDash val="solid"/>
              <a:round/>
            </a:ln>
            <a:extLst>
              <a:ext uri="{909E8E84-426E-40DD-AFC4-6F175D3DCCD1}">
                <a14:hiddenFill xmlns:a14="http://schemas.microsoft.com/office/drawing/2010/main">
                  <a:solidFill>
                    <a:srgbClr val="FFFFFF"/>
                  </a:solidFill>
                </a14:hiddenFill>
              </a:ext>
            </a:extLst>
          </p:spPr>
          <p:txBody>
            <a:bodyPr lIns="80276" tIns="40137" rIns="80276" bIns="40137"/>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600" dirty="0">
                <a:solidFill>
                  <a:prstClr val="black"/>
                </a:solidFill>
                <a:cs typeface="+mn-ea"/>
                <a:sym typeface="+mn-lt"/>
              </a:endParaRPr>
            </a:p>
          </p:txBody>
        </p:sp>
        <p:sp>
          <p:nvSpPr>
            <p:cNvPr id="20" name="Freeform 58"/>
            <p:cNvSpPr/>
            <p:nvPr/>
          </p:nvSpPr>
          <p:spPr bwMode="auto">
            <a:xfrm>
              <a:off x="5020866" y="2812257"/>
              <a:ext cx="89297" cy="103585"/>
            </a:xfrm>
            <a:custGeom>
              <a:avLst/>
              <a:gdLst>
                <a:gd name="T0" fmla="*/ 12 w 73"/>
                <a:gd name="T1" fmla="*/ 32 h 85"/>
                <a:gd name="T2" fmla="*/ 12 w 73"/>
                <a:gd name="T3" fmla="*/ 45 h 85"/>
                <a:gd name="T4" fmla="*/ 25 w 73"/>
                <a:gd name="T5" fmla="*/ 58 h 85"/>
                <a:gd name="T6" fmla="*/ 19 w 73"/>
                <a:gd name="T7" fmla="*/ 80 h 85"/>
                <a:gd name="T8" fmla="*/ 45 w 73"/>
                <a:gd name="T9" fmla="*/ 66 h 85"/>
                <a:gd name="T10" fmla="*/ 66 w 73"/>
                <a:gd name="T11" fmla="*/ 37 h 85"/>
                <a:gd name="T12" fmla="*/ 54 w 73"/>
                <a:gd name="T13" fmla="*/ 24 h 85"/>
                <a:gd name="T14" fmla="*/ 24 w 73"/>
                <a:gd name="T15" fmla="*/ 11 h 85"/>
                <a:gd name="T16" fmla="*/ 12 w 73"/>
                <a:gd name="T17" fmla="*/ 3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85">
                  <a:moveTo>
                    <a:pt x="12" y="32"/>
                  </a:moveTo>
                  <a:cubicBezTo>
                    <a:pt x="10" y="43"/>
                    <a:pt x="0" y="34"/>
                    <a:pt x="12" y="45"/>
                  </a:cubicBezTo>
                  <a:cubicBezTo>
                    <a:pt x="23" y="56"/>
                    <a:pt x="26" y="33"/>
                    <a:pt x="25" y="58"/>
                  </a:cubicBezTo>
                  <a:cubicBezTo>
                    <a:pt x="23" y="83"/>
                    <a:pt x="2" y="85"/>
                    <a:pt x="19" y="80"/>
                  </a:cubicBezTo>
                  <a:cubicBezTo>
                    <a:pt x="36" y="74"/>
                    <a:pt x="33" y="79"/>
                    <a:pt x="45" y="66"/>
                  </a:cubicBezTo>
                  <a:cubicBezTo>
                    <a:pt x="58" y="54"/>
                    <a:pt x="60" y="47"/>
                    <a:pt x="66" y="37"/>
                  </a:cubicBezTo>
                  <a:cubicBezTo>
                    <a:pt x="73" y="27"/>
                    <a:pt x="62" y="31"/>
                    <a:pt x="54" y="24"/>
                  </a:cubicBezTo>
                  <a:cubicBezTo>
                    <a:pt x="47" y="17"/>
                    <a:pt x="34" y="0"/>
                    <a:pt x="24" y="11"/>
                  </a:cubicBezTo>
                  <a:cubicBezTo>
                    <a:pt x="14" y="21"/>
                    <a:pt x="12" y="32"/>
                    <a:pt x="12" y="32"/>
                  </a:cubicBezTo>
                  <a:close/>
                </a:path>
              </a:pathLst>
            </a:custGeom>
            <a:noFill/>
            <a:ln w="30163" cap="rnd">
              <a:solidFill>
                <a:srgbClr val="FFFFFF"/>
              </a:solidFill>
              <a:prstDash val="solid"/>
              <a:round/>
            </a:ln>
            <a:extLst>
              <a:ext uri="{909E8E84-426E-40DD-AFC4-6F175D3DCCD1}">
                <a14:hiddenFill xmlns:a14="http://schemas.microsoft.com/office/drawing/2010/main">
                  <a:solidFill>
                    <a:srgbClr val="FFFFFF"/>
                  </a:solidFill>
                </a14:hiddenFill>
              </a:ext>
            </a:extLst>
          </p:spPr>
          <p:txBody>
            <a:bodyPr lIns="80276" tIns="40137" rIns="80276" bIns="40137"/>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600" dirty="0">
                <a:solidFill>
                  <a:prstClr val="black"/>
                </a:solidFill>
                <a:cs typeface="+mn-ea"/>
                <a:sym typeface="+mn-lt"/>
              </a:endParaRPr>
            </a:p>
          </p:txBody>
        </p:sp>
        <p:sp>
          <p:nvSpPr>
            <p:cNvPr id="21" name="Freeform 59"/>
            <p:cNvSpPr/>
            <p:nvPr/>
          </p:nvSpPr>
          <p:spPr bwMode="auto">
            <a:xfrm>
              <a:off x="5068492" y="2706292"/>
              <a:ext cx="78581" cy="145256"/>
            </a:xfrm>
            <a:custGeom>
              <a:avLst/>
              <a:gdLst>
                <a:gd name="T0" fmla="*/ 0 w 63"/>
                <a:gd name="T1" fmla="*/ 0 h 119"/>
                <a:gd name="T2" fmla="*/ 11 w 63"/>
                <a:gd name="T3" fmla="*/ 30 h 119"/>
                <a:gd name="T4" fmla="*/ 46 w 63"/>
                <a:gd name="T5" fmla="*/ 54 h 119"/>
                <a:gd name="T6" fmla="*/ 54 w 63"/>
                <a:gd name="T7" fmla="*/ 81 h 119"/>
                <a:gd name="T8" fmla="*/ 52 w 63"/>
                <a:gd name="T9" fmla="*/ 111 h 119"/>
                <a:gd name="T10" fmla="*/ 63 w 63"/>
                <a:gd name="T11" fmla="*/ 113 h 119"/>
              </a:gdLst>
              <a:ahLst/>
              <a:cxnLst>
                <a:cxn ang="0">
                  <a:pos x="T0" y="T1"/>
                </a:cxn>
                <a:cxn ang="0">
                  <a:pos x="T2" y="T3"/>
                </a:cxn>
                <a:cxn ang="0">
                  <a:pos x="T4" y="T5"/>
                </a:cxn>
                <a:cxn ang="0">
                  <a:pos x="T6" y="T7"/>
                </a:cxn>
                <a:cxn ang="0">
                  <a:pos x="T8" y="T9"/>
                </a:cxn>
                <a:cxn ang="0">
                  <a:pos x="T10" y="T11"/>
                </a:cxn>
              </a:cxnLst>
              <a:rect l="0" t="0" r="r" b="b"/>
              <a:pathLst>
                <a:path w="63" h="119">
                  <a:moveTo>
                    <a:pt x="0" y="0"/>
                  </a:moveTo>
                  <a:cubicBezTo>
                    <a:pt x="0" y="6"/>
                    <a:pt x="3" y="22"/>
                    <a:pt x="11" y="30"/>
                  </a:cubicBezTo>
                  <a:cubicBezTo>
                    <a:pt x="19" y="37"/>
                    <a:pt x="45" y="44"/>
                    <a:pt x="46" y="54"/>
                  </a:cubicBezTo>
                  <a:cubicBezTo>
                    <a:pt x="47" y="64"/>
                    <a:pt x="58" y="71"/>
                    <a:pt x="54" y="81"/>
                  </a:cubicBezTo>
                  <a:cubicBezTo>
                    <a:pt x="50" y="90"/>
                    <a:pt x="42" y="103"/>
                    <a:pt x="52" y="111"/>
                  </a:cubicBezTo>
                  <a:cubicBezTo>
                    <a:pt x="61" y="119"/>
                    <a:pt x="63" y="113"/>
                    <a:pt x="63" y="113"/>
                  </a:cubicBezTo>
                </a:path>
              </a:pathLst>
            </a:custGeom>
            <a:noFill/>
            <a:ln w="30163" cap="rnd">
              <a:solidFill>
                <a:srgbClr val="FFFFFF"/>
              </a:solidFill>
              <a:prstDash val="solid"/>
              <a:round/>
            </a:ln>
            <a:extLst>
              <a:ext uri="{909E8E84-426E-40DD-AFC4-6F175D3DCCD1}">
                <a14:hiddenFill xmlns:a14="http://schemas.microsoft.com/office/drawing/2010/main">
                  <a:solidFill>
                    <a:srgbClr val="FFFFFF"/>
                  </a:solidFill>
                </a14:hiddenFill>
              </a:ext>
            </a:extLst>
          </p:spPr>
          <p:txBody>
            <a:bodyPr lIns="80276" tIns="40137" rIns="80276" bIns="40137"/>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600" dirty="0">
                <a:solidFill>
                  <a:prstClr val="black"/>
                </a:solidFill>
                <a:cs typeface="+mn-ea"/>
                <a:sym typeface="+mn-lt"/>
              </a:endParaRPr>
            </a:p>
          </p:txBody>
        </p:sp>
      </p:grpSp>
      <p:sp>
        <p:nvSpPr>
          <p:cNvPr id="22" name="TextBox 13"/>
          <p:cNvSpPr txBox="1"/>
          <p:nvPr/>
        </p:nvSpPr>
        <p:spPr>
          <a:xfrm>
            <a:off x="4045460" y="1776525"/>
            <a:ext cx="2174337" cy="287323"/>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867" b="1" dirty="0">
                <a:solidFill>
                  <a:schemeClr val="tx1">
                    <a:lumMod val="65000"/>
                    <a:lumOff val="35000"/>
                  </a:schemeClr>
                </a:solidFill>
                <a:cs typeface="+mn-ea"/>
                <a:sym typeface="+mn-lt"/>
              </a:rPr>
              <a:t>Title</a:t>
            </a:r>
            <a:endParaRPr lang="en-US" sz="1867" b="1" dirty="0">
              <a:solidFill>
                <a:schemeClr val="tx1">
                  <a:lumMod val="65000"/>
                  <a:lumOff val="35000"/>
                </a:schemeClr>
              </a:solidFill>
              <a:cs typeface="+mn-ea"/>
              <a:sym typeface="+mn-lt"/>
            </a:endParaRPr>
          </a:p>
        </p:txBody>
      </p:sp>
      <p:sp>
        <p:nvSpPr>
          <p:cNvPr id="23" name="TextBox 13"/>
          <p:cNvSpPr txBox="1"/>
          <p:nvPr/>
        </p:nvSpPr>
        <p:spPr>
          <a:xfrm>
            <a:off x="4050222" y="2149609"/>
            <a:ext cx="2071175" cy="205121"/>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333" dirty="0">
                <a:solidFill>
                  <a:schemeClr val="tx1">
                    <a:lumMod val="65000"/>
                    <a:lumOff val="35000"/>
                  </a:schemeClr>
                </a:solidFill>
                <a:cs typeface="+mn-ea"/>
                <a:sym typeface="+mn-lt"/>
              </a:rPr>
              <a:t>Click here to edit content</a:t>
            </a:r>
            <a:endParaRPr lang="en-US" altLang="zh-CN" sz="1333" dirty="0">
              <a:solidFill>
                <a:schemeClr val="tx1">
                  <a:lumMod val="65000"/>
                  <a:lumOff val="35000"/>
                </a:schemeClr>
              </a:solidFill>
              <a:cs typeface="+mn-ea"/>
              <a:sym typeface="+mn-lt"/>
            </a:endParaRPr>
          </a:p>
        </p:txBody>
      </p:sp>
      <p:sp>
        <p:nvSpPr>
          <p:cNvPr id="24" name="TextBox 13"/>
          <p:cNvSpPr txBox="1"/>
          <p:nvPr/>
        </p:nvSpPr>
        <p:spPr>
          <a:xfrm>
            <a:off x="6684821" y="1776525"/>
            <a:ext cx="2174337" cy="287323"/>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867" b="1" dirty="0">
                <a:solidFill>
                  <a:schemeClr val="tx1">
                    <a:lumMod val="65000"/>
                    <a:lumOff val="35000"/>
                  </a:schemeClr>
                </a:solidFill>
                <a:cs typeface="+mn-ea"/>
                <a:sym typeface="+mn-lt"/>
              </a:rPr>
              <a:t>Title</a:t>
            </a:r>
            <a:endParaRPr lang="en-US" sz="1867" b="1" dirty="0">
              <a:solidFill>
                <a:schemeClr val="tx1">
                  <a:lumMod val="65000"/>
                  <a:lumOff val="35000"/>
                </a:schemeClr>
              </a:solidFill>
              <a:cs typeface="+mn-ea"/>
              <a:sym typeface="+mn-lt"/>
            </a:endParaRPr>
          </a:p>
        </p:txBody>
      </p:sp>
      <p:sp>
        <p:nvSpPr>
          <p:cNvPr id="25" name="TextBox 13"/>
          <p:cNvSpPr txBox="1"/>
          <p:nvPr/>
        </p:nvSpPr>
        <p:spPr>
          <a:xfrm>
            <a:off x="6689579" y="2149609"/>
            <a:ext cx="2071176" cy="205121"/>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333" dirty="0">
                <a:solidFill>
                  <a:schemeClr val="tx1">
                    <a:lumMod val="65000"/>
                    <a:lumOff val="35000"/>
                  </a:schemeClr>
                </a:solidFill>
                <a:cs typeface="+mn-ea"/>
                <a:sym typeface="+mn-lt"/>
              </a:rPr>
              <a:t>Click here to edit content</a:t>
            </a:r>
            <a:endParaRPr lang="en-US" altLang="zh-CN" sz="1333" dirty="0">
              <a:solidFill>
                <a:schemeClr val="tx1">
                  <a:lumMod val="65000"/>
                  <a:lumOff val="35000"/>
                </a:schemeClr>
              </a:solidFill>
              <a:cs typeface="+mn-ea"/>
              <a:sym typeface="+mn-lt"/>
            </a:endParaRPr>
          </a:p>
        </p:txBody>
      </p:sp>
      <p:sp>
        <p:nvSpPr>
          <p:cNvPr id="26" name="TextBox 13"/>
          <p:cNvSpPr txBox="1"/>
          <p:nvPr/>
        </p:nvSpPr>
        <p:spPr>
          <a:xfrm>
            <a:off x="9167584" y="3395876"/>
            <a:ext cx="2174337" cy="287323"/>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867" b="1" dirty="0">
                <a:solidFill>
                  <a:schemeClr val="tx1">
                    <a:lumMod val="65000"/>
                    <a:lumOff val="35000"/>
                  </a:schemeClr>
                </a:solidFill>
                <a:cs typeface="+mn-ea"/>
                <a:sym typeface="+mn-lt"/>
              </a:rPr>
              <a:t>Title</a:t>
            </a:r>
            <a:endParaRPr lang="en-US" sz="1867" b="1" dirty="0">
              <a:solidFill>
                <a:schemeClr val="tx1">
                  <a:lumMod val="65000"/>
                  <a:lumOff val="35000"/>
                </a:schemeClr>
              </a:solidFill>
              <a:cs typeface="+mn-ea"/>
              <a:sym typeface="+mn-lt"/>
            </a:endParaRPr>
          </a:p>
        </p:txBody>
      </p:sp>
      <p:sp>
        <p:nvSpPr>
          <p:cNvPr id="27" name="TextBox 13"/>
          <p:cNvSpPr txBox="1"/>
          <p:nvPr/>
        </p:nvSpPr>
        <p:spPr>
          <a:xfrm>
            <a:off x="9172347" y="3768959"/>
            <a:ext cx="2071175" cy="205121"/>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333" dirty="0">
                <a:solidFill>
                  <a:schemeClr val="tx1">
                    <a:lumMod val="65000"/>
                    <a:lumOff val="35000"/>
                  </a:schemeClr>
                </a:solidFill>
                <a:cs typeface="+mn-ea"/>
                <a:sym typeface="+mn-lt"/>
              </a:rPr>
              <a:t>Click here to edit content</a:t>
            </a:r>
            <a:endParaRPr lang="en-US" altLang="zh-CN" sz="1333" dirty="0">
              <a:solidFill>
                <a:schemeClr val="tx1">
                  <a:lumMod val="65000"/>
                  <a:lumOff val="35000"/>
                </a:schemeClr>
              </a:solidFill>
              <a:cs typeface="+mn-ea"/>
              <a:sym typeface="+mn-lt"/>
            </a:endParaRPr>
          </a:p>
        </p:txBody>
      </p:sp>
      <p:sp>
        <p:nvSpPr>
          <p:cNvPr id="28" name="TextBox 13"/>
          <p:cNvSpPr txBox="1"/>
          <p:nvPr/>
        </p:nvSpPr>
        <p:spPr>
          <a:xfrm>
            <a:off x="1330016" y="3599089"/>
            <a:ext cx="2174337" cy="287323"/>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867" b="1" dirty="0">
                <a:solidFill>
                  <a:schemeClr val="tx1">
                    <a:lumMod val="65000"/>
                    <a:lumOff val="35000"/>
                  </a:schemeClr>
                </a:solidFill>
                <a:cs typeface="+mn-ea"/>
                <a:sym typeface="+mn-lt"/>
              </a:rPr>
              <a:t>Title</a:t>
            </a:r>
            <a:endParaRPr lang="en-US" sz="1867" b="1" dirty="0">
              <a:solidFill>
                <a:schemeClr val="tx1">
                  <a:lumMod val="65000"/>
                  <a:lumOff val="35000"/>
                </a:schemeClr>
              </a:solidFill>
              <a:cs typeface="+mn-ea"/>
              <a:sym typeface="+mn-lt"/>
            </a:endParaRPr>
          </a:p>
        </p:txBody>
      </p:sp>
      <p:sp>
        <p:nvSpPr>
          <p:cNvPr id="29" name="TextBox 13"/>
          <p:cNvSpPr txBox="1"/>
          <p:nvPr/>
        </p:nvSpPr>
        <p:spPr>
          <a:xfrm>
            <a:off x="1334775" y="3972171"/>
            <a:ext cx="2071176" cy="205121"/>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30">
              <a:spcBef>
                <a:spcPct val="20000"/>
              </a:spcBef>
              <a:defRPr/>
            </a:pPr>
            <a:r>
              <a:rPr lang="zh-CN" altLang="en-US" sz="1333" dirty="0">
                <a:solidFill>
                  <a:schemeClr val="tx1">
                    <a:lumMod val="65000"/>
                    <a:lumOff val="35000"/>
                  </a:schemeClr>
                </a:solidFill>
                <a:cs typeface="+mn-ea"/>
                <a:sym typeface="+mn-lt"/>
              </a:rPr>
              <a:t>Click here to edit content</a:t>
            </a:r>
            <a:endParaRPr lang="en-US" altLang="zh-CN" sz="1333" dirty="0">
              <a:solidFill>
                <a:schemeClr val="tx1">
                  <a:lumMod val="65000"/>
                  <a:lumOff val="35000"/>
                </a:schemeClr>
              </a:solidFill>
              <a:cs typeface="+mn-ea"/>
              <a:sym typeface="+mn-lt"/>
            </a:endParaRPr>
          </a:p>
        </p:txBody>
      </p:sp>
      <p:sp>
        <p:nvSpPr>
          <p:cNvPr id="30" name="矩形 29"/>
          <p:cNvSpPr/>
          <p:nvPr/>
        </p:nvSpPr>
        <p:spPr>
          <a:xfrm>
            <a:off x="1610835" y="5115244"/>
            <a:ext cx="9527411" cy="471155"/>
          </a:xfrm>
          <a:prstGeom prst="rect">
            <a:avLst/>
          </a:prstGeom>
          <a:noFill/>
        </p:spPr>
        <p:txBody>
          <a:bodyPr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defRPr/>
            </a:pPr>
            <a:r>
              <a:rPr lang="zh-CN" altLang="en-US" sz="1333" spc="100" dirty="0">
                <a:solidFill>
                  <a:schemeClr val="tx1">
                    <a:lumMod val="65000"/>
                    <a:lumOff val="35000"/>
                  </a:schemeClr>
                </a:solidFill>
                <a:cs typeface="+mn-ea"/>
                <a:sym typeface="+mn-lt"/>
              </a:rPr>
              <a:t>Works of all pictures and text for reference only use, all with grid shape is to give the picture occupied, the specific replacement method please refer to the tutorial at the bottom of the document, the document can not solve all your problems, encounter problems do not understand, do not forget baidu search Oh, I believe you can find a solution.</a:t>
            </a:r>
            <a:endParaRPr lang="en-US" altLang="zh-CN" sz="1333" spc="100" dirty="0">
              <a:solidFill>
                <a:schemeClr val="tx1">
                  <a:lumMod val="65000"/>
                  <a:lumOff val="35000"/>
                </a:schemeClr>
              </a:solidFill>
              <a:cs typeface="+mn-ea"/>
              <a:sym typeface="+mn-lt"/>
            </a:endParaRPr>
          </a:p>
        </p:txBody>
      </p:sp>
    </p:spTree>
    <p:extLst>
      <p:ext uri="{BB962C8B-B14F-4D97-AF65-F5344CB8AC3E}">
        <p14:creationId xmlns:p14="http://schemas.microsoft.com/office/powerpoint/2010/main" val="3002234343"/>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500" fill="hold"/>
                                        <p:tgtEl>
                                          <p:spTgt spid="33"/>
                                        </p:tgtEl>
                                        <p:attrNameLst>
                                          <p:attrName>ppt_x</p:attrName>
                                        </p:attrNameLst>
                                      </p:cBhvr>
                                      <p:tavLst>
                                        <p:tav tm="0">
                                          <p:val>
                                            <p:strVal val="#ppt_x"/>
                                          </p:val>
                                        </p:tav>
                                        <p:tav tm="100000">
                                          <p:val>
                                            <p:strVal val="#ppt_x"/>
                                          </p:val>
                                        </p:tav>
                                      </p:tavLst>
                                    </p:anim>
                                    <p:anim calcmode="lin" valueType="num">
                                      <p:cBhvr additive="base">
                                        <p:cTn id="13" dur="500" fill="hold"/>
                                        <p:tgtEl>
                                          <p:spTgt spid="3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500" fill="hold"/>
                                        <p:tgtEl>
                                          <p:spTgt spid="34"/>
                                        </p:tgtEl>
                                        <p:attrNameLst>
                                          <p:attrName>ppt_x</p:attrName>
                                        </p:attrNameLst>
                                      </p:cBhvr>
                                      <p:tavLst>
                                        <p:tav tm="0">
                                          <p:val>
                                            <p:strVal val="#ppt_x"/>
                                          </p:val>
                                        </p:tav>
                                        <p:tav tm="100000">
                                          <p:val>
                                            <p:strVal val="#ppt_x"/>
                                          </p:val>
                                        </p:tav>
                                      </p:tavLst>
                                    </p:anim>
                                    <p:anim calcmode="lin" valueType="num">
                                      <p:cBhvr additive="base">
                                        <p:cTn id="18" dur="500" fill="hold"/>
                                        <p:tgtEl>
                                          <p:spTgt spid="34"/>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additive="base">
                                        <p:cTn id="22" dur="500" fill="hold"/>
                                        <p:tgtEl>
                                          <p:spTgt spid="32"/>
                                        </p:tgtEl>
                                        <p:attrNameLst>
                                          <p:attrName>ppt_x</p:attrName>
                                        </p:attrNameLst>
                                      </p:cBhvr>
                                      <p:tavLst>
                                        <p:tav tm="0">
                                          <p:val>
                                            <p:strVal val="#ppt_x"/>
                                          </p:val>
                                        </p:tav>
                                        <p:tav tm="100000">
                                          <p:val>
                                            <p:strVal val="#ppt_x"/>
                                          </p:val>
                                        </p:tav>
                                      </p:tavLst>
                                    </p:anim>
                                    <p:anim calcmode="lin" valueType="num">
                                      <p:cBhvr additive="base">
                                        <p:cTn id="23" dur="500" fill="hold"/>
                                        <p:tgtEl>
                                          <p:spTgt spid="32"/>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12" presetClass="entr" presetSubtype="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lide(fromRight)">
                                      <p:cBhvr>
                                        <p:cTn id="27" dur="500"/>
                                        <p:tgtEl>
                                          <p:spTgt spid="7"/>
                                        </p:tgtEl>
                                      </p:cBhvr>
                                    </p:animEffect>
                                  </p:childTnLst>
                                </p:cTn>
                              </p:par>
                            </p:childTnLst>
                          </p:cTn>
                        </p:par>
                        <p:par>
                          <p:cTn id="28" fill="hold">
                            <p:stCondLst>
                              <p:cond delay="2500"/>
                            </p:stCondLst>
                            <p:childTnLst>
                              <p:par>
                                <p:cTn id="29" presetID="47" presetClass="entr" presetSubtype="0"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1000" fill="hold"/>
                                        <p:tgtEl>
                                          <p:spTgt spid="2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12" presetClass="entr" presetSubtype="4"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slide(fromBottom)">
                                      <p:cBhvr>
                                        <p:cTn id="42" dur="500"/>
                                        <p:tgtEl>
                                          <p:spTgt spid="9"/>
                                        </p:tgtEl>
                                      </p:cBhvr>
                                    </p:animEffect>
                                  </p:childTnLst>
                                </p:cTn>
                              </p:par>
                            </p:childTnLst>
                          </p:cTn>
                        </p:par>
                        <p:par>
                          <p:cTn id="43" fill="hold">
                            <p:stCondLst>
                              <p:cond delay="4000"/>
                            </p:stCondLst>
                            <p:childTnLst>
                              <p:par>
                                <p:cTn id="44" presetID="42" presetClass="entr" presetSubtype="0"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1000"/>
                                        <p:tgtEl>
                                          <p:spTgt spid="22"/>
                                        </p:tgtEl>
                                      </p:cBhvr>
                                    </p:animEffect>
                                    <p:anim calcmode="lin" valueType="num">
                                      <p:cBhvr>
                                        <p:cTn id="47" dur="1000" fill="hold"/>
                                        <p:tgtEl>
                                          <p:spTgt spid="22"/>
                                        </p:tgtEl>
                                        <p:attrNameLst>
                                          <p:attrName>ppt_x</p:attrName>
                                        </p:attrNameLst>
                                      </p:cBhvr>
                                      <p:tavLst>
                                        <p:tav tm="0">
                                          <p:val>
                                            <p:strVal val="#ppt_x"/>
                                          </p:val>
                                        </p:tav>
                                        <p:tav tm="100000">
                                          <p:val>
                                            <p:strVal val="#ppt_x"/>
                                          </p:val>
                                        </p:tav>
                                      </p:tavLst>
                                    </p:anim>
                                    <p:anim calcmode="lin" valueType="num">
                                      <p:cBhvr>
                                        <p:cTn id="48" dur="1000" fill="hold"/>
                                        <p:tgtEl>
                                          <p:spTgt spid="22"/>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12" presetClass="entr" presetSubtype="4"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slide(fromBottom)">
                                      <p:cBhvr>
                                        <p:cTn id="57" dur="500"/>
                                        <p:tgtEl>
                                          <p:spTgt spid="8"/>
                                        </p:tgtEl>
                                      </p:cBhvr>
                                    </p:animEffect>
                                  </p:childTnLst>
                                </p:cTn>
                              </p:par>
                            </p:childTnLst>
                          </p:cTn>
                        </p:par>
                        <p:par>
                          <p:cTn id="58" fill="hold">
                            <p:stCondLst>
                              <p:cond delay="5500"/>
                            </p:stCondLst>
                            <p:childTnLst>
                              <p:par>
                                <p:cTn id="59" presetID="42" presetClass="entr" presetSubtype="0" fill="hold" grpId="0" nodeType="after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fade">
                                      <p:cBhvr>
                                        <p:cTn id="61" dur="1000"/>
                                        <p:tgtEl>
                                          <p:spTgt spid="24"/>
                                        </p:tgtEl>
                                      </p:cBhvr>
                                    </p:animEffect>
                                    <p:anim calcmode="lin" valueType="num">
                                      <p:cBhvr>
                                        <p:cTn id="62" dur="1000" fill="hold"/>
                                        <p:tgtEl>
                                          <p:spTgt spid="24"/>
                                        </p:tgtEl>
                                        <p:attrNameLst>
                                          <p:attrName>ppt_x</p:attrName>
                                        </p:attrNameLst>
                                      </p:cBhvr>
                                      <p:tavLst>
                                        <p:tav tm="0">
                                          <p:val>
                                            <p:strVal val="#ppt_x"/>
                                          </p:val>
                                        </p:tav>
                                        <p:tav tm="100000">
                                          <p:val>
                                            <p:strVal val="#ppt_x"/>
                                          </p:val>
                                        </p:tav>
                                      </p:tavLst>
                                    </p:anim>
                                    <p:anim calcmode="lin" valueType="num">
                                      <p:cBhvr>
                                        <p:cTn id="63" dur="1000" fill="hold"/>
                                        <p:tgtEl>
                                          <p:spTgt spid="24"/>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1000"/>
                                        <p:tgtEl>
                                          <p:spTgt spid="25"/>
                                        </p:tgtEl>
                                      </p:cBhvr>
                                    </p:animEffect>
                                    <p:anim calcmode="lin" valueType="num">
                                      <p:cBhvr>
                                        <p:cTn id="67" dur="1000" fill="hold"/>
                                        <p:tgtEl>
                                          <p:spTgt spid="25"/>
                                        </p:tgtEl>
                                        <p:attrNameLst>
                                          <p:attrName>ppt_x</p:attrName>
                                        </p:attrNameLst>
                                      </p:cBhvr>
                                      <p:tavLst>
                                        <p:tav tm="0">
                                          <p:val>
                                            <p:strVal val="#ppt_x"/>
                                          </p:val>
                                        </p:tav>
                                        <p:tav tm="100000">
                                          <p:val>
                                            <p:strVal val="#ppt_x"/>
                                          </p:val>
                                        </p:tav>
                                      </p:tavLst>
                                    </p:anim>
                                    <p:anim calcmode="lin" valueType="num">
                                      <p:cBhvr>
                                        <p:cTn id="68" dur="10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500"/>
                            </p:stCondLst>
                            <p:childTnLst>
                              <p:par>
                                <p:cTn id="70" presetID="12" presetClass="entr" presetSubtype="8" fill="hold" grpId="0" nodeType="after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slide(fromLeft)">
                                      <p:cBhvr>
                                        <p:cTn id="72" dur="500"/>
                                        <p:tgtEl>
                                          <p:spTgt spid="6"/>
                                        </p:tgtEl>
                                      </p:cBhvr>
                                    </p:animEffect>
                                  </p:childTnLst>
                                </p:cTn>
                              </p:par>
                              <p:par>
                                <p:cTn id="73" presetID="47" presetClass="entr" presetSubtype="0"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fade">
                                      <p:cBhvr>
                                        <p:cTn id="75" dur="1000"/>
                                        <p:tgtEl>
                                          <p:spTgt spid="26"/>
                                        </p:tgtEl>
                                      </p:cBhvr>
                                    </p:animEffect>
                                    <p:anim calcmode="lin" valueType="num">
                                      <p:cBhvr>
                                        <p:cTn id="76" dur="1000" fill="hold"/>
                                        <p:tgtEl>
                                          <p:spTgt spid="26"/>
                                        </p:tgtEl>
                                        <p:attrNameLst>
                                          <p:attrName>ppt_x</p:attrName>
                                        </p:attrNameLst>
                                      </p:cBhvr>
                                      <p:tavLst>
                                        <p:tav tm="0">
                                          <p:val>
                                            <p:strVal val="#ppt_x"/>
                                          </p:val>
                                        </p:tav>
                                        <p:tav tm="100000">
                                          <p:val>
                                            <p:strVal val="#ppt_x"/>
                                          </p:val>
                                        </p:tav>
                                      </p:tavLst>
                                    </p:anim>
                                    <p:anim calcmode="lin" valueType="num">
                                      <p:cBhvr>
                                        <p:cTn id="77" dur="1000" fill="hold"/>
                                        <p:tgtEl>
                                          <p:spTgt spid="26"/>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1000"/>
                                        <p:tgtEl>
                                          <p:spTgt spid="27"/>
                                        </p:tgtEl>
                                      </p:cBhvr>
                                    </p:animEffect>
                                    <p:anim calcmode="lin" valueType="num">
                                      <p:cBhvr>
                                        <p:cTn id="81" dur="1000" fill="hold"/>
                                        <p:tgtEl>
                                          <p:spTgt spid="27"/>
                                        </p:tgtEl>
                                        <p:attrNameLst>
                                          <p:attrName>ppt_x</p:attrName>
                                        </p:attrNameLst>
                                      </p:cBhvr>
                                      <p:tavLst>
                                        <p:tav tm="0">
                                          <p:val>
                                            <p:strVal val="#ppt_x"/>
                                          </p:val>
                                        </p:tav>
                                        <p:tav tm="100000">
                                          <p:val>
                                            <p:strVal val="#ppt_x"/>
                                          </p:val>
                                        </p:tav>
                                      </p:tavLst>
                                    </p:anim>
                                    <p:anim calcmode="lin" valueType="num">
                                      <p:cBhvr>
                                        <p:cTn id="82" dur="1000" fill="hold"/>
                                        <p:tgtEl>
                                          <p:spTgt spid="27"/>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 presetClass="entr" presetSubtype="4"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 calcmode="lin" valueType="num">
                                      <p:cBhvr additive="base">
                                        <p:cTn id="86" dur="500" fill="hold"/>
                                        <p:tgtEl>
                                          <p:spTgt spid="30"/>
                                        </p:tgtEl>
                                        <p:attrNameLst>
                                          <p:attrName>ppt_x</p:attrName>
                                        </p:attrNameLst>
                                      </p:cBhvr>
                                      <p:tavLst>
                                        <p:tav tm="0">
                                          <p:val>
                                            <p:strVal val="#ppt_x"/>
                                          </p:val>
                                        </p:tav>
                                        <p:tav tm="100000">
                                          <p:val>
                                            <p:strVal val="#ppt_x"/>
                                          </p:val>
                                        </p:tav>
                                      </p:tavLst>
                                    </p:anim>
                                    <p:anim calcmode="lin" valueType="num">
                                      <p:cBhvr additive="base">
                                        <p:cTn id="8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9" grpId="0" bldLvl="0" animBg="1"/>
      <p:bldP spid="22" grpId="0"/>
      <p:bldP spid="23" grpId="0"/>
      <p:bldP spid="24" grpId="0"/>
      <p:bldP spid="25" grpId="0"/>
      <p:bldP spid="26" grpId="0"/>
      <p:bldP spid="27" grpId="0"/>
      <p:bldP spid="28" grpId="0"/>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资源 3113"/>
          <p:cNvPicPr>
            <a:picLocks noChangeAspect="1"/>
          </p:cNvPicPr>
          <p:nvPr/>
        </p:nvPicPr>
        <p:blipFill>
          <a:blip r:embed="rId3" cstate="screen">
            <a:extLst>
              <a:ext uri="{28A0092B-C50C-407E-A947-70E740481C1C}">
                <a14:useLocalDpi xmlns:a14="http://schemas.microsoft.com/office/drawing/2010/main"/>
              </a:ext>
            </a:extLst>
          </a:blip>
          <a:srcRect l="10661" t="5732" r="39757" b="6756"/>
          <a:stretch>
            <a:fillRect/>
          </a:stretch>
        </p:blipFill>
        <p:spPr>
          <a:xfrm>
            <a:off x="-46355" y="-113030"/>
            <a:ext cx="12208510" cy="7057390"/>
          </a:xfrm>
          <a:prstGeom prst="rect">
            <a:avLst/>
          </a:prstGeom>
        </p:spPr>
      </p:pic>
      <p:pic>
        <p:nvPicPr>
          <p:cNvPr id="4" name="图片 3" descr="资源 6113"/>
          <p:cNvPicPr>
            <a:picLocks noChangeAspect="1"/>
          </p:cNvPicPr>
          <p:nvPr/>
        </p:nvPicPr>
        <p:blipFill>
          <a:blip r:embed="rId4"/>
          <a:stretch>
            <a:fillRect/>
          </a:stretch>
        </p:blipFill>
        <p:spPr>
          <a:xfrm rot="16200000">
            <a:off x="10875645" y="767080"/>
            <a:ext cx="1638300" cy="1189990"/>
          </a:xfrm>
          <a:prstGeom prst="rect">
            <a:avLst/>
          </a:prstGeom>
        </p:spPr>
      </p:pic>
      <p:pic>
        <p:nvPicPr>
          <p:cNvPr id="2" name="图片 1" descr="资源 711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196955" y="1092200"/>
            <a:ext cx="1092835" cy="1089025"/>
          </a:xfrm>
          <a:prstGeom prst="rect">
            <a:avLst/>
          </a:prstGeom>
        </p:spPr>
      </p:pic>
      <p:sp>
        <p:nvSpPr>
          <p:cNvPr id="13" name="矩形: 圆角 5"/>
          <p:cNvSpPr/>
          <p:nvPr/>
        </p:nvSpPr>
        <p:spPr>
          <a:xfrm>
            <a:off x="4843688" y="939990"/>
            <a:ext cx="1766973" cy="1393372"/>
          </a:xfrm>
          <a:prstGeom prst="roundRect">
            <a:avLst>
              <a:gd name="adj" fmla="val 33031"/>
            </a:avLst>
          </a:prstGeom>
          <a:solidFill>
            <a:schemeClr val="bg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500" dirty="0">
                <a:solidFill>
                  <a:schemeClr val="tx1"/>
                </a:solidFill>
                <a:latin typeface="Agency FB" panose="020B0503020202020204" pitchFamily="34" charset="0"/>
                <a:cs typeface="+mn-ea"/>
                <a:sym typeface="+mn-lt"/>
              </a:rPr>
              <a:t>03</a:t>
            </a:r>
          </a:p>
        </p:txBody>
      </p:sp>
      <p:sp>
        <p:nvSpPr>
          <p:cNvPr id="14" name="Subtitle 2"/>
          <p:cNvSpPr txBox="1"/>
          <p:nvPr/>
        </p:nvSpPr>
        <p:spPr>
          <a:xfrm>
            <a:off x="4425950" y="5297170"/>
            <a:ext cx="5173345" cy="5340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US" altLang="zh-CN" sz="1400" dirty="0">
                <a:solidFill>
                  <a:schemeClr val="bg1"/>
                </a:solidFill>
                <a:cs typeface="+mn-ea"/>
                <a:sym typeface="+mn-lt"/>
              </a:rPr>
              <a:t>We have many PowerPoint </a:t>
            </a:r>
            <a:r>
              <a:rPr lang="zh-CN" altLang="en-US" sz="1400" dirty="0">
                <a:solidFill>
                  <a:schemeClr val="bg1"/>
                </a:solidFill>
                <a:cs typeface="+mn-ea"/>
                <a:sym typeface="+mn-lt"/>
              </a:rPr>
              <a:t>template</a:t>
            </a:r>
            <a:r>
              <a:rPr lang="en-US" altLang="zh-CN" sz="1400" dirty="0">
                <a:solidFill>
                  <a:schemeClr val="bg1"/>
                </a:solidFill>
                <a:cs typeface="+mn-ea"/>
                <a:sym typeface="+mn-lt"/>
              </a:rPr>
              <a:t> That has has swaseally designed</a:t>
            </a:r>
            <a:r>
              <a:rPr lang="en-US" altLang="zh-CN" sz="1400" dirty="0">
                <a:solidFill>
                  <a:schemeClr val="tx1">
                    <a:lumMod val="85000"/>
                    <a:lumOff val="15000"/>
                  </a:schemeClr>
                </a:solidFill>
                <a:cs typeface="+mn-ea"/>
                <a:sym typeface="+mn-lt"/>
              </a:rPr>
              <a:t> </a:t>
            </a:r>
            <a:endParaRPr lang="zh-CN" altLang="en-US" sz="1400" dirty="0">
              <a:solidFill>
                <a:schemeClr val="tx1">
                  <a:lumMod val="85000"/>
                  <a:lumOff val="15000"/>
                </a:schemeClr>
              </a:solidFill>
              <a:cs typeface="+mn-ea"/>
              <a:sym typeface="+mn-lt"/>
            </a:endParaRPr>
          </a:p>
        </p:txBody>
      </p:sp>
      <p:sp>
        <p:nvSpPr>
          <p:cNvPr id="15" name="Title 1"/>
          <p:cNvSpPr txBox="1"/>
          <p:nvPr/>
        </p:nvSpPr>
        <p:spPr>
          <a:xfrm>
            <a:off x="3485334" y="4125614"/>
            <a:ext cx="7053942" cy="9202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6000" dirty="0">
                <a:solidFill>
                  <a:schemeClr val="bg1"/>
                </a:solidFill>
                <a:latin typeface="+mn-lt"/>
                <a:ea typeface="+mn-ea"/>
                <a:cs typeface="+mn-ea"/>
                <a:sym typeface="+mn-lt"/>
              </a:rPr>
              <a:t>Your title</a:t>
            </a:r>
          </a:p>
        </p:txBody>
      </p:sp>
    </p:spTree>
    <p:extLst>
      <p:ext uri="{BB962C8B-B14F-4D97-AF65-F5344CB8AC3E}">
        <p14:creationId xmlns:p14="http://schemas.microsoft.com/office/powerpoint/2010/main" val="882986067"/>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 calcmode="lin" valueType="num">
                                      <p:cBhvr>
                                        <p:cTn id="9" dur="500" fill="hold"/>
                                        <p:tgtEl>
                                          <p:spTgt spid="13"/>
                                        </p:tgtEl>
                                        <p:attrNameLst>
                                          <p:attrName>style.rotation</p:attrName>
                                        </p:attrNameLst>
                                      </p:cBhvr>
                                      <p:tavLst>
                                        <p:tav tm="0">
                                          <p:val>
                                            <p:fltVal val="360"/>
                                          </p:val>
                                        </p:tav>
                                        <p:tav tm="100000">
                                          <p:val>
                                            <p:fltVal val="0"/>
                                          </p:val>
                                        </p:tav>
                                      </p:tavLst>
                                    </p:anim>
                                    <p:animEffect transition="in" filter="fade">
                                      <p:cBhvr>
                                        <p:cTn id="10" dur="500"/>
                                        <p:tgtEl>
                                          <p:spTgt spid="13"/>
                                        </p:tgtEl>
                                      </p:cBhvr>
                                    </p:animEffect>
                                  </p:childTnLst>
                                </p:cTn>
                              </p:par>
                            </p:childTnLst>
                          </p:cTn>
                        </p:par>
                        <p:par>
                          <p:cTn id="11" fill="hold">
                            <p:stCondLst>
                              <p:cond delay="500"/>
                            </p:stCondLst>
                            <p:childTnLst>
                              <p:par>
                                <p:cTn id="12" presetID="53" presetClass="entr" presetSubtype="16" fill="hold" nodeType="afterEffect">
                                  <p:stCondLst>
                                    <p:cond delay="0"/>
                                  </p:stCondLst>
                                  <p:iterate type="lt">
                                    <p:tmPct val="10000"/>
                                  </p:iterate>
                                  <p:childTnLst>
                                    <p:set>
                                      <p:cBhvr>
                                        <p:cTn id="13" dur="1" fill="hold">
                                          <p:stCondLst>
                                            <p:cond delay="0"/>
                                          </p:stCondLst>
                                        </p:cTn>
                                        <p:tgtEl>
                                          <p:spTgt spid="15">
                                            <p:txEl>
                                              <p:pRg st="0" end="0"/>
                                            </p:txEl>
                                          </p:spTgt>
                                        </p:tgtEl>
                                        <p:attrNameLst>
                                          <p:attrName>style.visibility</p:attrName>
                                        </p:attrNameLst>
                                      </p:cBhvr>
                                      <p:to>
                                        <p:strVal val="visible"/>
                                      </p:to>
                                    </p:set>
                                    <p:anim calcmode="lin" valueType="num">
                                      <p:cBhvr>
                                        <p:cTn id="1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
                                            <p:txEl>
                                              <p:pRg st="0" end="0"/>
                                            </p:txEl>
                                          </p:spTgt>
                                        </p:tgtEl>
                                      </p:cBhvr>
                                    </p:animEffect>
                                  </p:childTnLst>
                                </p:cTn>
                              </p:par>
                            </p:childTnLst>
                          </p:cTn>
                        </p:par>
                        <p:par>
                          <p:cTn id="17" fill="hold">
                            <p:stCondLst>
                              <p:cond delay="1149"/>
                            </p:stCondLst>
                            <p:childTnLst>
                              <p:par>
                                <p:cTn id="18" presetID="10"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par>
                                <p:cTn id="21" presetID="63" presetClass="path" presetSubtype="0" decel="100000" fill="hold" grpId="1" nodeType="withEffect">
                                  <p:stCondLst>
                                    <p:cond delay="0"/>
                                  </p:stCondLst>
                                  <p:childTnLst>
                                    <p:animMotion origin="layout" path="M 0 4.44444E-6 L 0 0.17106 " pathEditMode="relative" rAng="0" ptsTypes="AA">
                                      <p:cBhvr>
                                        <p:cTn id="22" dur="1000" spd="-100000" fill="hold"/>
                                        <p:tgtEl>
                                          <p:spTgt spid="14"/>
                                        </p:tgtEl>
                                        <p:attrNameLst>
                                          <p:attrName>ppt_x</p:attrName>
                                          <p:attrName>ppt_y</p:attrName>
                                        </p:attrNameLst>
                                      </p:cBhvr>
                                      <p:rCtr x="0" y="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4" grpId="0"/>
      <p:bldP spid="1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10"/>
          <p:cNvGrpSpPr/>
          <p:nvPr/>
        </p:nvGrpSpPr>
        <p:grpSpPr>
          <a:xfrm>
            <a:off x="573690" y="1792952"/>
            <a:ext cx="1737187" cy="4429551"/>
            <a:chOff x="-476145" y="-15"/>
            <a:chExt cx="3475418" cy="8858554"/>
          </a:xfrm>
        </p:grpSpPr>
        <p:sp>
          <p:nvSpPr>
            <p:cNvPr id="2003" name="Shape 2003"/>
            <p:cNvSpPr/>
            <p:nvPr/>
          </p:nvSpPr>
          <p:spPr>
            <a:xfrm flipV="1">
              <a:off x="1449306" y="2818308"/>
              <a:ext cx="2" cy="3702985"/>
            </a:xfrm>
            <a:prstGeom prst="line">
              <a:avLst/>
            </a:prstGeom>
            <a:noFill/>
            <a:ln w="12700" cap="flat">
              <a:solidFill>
                <a:schemeClr val="bg1">
                  <a:lumMod val="65000"/>
                </a:schemeClr>
              </a:solidFill>
              <a:prstDash val="solid"/>
              <a:miter lim="400000"/>
            </a:ln>
            <a:effectLst/>
          </p:spPr>
          <p:txBody>
            <a:bodyPr wrap="square" lIns="32136" tIns="32136" rIns="32136" bIns="32136" numCol="1" anchor="t">
              <a:noAutofit/>
            </a:bodyPr>
            <a:lstStyle/>
            <a:p>
              <a:pPr defTabSz="228594">
                <a:defRPr sz="1200">
                  <a:latin typeface="Helvetica"/>
                  <a:ea typeface="Helvetica"/>
                  <a:cs typeface="Helvetica"/>
                  <a:sym typeface="Helvetica"/>
                </a:defRPr>
              </a:pPr>
              <a:endParaRPr sz="800" dirty="0">
                <a:solidFill>
                  <a:schemeClr val="bg1">
                    <a:lumMod val="65000"/>
                  </a:schemeClr>
                </a:solidFill>
                <a:cs typeface="+mn-ea"/>
                <a:sym typeface="+mn-lt"/>
              </a:endParaRPr>
            </a:p>
          </p:txBody>
        </p:sp>
        <p:sp>
          <p:nvSpPr>
            <p:cNvPr id="2004" name="Shape 2004"/>
            <p:cNvSpPr/>
            <p:nvPr/>
          </p:nvSpPr>
          <p:spPr>
            <a:xfrm>
              <a:off x="518981" y="-15"/>
              <a:ext cx="1860633" cy="2767337"/>
            </a:xfrm>
            <a:custGeom>
              <a:avLst/>
              <a:gdLst/>
              <a:ahLst/>
              <a:cxnLst>
                <a:cxn ang="0">
                  <a:pos x="wd2" y="hd2"/>
                </a:cxn>
                <a:cxn ang="5400000">
                  <a:pos x="wd2" y="hd2"/>
                </a:cxn>
                <a:cxn ang="10800000">
                  <a:pos x="wd2" y="hd2"/>
                </a:cxn>
                <a:cxn ang="16200000">
                  <a:pos x="wd2" y="hd2"/>
                </a:cxn>
              </a:cxnLst>
              <a:rect l="0" t="0" r="r" b="b"/>
              <a:pathLst>
                <a:path w="15896" h="21205" extrusionOk="0">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1"/>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05" name="Shape 2005"/>
            <p:cNvSpPr/>
            <p:nvPr/>
          </p:nvSpPr>
          <p:spPr>
            <a:xfrm>
              <a:off x="895303" y="328849"/>
              <a:ext cx="1107961" cy="1497578"/>
            </a:xfrm>
            <a:custGeom>
              <a:avLst/>
              <a:gdLst/>
              <a:ahLst/>
              <a:cxnLst>
                <a:cxn ang="0">
                  <a:pos x="wd2" y="hd2"/>
                </a:cxn>
                <a:cxn ang="5400000">
                  <a:pos x="wd2" y="hd2"/>
                </a:cxn>
                <a:cxn ang="10800000">
                  <a:pos x="wd2" y="hd2"/>
                </a:cxn>
                <a:cxn ang="16200000">
                  <a:pos x="wd2" y="hd2"/>
                </a:cxn>
              </a:cxnLst>
              <a:rect l="0" t="0" r="r" b="b"/>
              <a:pathLst>
                <a:path w="16006" h="21047" extrusionOk="0">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06" name="Shape 2006"/>
            <p:cNvSpPr/>
            <p:nvPr/>
          </p:nvSpPr>
          <p:spPr>
            <a:xfrm>
              <a:off x="1315248" y="2723469"/>
              <a:ext cx="268106" cy="26810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07" name="Shape 2007"/>
            <p:cNvSpPr/>
            <p:nvPr/>
          </p:nvSpPr>
          <p:spPr>
            <a:xfrm>
              <a:off x="-180108" y="6325002"/>
              <a:ext cx="3017412" cy="1127418"/>
            </a:xfrm>
            <a:prstGeom prst="rect">
              <a:avLst/>
            </a:prstGeom>
            <a:noFill/>
            <a:ln w="12700" cap="flat">
              <a:noFill/>
              <a:miter lim="400000"/>
            </a:ln>
            <a:effectLst/>
          </p:spPr>
          <p:txBody>
            <a:bodyPr wrap="square" lIns="0" tIns="0" rIns="0" bIns="0" numCol="1" anchor="ctr">
              <a:spAutoFit/>
            </a:bodyPr>
            <a:lstStyle>
              <a:lvl1pPr>
                <a:defRPr sz="7500">
                  <a:solidFill>
                    <a:srgbClr val="4A5E6C"/>
                  </a:solidFill>
                  <a:latin typeface="FontAwesome"/>
                  <a:ea typeface="FontAwesome"/>
                  <a:cs typeface="FontAwesome"/>
                  <a:sym typeface="FontAwesome"/>
                </a:defRPr>
              </a:lvl1pPr>
            </a:lstStyle>
            <a:p>
              <a:pPr lvl="0">
                <a:lnSpc>
                  <a:spcPct val="120000"/>
                </a:lnSpc>
                <a:defRPr sz="1800">
                  <a:solidFill>
                    <a:srgbClr val="000000"/>
                  </a:solidFill>
                </a:defRPr>
              </a:pPr>
              <a:r>
                <a:rPr lang="zh-CN" altLang="en-US" sz="1600" dirty="0">
                  <a:solidFill>
                    <a:schemeClr val="tx1">
                      <a:lumMod val="75000"/>
                      <a:lumOff val="25000"/>
                    </a:schemeClr>
                  </a:solidFill>
                  <a:latin typeface="+mn-lt"/>
                  <a:ea typeface="+mn-ea"/>
                  <a:cs typeface="+mn-ea"/>
                  <a:sym typeface="+mn-lt"/>
                </a:rPr>
                <a:t>Please replace the text content</a:t>
              </a:r>
              <a:endParaRPr sz="1600" dirty="0">
                <a:solidFill>
                  <a:schemeClr val="tx1">
                    <a:lumMod val="75000"/>
                    <a:lumOff val="25000"/>
                  </a:schemeClr>
                </a:solidFill>
                <a:latin typeface="+mn-lt"/>
                <a:ea typeface="+mn-ea"/>
                <a:cs typeface="+mn-ea"/>
                <a:sym typeface="+mn-lt"/>
              </a:endParaRPr>
            </a:p>
          </p:txBody>
        </p:sp>
        <p:sp>
          <p:nvSpPr>
            <p:cNvPr id="2008" name="Shape 2008"/>
            <p:cNvSpPr/>
            <p:nvPr/>
          </p:nvSpPr>
          <p:spPr>
            <a:xfrm>
              <a:off x="-476145" y="7676364"/>
              <a:ext cx="3475418" cy="1182175"/>
            </a:xfrm>
            <a:prstGeom prst="rect">
              <a:avLst/>
            </a:prstGeom>
            <a:noFill/>
            <a:ln w="12700" cap="flat">
              <a:noFill/>
              <a:miter lim="400000"/>
            </a:ln>
            <a:effectLst/>
          </p:spPr>
          <p:txBody>
            <a:bodyPr wrap="square" lIns="0" tIns="0" rIns="0" bIns="0" numCol="1" anchor="ctr">
              <a:spAutoFit/>
            </a:bodyPr>
            <a:lstStyle>
              <a:lvl1pPr defTabSz="457200">
                <a:defRPr sz="1800">
                  <a:solidFill>
                    <a:srgbClr val="828589"/>
                  </a:solidFill>
                  <a:latin typeface="STIXGeneral-Bold"/>
                  <a:ea typeface="STIXGeneral-Bold"/>
                  <a:cs typeface="STIXGeneral-Bold"/>
                  <a:sym typeface="STIXGeneral-Bold"/>
                </a:defRPr>
              </a:lvl1pPr>
            </a:lstStyle>
            <a:p>
              <a:pPr algn="ctr" defTabSz="914377">
                <a:lnSpc>
                  <a:spcPct val="120000"/>
                </a:lnSpc>
                <a:defRPr/>
              </a:pPr>
              <a:r>
                <a:rPr lang="zh-CN" altLang="en-US" sz="1067" dirty="0">
                  <a:solidFill>
                    <a:schemeClr val="tx1">
                      <a:lumMod val="50000"/>
                      <a:lumOff val="50000"/>
                    </a:schemeClr>
                  </a:solidFill>
                  <a:latin typeface="+mn-lt"/>
                  <a:ea typeface="+mn-ea"/>
                  <a:cs typeface="+mn-ea"/>
                  <a:sym typeface="+mn-lt"/>
                </a:rPr>
                <a:t>This section is displayed as a text layout </a:t>
              </a:r>
              <a:br>
                <a:rPr lang="zh-CN" altLang="en-US" sz="1067" dirty="0">
                  <a:solidFill>
                    <a:schemeClr val="tx1">
                      <a:lumMod val="50000"/>
                      <a:lumOff val="50000"/>
                    </a:schemeClr>
                  </a:solidFill>
                  <a:latin typeface="+mn-lt"/>
                  <a:ea typeface="+mn-ea"/>
                  <a:cs typeface="+mn-ea"/>
                  <a:sym typeface="+mn-lt"/>
                </a:rPr>
              </a:br>
              <a:r>
                <a:rPr lang="zh-CN" altLang="en-US" sz="1067" dirty="0">
                  <a:solidFill>
                    <a:schemeClr val="tx1">
                      <a:lumMod val="50000"/>
                      <a:lumOff val="50000"/>
                    </a:schemeClr>
                  </a:solidFill>
                  <a:latin typeface="+mn-lt"/>
                  <a:ea typeface="+mn-ea"/>
                  <a:cs typeface="+mn-ea"/>
                  <a:sym typeface="+mn-lt"/>
                </a:rPr>
                <a:t>(It is recommended to use theme font)</a:t>
              </a:r>
            </a:p>
          </p:txBody>
        </p:sp>
        <p:sp>
          <p:nvSpPr>
            <p:cNvPr id="2009" name="Shape 2009"/>
            <p:cNvSpPr/>
            <p:nvPr/>
          </p:nvSpPr>
          <p:spPr>
            <a:xfrm>
              <a:off x="1315248" y="759053"/>
              <a:ext cx="268106" cy="26810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grpSp>
      <p:grpSp>
        <p:nvGrpSpPr>
          <p:cNvPr id="3" name="Group 2018"/>
          <p:cNvGrpSpPr/>
          <p:nvPr/>
        </p:nvGrpSpPr>
        <p:grpSpPr>
          <a:xfrm>
            <a:off x="2353911" y="2498180"/>
            <a:ext cx="1734164" cy="3724323"/>
            <a:chOff x="1504" y="0"/>
            <a:chExt cx="3469372" cy="7448186"/>
          </a:xfrm>
        </p:grpSpPr>
        <p:sp>
          <p:nvSpPr>
            <p:cNvPr id="2011" name="Shape 2011"/>
            <p:cNvSpPr/>
            <p:nvPr/>
          </p:nvSpPr>
          <p:spPr>
            <a:xfrm>
              <a:off x="525331" y="0"/>
              <a:ext cx="1860634" cy="2767336"/>
            </a:xfrm>
            <a:custGeom>
              <a:avLst/>
              <a:gdLst/>
              <a:ahLst/>
              <a:cxnLst>
                <a:cxn ang="0">
                  <a:pos x="wd2" y="hd2"/>
                </a:cxn>
                <a:cxn ang="5400000">
                  <a:pos x="wd2" y="hd2"/>
                </a:cxn>
                <a:cxn ang="10800000">
                  <a:pos x="wd2" y="hd2"/>
                </a:cxn>
                <a:cxn ang="16200000">
                  <a:pos x="wd2" y="hd2"/>
                </a:cxn>
              </a:cxnLst>
              <a:rect l="0" t="0" r="r" b="b"/>
              <a:pathLst>
                <a:path w="15896" h="21205" extrusionOk="0">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2"/>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12" name="Shape 2012"/>
            <p:cNvSpPr/>
            <p:nvPr/>
          </p:nvSpPr>
          <p:spPr>
            <a:xfrm>
              <a:off x="901653" y="328863"/>
              <a:ext cx="1107961" cy="1497578"/>
            </a:xfrm>
            <a:custGeom>
              <a:avLst/>
              <a:gdLst/>
              <a:ahLst/>
              <a:cxnLst>
                <a:cxn ang="0">
                  <a:pos x="wd2" y="hd2"/>
                </a:cxn>
                <a:cxn ang="5400000">
                  <a:pos x="wd2" y="hd2"/>
                </a:cxn>
                <a:cxn ang="10800000">
                  <a:pos x="wd2" y="hd2"/>
                </a:cxn>
                <a:cxn ang="16200000">
                  <a:pos x="wd2" y="hd2"/>
                </a:cxn>
              </a:cxnLst>
              <a:rect l="0" t="0" r="r" b="b"/>
              <a:pathLst>
                <a:path w="16006" h="21047" extrusionOk="0">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13" name="Shape 2013"/>
            <p:cNvSpPr/>
            <p:nvPr/>
          </p:nvSpPr>
          <p:spPr>
            <a:xfrm>
              <a:off x="1321606" y="2747249"/>
              <a:ext cx="268106" cy="268107"/>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14" name="Shape 2014"/>
            <p:cNvSpPr/>
            <p:nvPr/>
          </p:nvSpPr>
          <p:spPr>
            <a:xfrm flipV="1">
              <a:off x="1455665" y="2990855"/>
              <a:ext cx="2" cy="2065071"/>
            </a:xfrm>
            <a:prstGeom prst="line">
              <a:avLst/>
            </a:prstGeom>
            <a:noFill/>
            <a:ln w="12700" cap="flat">
              <a:solidFill>
                <a:schemeClr val="bg1">
                  <a:lumMod val="65000"/>
                </a:schemeClr>
              </a:solidFill>
              <a:prstDash val="solid"/>
              <a:miter lim="400000"/>
            </a:ln>
            <a:effectLst/>
          </p:spPr>
          <p:txBody>
            <a:bodyPr wrap="square" lIns="32136" tIns="32136" rIns="32136" bIns="32136" numCol="1" anchor="t">
              <a:noAutofit/>
            </a:bodyPr>
            <a:lstStyle/>
            <a:p>
              <a:pPr defTabSz="228594">
                <a:defRPr sz="1200">
                  <a:latin typeface="Helvetica"/>
                  <a:ea typeface="Helvetica"/>
                  <a:cs typeface="Helvetica"/>
                  <a:sym typeface="Helvetica"/>
                </a:defRPr>
              </a:pPr>
              <a:endParaRPr sz="800" dirty="0">
                <a:solidFill>
                  <a:schemeClr val="bg1">
                    <a:lumMod val="65000"/>
                  </a:schemeClr>
                </a:solidFill>
                <a:cs typeface="+mn-ea"/>
                <a:sym typeface="+mn-lt"/>
              </a:endParaRPr>
            </a:p>
          </p:txBody>
        </p:sp>
        <p:sp>
          <p:nvSpPr>
            <p:cNvPr id="2015" name="Shape 2015"/>
            <p:cNvSpPr/>
            <p:nvPr/>
          </p:nvSpPr>
          <p:spPr>
            <a:xfrm>
              <a:off x="263981" y="4895996"/>
              <a:ext cx="2902445" cy="1127418"/>
            </a:xfrm>
            <a:prstGeom prst="rect">
              <a:avLst/>
            </a:prstGeom>
            <a:noFill/>
            <a:ln w="12700" cap="flat">
              <a:noFill/>
              <a:miter lim="400000"/>
            </a:ln>
            <a:effectLst/>
          </p:spPr>
          <p:txBody>
            <a:bodyPr wrap="square" lIns="0" tIns="0" rIns="0" bIns="0" numCol="1" anchor="ctr">
              <a:spAutoFit/>
            </a:bodyPr>
            <a:lstStyle>
              <a:lvl1pPr>
                <a:defRPr sz="7500">
                  <a:solidFill>
                    <a:srgbClr val="CD321B"/>
                  </a:solidFill>
                  <a:latin typeface="FontAwesome"/>
                  <a:ea typeface="FontAwesome"/>
                  <a:cs typeface="FontAwesome"/>
                  <a:sym typeface="FontAwesome"/>
                </a:defRPr>
              </a:lvl1pPr>
            </a:lstStyle>
            <a:p>
              <a:pPr defTabSz="433482">
                <a:lnSpc>
                  <a:spcPct val="120000"/>
                </a:lnSpc>
                <a:defRPr sz="1800">
                  <a:solidFill>
                    <a:srgbClr val="000000"/>
                  </a:solidFill>
                </a:defRPr>
              </a:pPr>
              <a:r>
                <a:rPr lang="zh-CN" altLang="en-US" sz="1600" dirty="0">
                  <a:solidFill>
                    <a:schemeClr val="tx1">
                      <a:lumMod val="75000"/>
                      <a:lumOff val="25000"/>
                    </a:schemeClr>
                  </a:solidFill>
                  <a:latin typeface="+mn-lt"/>
                  <a:ea typeface="+mn-ea"/>
                  <a:cs typeface="+mn-ea"/>
                  <a:sym typeface="+mn-lt"/>
                </a:rPr>
                <a:t>Please replace the text content</a:t>
              </a:r>
            </a:p>
          </p:txBody>
        </p:sp>
        <p:sp>
          <p:nvSpPr>
            <p:cNvPr id="2016" name="Shape 2016"/>
            <p:cNvSpPr/>
            <p:nvPr/>
          </p:nvSpPr>
          <p:spPr>
            <a:xfrm>
              <a:off x="1504" y="6266011"/>
              <a:ext cx="3469372" cy="1182175"/>
            </a:xfrm>
            <a:prstGeom prst="rect">
              <a:avLst/>
            </a:prstGeom>
            <a:noFill/>
            <a:ln w="12700" cap="flat">
              <a:noFill/>
              <a:miter lim="400000"/>
            </a:ln>
            <a:effectLst/>
          </p:spPr>
          <p:txBody>
            <a:bodyPr wrap="square" lIns="0" tIns="0" rIns="0" bIns="0" numCol="1" anchor="ctr">
              <a:spAutoFit/>
            </a:bodyPr>
            <a:lstStyle>
              <a:lvl1pPr defTabSz="457200">
                <a:defRPr sz="1800">
                  <a:solidFill>
                    <a:srgbClr val="828589"/>
                  </a:solidFill>
                  <a:latin typeface="STIXGeneral-Bold"/>
                  <a:ea typeface="STIXGeneral-Bold"/>
                  <a:cs typeface="STIXGeneral-Bold"/>
                  <a:sym typeface="STIXGeneral-Bold"/>
                </a:defRPr>
              </a:lvl1pPr>
            </a:lstStyle>
            <a:p>
              <a:pPr algn="ctr" defTabSz="914377">
                <a:lnSpc>
                  <a:spcPct val="120000"/>
                </a:lnSpc>
                <a:defRPr/>
              </a:pPr>
              <a:r>
                <a:rPr lang="zh-CN" altLang="en-US" sz="1067" dirty="0">
                  <a:solidFill>
                    <a:schemeClr val="tx1">
                      <a:lumMod val="50000"/>
                      <a:lumOff val="50000"/>
                    </a:schemeClr>
                  </a:solidFill>
                  <a:latin typeface="+mn-lt"/>
                  <a:ea typeface="+mn-ea"/>
                  <a:cs typeface="+mn-ea"/>
                  <a:sym typeface="+mn-lt"/>
                </a:rPr>
                <a:t>This section is displayed as a text layout </a:t>
              </a:r>
              <a:br>
                <a:rPr lang="zh-CN" altLang="en-US" sz="1067" dirty="0">
                  <a:solidFill>
                    <a:schemeClr val="tx1">
                      <a:lumMod val="50000"/>
                      <a:lumOff val="50000"/>
                    </a:schemeClr>
                  </a:solidFill>
                  <a:latin typeface="+mn-lt"/>
                  <a:ea typeface="+mn-ea"/>
                  <a:cs typeface="+mn-ea"/>
                  <a:sym typeface="+mn-lt"/>
                </a:rPr>
              </a:br>
              <a:r>
                <a:rPr lang="zh-CN" altLang="en-US" sz="1067" dirty="0">
                  <a:solidFill>
                    <a:schemeClr val="tx1">
                      <a:lumMod val="50000"/>
                      <a:lumOff val="50000"/>
                    </a:schemeClr>
                  </a:solidFill>
                  <a:latin typeface="+mn-lt"/>
                  <a:ea typeface="+mn-ea"/>
                  <a:cs typeface="+mn-ea"/>
                  <a:sym typeface="+mn-lt"/>
                </a:rPr>
                <a:t>(It is recommended to use theme font)</a:t>
              </a:r>
            </a:p>
          </p:txBody>
        </p:sp>
        <p:sp>
          <p:nvSpPr>
            <p:cNvPr id="2017" name="Shape 2017"/>
            <p:cNvSpPr/>
            <p:nvPr/>
          </p:nvSpPr>
          <p:spPr>
            <a:xfrm>
              <a:off x="1321606" y="812771"/>
              <a:ext cx="268106" cy="268106"/>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grpSp>
      <p:grpSp>
        <p:nvGrpSpPr>
          <p:cNvPr id="4" name="Group 2026"/>
          <p:cNvGrpSpPr/>
          <p:nvPr/>
        </p:nvGrpSpPr>
        <p:grpSpPr>
          <a:xfrm>
            <a:off x="4148017" y="1792953"/>
            <a:ext cx="1734919" cy="4429550"/>
            <a:chOff x="-57171" y="0"/>
            <a:chExt cx="3470881" cy="8858552"/>
          </a:xfrm>
        </p:grpSpPr>
        <p:sp>
          <p:nvSpPr>
            <p:cNvPr id="2019" name="Shape 2019"/>
            <p:cNvSpPr/>
            <p:nvPr/>
          </p:nvSpPr>
          <p:spPr>
            <a:xfrm flipV="1">
              <a:off x="1455656" y="2825143"/>
              <a:ext cx="2" cy="3702986"/>
            </a:xfrm>
            <a:prstGeom prst="line">
              <a:avLst/>
            </a:prstGeom>
            <a:noFill/>
            <a:ln w="12700" cap="flat">
              <a:solidFill>
                <a:schemeClr val="bg1">
                  <a:lumMod val="65000"/>
                </a:schemeClr>
              </a:solidFill>
              <a:prstDash val="solid"/>
              <a:miter lim="400000"/>
            </a:ln>
            <a:effectLst/>
          </p:spPr>
          <p:txBody>
            <a:bodyPr wrap="square" lIns="32136" tIns="32136" rIns="32136" bIns="32136" numCol="1" anchor="t">
              <a:noAutofit/>
            </a:bodyPr>
            <a:lstStyle/>
            <a:p>
              <a:pPr defTabSz="228594">
                <a:defRPr sz="1200">
                  <a:latin typeface="Helvetica"/>
                  <a:ea typeface="Helvetica"/>
                  <a:cs typeface="Helvetica"/>
                  <a:sym typeface="Helvetica"/>
                </a:defRPr>
              </a:pPr>
              <a:endParaRPr sz="800" dirty="0">
                <a:solidFill>
                  <a:schemeClr val="bg1">
                    <a:lumMod val="65000"/>
                  </a:schemeClr>
                </a:solidFill>
                <a:cs typeface="+mn-ea"/>
                <a:sym typeface="+mn-lt"/>
              </a:endParaRPr>
            </a:p>
          </p:txBody>
        </p:sp>
        <p:sp>
          <p:nvSpPr>
            <p:cNvPr id="2020" name="Shape 2020"/>
            <p:cNvSpPr/>
            <p:nvPr/>
          </p:nvSpPr>
          <p:spPr>
            <a:xfrm>
              <a:off x="531680" y="0"/>
              <a:ext cx="1860635" cy="2767336"/>
            </a:xfrm>
            <a:custGeom>
              <a:avLst/>
              <a:gdLst/>
              <a:ahLst/>
              <a:cxnLst>
                <a:cxn ang="0">
                  <a:pos x="wd2" y="hd2"/>
                </a:cxn>
                <a:cxn ang="5400000">
                  <a:pos x="wd2" y="hd2"/>
                </a:cxn>
                <a:cxn ang="10800000">
                  <a:pos x="wd2" y="hd2"/>
                </a:cxn>
                <a:cxn ang="16200000">
                  <a:pos x="wd2" y="hd2"/>
                </a:cxn>
              </a:cxnLst>
              <a:rect l="0" t="0" r="r" b="b"/>
              <a:pathLst>
                <a:path w="15896" h="21205" extrusionOk="0">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3"/>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21" name="Shape 2021"/>
            <p:cNvSpPr/>
            <p:nvPr/>
          </p:nvSpPr>
          <p:spPr>
            <a:xfrm>
              <a:off x="908003" y="328863"/>
              <a:ext cx="1107961" cy="1497578"/>
            </a:xfrm>
            <a:custGeom>
              <a:avLst/>
              <a:gdLst/>
              <a:ahLst/>
              <a:cxnLst>
                <a:cxn ang="0">
                  <a:pos x="wd2" y="hd2"/>
                </a:cxn>
                <a:cxn ang="5400000">
                  <a:pos x="wd2" y="hd2"/>
                </a:cxn>
                <a:cxn ang="10800000">
                  <a:pos x="wd2" y="hd2"/>
                </a:cxn>
                <a:cxn ang="16200000">
                  <a:pos x="wd2" y="hd2"/>
                </a:cxn>
              </a:cxnLst>
              <a:rect l="0" t="0" r="r" b="b"/>
              <a:pathLst>
                <a:path w="16006" h="21047" extrusionOk="0">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22" name="Shape 2022"/>
            <p:cNvSpPr/>
            <p:nvPr/>
          </p:nvSpPr>
          <p:spPr>
            <a:xfrm>
              <a:off x="1327931" y="2723483"/>
              <a:ext cx="268106" cy="268106"/>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23" name="Shape 2023"/>
            <p:cNvSpPr/>
            <p:nvPr/>
          </p:nvSpPr>
          <p:spPr>
            <a:xfrm>
              <a:off x="18936" y="6325019"/>
              <a:ext cx="2873445" cy="1127418"/>
            </a:xfrm>
            <a:prstGeom prst="rect">
              <a:avLst/>
            </a:prstGeom>
            <a:noFill/>
            <a:ln w="12700" cap="flat">
              <a:noFill/>
              <a:miter lim="400000"/>
            </a:ln>
            <a:effectLst/>
          </p:spPr>
          <p:txBody>
            <a:bodyPr wrap="square" lIns="0" tIns="0" rIns="0" bIns="0" numCol="1" anchor="ctr">
              <a:spAutoFit/>
            </a:bodyPr>
            <a:lstStyle>
              <a:lvl1pPr>
                <a:defRPr sz="7500">
                  <a:solidFill>
                    <a:srgbClr val="FBBE48"/>
                  </a:solidFill>
                  <a:latin typeface="FontAwesome"/>
                  <a:ea typeface="FontAwesome"/>
                  <a:cs typeface="FontAwesome"/>
                  <a:sym typeface="FontAwesome"/>
                </a:defRPr>
              </a:lvl1pPr>
            </a:lstStyle>
            <a:p>
              <a:pPr lvl="0" algn="ctr">
                <a:lnSpc>
                  <a:spcPct val="120000"/>
                </a:lnSpc>
                <a:defRPr sz="1800">
                  <a:solidFill>
                    <a:srgbClr val="000000"/>
                  </a:solidFill>
                </a:defRPr>
              </a:pPr>
              <a:r>
                <a:rPr lang="zh-CN" altLang="en-US" sz="1600" dirty="0">
                  <a:solidFill>
                    <a:schemeClr val="tx1">
                      <a:lumMod val="75000"/>
                      <a:lumOff val="25000"/>
                    </a:schemeClr>
                  </a:solidFill>
                  <a:latin typeface="+mn-lt"/>
                  <a:ea typeface="+mn-ea"/>
                  <a:cs typeface="+mn-ea"/>
                  <a:sym typeface="+mn-lt"/>
                </a:rPr>
                <a:t>Please replace the text content</a:t>
              </a:r>
            </a:p>
          </p:txBody>
        </p:sp>
        <p:sp>
          <p:nvSpPr>
            <p:cNvPr id="2024" name="Shape 2024"/>
            <p:cNvSpPr/>
            <p:nvPr/>
          </p:nvSpPr>
          <p:spPr>
            <a:xfrm>
              <a:off x="-57171" y="7676377"/>
              <a:ext cx="3470881" cy="1182175"/>
            </a:xfrm>
            <a:prstGeom prst="rect">
              <a:avLst/>
            </a:prstGeom>
            <a:noFill/>
            <a:ln w="12700" cap="flat">
              <a:noFill/>
              <a:miter lim="400000"/>
            </a:ln>
            <a:effectLst/>
          </p:spPr>
          <p:txBody>
            <a:bodyPr wrap="square" lIns="0" tIns="0" rIns="0" bIns="0" numCol="1" anchor="ctr">
              <a:spAutoFit/>
            </a:bodyPr>
            <a:lstStyle>
              <a:lvl1pPr defTabSz="457200">
                <a:defRPr sz="1800">
                  <a:solidFill>
                    <a:srgbClr val="828589"/>
                  </a:solidFill>
                  <a:latin typeface="STIXGeneral-Bold"/>
                  <a:ea typeface="STIXGeneral-Bold"/>
                  <a:cs typeface="STIXGeneral-Bold"/>
                  <a:sym typeface="STIXGeneral-Bold"/>
                </a:defRPr>
              </a:lvl1pPr>
            </a:lstStyle>
            <a:p>
              <a:pPr algn="ctr" defTabSz="914377">
                <a:lnSpc>
                  <a:spcPct val="120000"/>
                </a:lnSpc>
                <a:defRPr/>
              </a:pPr>
              <a:r>
                <a:rPr lang="zh-CN" altLang="en-US" sz="1067" dirty="0">
                  <a:solidFill>
                    <a:schemeClr val="tx1">
                      <a:lumMod val="50000"/>
                      <a:lumOff val="50000"/>
                    </a:schemeClr>
                  </a:solidFill>
                  <a:latin typeface="+mn-lt"/>
                  <a:ea typeface="+mn-ea"/>
                  <a:cs typeface="+mn-ea"/>
                  <a:sym typeface="+mn-lt"/>
                </a:rPr>
                <a:t>This section is displayed as a text layout </a:t>
              </a:r>
              <a:br>
                <a:rPr lang="zh-CN" altLang="en-US" sz="1067" dirty="0">
                  <a:solidFill>
                    <a:schemeClr val="tx1">
                      <a:lumMod val="50000"/>
                      <a:lumOff val="50000"/>
                    </a:schemeClr>
                  </a:solidFill>
                  <a:latin typeface="+mn-lt"/>
                  <a:ea typeface="+mn-ea"/>
                  <a:cs typeface="+mn-ea"/>
                  <a:sym typeface="+mn-lt"/>
                </a:rPr>
              </a:br>
              <a:r>
                <a:rPr lang="zh-CN" altLang="en-US" sz="1067" dirty="0">
                  <a:solidFill>
                    <a:schemeClr val="tx1">
                      <a:lumMod val="50000"/>
                      <a:lumOff val="50000"/>
                    </a:schemeClr>
                  </a:solidFill>
                  <a:latin typeface="+mn-lt"/>
                  <a:ea typeface="+mn-ea"/>
                  <a:cs typeface="+mn-ea"/>
                  <a:sym typeface="+mn-lt"/>
                </a:rPr>
                <a:t>(It is recommended to use theme font)</a:t>
              </a:r>
            </a:p>
          </p:txBody>
        </p:sp>
        <p:sp>
          <p:nvSpPr>
            <p:cNvPr id="2025" name="Shape 2025"/>
            <p:cNvSpPr/>
            <p:nvPr/>
          </p:nvSpPr>
          <p:spPr>
            <a:xfrm>
              <a:off x="1327964" y="759067"/>
              <a:ext cx="268106" cy="268107"/>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grpSp>
      <p:grpSp>
        <p:nvGrpSpPr>
          <p:cNvPr id="5" name="Group 2034"/>
          <p:cNvGrpSpPr/>
          <p:nvPr/>
        </p:nvGrpSpPr>
        <p:grpSpPr>
          <a:xfrm>
            <a:off x="5917068" y="2498182"/>
            <a:ext cx="1831644" cy="3724321"/>
            <a:chOff x="-165981" y="0"/>
            <a:chExt cx="3664391" cy="7448183"/>
          </a:xfrm>
        </p:grpSpPr>
        <p:sp>
          <p:nvSpPr>
            <p:cNvPr id="2027" name="Shape 2027"/>
            <p:cNvSpPr/>
            <p:nvPr/>
          </p:nvSpPr>
          <p:spPr>
            <a:xfrm>
              <a:off x="523115" y="0"/>
              <a:ext cx="1860634" cy="2767336"/>
            </a:xfrm>
            <a:custGeom>
              <a:avLst/>
              <a:gdLst/>
              <a:ahLst/>
              <a:cxnLst>
                <a:cxn ang="0">
                  <a:pos x="wd2" y="hd2"/>
                </a:cxn>
                <a:cxn ang="5400000">
                  <a:pos x="wd2" y="hd2"/>
                </a:cxn>
                <a:cxn ang="10800000">
                  <a:pos x="wd2" y="hd2"/>
                </a:cxn>
                <a:cxn ang="16200000">
                  <a:pos x="wd2" y="hd2"/>
                </a:cxn>
              </a:cxnLst>
              <a:rect l="0" t="0" r="r" b="b"/>
              <a:pathLst>
                <a:path w="15896" h="21205" extrusionOk="0">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4"/>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28" name="Shape 2028"/>
            <p:cNvSpPr/>
            <p:nvPr/>
          </p:nvSpPr>
          <p:spPr>
            <a:xfrm>
              <a:off x="899437" y="328863"/>
              <a:ext cx="1107962" cy="1497578"/>
            </a:xfrm>
            <a:custGeom>
              <a:avLst/>
              <a:gdLst/>
              <a:ahLst/>
              <a:cxnLst>
                <a:cxn ang="0">
                  <a:pos x="wd2" y="hd2"/>
                </a:cxn>
                <a:cxn ang="5400000">
                  <a:pos x="wd2" y="hd2"/>
                </a:cxn>
                <a:cxn ang="10800000">
                  <a:pos x="wd2" y="hd2"/>
                </a:cxn>
                <a:cxn ang="16200000">
                  <a:pos x="wd2" y="hd2"/>
                </a:cxn>
              </a:cxnLst>
              <a:rect l="0" t="0" r="r" b="b"/>
              <a:pathLst>
                <a:path w="16006" h="21047" extrusionOk="0">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29" name="Shape 2029"/>
            <p:cNvSpPr/>
            <p:nvPr/>
          </p:nvSpPr>
          <p:spPr>
            <a:xfrm>
              <a:off x="1319399" y="2747249"/>
              <a:ext cx="268106" cy="268107"/>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30" name="Shape 2030"/>
            <p:cNvSpPr/>
            <p:nvPr/>
          </p:nvSpPr>
          <p:spPr>
            <a:xfrm>
              <a:off x="6263" y="4914651"/>
              <a:ext cx="2873445" cy="1127419"/>
            </a:xfrm>
            <a:prstGeom prst="rect">
              <a:avLst/>
            </a:prstGeom>
            <a:noFill/>
            <a:ln w="12700" cap="flat">
              <a:noFill/>
              <a:miter lim="400000"/>
            </a:ln>
            <a:effectLst/>
          </p:spPr>
          <p:txBody>
            <a:bodyPr wrap="square" lIns="0" tIns="0" rIns="0" bIns="0" numCol="1" anchor="ctr">
              <a:spAutoFit/>
            </a:bodyPr>
            <a:lstStyle>
              <a:lvl1pPr>
                <a:defRPr sz="7500">
                  <a:solidFill>
                    <a:srgbClr val="809D2C"/>
                  </a:solidFill>
                  <a:latin typeface="FontAwesome"/>
                  <a:ea typeface="FontAwesome"/>
                  <a:cs typeface="FontAwesome"/>
                  <a:sym typeface="FontAwesome"/>
                </a:defRPr>
              </a:lvl1pPr>
            </a:lstStyle>
            <a:p>
              <a:pPr algn="ctr">
                <a:lnSpc>
                  <a:spcPct val="120000"/>
                </a:lnSpc>
                <a:defRPr sz="1800">
                  <a:solidFill>
                    <a:srgbClr val="000000"/>
                  </a:solidFill>
                </a:defRPr>
              </a:pPr>
              <a:r>
                <a:rPr lang="zh-CN" altLang="en-US" sz="1600" dirty="0">
                  <a:solidFill>
                    <a:schemeClr val="tx1">
                      <a:lumMod val="75000"/>
                      <a:lumOff val="25000"/>
                    </a:schemeClr>
                  </a:solidFill>
                  <a:latin typeface="+mn-lt"/>
                  <a:ea typeface="+mn-ea"/>
                  <a:cs typeface="+mn-ea"/>
                  <a:sym typeface="+mn-lt"/>
                </a:rPr>
                <a:t>Please replace the text content</a:t>
              </a:r>
              <a:endParaRPr sz="1600" dirty="0">
                <a:solidFill>
                  <a:schemeClr val="tx1">
                    <a:lumMod val="75000"/>
                    <a:lumOff val="25000"/>
                  </a:schemeClr>
                </a:solidFill>
                <a:latin typeface="+mn-lt"/>
                <a:ea typeface="+mn-ea"/>
                <a:cs typeface="+mn-ea"/>
                <a:sym typeface="+mn-lt"/>
              </a:endParaRPr>
            </a:p>
          </p:txBody>
        </p:sp>
        <p:sp>
          <p:nvSpPr>
            <p:cNvPr id="2031" name="Shape 2031"/>
            <p:cNvSpPr/>
            <p:nvPr/>
          </p:nvSpPr>
          <p:spPr>
            <a:xfrm flipV="1">
              <a:off x="1453458" y="2990855"/>
              <a:ext cx="2" cy="2065071"/>
            </a:xfrm>
            <a:prstGeom prst="line">
              <a:avLst/>
            </a:prstGeom>
            <a:noFill/>
            <a:ln w="12700" cap="flat">
              <a:solidFill>
                <a:schemeClr val="bg1">
                  <a:lumMod val="65000"/>
                </a:schemeClr>
              </a:solidFill>
              <a:prstDash val="solid"/>
              <a:miter lim="400000"/>
            </a:ln>
            <a:effectLst/>
          </p:spPr>
          <p:txBody>
            <a:bodyPr wrap="square" lIns="32136" tIns="32136" rIns="32136" bIns="32136" numCol="1" anchor="t">
              <a:noAutofit/>
            </a:bodyPr>
            <a:lstStyle/>
            <a:p>
              <a:pPr defTabSz="228594">
                <a:defRPr sz="1200">
                  <a:latin typeface="Helvetica"/>
                  <a:ea typeface="Helvetica"/>
                  <a:cs typeface="Helvetica"/>
                  <a:sym typeface="Helvetica"/>
                </a:defRPr>
              </a:pPr>
              <a:endParaRPr sz="800" dirty="0">
                <a:solidFill>
                  <a:schemeClr val="bg1">
                    <a:lumMod val="65000"/>
                  </a:schemeClr>
                </a:solidFill>
                <a:cs typeface="+mn-ea"/>
                <a:sym typeface="+mn-lt"/>
              </a:endParaRPr>
            </a:p>
          </p:txBody>
        </p:sp>
        <p:sp>
          <p:nvSpPr>
            <p:cNvPr id="2032" name="Shape 2032"/>
            <p:cNvSpPr/>
            <p:nvPr/>
          </p:nvSpPr>
          <p:spPr>
            <a:xfrm>
              <a:off x="-165981" y="6266008"/>
              <a:ext cx="3664391" cy="1182175"/>
            </a:xfrm>
            <a:prstGeom prst="rect">
              <a:avLst/>
            </a:prstGeom>
            <a:noFill/>
            <a:ln w="12700" cap="flat">
              <a:noFill/>
              <a:miter lim="400000"/>
            </a:ln>
            <a:effectLst/>
          </p:spPr>
          <p:txBody>
            <a:bodyPr wrap="square" lIns="0" tIns="0" rIns="0" bIns="0" numCol="1" anchor="ctr">
              <a:spAutoFit/>
            </a:bodyPr>
            <a:lstStyle>
              <a:lvl1pPr defTabSz="457200">
                <a:defRPr sz="1800">
                  <a:solidFill>
                    <a:srgbClr val="828589"/>
                  </a:solidFill>
                  <a:latin typeface="STIXGeneral-Bold"/>
                  <a:ea typeface="STIXGeneral-Bold"/>
                  <a:cs typeface="STIXGeneral-Bold"/>
                  <a:sym typeface="STIXGeneral-Bold"/>
                </a:defRPr>
              </a:lvl1pPr>
            </a:lstStyle>
            <a:p>
              <a:pPr algn="ctr" defTabSz="914377">
                <a:lnSpc>
                  <a:spcPct val="120000"/>
                </a:lnSpc>
                <a:defRPr/>
              </a:pPr>
              <a:r>
                <a:rPr lang="zh-CN" altLang="en-US" sz="1067" dirty="0">
                  <a:solidFill>
                    <a:schemeClr val="tx1">
                      <a:lumMod val="50000"/>
                      <a:lumOff val="50000"/>
                    </a:schemeClr>
                  </a:solidFill>
                  <a:latin typeface="+mn-lt"/>
                  <a:ea typeface="+mn-ea"/>
                  <a:cs typeface="+mn-ea"/>
                  <a:sym typeface="+mn-lt"/>
                </a:rPr>
                <a:t>This section is displayed as a text layout </a:t>
              </a:r>
              <a:br>
                <a:rPr lang="zh-CN" altLang="en-US" sz="1067" dirty="0">
                  <a:solidFill>
                    <a:schemeClr val="tx1">
                      <a:lumMod val="50000"/>
                      <a:lumOff val="50000"/>
                    </a:schemeClr>
                  </a:solidFill>
                  <a:latin typeface="+mn-lt"/>
                  <a:ea typeface="+mn-ea"/>
                  <a:cs typeface="+mn-ea"/>
                  <a:sym typeface="+mn-lt"/>
                </a:rPr>
              </a:br>
              <a:r>
                <a:rPr lang="zh-CN" altLang="en-US" sz="1067" dirty="0">
                  <a:solidFill>
                    <a:schemeClr val="tx1">
                      <a:lumMod val="50000"/>
                      <a:lumOff val="50000"/>
                    </a:schemeClr>
                  </a:solidFill>
                  <a:latin typeface="+mn-lt"/>
                  <a:ea typeface="+mn-ea"/>
                  <a:cs typeface="+mn-ea"/>
                  <a:sym typeface="+mn-lt"/>
                </a:rPr>
                <a:t>(It is recommended to use theme font)</a:t>
              </a:r>
            </a:p>
          </p:txBody>
        </p:sp>
        <p:sp>
          <p:nvSpPr>
            <p:cNvPr id="2033" name="Shape 2033"/>
            <p:cNvSpPr/>
            <p:nvPr/>
          </p:nvSpPr>
          <p:spPr>
            <a:xfrm>
              <a:off x="1324773" y="812771"/>
              <a:ext cx="268106" cy="268106"/>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4"/>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grpSp>
      <p:grpSp>
        <p:nvGrpSpPr>
          <p:cNvPr id="6" name="Group 2042"/>
          <p:cNvGrpSpPr/>
          <p:nvPr/>
        </p:nvGrpSpPr>
        <p:grpSpPr>
          <a:xfrm>
            <a:off x="7976886" y="1792953"/>
            <a:ext cx="1784415" cy="4429550"/>
            <a:chOff x="18935" y="0"/>
            <a:chExt cx="3569901" cy="8858552"/>
          </a:xfrm>
        </p:grpSpPr>
        <p:sp>
          <p:nvSpPr>
            <p:cNvPr id="2035" name="Shape 2035"/>
            <p:cNvSpPr/>
            <p:nvPr/>
          </p:nvSpPr>
          <p:spPr>
            <a:xfrm flipV="1">
              <a:off x="1468347" y="2825143"/>
              <a:ext cx="2" cy="3702986"/>
            </a:xfrm>
            <a:prstGeom prst="line">
              <a:avLst/>
            </a:prstGeom>
            <a:noFill/>
            <a:ln w="12700" cap="flat">
              <a:solidFill>
                <a:schemeClr val="bg1">
                  <a:lumMod val="65000"/>
                </a:schemeClr>
              </a:solidFill>
              <a:prstDash val="solid"/>
              <a:miter lim="400000"/>
            </a:ln>
            <a:effectLst/>
          </p:spPr>
          <p:txBody>
            <a:bodyPr wrap="square" lIns="32136" tIns="32136" rIns="32136" bIns="32136" numCol="1" anchor="t">
              <a:noAutofit/>
            </a:bodyPr>
            <a:lstStyle/>
            <a:p>
              <a:pPr defTabSz="228594">
                <a:defRPr sz="1200">
                  <a:latin typeface="Helvetica"/>
                  <a:ea typeface="Helvetica"/>
                  <a:cs typeface="Helvetica"/>
                  <a:sym typeface="Helvetica"/>
                </a:defRPr>
              </a:pPr>
              <a:endParaRPr sz="800" dirty="0">
                <a:solidFill>
                  <a:schemeClr val="bg1">
                    <a:lumMod val="65000"/>
                  </a:schemeClr>
                </a:solidFill>
                <a:cs typeface="+mn-ea"/>
                <a:sym typeface="+mn-lt"/>
              </a:endParaRPr>
            </a:p>
          </p:txBody>
        </p:sp>
        <p:sp>
          <p:nvSpPr>
            <p:cNvPr id="2036" name="Shape 2036"/>
            <p:cNvSpPr/>
            <p:nvPr/>
          </p:nvSpPr>
          <p:spPr>
            <a:xfrm>
              <a:off x="544381" y="0"/>
              <a:ext cx="1860634" cy="2767336"/>
            </a:xfrm>
            <a:custGeom>
              <a:avLst/>
              <a:gdLst/>
              <a:ahLst/>
              <a:cxnLst>
                <a:cxn ang="0">
                  <a:pos x="wd2" y="hd2"/>
                </a:cxn>
                <a:cxn ang="5400000">
                  <a:pos x="wd2" y="hd2"/>
                </a:cxn>
                <a:cxn ang="10800000">
                  <a:pos x="wd2" y="hd2"/>
                </a:cxn>
                <a:cxn ang="16200000">
                  <a:pos x="wd2" y="hd2"/>
                </a:cxn>
              </a:cxnLst>
              <a:rect l="0" t="0" r="r" b="b"/>
              <a:pathLst>
                <a:path w="15896" h="21205" extrusionOk="0">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5"/>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37" name="Shape 2037"/>
            <p:cNvSpPr/>
            <p:nvPr/>
          </p:nvSpPr>
          <p:spPr>
            <a:xfrm>
              <a:off x="920703" y="328863"/>
              <a:ext cx="1107961" cy="1497578"/>
            </a:xfrm>
            <a:custGeom>
              <a:avLst/>
              <a:gdLst/>
              <a:ahLst/>
              <a:cxnLst>
                <a:cxn ang="0">
                  <a:pos x="wd2" y="hd2"/>
                </a:cxn>
                <a:cxn ang="5400000">
                  <a:pos x="wd2" y="hd2"/>
                </a:cxn>
                <a:cxn ang="10800000">
                  <a:pos x="wd2" y="hd2"/>
                </a:cxn>
                <a:cxn ang="16200000">
                  <a:pos x="wd2" y="hd2"/>
                </a:cxn>
              </a:cxnLst>
              <a:rect l="0" t="0" r="r" b="b"/>
              <a:pathLst>
                <a:path w="16006" h="21047" extrusionOk="0">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38" name="Shape 2038"/>
            <p:cNvSpPr/>
            <p:nvPr/>
          </p:nvSpPr>
          <p:spPr>
            <a:xfrm>
              <a:off x="1340665" y="2723483"/>
              <a:ext cx="268106" cy="26810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39" name="Shape 2039"/>
            <p:cNvSpPr/>
            <p:nvPr/>
          </p:nvSpPr>
          <p:spPr>
            <a:xfrm>
              <a:off x="18937" y="6325019"/>
              <a:ext cx="2838272" cy="1127418"/>
            </a:xfrm>
            <a:prstGeom prst="rect">
              <a:avLst/>
            </a:prstGeom>
            <a:noFill/>
            <a:ln w="12700" cap="flat">
              <a:noFill/>
              <a:miter lim="400000"/>
            </a:ln>
            <a:effectLst/>
          </p:spPr>
          <p:txBody>
            <a:bodyPr wrap="square" lIns="0" tIns="0" rIns="0" bIns="0" numCol="1" anchor="ctr">
              <a:spAutoFit/>
            </a:bodyPr>
            <a:lstStyle>
              <a:lvl1pPr>
                <a:defRPr sz="7500">
                  <a:solidFill>
                    <a:srgbClr val="3A9A87"/>
                  </a:solidFill>
                  <a:latin typeface="FontAwesome"/>
                  <a:ea typeface="FontAwesome"/>
                  <a:cs typeface="FontAwesome"/>
                  <a:sym typeface="FontAwesome"/>
                </a:defRPr>
              </a:lvl1pPr>
            </a:lstStyle>
            <a:p>
              <a:pPr lvl="0" algn="ctr">
                <a:lnSpc>
                  <a:spcPct val="120000"/>
                </a:lnSpc>
                <a:defRPr sz="1800">
                  <a:solidFill>
                    <a:srgbClr val="000000"/>
                  </a:solidFill>
                </a:defRPr>
              </a:pPr>
              <a:r>
                <a:rPr lang="zh-CN" altLang="en-US" sz="1600" dirty="0">
                  <a:solidFill>
                    <a:schemeClr val="tx1">
                      <a:lumMod val="75000"/>
                      <a:lumOff val="25000"/>
                    </a:schemeClr>
                  </a:solidFill>
                  <a:latin typeface="+mn-lt"/>
                  <a:ea typeface="+mn-ea"/>
                  <a:cs typeface="+mn-ea"/>
                  <a:sym typeface="+mn-lt"/>
                </a:rPr>
                <a:t>Please replace the text content</a:t>
              </a:r>
            </a:p>
          </p:txBody>
        </p:sp>
        <p:sp>
          <p:nvSpPr>
            <p:cNvPr id="2040" name="Shape 2040"/>
            <p:cNvSpPr/>
            <p:nvPr/>
          </p:nvSpPr>
          <p:spPr>
            <a:xfrm>
              <a:off x="18935" y="7676377"/>
              <a:ext cx="3569901" cy="1182175"/>
            </a:xfrm>
            <a:prstGeom prst="rect">
              <a:avLst/>
            </a:prstGeom>
            <a:noFill/>
            <a:ln w="12700" cap="flat">
              <a:noFill/>
              <a:miter lim="400000"/>
            </a:ln>
            <a:effectLst/>
          </p:spPr>
          <p:txBody>
            <a:bodyPr wrap="square" lIns="0" tIns="0" rIns="0" bIns="0" numCol="1" anchor="ctr">
              <a:spAutoFit/>
            </a:bodyPr>
            <a:lstStyle>
              <a:lvl1pPr defTabSz="457200">
                <a:defRPr sz="1800">
                  <a:solidFill>
                    <a:srgbClr val="828589"/>
                  </a:solidFill>
                  <a:latin typeface="STIXGeneral-Bold"/>
                  <a:ea typeface="STIXGeneral-Bold"/>
                  <a:cs typeface="STIXGeneral-Bold"/>
                  <a:sym typeface="STIXGeneral-Bold"/>
                </a:defRPr>
              </a:lvl1pPr>
            </a:lstStyle>
            <a:p>
              <a:pPr algn="ctr" defTabSz="914377">
                <a:lnSpc>
                  <a:spcPct val="120000"/>
                </a:lnSpc>
                <a:defRPr/>
              </a:pPr>
              <a:r>
                <a:rPr lang="zh-CN" altLang="en-US" sz="1067" dirty="0">
                  <a:solidFill>
                    <a:schemeClr val="tx1">
                      <a:lumMod val="50000"/>
                      <a:lumOff val="50000"/>
                    </a:schemeClr>
                  </a:solidFill>
                  <a:latin typeface="+mn-lt"/>
                  <a:ea typeface="+mn-ea"/>
                  <a:cs typeface="+mn-ea"/>
                  <a:sym typeface="+mn-lt"/>
                </a:rPr>
                <a:t>This section is displayed as a text layout </a:t>
              </a:r>
              <a:br>
                <a:rPr lang="zh-CN" altLang="en-US" sz="1067" dirty="0">
                  <a:solidFill>
                    <a:schemeClr val="tx1">
                      <a:lumMod val="50000"/>
                      <a:lumOff val="50000"/>
                    </a:schemeClr>
                  </a:solidFill>
                  <a:latin typeface="+mn-lt"/>
                  <a:ea typeface="+mn-ea"/>
                  <a:cs typeface="+mn-ea"/>
                  <a:sym typeface="+mn-lt"/>
                </a:rPr>
              </a:br>
              <a:r>
                <a:rPr lang="zh-CN" altLang="en-US" sz="1067" dirty="0">
                  <a:solidFill>
                    <a:schemeClr val="tx1">
                      <a:lumMod val="50000"/>
                      <a:lumOff val="50000"/>
                    </a:schemeClr>
                  </a:solidFill>
                  <a:latin typeface="+mn-lt"/>
                  <a:ea typeface="+mn-ea"/>
                  <a:cs typeface="+mn-ea"/>
                  <a:sym typeface="+mn-lt"/>
                </a:rPr>
                <a:t>(It is recommended to use theme font)</a:t>
              </a:r>
            </a:p>
          </p:txBody>
        </p:sp>
        <p:sp>
          <p:nvSpPr>
            <p:cNvPr id="2041" name="Shape 2041"/>
            <p:cNvSpPr/>
            <p:nvPr/>
          </p:nvSpPr>
          <p:spPr>
            <a:xfrm>
              <a:off x="1334281" y="754485"/>
              <a:ext cx="268106" cy="26810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5"/>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grpSp>
      <p:grpSp>
        <p:nvGrpSpPr>
          <p:cNvPr id="7" name="Group 2050"/>
          <p:cNvGrpSpPr/>
          <p:nvPr/>
        </p:nvGrpSpPr>
        <p:grpSpPr>
          <a:xfrm>
            <a:off x="9903631" y="2498181"/>
            <a:ext cx="1833156" cy="3724322"/>
            <a:chOff x="-42942" y="0"/>
            <a:chExt cx="3667415" cy="7448183"/>
          </a:xfrm>
        </p:grpSpPr>
        <p:sp>
          <p:nvSpPr>
            <p:cNvPr id="2043" name="Shape 2043"/>
            <p:cNvSpPr/>
            <p:nvPr/>
          </p:nvSpPr>
          <p:spPr>
            <a:xfrm flipV="1">
              <a:off x="1442907" y="2990855"/>
              <a:ext cx="2" cy="2065071"/>
            </a:xfrm>
            <a:prstGeom prst="line">
              <a:avLst/>
            </a:prstGeom>
            <a:noFill/>
            <a:ln w="12700" cap="flat">
              <a:solidFill>
                <a:schemeClr val="bg1">
                  <a:lumMod val="65000"/>
                </a:schemeClr>
              </a:solidFill>
              <a:prstDash val="solid"/>
              <a:miter lim="400000"/>
            </a:ln>
            <a:effectLst/>
          </p:spPr>
          <p:txBody>
            <a:bodyPr wrap="square" lIns="32136" tIns="32136" rIns="32136" bIns="32136" numCol="1" anchor="t">
              <a:noAutofit/>
            </a:bodyPr>
            <a:lstStyle/>
            <a:p>
              <a:pPr defTabSz="228594">
                <a:defRPr sz="1200">
                  <a:latin typeface="Helvetica"/>
                  <a:ea typeface="Helvetica"/>
                  <a:cs typeface="Helvetica"/>
                  <a:sym typeface="Helvetica"/>
                </a:defRPr>
              </a:pPr>
              <a:endParaRPr sz="800" dirty="0">
                <a:solidFill>
                  <a:schemeClr val="bg1">
                    <a:lumMod val="65000"/>
                  </a:schemeClr>
                </a:solidFill>
                <a:cs typeface="+mn-ea"/>
                <a:sym typeface="+mn-lt"/>
              </a:endParaRPr>
            </a:p>
          </p:txBody>
        </p:sp>
        <p:sp>
          <p:nvSpPr>
            <p:cNvPr id="2044" name="Shape 2044"/>
            <p:cNvSpPr/>
            <p:nvPr/>
          </p:nvSpPr>
          <p:spPr>
            <a:xfrm>
              <a:off x="525331" y="0"/>
              <a:ext cx="1860634" cy="2767336"/>
            </a:xfrm>
            <a:custGeom>
              <a:avLst/>
              <a:gdLst/>
              <a:ahLst/>
              <a:cxnLst>
                <a:cxn ang="0">
                  <a:pos x="wd2" y="hd2"/>
                </a:cxn>
                <a:cxn ang="5400000">
                  <a:pos x="wd2" y="hd2"/>
                </a:cxn>
                <a:cxn ang="10800000">
                  <a:pos x="wd2" y="hd2"/>
                </a:cxn>
                <a:cxn ang="16200000">
                  <a:pos x="wd2" y="hd2"/>
                </a:cxn>
              </a:cxnLst>
              <a:rect l="0" t="0" r="r" b="b"/>
              <a:pathLst>
                <a:path w="15896" h="21205" extrusionOk="0">
                  <a:moveTo>
                    <a:pt x="2854" y="12646"/>
                  </a:moveTo>
                  <a:cubicBezTo>
                    <a:pt x="-3017" y="8196"/>
                    <a:pt x="814" y="-395"/>
                    <a:pt x="8487" y="14"/>
                  </a:cubicBezTo>
                  <a:cubicBezTo>
                    <a:pt x="15753" y="401"/>
                    <a:pt x="18583" y="8670"/>
                    <a:pt x="12811" y="12646"/>
                  </a:cubicBezTo>
                  <a:cubicBezTo>
                    <a:pt x="11676" y="13847"/>
                    <a:pt x="10699" y="15161"/>
                    <a:pt x="9899" y="16561"/>
                  </a:cubicBezTo>
                  <a:cubicBezTo>
                    <a:pt x="9059" y="18035"/>
                    <a:pt x="8420" y="19594"/>
                    <a:pt x="7997" y="21205"/>
                  </a:cubicBezTo>
                  <a:cubicBezTo>
                    <a:pt x="7500" y="19575"/>
                    <a:pt x="6791" y="18002"/>
                    <a:pt x="5884" y="16520"/>
                  </a:cubicBezTo>
                  <a:cubicBezTo>
                    <a:pt x="5036" y="15133"/>
                    <a:pt x="4019" y="13834"/>
                    <a:pt x="2854" y="12646"/>
                  </a:cubicBezTo>
                  <a:close/>
                </a:path>
              </a:pathLst>
            </a:custGeom>
            <a:solidFill>
              <a:schemeClr val="accent6"/>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45" name="Shape 2045"/>
            <p:cNvSpPr/>
            <p:nvPr/>
          </p:nvSpPr>
          <p:spPr>
            <a:xfrm>
              <a:off x="901654" y="328863"/>
              <a:ext cx="1107961" cy="1497578"/>
            </a:xfrm>
            <a:custGeom>
              <a:avLst/>
              <a:gdLst/>
              <a:ahLst/>
              <a:cxnLst>
                <a:cxn ang="0">
                  <a:pos x="wd2" y="hd2"/>
                </a:cxn>
                <a:cxn ang="5400000">
                  <a:pos x="wd2" y="hd2"/>
                </a:cxn>
                <a:cxn ang="10800000">
                  <a:pos x="wd2" y="hd2"/>
                </a:cxn>
                <a:cxn ang="16200000">
                  <a:pos x="wd2" y="hd2"/>
                </a:cxn>
              </a:cxnLst>
              <a:rect l="0" t="0" r="r" b="b"/>
              <a:pathLst>
                <a:path w="16006" h="21047" extrusionOk="0">
                  <a:moveTo>
                    <a:pt x="13128" y="13601"/>
                  </a:moveTo>
                  <a:cubicBezTo>
                    <a:pt x="18599" y="9205"/>
                    <a:pt x="15792" y="564"/>
                    <a:pt x="8717" y="26"/>
                  </a:cubicBezTo>
                  <a:cubicBezTo>
                    <a:pt x="1098" y="-553"/>
                    <a:pt x="-3001" y="8540"/>
                    <a:pt x="2598" y="13601"/>
                  </a:cubicBezTo>
                  <a:lnTo>
                    <a:pt x="8213" y="21047"/>
                  </a:lnTo>
                  <a:lnTo>
                    <a:pt x="13128" y="13601"/>
                  </a:lnTo>
                  <a:close/>
                </a:path>
              </a:pathLst>
            </a:custGeom>
            <a:solidFill>
              <a:schemeClr val="bg1">
                <a:lumMod val="9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46" name="Shape 2046"/>
            <p:cNvSpPr/>
            <p:nvPr/>
          </p:nvSpPr>
          <p:spPr>
            <a:xfrm>
              <a:off x="1321581" y="2747249"/>
              <a:ext cx="268106" cy="268107"/>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lumMod val="65000"/>
              </a:schemeClr>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sp>
          <p:nvSpPr>
            <p:cNvPr id="2047" name="Shape 2047"/>
            <p:cNvSpPr/>
            <p:nvPr/>
          </p:nvSpPr>
          <p:spPr>
            <a:xfrm>
              <a:off x="122576" y="4922497"/>
              <a:ext cx="2821861" cy="1127418"/>
            </a:xfrm>
            <a:prstGeom prst="rect">
              <a:avLst/>
            </a:prstGeom>
            <a:noFill/>
            <a:ln w="12700" cap="flat">
              <a:noFill/>
              <a:miter lim="400000"/>
            </a:ln>
            <a:effectLst/>
          </p:spPr>
          <p:txBody>
            <a:bodyPr wrap="square" lIns="0" tIns="0" rIns="0" bIns="0" numCol="1" anchor="ctr">
              <a:spAutoFit/>
            </a:bodyPr>
            <a:lstStyle>
              <a:lvl1pPr>
                <a:defRPr sz="7500">
                  <a:solidFill>
                    <a:srgbClr val="694E7F"/>
                  </a:solidFill>
                  <a:latin typeface="FontAwesome"/>
                  <a:ea typeface="FontAwesome"/>
                  <a:cs typeface="FontAwesome"/>
                  <a:sym typeface="FontAwesome"/>
                </a:defRPr>
              </a:lvl1pPr>
            </a:lstStyle>
            <a:p>
              <a:pPr lvl="0" algn="ctr">
                <a:lnSpc>
                  <a:spcPct val="120000"/>
                </a:lnSpc>
                <a:defRPr sz="1800">
                  <a:solidFill>
                    <a:srgbClr val="000000"/>
                  </a:solidFill>
                </a:defRPr>
              </a:pPr>
              <a:r>
                <a:rPr lang="zh-CN" altLang="en-US" sz="1600" dirty="0">
                  <a:solidFill>
                    <a:schemeClr val="tx1">
                      <a:lumMod val="75000"/>
                      <a:lumOff val="25000"/>
                    </a:schemeClr>
                  </a:solidFill>
                  <a:latin typeface="+mn-lt"/>
                  <a:ea typeface="+mn-ea"/>
                  <a:cs typeface="+mn-ea"/>
                  <a:sym typeface="+mn-lt"/>
                </a:rPr>
                <a:t>Please replace the text content</a:t>
              </a:r>
              <a:endParaRPr sz="1600" dirty="0">
                <a:solidFill>
                  <a:schemeClr val="tx1">
                    <a:lumMod val="75000"/>
                    <a:lumOff val="25000"/>
                  </a:schemeClr>
                </a:solidFill>
                <a:latin typeface="+mn-lt"/>
                <a:ea typeface="+mn-ea"/>
                <a:cs typeface="+mn-ea"/>
                <a:sym typeface="+mn-lt"/>
              </a:endParaRPr>
            </a:p>
          </p:txBody>
        </p:sp>
        <p:sp>
          <p:nvSpPr>
            <p:cNvPr id="2048" name="Shape 2048"/>
            <p:cNvSpPr/>
            <p:nvPr/>
          </p:nvSpPr>
          <p:spPr>
            <a:xfrm>
              <a:off x="-42942" y="6266008"/>
              <a:ext cx="3667415" cy="1182175"/>
            </a:xfrm>
            <a:prstGeom prst="rect">
              <a:avLst/>
            </a:prstGeom>
            <a:noFill/>
            <a:ln w="12700" cap="flat">
              <a:noFill/>
              <a:miter lim="400000"/>
            </a:ln>
            <a:effectLst/>
          </p:spPr>
          <p:txBody>
            <a:bodyPr wrap="square" lIns="0" tIns="0" rIns="0" bIns="0" numCol="1" anchor="ctr">
              <a:spAutoFit/>
            </a:bodyPr>
            <a:lstStyle>
              <a:lvl1pPr defTabSz="457200">
                <a:defRPr sz="1800">
                  <a:solidFill>
                    <a:srgbClr val="828589"/>
                  </a:solidFill>
                  <a:latin typeface="STIXGeneral-Bold"/>
                  <a:ea typeface="STIXGeneral-Bold"/>
                  <a:cs typeface="STIXGeneral-Bold"/>
                  <a:sym typeface="STIXGeneral-Bold"/>
                </a:defRPr>
              </a:lvl1pPr>
            </a:lstStyle>
            <a:p>
              <a:pPr algn="ctr" defTabSz="914377">
                <a:lnSpc>
                  <a:spcPct val="120000"/>
                </a:lnSpc>
                <a:defRPr/>
              </a:pPr>
              <a:r>
                <a:rPr lang="zh-CN" altLang="en-US" sz="1067" dirty="0">
                  <a:solidFill>
                    <a:schemeClr val="tx1">
                      <a:lumMod val="50000"/>
                      <a:lumOff val="50000"/>
                    </a:schemeClr>
                  </a:solidFill>
                  <a:latin typeface="+mn-lt"/>
                  <a:ea typeface="+mn-ea"/>
                  <a:cs typeface="+mn-ea"/>
                  <a:sym typeface="+mn-lt"/>
                </a:rPr>
                <a:t>This section is displayed as a text layout </a:t>
              </a:r>
              <a:br>
                <a:rPr lang="zh-CN" altLang="en-US" sz="1067" dirty="0">
                  <a:solidFill>
                    <a:schemeClr val="tx1">
                      <a:lumMod val="50000"/>
                      <a:lumOff val="50000"/>
                    </a:schemeClr>
                  </a:solidFill>
                  <a:latin typeface="+mn-lt"/>
                  <a:ea typeface="+mn-ea"/>
                  <a:cs typeface="+mn-ea"/>
                  <a:sym typeface="+mn-lt"/>
                </a:rPr>
              </a:br>
              <a:r>
                <a:rPr lang="zh-CN" altLang="en-US" sz="1067" dirty="0">
                  <a:solidFill>
                    <a:schemeClr val="tx1">
                      <a:lumMod val="50000"/>
                      <a:lumOff val="50000"/>
                    </a:schemeClr>
                  </a:solidFill>
                  <a:latin typeface="+mn-lt"/>
                  <a:ea typeface="+mn-ea"/>
                  <a:cs typeface="+mn-ea"/>
                  <a:sym typeface="+mn-lt"/>
                </a:rPr>
                <a:t>(It is recommended to use theme font)</a:t>
              </a:r>
            </a:p>
          </p:txBody>
        </p:sp>
        <p:sp>
          <p:nvSpPr>
            <p:cNvPr id="2049" name="Shape 2049"/>
            <p:cNvSpPr/>
            <p:nvPr/>
          </p:nvSpPr>
          <p:spPr>
            <a:xfrm>
              <a:off x="1321598" y="812771"/>
              <a:ext cx="268106" cy="268106"/>
            </a:xfrm>
            <a:custGeom>
              <a:avLst/>
              <a:gdLst/>
              <a:ahLst/>
              <a:cxnLst>
                <a:cxn ang="0">
                  <a:pos x="wd2" y="hd2"/>
                </a:cxn>
                <a:cxn ang="5400000">
                  <a:pos x="wd2" y="hd2"/>
                </a:cxn>
                <a:cxn ang="10800000">
                  <a:pos x="wd2" y="hd2"/>
                </a:cxn>
                <a:cxn ang="16200000">
                  <a:pos x="wd2" y="hd2"/>
                </a:cxn>
              </a:cxnLst>
              <a:rect l="0" t="0" r="r" b="b"/>
              <a:pathLst>
                <a:path w="19678"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6"/>
            </a:solidFill>
            <a:ln w="12700" cap="flat">
              <a:noFill/>
              <a:miter lim="400000"/>
            </a:ln>
            <a:effectLst/>
          </p:spPr>
          <p:txBody>
            <a:bodyPr wrap="square" lIns="0" tIns="0" rIns="0" bIns="0" numCol="1" anchor="ctr">
              <a:noAutofit/>
            </a:bodyPr>
            <a:lstStyle/>
            <a:p>
              <a:pPr lvl="0">
                <a:lnSpc>
                  <a:spcPct val="120000"/>
                </a:lnSpc>
                <a:defRPr sz="3200"/>
              </a:pPr>
              <a:endParaRPr sz="3200" dirty="0">
                <a:solidFill>
                  <a:schemeClr val="bg1">
                    <a:lumMod val="65000"/>
                  </a:schemeClr>
                </a:solidFill>
                <a:cs typeface="+mn-ea"/>
                <a:sym typeface="+mn-lt"/>
              </a:endParaRPr>
            </a:p>
          </p:txBody>
        </p:sp>
      </p:grpSp>
    </p:spTree>
    <p:extLst>
      <p:ext uri="{BB962C8B-B14F-4D97-AF65-F5344CB8AC3E}">
        <p14:creationId xmlns:p14="http://schemas.microsoft.com/office/powerpoint/2010/main" val="1381139500"/>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indefinite" fill="hold"/>
                                        <p:tgtEl>
                                          <p:spTgt spid="2"/>
                                        </p:tgtEl>
                                        <p:attrNameLst>
                                          <p:attrName>style.visibility</p:attrName>
                                        </p:attrNameLst>
                                      </p:cBhvr>
                                      <p:to>
                                        <p:strVal val="visible"/>
                                      </p:to>
                                    </p:set>
                                    <p:anim calcmode="lin" valueType="num">
                                      <p:cBhvr>
                                        <p:cTn id="7" dur="900" fill="hold"/>
                                        <p:tgtEl>
                                          <p:spTgt spid="2"/>
                                        </p:tgtEl>
                                        <p:attrNameLst>
                                          <p:attrName>ppt_x</p:attrName>
                                        </p:attrNameLst>
                                      </p:cBhvr>
                                      <p:tavLst>
                                        <p:tav tm="0">
                                          <p:val>
                                            <p:strVal val="#ppt_x"/>
                                          </p:val>
                                        </p:tav>
                                        <p:tav tm="100000">
                                          <p:val>
                                            <p:strVal val="#ppt_x"/>
                                          </p:val>
                                        </p:tav>
                                      </p:tavLst>
                                    </p:anim>
                                    <p:anim calcmode="lin" valueType="num">
                                      <p:cBhvr>
                                        <p:cTn id="8" dur="9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indefinite" fill="hold"/>
                                        <p:tgtEl>
                                          <p:spTgt spid="3"/>
                                        </p:tgtEl>
                                        <p:attrNameLst>
                                          <p:attrName>style.visibility</p:attrName>
                                        </p:attrNameLst>
                                      </p:cBhvr>
                                      <p:to>
                                        <p:strVal val="visible"/>
                                      </p:to>
                                    </p:set>
                                    <p:anim calcmode="lin" valueType="num">
                                      <p:cBhvr>
                                        <p:cTn id="13" dur="900" fill="hold"/>
                                        <p:tgtEl>
                                          <p:spTgt spid="3"/>
                                        </p:tgtEl>
                                        <p:attrNameLst>
                                          <p:attrName>ppt_x</p:attrName>
                                        </p:attrNameLst>
                                      </p:cBhvr>
                                      <p:tavLst>
                                        <p:tav tm="0">
                                          <p:val>
                                            <p:strVal val="#ppt_x"/>
                                          </p:val>
                                        </p:tav>
                                        <p:tav tm="100000">
                                          <p:val>
                                            <p:strVal val="#ppt_x"/>
                                          </p:val>
                                        </p:tav>
                                      </p:tavLst>
                                    </p:anim>
                                    <p:anim calcmode="lin" valueType="num">
                                      <p:cBhvr>
                                        <p:cTn id="14" dur="9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indefinite" fill="hold"/>
                                        <p:tgtEl>
                                          <p:spTgt spid="4"/>
                                        </p:tgtEl>
                                        <p:attrNameLst>
                                          <p:attrName>style.visibility</p:attrName>
                                        </p:attrNameLst>
                                      </p:cBhvr>
                                      <p:to>
                                        <p:strVal val="visible"/>
                                      </p:to>
                                    </p:set>
                                    <p:anim calcmode="lin" valueType="num">
                                      <p:cBhvr>
                                        <p:cTn id="19" dur="900" fill="hold"/>
                                        <p:tgtEl>
                                          <p:spTgt spid="4"/>
                                        </p:tgtEl>
                                        <p:attrNameLst>
                                          <p:attrName>ppt_x</p:attrName>
                                        </p:attrNameLst>
                                      </p:cBhvr>
                                      <p:tavLst>
                                        <p:tav tm="0">
                                          <p:val>
                                            <p:strVal val="#ppt_x"/>
                                          </p:val>
                                        </p:tav>
                                        <p:tav tm="100000">
                                          <p:val>
                                            <p:strVal val="#ppt_x"/>
                                          </p:val>
                                        </p:tav>
                                      </p:tavLst>
                                    </p:anim>
                                    <p:anim calcmode="lin" valueType="num">
                                      <p:cBhvr>
                                        <p:cTn id="20" dur="9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indefinite" fill="hold"/>
                                        <p:tgtEl>
                                          <p:spTgt spid="5"/>
                                        </p:tgtEl>
                                        <p:attrNameLst>
                                          <p:attrName>style.visibility</p:attrName>
                                        </p:attrNameLst>
                                      </p:cBhvr>
                                      <p:to>
                                        <p:strVal val="visible"/>
                                      </p:to>
                                    </p:set>
                                    <p:anim calcmode="lin" valueType="num">
                                      <p:cBhvr>
                                        <p:cTn id="25" dur="900" fill="hold"/>
                                        <p:tgtEl>
                                          <p:spTgt spid="5"/>
                                        </p:tgtEl>
                                        <p:attrNameLst>
                                          <p:attrName>ppt_x</p:attrName>
                                        </p:attrNameLst>
                                      </p:cBhvr>
                                      <p:tavLst>
                                        <p:tav tm="0">
                                          <p:val>
                                            <p:strVal val="#ppt_x"/>
                                          </p:val>
                                        </p:tav>
                                        <p:tav tm="100000">
                                          <p:val>
                                            <p:strVal val="#ppt_x"/>
                                          </p:val>
                                        </p:tav>
                                      </p:tavLst>
                                    </p:anim>
                                    <p:anim calcmode="lin" valueType="num">
                                      <p:cBhvr>
                                        <p:cTn id="26" dur="9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indefinite" fill="hold"/>
                                        <p:tgtEl>
                                          <p:spTgt spid="6"/>
                                        </p:tgtEl>
                                        <p:attrNameLst>
                                          <p:attrName>style.visibility</p:attrName>
                                        </p:attrNameLst>
                                      </p:cBhvr>
                                      <p:to>
                                        <p:strVal val="visible"/>
                                      </p:to>
                                    </p:set>
                                    <p:anim calcmode="lin" valueType="num">
                                      <p:cBhvr>
                                        <p:cTn id="31" dur="900" fill="hold"/>
                                        <p:tgtEl>
                                          <p:spTgt spid="6"/>
                                        </p:tgtEl>
                                        <p:attrNameLst>
                                          <p:attrName>ppt_x</p:attrName>
                                        </p:attrNameLst>
                                      </p:cBhvr>
                                      <p:tavLst>
                                        <p:tav tm="0">
                                          <p:val>
                                            <p:strVal val="#ppt_x"/>
                                          </p:val>
                                        </p:tav>
                                        <p:tav tm="100000">
                                          <p:val>
                                            <p:strVal val="#ppt_x"/>
                                          </p:val>
                                        </p:tav>
                                      </p:tavLst>
                                    </p:anim>
                                    <p:anim calcmode="lin" valueType="num">
                                      <p:cBhvr>
                                        <p:cTn id="32" dur="9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indefinite" fill="hold"/>
                                        <p:tgtEl>
                                          <p:spTgt spid="7"/>
                                        </p:tgtEl>
                                        <p:attrNameLst>
                                          <p:attrName>style.visibility</p:attrName>
                                        </p:attrNameLst>
                                      </p:cBhvr>
                                      <p:to>
                                        <p:strVal val="visible"/>
                                      </p:to>
                                    </p:set>
                                    <p:anim calcmode="lin" valueType="num">
                                      <p:cBhvr>
                                        <p:cTn id="37" dur="900" fill="hold"/>
                                        <p:tgtEl>
                                          <p:spTgt spid="7"/>
                                        </p:tgtEl>
                                        <p:attrNameLst>
                                          <p:attrName>ppt_x</p:attrName>
                                        </p:attrNameLst>
                                      </p:cBhvr>
                                      <p:tavLst>
                                        <p:tav tm="0">
                                          <p:val>
                                            <p:strVal val="#ppt_x"/>
                                          </p:val>
                                        </p:tav>
                                        <p:tav tm="100000">
                                          <p:val>
                                            <p:strVal val="#ppt_x"/>
                                          </p:val>
                                        </p:tav>
                                      </p:tavLst>
                                    </p:anim>
                                    <p:anim calcmode="lin" valueType="num">
                                      <p:cBhvr>
                                        <p:cTn id="38" dur="9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advAuto="0"/>
      <p:bldP spid="3" grpId="0" bldLvl="0" animBg="1" advAuto="0"/>
      <p:bldP spid="4" grpId="0" bldLvl="0" animBg="1" advAuto="0"/>
      <p:bldP spid="5" grpId="0" bldLvl="0" animBg="1" advAuto="0"/>
      <p:bldP spid="6" grpId="0" bldLvl="0" animBg="1" advAuto="0"/>
      <p:bldP spid="7" grpId="0" bldLvl="0"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2"/>
          <p:cNvGrpSpPr/>
          <p:nvPr/>
        </p:nvGrpSpPr>
        <p:grpSpPr>
          <a:xfrm>
            <a:off x="974944" y="1210474"/>
            <a:ext cx="10045704" cy="2170047"/>
            <a:chOff x="1073149" y="496536"/>
            <a:chExt cx="10045704" cy="2170046"/>
          </a:xfrm>
        </p:grpSpPr>
        <p:sp>
          <p:nvSpPr>
            <p:cNvPr id="15" name="Freeform: Shape 2"/>
            <p:cNvSpPr/>
            <p:nvPr/>
          </p:nvSpPr>
          <p:spPr>
            <a:xfrm>
              <a:off x="1073149" y="1799083"/>
              <a:ext cx="1004571" cy="862097"/>
            </a:xfrm>
            <a:custGeom>
              <a:avLst/>
              <a:gdLst/>
              <a:ahLst/>
              <a:cxnLst>
                <a:cxn ang="0">
                  <a:pos x="wd2" y="hd2"/>
                </a:cxn>
                <a:cxn ang="5400000">
                  <a:pos x="wd2" y="hd2"/>
                </a:cxn>
                <a:cxn ang="10800000">
                  <a:pos x="wd2" y="hd2"/>
                </a:cxn>
                <a:cxn ang="16200000">
                  <a:pos x="wd2" y="hd2"/>
                </a:cxn>
              </a:cxnLst>
              <a:rect l="0" t="0" r="r" b="b"/>
              <a:pathLst>
                <a:path w="21600" h="21600" extrusionOk="0">
                  <a:moveTo>
                    <a:pt x="8605" y="5478"/>
                  </a:moveTo>
                  <a:lnTo>
                    <a:pt x="6126" y="8350"/>
                  </a:lnTo>
                  <a:cubicBezTo>
                    <a:pt x="1357" y="10288"/>
                    <a:pt x="0" y="12899"/>
                    <a:pt x="0" y="14094"/>
                  </a:cubicBezTo>
                  <a:cubicBezTo>
                    <a:pt x="0" y="20043"/>
                    <a:pt x="15755" y="21399"/>
                    <a:pt x="21600" y="21600"/>
                  </a:cubicBezTo>
                  <a:lnTo>
                    <a:pt x="21600" y="0"/>
                  </a:lnTo>
                  <a:cubicBezTo>
                    <a:pt x="16641" y="723"/>
                    <a:pt x="11387" y="2259"/>
                    <a:pt x="8605" y="5478"/>
                  </a:cubicBezTo>
                  <a:close/>
                </a:path>
              </a:pathLst>
            </a:custGeom>
            <a:solidFill>
              <a:schemeClr val="accent1">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16" name="Freeform: Shape 3"/>
            <p:cNvSpPr/>
            <p:nvPr/>
          </p:nvSpPr>
          <p:spPr>
            <a:xfrm>
              <a:off x="2077719" y="1779044"/>
              <a:ext cx="1004571" cy="887537"/>
            </a:xfrm>
            <a:custGeom>
              <a:avLst/>
              <a:gdLst/>
              <a:ahLst/>
              <a:cxnLst>
                <a:cxn ang="0">
                  <a:pos x="wd2" y="hd2"/>
                </a:cxn>
                <a:cxn ang="5400000">
                  <a:pos x="wd2" y="hd2"/>
                </a:cxn>
                <a:cxn ang="10800000">
                  <a:pos x="wd2" y="hd2"/>
                </a:cxn>
                <a:cxn ang="16200000">
                  <a:pos x="wd2" y="hd2"/>
                </a:cxn>
              </a:cxnLst>
              <a:rect l="0" t="0" r="r" b="b"/>
              <a:pathLst>
                <a:path w="21600" h="21600" extrusionOk="0">
                  <a:moveTo>
                    <a:pt x="9081" y="0"/>
                  </a:moveTo>
                  <a:cubicBezTo>
                    <a:pt x="6847" y="0"/>
                    <a:pt x="3495" y="98"/>
                    <a:pt x="0" y="590"/>
                  </a:cubicBezTo>
                  <a:lnTo>
                    <a:pt x="0" y="21571"/>
                  </a:lnTo>
                  <a:cubicBezTo>
                    <a:pt x="609" y="21590"/>
                    <a:pt x="1110" y="21600"/>
                    <a:pt x="1477" y="21600"/>
                  </a:cubicBezTo>
                  <a:lnTo>
                    <a:pt x="21600" y="21600"/>
                  </a:lnTo>
                  <a:lnTo>
                    <a:pt x="21600" y="0"/>
                  </a:lnTo>
                  <a:cubicBezTo>
                    <a:pt x="21600" y="0"/>
                    <a:pt x="9081" y="0"/>
                    <a:pt x="9081" y="0"/>
                  </a:cubicBezTo>
                  <a:close/>
                </a:path>
              </a:pathLst>
            </a:custGeom>
            <a:solidFill>
              <a:schemeClr val="accent2">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17" name="Freeform: Shape 4"/>
            <p:cNvSpPr/>
            <p:nvPr/>
          </p:nvSpPr>
          <p:spPr>
            <a:xfrm>
              <a:off x="3082288" y="1779044"/>
              <a:ext cx="1004572" cy="8875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3">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18" name="Freeform: Shape 5"/>
            <p:cNvSpPr/>
            <p:nvPr/>
          </p:nvSpPr>
          <p:spPr>
            <a:xfrm>
              <a:off x="4086859" y="1779044"/>
              <a:ext cx="1004571" cy="8875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331"/>
                  </a:lnTo>
                  <a:lnTo>
                    <a:pt x="21600" y="0"/>
                  </a:lnTo>
                  <a:lnTo>
                    <a:pt x="0" y="0"/>
                  </a:lnTo>
                  <a:close/>
                </a:path>
              </a:pathLst>
            </a:custGeom>
            <a:solidFill>
              <a:schemeClr val="accent4">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19" name="Freeform: Shape 6"/>
            <p:cNvSpPr/>
            <p:nvPr/>
          </p:nvSpPr>
          <p:spPr>
            <a:xfrm>
              <a:off x="5091430" y="1779044"/>
              <a:ext cx="1004571" cy="88753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331"/>
                  </a:lnTo>
                  <a:lnTo>
                    <a:pt x="21600" y="21600"/>
                  </a:lnTo>
                  <a:lnTo>
                    <a:pt x="21600" y="0"/>
                  </a:lnTo>
                  <a:lnTo>
                    <a:pt x="0" y="0"/>
                  </a:lnTo>
                  <a:close/>
                </a:path>
              </a:pathLst>
            </a:custGeom>
            <a:solidFill>
              <a:schemeClr val="accent5">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20" name="Freeform: Shape 7"/>
            <p:cNvSpPr/>
            <p:nvPr/>
          </p:nvSpPr>
          <p:spPr>
            <a:xfrm>
              <a:off x="6096000" y="1779044"/>
              <a:ext cx="1004571" cy="8875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6">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21" name="Freeform: Shape 8"/>
            <p:cNvSpPr/>
            <p:nvPr/>
          </p:nvSpPr>
          <p:spPr>
            <a:xfrm>
              <a:off x="7100569" y="1779044"/>
              <a:ext cx="1004571" cy="8875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cubicBezTo>
                    <a:pt x="21600" y="0"/>
                    <a:pt x="0" y="0"/>
                    <a:pt x="0" y="0"/>
                  </a:cubicBezTo>
                  <a:close/>
                </a:path>
              </a:pathLst>
            </a:custGeom>
            <a:solidFill>
              <a:schemeClr val="accent1">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22" name="Freeform: Shape 9"/>
            <p:cNvSpPr/>
            <p:nvPr/>
          </p:nvSpPr>
          <p:spPr>
            <a:xfrm>
              <a:off x="8105139" y="1779044"/>
              <a:ext cx="1004571" cy="8875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3629" y="21600"/>
                  </a:lnTo>
                  <a:cubicBezTo>
                    <a:pt x="7543" y="21600"/>
                    <a:pt x="13854" y="20683"/>
                    <a:pt x="21600" y="19020"/>
                  </a:cubicBezTo>
                  <a:lnTo>
                    <a:pt x="21600" y="0"/>
                  </a:lnTo>
                  <a:lnTo>
                    <a:pt x="0" y="0"/>
                  </a:lnTo>
                  <a:close/>
                </a:path>
              </a:pathLst>
            </a:custGeom>
            <a:solidFill>
              <a:schemeClr val="accent2">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grpSp>
          <p:nvGrpSpPr>
            <p:cNvPr id="23" name="Group 10"/>
            <p:cNvGrpSpPr/>
            <p:nvPr/>
          </p:nvGrpSpPr>
          <p:grpSpPr>
            <a:xfrm>
              <a:off x="1374519" y="1999476"/>
              <a:ext cx="7283331" cy="109199"/>
              <a:chOff x="0" y="0"/>
              <a:chExt cx="7283331" cy="109198"/>
            </a:xfrm>
          </p:grpSpPr>
          <p:sp>
            <p:nvSpPr>
              <p:cNvPr id="26" name="Freeform: Shape 13"/>
              <p:cNvSpPr/>
              <p:nvPr/>
            </p:nvSpPr>
            <p:spPr>
              <a:xfrm>
                <a:off x="0" y="0"/>
                <a:ext cx="170984" cy="10880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4036" y="0"/>
                    </a:lnTo>
                    <a:lnTo>
                      <a:pt x="21600" y="0"/>
                    </a:lnTo>
                    <a:lnTo>
                      <a:pt x="12641" y="21600"/>
                    </a:lnTo>
                    <a:cubicBezTo>
                      <a:pt x="12641" y="21600"/>
                      <a:pt x="0" y="21600"/>
                      <a:pt x="0" y="216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27" name="Freeform: Shape 14"/>
              <p:cNvSpPr/>
              <p:nvPr/>
            </p:nvSpPr>
            <p:spPr>
              <a:xfrm>
                <a:off x="140639" y="0"/>
                <a:ext cx="133804" cy="10861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10378" y="0"/>
                    </a:lnTo>
                    <a:lnTo>
                      <a:pt x="21600" y="0"/>
                    </a:lnTo>
                    <a:cubicBezTo>
                      <a:pt x="21600" y="0"/>
                      <a:pt x="21600" y="21600"/>
                      <a:pt x="21600" y="216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28" name="Freeform: Shape 15"/>
              <p:cNvSpPr/>
              <p:nvPr/>
            </p:nvSpPr>
            <p:spPr>
              <a:xfrm>
                <a:off x="301370" y="0"/>
                <a:ext cx="118539" cy="10919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441"/>
                    </a:lnTo>
                    <a:lnTo>
                      <a:pt x="0" y="0"/>
                    </a:lnTo>
                    <a:lnTo>
                      <a:pt x="15779" y="0"/>
                    </a:lnTo>
                    <a:lnTo>
                      <a:pt x="21600" y="6619"/>
                    </a:lnTo>
                    <a:cubicBezTo>
                      <a:pt x="21600" y="6619"/>
                      <a:pt x="21600" y="21600"/>
                      <a:pt x="21600" y="216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29" name="Freeform: Shape 16"/>
              <p:cNvSpPr/>
              <p:nvPr/>
            </p:nvSpPr>
            <p:spPr>
              <a:xfrm>
                <a:off x="1024661" y="20039"/>
                <a:ext cx="5043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12" y="21600"/>
                    </a:cubicBezTo>
                    <a:lnTo>
                      <a:pt x="8088" y="21600"/>
                    </a:lnTo>
                    <a:cubicBezTo>
                      <a:pt x="3613" y="21600"/>
                      <a:pt x="0" y="18963"/>
                      <a:pt x="0" y="15700"/>
                    </a:cubicBezTo>
                    <a:lnTo>
                      <a:pt x="0" y="5961"/>
                    </a:lnTo>
                    <a:cubicBezTo>
                      <a:pt x="0" y="2698"/>
                      <a:pt x="3613" y="0"/>
                      <a:pt x="8088" y="0"/>
                    </a:cubicBezTo>
                    <a:lnTo>
                      <a:pt x="13512"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0" name="Freeform: Shape 17"/>
              <p:cNvSpPr/>
              <p:nvPr/>
            </p:nvSpPr>
            <p:spPr>
              <a:xfrm>
                <a:off x="1125118" y="20039"/>
                <a:ext cx="5043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898" y="21600"/>
                      <a:pt x="13424" y="21600"/>
                    </a:cubicBezTo>
                    <a:lnTo>
                      <a:pt x="8176" y="21600"/>
                    </a:lnTo>
                    <a:cubicBezTo>
                      <a:pt x="3613" y="21600"/>
                      <a:pt x="0" y="18963"/>
                      <a:pt x="0" y="15700"/>
                    </a:cubicBezTo>
                    <a:lnTo>
                      <a:pt x="0" y="5961"/>
                    </a:lnTo>
                    <a:cubicBezTo>
                      <a:pt x="0" y="2698"/>
                      <a:pt x="3613" y="0"/>
                      <a:pt x="8176" y="0"/>
                    </a:cubicBezTo>
                    <a:lnTo>
                      <a:pt x="13424" y="0"/>
                    </a:lnTo>
                    <a:cubicBezTo>
                      <a:pt x="17898"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1" name="Freeform: Shape 18"/>
              <p:cNvSpPr/>
              <p:nvPr/>
            </p:nvSpPr>
            <p:spPr>
              <a:xfrm>
                <a:off x="1245666" y="20039"/>
                <a:ext cx="50632"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3" y="21600"/>
                      <a:pt x="13456" y="21600"/>
                    </a:cubicBezTo>
                    <a:lnTo>
                      <a:pt x="8140" y="21600"/>
                    </a:lnTo>
                    <a:cubicBezTo>
                      <a:pt x="3599" y="21600"/>
                      <a:pt x="0" y="18963"/>
                      <a:pt x="0" y="15700"/>
                    </a:cubicBezTo>
                    <a:lnTo>
                      <a:pt x="0" y="5961"/>
                    </a:lnTo>
                    <a:cubicBezTo>
                      <a:pt x="0" y="2698"/>
                      <a:pt x="3599" y="0"/>
                      <a:pt x="8140" y="0"/>
                    </a:cubicBezTo>
                    <a:lnTo>
                      <a:pt x="13456" y="0"/>
                    </a:lnTo>
                    <a:cubicBezTo>
                      <a:pt x="17913"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2" name="Freeform: Shape 19"/>
              <p:cNvSpPr/>
              <p:nvPr/>
            </p:nvSpPr>
            <p:spPr>
              <a:xfrm>
                <a:off x="1366215" y="20039"/>
                <a:ext cx="5063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01" y="21600"/>
                      <a:pt x="13456" y="21600"/>
                    </a:cubicBezTo>
                    <a:lnTo>
                      <a:pt x="8140" y="21600"/>
                    </a:lnTo>
                    <a:cubicBezTo>
                      <a:pt x="3599" y="21600"/>
                      <a:pt x="0" y="18963"/>
                      <a:pt x="0" y="15700"/>
                    </a:cubicBezTo>
                    <a:lnTo>
                      <a:pt x="0" y="5961"/>
                    </a:lnTo>
                    <a:cubicBezTo>
                      <a:pt x="0" y="2698"/>
                      <a:pt x="3599" y="0"/>
                      <a:pt x="8140" y="0"/>
                    </a:cubicBezTo>
                    <a:lnTo>
                      <a:pt x="13456" y="0"/>
                    </a:lnTo>
                    <a:cubicBezTo>
                      <a:pt x="1800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3" name="Freeform: Shape 20"/>
              <p:cNvSpPr/>
              <p:nvPr/>
            </p:nvSpPr>
            <p:spPr>
              <a:xfrm>
                <a:off x="1486763" y="20039"/>
                <a:ext cx="5063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3" y="21600"/>
                      <a:pt x="13456" y="21600"/>
                    </a:cubicBezTo>
                    <a:lnTo>
                      <a:pt x="8140" y="21600"/>
                    </a:lnTo>
                    <a:cubicBezTo>
                      <a:pt x="3683" y="21600"/>
                      <a:pt x="0" y="18963"/>
                      <a:pt x="0" y="15700"/>
                    </a:cubicBezTo>
                    <a:lnTo>
                      <a:pt x="0" y="5961"/>
                    </a:lnTo>
                    <a:cubicBezTo>
                      <a:pt x="0" y="2698"/>
                      <a:pt x="3683" y="0"/>
                      <a:pt x="8140" y="0"/>
                    </a:cubicBezTo>
                    <a:lnTo>
                      <a:pt x="13456" y="0"/>
                    </a:lnTo>
                    <a:cubicBezTo>
                      <a:pt x="17913"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4" name="Freeform: Shape 21"/>
              <p:cNvSpPr/>
              <p:nvPr/>
            </p:nvSpPr>
            <p:spPr>
              <a:xfrm>
                <a:off x="1607312" y="20039"/>
                <a:ext cx="5042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1" y="21600"/>
                    </a:cubicBezTo>
                    <a:lnTo>
                      <a:pt x="8089" y="21600"/>
                    </a:lnTo>
                    <a:cubicBezTo>
                      <a:pt x="3614" y="21600"/>
                      <a:pt x="0" y="18963"/>
                      <a:pt x="0" y="15700"/>
                    </a:cubicBezTo>
                    <a:lnTo>
                      <a:pt x="0" y="5961"/>
                    </a:lnTo>
                    <a:cubicBezTo>
                      <a:pt x="0" y="2698"/>
                      <a:pt x="3614" y="0"/>
                      <a:pt x="8089" y="0"/>
                    </a:cubicBezTo>
                    <a:lnTo>
                      <a:pt x="13511"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5" name="Freeform: Shape 22"/>
              <p:cNvSpPr/>
              <p:nvPr/>
            </p:nvSpPr>
            <p:spPr>
              <a:xfrm>
                <a:off x="1727860" y="20039"/>
                <a:ext cx="5083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844" y="21600"/>
                      <a:pt x="13405" y="21600"/>
                    </a:cubicBezTo>
                    <a:lnTo>
                      <a:pt x="8111" y="21600"/>
                    </a:lnTo>
                    <a:cubicBezTo>
                      <a:pt x="3672" y="21600"/>
                      <a:pt x="0" y="18963"/>
                      <a:pt x="0" y="15700"/>
                    </a:cubicBezTo>
                    <a:lnTo>
                      <a:pt x="0" y="5961"/>
                    </a:lnTo>
                    <a:cubicBezTo>
                      <a:pt x="0" y="2698"/>
                      <a:pt x="3672" y="0"/>
                      <a:pt x="8111" y="0"/>
                    </a:cubicBezTo>
                    <a:lnTo>
                      <a:pt x="13405" y="0"/>
                    </a:lnTo>
                    <a:cubicBezTo>
                      <a:pt x="17844"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6" name="Freeform: Shape 23"/>
              <p:cNvSpPr/>
              <p:nvPr/>
            </p:nvSpPr>
            <p:spPr>
              <a:xfrm>
                <a:off x="1828317" y="20039"/>
                <a:ext cx="5042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1" y="21600"/>
                    </a:cubicBezTo>
                    <a:lnTo>
                      <a:pt x="8174" y="21600"/>
                    </a:lnTo>
                    <a:cubicBezTo>
                      <a:pt x="3614" y="21600"/>
                      <a:pt x="0" y="18963"/>
                      <a:pt x="0" y="15700"/>
                    </a:cubicBezTo>
                    <a:lnTo>
                      <a:pt x="0" y="5961"/>
                    </a:lnTo>
                    <a:cubicBezTo>
                      <a:pt x="0" y="2698"/>
                      <a:pt x="3614" y="0"/>
                      <a:pt x="8174" y="0"/>
                    </a:cubicBezTo>
                    <a:lnTo>
                      <a:pt x="13511"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7" name="Freeform: Shape 24"/>
              <p:cNvSpPr/>
              <p:nvPr/>
            </p:nvSpPr>
            <p:spPr>
              <a:xfrm>
                <a:off x="1948866" y="20039"/>
                <a:ext cx="5063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01" y="21600"/>
                      <a:pt x="13460" y="21600"/>
                    </a:cubicBezTo>
                    <a:lnTo>
                      <a:pt x="8144" y="21600"/>
                    </a:lnTo>
                    <a:cubicBezTo>
                      <a:pt x="3603" y="21600"/>
                      <a:pt x="0" y="18963"/>
                      <a:pt x="0" y="15700"/>
                    </a:cubicBezTo>
                    <a:lnTo>
                      <a:pt x="0" y="5961"/>
                    </a:lnTo>
                    <a:cubicBezTo>
                      <a:pt x="0" y="2698"/>
                      <a:pt x="3603" y="0"/>
                      <a:pt x="8144" y="0"/>
                    </a:cubicBezTo>
                    <a:lnTo>
                      <a:pt x="13460" y="0"/>
                    </a:lnTo>
                    <a:cubicBezTo>
                      <a:pt x="1800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8" name="Freeform: Shape 25"/>
              <p:cNvSpPr/>
              <p:nvPr/>
            </p:nvSpPr>
            <p:spPr>
              <a:xfrm>
                <a:off x="2069414" y="20039"/>
                <a:ext cx="5063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7" y="21600"/>
                      <a:pt x="13460" y="21600"/>
                    </a:cubicBezTo>
                    <a:lnTo>
                      <a:pt x="8144" y="21600"/>
                    </a:lnTo>
                    <a:cubicBezTo>
                      <a:pt x="3687" y="21600"/>
                      <a:pt x="0" y="18963"/>
                      <a:pt x="0" y="15700"/>
                    </a:cubicBezTo>
                    <a:lnTo>
                      <a:pt x="0" y="5961"/>
                    </a:lnTo>
                    <a:cubicBezTo>
                      <a:pt x="0" y="2698"/>
                      <a:pt x="3687" y="0"/>
                      <a:pt x="8144" y="0"/>
                    </a:cubicBezTo>
                    <a:lnTo>
                      <a:pt x="13460" y="0"/>
                    </a:lnTo>
                    <a:cubicBezTo>
                      <a:pt x="1791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39" name="Freeform: Shape 26"/>
              <p:cNvSpPr/>
              <p:nvPr/>
            </p:nvSpPr>
            <p:spPr>
              <a:xfrm>
                <a:off x="2189963" y="20039"/>
                <a:ext cx="5042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1" y="21600"/>
                    </a:cubicBezTo>
                    <a:lnTo>
                      <a:pt x="8089" y="21600"/>
                    </a:lnTo>
                    <a:cubicBezTo>
                      <a:pt x="3614" y="21600"/>
                      <a:pt x="0" y="18963"/>
                      <a:pt x="0" y="15700"/>
                    </a:cubicBezTo>
                    <a:lnTo>
                      <a:pt x="0" y="5961"/>
                    </a:lnTo>
                    <a:cubicBezTo>
                      <a:pt x="0" y="2698"/>
                      <a:pt x="3614" y="0"/>
                      <a:pt x="8089" y="0"/>
                    </a:cubicBezTo>
                    <a:lnTo>
                      <a:pt x="13511"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0" name="Freeform: Shape 27"/>
              <p:cNvSpPr/>
              <p:nvPr/>
            </p:nvSpPr>
            <p:spPr>
              <a:xfrm>
                <a:off x="2310511" y="20039"/>
                <a:ext cx="5063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01" y="21600"/>
                      <a:pt x="13456" y="21600"/>
                    </a:cubicBezTo>
                    <a:lnTo>
                      <a:pt x="8228" y="21600"/>
                    </a:lnTo>
                    <a:cubicBezTo>
                      <a:pt x="3687" y="21600"/>
                      <a:pt x="0" y="18963"/>
                      <a:pt x="0" y="15700"/>
                    </a:cubicBezTo>
                    <a:lnTo>
                      <a:pt x="0" y="5961"/>
                    </a:lnTo>
                    <a:cubicBezTo>
                      <a:pt x="0" y="2698"/>
                      <a:pt x="3687" y="0"/>
                      <a:pt x="8228" y="0"/>
                    </a:cubicBezTo>
                    <a:lnTo>
                      <a:pt x="13456" y="0"/>
                    </a:lnTo>
                    <a:cubicBezTo>
                      <a:pt x="1800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1" name="Freeform: Shape 28"/>
              <p:cNvSpPr/>
              <p:nvPr/>
            </p:nvSpPr>
            <p:spPr>
              <a:xfrm>
                <a:off x="2431059" y="20039"/>
                <a:ext cx="5043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12" y="21600"/>
                    </a:cubicBezTo>
                    <a:lnTo>
                      <a:pt x="8088" y="21600"/>
                    </a:lnTo>
                    <a:cubicBezTo>
                      <a:pt x="3613" y="21600"/>
                      <a:pt x="0" y="18963"/>
                      <a:pt x="0" y="15700"/>
                    </a:cubicBezTo>
                    <a:lnTo>
                      <a:pt x="0" y="5961"/>
                    </a:lnTo>
                    <a:cubicBezTo>
                      <a:pt x="0" y="2698"/>
                      <a:pt x="3613" y="0"/>
                      <a:pt x="8088" y="0"/>
                    </a:cubicBezTo>
                    <a:lnTo>
                      <a:pt x="13512"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2" name="Freeform: Shape 29"/>
              <p:cNvSpPr/>
              <p:nvPr/>
            </p:nvSpPr>
            <p:spPr>
              <a:xfrm>
                <a:off x="2893161" y="20039"/>
                <a:ext cx="50632"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3" y="21600"/>
                      <a:pt x="13456" y="21600"/>
                    </a:cubicBezTo>
                    <a:lnTo>
                      <a:pt x="8144" y="21600"/>
                    </a:lnTo>
                    <a:cubicBezTo>
                      <a:pt x="3687" y="21600"/>
                      <a:pt x="0" y="18963"/>
                      <a:pt x="0" y="15700"/>
                    </a:cubicBezTo>
                    <a:lnTo>
                      <a:pt x="0" y="5961"/>
                    </a:lnTo>
                    <a:cubicBezTo>
                      <a:pt x="0" y="2698"/>
                      <a:pt x="3687" y="0"/>
                      <a:pt x="8144" y="0"/>
                    </a:cubicBezTo>
                    <a:lnTo>
                      <a:pt x="13456" y="0"/>
                    </a:lnTo>
                    <a:cubicBezTo>
                      <a:pt x="17913"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3" name="Freeform: Shape 30"/>
              <p:cNvSpPr/>
              <p:nvPr/>
            </p:nvSpPr>
            <p:spPr>
              <a:xfrm>
                <a:off x="3013710" y="20039"/>
                <a:ext cx="5043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12" y="21600"/>
                    </a:cubicBezTo>
                    <a:lnTo>
                      <a:pt x="8092" y="21600"/>
                    </a:lnTo>
                    <a:cubicBezTo>
                      <a:pt x="3618" y="21600"/>
                      <a:pt x="0" y="18963"/>
                      <a:pt x="0" y="15700"/>
                    </a:cubicBezTo>
                    <a:lnTo>
                      <a:pt x="0" y="5961"/>
                    </a:lnTo>
                    <a:cubicBezTo>
                      <a:pt x="0" y="2698"/>
                      <a:pt x="3618" y="0"/>
                      <a:pt x="8092" y="0"/>
                    </a:cubicBezTo>
                    <a:lnTo>
                      <a:pt x="13512"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4" name="Freeform: Shape 31"/>
              <p:cNvSpPr/>
              <p:nvPr/>
            </p:nvSpPr>
            <p:spPr>
              <a:xfrm>
                <a:off x="3134258" y="20039"/>
                <a:ext cx="5082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31" y="21600"/>
                      <a:pt x="13404" y="21600"/>
                    </a:cubicBezTo>
                    <a:lnTo>
                      <a:pt x="8196" y="21600"/>
                    </a:lnTo>
                    <a:cubicBezTo>
                      <a:pt x="3669" y="21600"/>
                      <a:pt x="0" y="18963"/>
                      <a:pt x="0" y="15700"/>
                    </a:cubicBezTo>
                    <a:lnTo>
                      <a:pt x="0" y="5961"/>
                    </a:lnTo>
                    <a:cubicBezTo>
                      <a:pt x="0" y="2698"/>
                      <a:pt x="3669" y="0"/>
                      <a:pt x="8196" y="0"/>
                    </a:cubicBezTo>
                    <a:lnTo>
                      <a:pt x="13404" y="0"/>
                    </a:lnTo>
                    <a:cubicBezTo>
                      <a:pt x="1793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5" name="Freeform: Shape 32"/>
              <p:cNvSpPr/>
              <p:nvPr/>
            </p:nvSpPr>
            <p:spPr>
              <a:xfrm>
                <a:off x="3234715" y="20039"/>
                <a:ext cx="5043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2" y="21600"/>
                      <a:pt x="13508" y="21600"/>
                    </a:cubicBezTo>
                    <a:lnTo>
                      <a:pt x="8088" y="21600"/>
                    </a:lnTo>
                    <a:cubicBezTo>
                      <a:pt x="3613" y="21600"/>
                      <a:pt x="0" y="18963"/>
                      <a:pt x="0" y="15700"/>
                    </a:cubicBezTo>
                    <a:lnTo>
                      <a:pt x="0" y="5961"/>
                    </a:lnTo>
                    <a:cubicBezTo>
                      <a:pt x="0" y="2698"/>
                      <a:pt x="3613" y="0"/>
                      <a:pt x="8088" y="0"/>
                    </a:cubicBezTo>
                    <a:lnTo>
                      <a:pt x="13508" y="0"/>
                    </a:lnTo>
                    <a:cubicBezTo>
                      <a:pt x="17982"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6" name="Freeform: Shape 33"/>
              <p:cNvSpPr/>
              <p:nvPr/>
            </p:nvSpPr>
            <p:spPr>
              <a:xfrm>
                <a:off x="3355264" y="20039"/>
                <a:ext cx="5063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01" y="21600"/>
                      <a:pt x="13456" y="21600"/>
                    </a:cubicBezTo>
                    <a:lnTo>
                      <a:pt x="8144" y="21600"/>
                    </a:lnTo>
                    <a:cubicBezTo>
                      <a:pt x="3687" y="21600"/>
                      <a:pt x="0" y="18963"/>
                      <a:pt x="0" y="15700"/>
                    </a:cubicBezTo>
                    <a:lnTo>
                      <a:pt x="0" y="5961"/>
                    </a:lnTo>
                    <a:cubicBezTo>
                      <a:pt x="0" y="2698"/>
                      <a:pt x="3687" y="0"/>
                      <a:pt x="8144" y="0"/>
                    </a:cubicBezTo>
                    <a:lnTo>
                      <a:pt x="13456" y="0"/>
                    </a:lnTo>
                    <a:cubicBezTo>
                      <a:pt x="1800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7" name="Freeform: Shape 34"/>
              <p:cNvSpPr/>
              <p:nvPr/>
            </p:nvSpPr>
            <p:spPr>
              <a:xfrm>
                <a:off x="3475812" y="20039"/>
                <a:ext cx="5042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1" y="21600"/>
                    </a:cubicBezTo>
                    <a:lnTo>
                      <a:pt x="8089" y="21600"/>
                    </a:lnTo>
                    <a:cubicBezTo>
                      <a:pt x="3614" y="21600"/>
                      <a:pt x="0" y="18963"/>
                      <a:pt x="0" y="15700"/>
                    </a:cubicBezTo>
                    <a:lnTo>
                      <a:pt x="0" y="5961"/>
                    </a:lnTo>
                    <a:cubicBezTo>
                      <a:pt x="0" y="2698"/>
                      <a:pt x="3614" y="0"/>
                      <a:pt x="8089" y="0"/>
                    </a:cubicBezTo>
                    <a:lnTo>
                      <a:pt x="13511"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8" name="Freeform: Shape 35"/>
              <p:cNvSpPr/>
              <p:nvPr/>
            </p:nvSpPr>
            <p:spPr>
              <a:xfrm>
                <a:off x="3596360" y="20039"/>
                <a:ext cx="5043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2" y="21600"/>
                      <a:pt x="13508" y="21600"/>
                    </a:cubicBezTo>
                    <a:lnTo>
                      <a:pt x="8088" y="21600"/>
                    </a:lnTo>
                    <a:cubicBezTo>
                      <a:pt x="3613" y="21600"/>
                      <a:pt x="0" y="18963"/>
                      <a:pt x="0" y="15700"/>
                    </a:cubicBezTo>
                    <a:lnTo>
                      <a:pt x="0" y="5961"/>
                    </a:lnTo>
                    <a:cubicBezTo>
                      <a:pt x="0" y="2698"/>
                      <a:pt x="3613" y="0"/>
                      <a:pt x="8088" y="0"/>
                    </a:cubicBezTo>
                    <a:lnTo>
                      <a:pt x="13508" y="0"/>
                    </a:lnTo>
                    <a:cubicBezTo>
                      <a:pt x="17982"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49" name="Freeform: Shape 36"/>
              <p:cNvSpPr/>
              <p:nvPr/>
            </p:nvSpPr>
            <p:spPr>
              <a:xfrm>
                <a:off x="3958005" y="20039"/>
                <a:ext cx="5042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1" y="21600"/>
                    </a:cubicBezTo>
                    <a:lnTo>
                      <a:pt x="8089" y="21600"/>
                    </a:lnTo>
                    <a:cubicBezTo>
                      <a:pt x="3614" y="21600"/>
                      <a:pt x="0" y="18963"/>
                      <a:pt x="0" y="15700"/>
                    </a:cubicBezTo>
                    <a:lnTo>
                      <a:pt x="0" y="5961"/>
                    </a:lnTo>
                    <a:cubicBezTo>
                      <a:pt x="0" y="2698"/>
                      <a:pt x="3614" y="0"/>
                      <a:pt x="8089" y="0"/>
                    </a:cubicBezTo>
                    <a:lnTo>
                      <a:pt x="13511"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0" name="Freeform: Shape 37"/>
              <p:cNvSpPr/>
              <p:nvPr/>
            </p:nvSpPr>
            <p:spPr>
              <a:xfrm>
                <a:off x="4078554" y="20039"/>
                <a:ext cx="50632"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3" y="21600"/>
                      <a:pt x="13368" y="21600"/>
                    </a:cubicBezTo>
                    <a:lnTo>
                      <a:pt x="8140" y="21600"/>
                    </a:lnTo>
                    <a:cubicBezTo>
                      <a:pt x="3683" y="21600"/>
                      <a:pt x="0" y="18963"/>
                      <a:pt x="0" y="15700"/>
                    </a:cubicBezTo>
                    <a:lnTo>
                      <a:pt x="0" y="5961"/>
                    </a:lnTo>
                    <a:cubicBezTo>
                      <a:pt x="0" y="2698"/>
                      <a:pt x="3683" y="0"/>
                      <a:pt x="8140" y="0"/>
                    </a:cubicBezTo>
                    <a:lnTo>
                      <a:pt x="13368" y="0"/>
                    </a:lnTo>
                    <a:cubicBezTo>
                      <a:pt x="17913"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1" name="Freeform: Shape 38"/>
              <p:cNvSpPr/>
              <p:nvPr/>
            </p:nvSpPr>
            <p:spPr>
              <a:xfrm>
                <a:off x="4199102" y="20039"/>
                <a:ext cx="5043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12" y="21600"/>
                    </a:cubicBezTo>
                    <a:lnTo>
                      <a:pt x="8176" y="21600"/>
                    </a:lnTo>
                    <a:cubicBezTo>
                      <a:pt x="3618" y="21600"/>
                      <a:pt x="0" y="18963"/>
                      <a:pt x="0" y="15700"/>
                    </a:cubicBezTo>
                    <a:lnTo>
                      <a:pt x="0" y="5961"/>
                    </a:lnTo>
                    <a:cubicBezTo>
                      <a:pt x="0" y="2698"/>
                      <a:pt x="3618" y="0"/>
                      <a:pt x="8176" y="0"/>
                    </a:cubicBezTo>
                    <a:lnTo>
                      <a:pt x="13512"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2" name="Freeform: Shape 39"/>
              <p:cNvSpPr/>
              <p:nvPr/>
            </p:nvSpPr>
            <p:spPr>
              <a:xfrm>
                <a:off x="4319651" y="20039"/>
                <a:ext cx="50632"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01" y="21600"/>
                      <a:pt x="13543" y="21600"/>
                    </a:cubicBezTo>
                    <a:lnTo>
                      <a:pt x="8144" y="21600"/>
                    </a:lnTo>
                    <a:cubicBezTo>
                      <a:pt x="3687" y="21600"/>
                      <a:pt x="0" y="18963"/>
                      <a:pt x="0" y="15700"/>
                    </a:cubicBezTo>
                    <a:lnTo>
                      <a:pt x="0" y="5961"/>
                    </a:lnTo>
                    <a:cubicBezTo>
                      <a:pt x="0" y="2698"/>
                      <a:pt x="3687" y="0"/>
                      <a:pt x="8144" y="0"/>
                    </a:cubicBezTo>
                    <a:lnTo>
                      <a:pt x="13543" y="0"/>
                    </a:lnTo>
                    <a:cubicBezTo>
                      <a:pt x="1800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3" name="Freeform: Shape 40"/>
              <p:cNvSpPr/>
              <p:nvPr/>
            </p:nvSpPr>
            <p:spPr>
              <a:xfrm>
                <a:off x="4440199" y="20039"/>
                <a:ext cx="5083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28" y="21600"/>
                      <a:pt x="13401" y="21600"/>
                    </a:cubicBezTo>
                    <a:lnTo>
                      <a:pt x="8195" y="21600"/>
                    </a:lnTo>
                    <a:cubicBezTo>
                      <a:pt x="3672" y="21600"/>
                      <a:pt x="0" y="18963"/>
                      <a:pt x="0" y="15700"/>
                    </a:cubicBezTo>
                    <a:lnTo>
                      <a:pt x="0" y="5961"/>
                    </a:lnTo>
                    <a:cubicBezTo>
                      <a:pt x="0" y="2698"/>
                      <a:pt x="3672" y="0"/>
                      <a:pt x="8195" y="0"/>
                    </a:cubicBezTo>
                    <a:lnTo>
                      <a:pt x="13401" y="0"/>
                    </a:lnTo>
                    <a:cubicBezTo>
                      <a:pt x="17928"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4" name="Freeform: Shape 41"/>
              <p:cNvSpPr/>
              <p:nvPr/>
            </p:nvSpPr>
            <p:spPr>
              <a:xfrm>
                <a:off x="4560747" y="20039"/>
                <a:ext cx="5043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12" y="21600"/>
                    </a:cubicBezTo>
                    <a:lnTo>
                      <a:pt x="8092" y="21600"/>
                    </a:lnTo>
                    <a:cubicBezTo>
                      <a:pt x="3618" y="21600"/>
                      <a:pt x="0" y="18963"/>
                      <a:pt x="0" y="15700"/>
                    </a:cubicBezTo>
                    <a:lnTo>
                      <a:pt x="0" y="5961"/>
                    </a:lnTo>
                    <a:cubicBezTo>
                      <a:pt x="0" y="2698"/>
                      <a:pt x="3618" y="0"/>
                      <a:pt x="8092" y="0"/>
                    </a:cubicBezTo>
                    <a:lnTo>
                      <a:pt x="13512"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5" name="Freeform: Shape 42"/>
              <p:cNvSpPr/>
              <p:nvPr/>
            </p:nvSpPr>
            <p:spPr>
              <a:xfrm>
                <a:off x="4661205" y="20039"/>
                <a:ext cx="5082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31" y="21600"/>
                      <a:pt x="13491" y="21600"/>
                    </a:cubicBezTo>
                    <a:lnTo>
                      <a:pt x="8196" y="21600"/>
                    </a:lnTo>
                    <a:cubicBezTo>
                      <a:pt x="3756" y="21600"/>
                      <a:pt x="0" y="18963"/>
                      <a:pt x="0" y="15700"/>
                    </a:cubicBezTo>
                    <a:lnTo>
                      <a:pt x="0" y="5961"/>
                    </a:lnTo>
                    <a:cubicBezTo>
                      <a:pt x="0" y="2698"/>
                      <a:pt x="3756" y="0"/>
                      <a:pt x="8196" y="0"/>
                    </a:cubicBezTo>
                    <a:lnTo>
                      <a:pt x="13491" y="0"/>
                    </a:lnTo>
                    <a:cubicBezTo>
                      <a:pt x="17931"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6" name="Freeform: Shape 43"/>
              <p:cNvSpPr/>
              <p:nvPr/>
            </p:nvSpPr>
            <p:spPr>
              <a:xfrm>
                <a:off x="4781753" y="20039"/>
                <a:ext cx="5042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06" y="21600"/>
                    </a:cubicBezTo>
                    <a:lnTo>
                      <a:pt x="8169" y="21600"/>
                    </a:lnTo>
                    <a:cubicBezTo>
                      <a:pt x="3614" y="21600"/>
                      <a:pt x="0" y="18963"/>
                      <a:pt x="0" y="15700"/>
                    </a:cubicBezTo>
                    <a:lnTo>
                      <a:pt x="0" y="5961"/>
                    </a:lnTo>
                    <a:cubicBezTo>
                      <a:pt x="0" y="2698"/>
                      <a:pt x="3614" y="0"/>
                      <a:pt x="8169" y="0"/>
                    </a:cubicBezTo>
                    <a:lnTo>
                      <a:pt x="13506"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7" name="Freeform: Shape 44"/>
              <p:cNvSpPr/>
              <p:nvPr/>
            </p:nvSpPr>
            <p:spPr>
              <a:xfrm>
                <a:off x="4902302" y="20039"/>
                <a:ext cx="5064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8" y="21600"/>
                      <a:pt x="13457" y="21600"/>
                    </a:cubicBezTo>
                    <a:lnTo>
                      <a:pt x="8143" y="21600"/>
                    </a:lnTo>
                    <a:cubicBezTo>
                      <a:pt x="3691" y="21600"/>
                      <a:pt x="0" y="18963"/>
                      <a:pt x="0" y="15700"/>
                    </a:cubicBezTo>
                    <a:lnTo>
                      <a:pt x="0" y="5961"/>
                    </a:lnTo>
                    <a:cubicBezTo>
                      <a:pt x="0" y="2698"/>
                      <a:pt x="3691" y="0"/>
                      <a:pt x="8143" y="0"/>
                    </a:cubicBezTo>
                    <a:lnTo>
                      <a:pt x="13457" y="0"/>
                    </a:lnTo>
                    <a:cubicBezTo>
                      <a:pt x="17918"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8" name="Freeform: Shape 45"/>
              <p:cNvSpPr/>
              <p:nvPr/>
            </p:nvSpPr>
            <p:spPr>
              <a:xfrm>
                <a:off x="5344313" y="20039"/>
                <a:ext cx="5081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14" y="21600"/>
                      <a:pt x="13402" y="21600"/>
                    </a:cubicBezTo>
                    <a:lnTo>
                      <a:pt x="8198" y="21600"/>
                    </a:lnTo>
                    <a:cubicBezTo>
                      <a:pt x="3669" y="21600"/>
                      <a:pt x="0" y="18963"/>
                      <a:pt x="0" y="15700"/>
                    </a:cubicBezTo>
                    <a:lnTo>
                      <a:pt x="0" y="5961"/>
                    </a:lnTo>
                    <a:cubicBezTo>
                      <a:pt x="0" y="2698"/>
                      <a:pt x="3669" y="0"/>
                      <a:pt x="8198" y="0"/>
                    </a:cubicBezTo>
                    <a:lnTo>
                      <a:pt x="13402" y="0"/>
                    </a:lnTo>
                    <a:cubicBezTo>
                      <a:pt x="18014"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59" name="Freeform: Shape 46"/>
              <p:cNvSpPr/>
              <p:nvPr/>
            </p:nvSpPr>
            <p:spPr>
              <a:xfrm>
                <a:off x="5464861" y="20039"/>
                <a:ext cx="5042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06" y="21600"/>
                    </a:cubicBezTo>
                    <a:lnTo>
                      <a:pt x="8178" y="21600"/>
                    </a:lnTo>
                    <a:cubicBezTo>
                      <a:pt x="3698" y="21600"/>
                      <a:pt x="0" y="18963"/>
                      <a:pt x="0" y="15700"/>
                    </a:cubicBezTo>
                    <a:lnTo>
                      <a:pt x="0" y="5961"/>
                    </a:lnTo>
                    <a:cubicBezTo>
                      <a:pt x="0" y="2698"/>
                      <a:pt x="3698" y="0"/>
                      <a:pt x="8178" y="0"/>
                    </a:cubicBezTo>
                    <a:lnTo>
                      <a:pt x="13506"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0" name="Freeform: Shape 47"/>
              <p:cNvSpPr/>
              <p:nvPr/>
            </p:nvSpPr>
            <p:spPr>
              <a:xfrm>
                <a:off x="5585409" y="20039"/>
                <a:ext cx="5042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5" y="21600"/>
                    </a:cubicBezTo>
                    <a:lnTo>
                      <a:pt x="8085" y="21600"/>
                    </a:lnTo>
                    <a:cubicBezTo>
                      <a:pt x="3614" y="21600"/>
                      <a:pt x="0" y="18963"/>
                      <a:pt x="0" y="15700"/>
                    </a:cubicBezTo>
                    <a:lnTo>
                      <a:pt x="0" y="5961"/>
                    </a:lnTo>
                    <a:cubicBezTo>
                      <a:pt x="0" y="2698"/>
                      <a:pt x="3614" y="0"/>
                      <a:pt x="8085" y="0"/>
                    </a:cubicBezTo>
                    <a:lnTo>
                      <a:pt x="13515"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1" name="Freeform: Shape 48"/>
              <p:cNvSpPr/>
              <p:nvPr/>
            </p:nvSpPr>
            <p:spPr>
              <a:xfrm>
                <a:off x="5826506" y="20039"/>
                <a:ext cx="5042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06" y="21600"/>
                    </a:cubicBezTo>
                    <a:lnTo>
                      <a:pt x="8085" y="21600"/>
                    </a:lnTo>
                    <a:cubicBezTo>
                      <a:pt x="3614" y="21600"/>
                      <a:pt x="0" y="18963"/>
                      <a:pt x="0" y="15700"/>
                    </a:cubicBezTo>
                    <a:lnTo>
                      <a:pt x="0" y="5961"/>
                    </a:lnTo>
                    <a:cubicBezTo>
                      <a:pt x="0" y="2698"/>
                      <a:pt x="3614" y="0"/>
                      <a:pt x="8085" y="0"/>
                    </a:cubicBezTo>
                    <a:lnTo>
                      <a:pt x="13506"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2" name="Freeform: Shape 49"/>
              <p:cNvSpPr/>
              <p:nvPr/>
            </p:nvSpPr>
            <p:spPr>
              <a:xfrm>
                <a:off x="5947055" y="20039"/>
                <a:ext cx="5062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833" y="21600"/>
                      <a:pt x="13370" y="21600"/>
                    </a:cubicBezTo>
                    <a:lnTo>
                      <a:pt x="8138" y="21600"/>
                    </a:lnTo>
                    <a:cubicBezTo>
                      <a:pt x="3600" y="21600"/>
                      <a:pt x="0" y="18963"/>
                      <a:pt x="0" y="15700"/>
                    </a:cubicBezTo>
                    <a:lnTo>
                      <a:pt x="0" y="5961"/>
                    </a:lnTo>
                    <a:cubicBezTo>
                      <a:pt x="0" y="2698"/>
                      <a:pt x="3600" y="0"/>
                      <a:pt x="8138" y="0"/>
                    </a:cubicBezTo>
                    <a:lnTo>
                      <a:pt x="13370" y="0"/>
                    </a:lnTo>
                    <a:cubicBezTo>
                      <a:pt x="17833"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3" name="Freeform: Shape 50"/>
              <p:cNvSpPr/>
              <p:nvPr/>
            </p:nvSpPr>
            <p:spPr>
              <a:xfrm>
                <a:off x="6047512" y="20039"/>
                <a:ext cx="5062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6" y="21600"/>
                      <a:pt x="13454" y="21600"/>
                    </a:cubicBezTo>
                    <a:lnTo>
                      <a:pt x="8054" y="21600"/>
                    </a:lnTo>
                    <a:cubicBezTo>
                      <a:pt x="3600" y="21600"/>
                      <a:pt x="0" y="18963"/>
                      <a:pt x="0" y="15700"/>
                    </a:cubicBezTo>
                    <a:lnTo>
                      <a:pt x="0" y="5961"/>
                    </a:lnTo>
                    <a:cubicBezTo>
                      <a:pt x="0" y="2698"/>
                      <a:pt x="3600" y="0"/>
                      <a:pt x="8054" y="0"/>
                    </a:cubicBezTo>
                    <a:lnTo>
                      <a:pt x="13454" y="0"/>
                    </a:lnTo>
                    <a:cubicBezTo>
                      <a:pt x="1791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4" name="Freeform: Shape 51"/>
              <p:cNvSpPr/>
              <p:nvPr/>
            </p:nvSpPr>
            <p:spPr>
              <a:xfrm>
                <a:off x="6168060" y="20039"/>
                <a:ext cx="5042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422" y="21600"/>
                    </a:cubicBezTo>
                    <a:lnTo>
                      <a:pt x="8085" y="21600"/>
                    </a:lnTo>
                    <a:cubicBezTo>
                      <a:pt x="3614" y="21600"/>
                      <a:pt x="0" y="18963"/>
                      <a:pt x="0" y="15700"/>
                    </a:cubicBezTo>
                    <a:lnTo>
                      <a:pt x="0" y="5961"/>
                    </a:lnTo>
                    <a:cubicBezTo>
                      <a:pt x="0" y="2698"/>
                      <a:pt x="3614" y="0"/>
                      <a:pt x="8085" y="0"/>
                    </a:cubicBezTo>
                    <a:lnTo>
                      <a:pt x="13422"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5" name="Freeform: Shape 52"/>
              <p:cNvSpPr/>
              <p:nvPr/>
            </p:nvSpPr>
            <p:spPr>
              <a:xfrm>
                <a:off x="6288608" y="20039"/>
                <a:ext cx="5064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18" y="21600"/>
                      <a:pt x="13457" y="21600"/>
                    </a:cubicBezTo>
                    <a:lnTo>
                      <a:pt x="8143" y="21600"/>
                    </a:lnTo>
                    <a:cubicBezTo>
                      <a:pt x="3691" y="21600"/>
                      <a:pt x="0" y="18963"/>
                      <a:pt x="0" y="15700"/>
                    </a:cubicBezTo>
                    <a:lnTo>
                      <a:pt x="0" y="5961"/>
                    </a:lnTo>
                    <a:cubicBezTo>
                      <a:pt x="0" y="2698"/>
                      <a:pt x="3691" y="0"/>
                      <a:pt x="8143" y="0"/>
                    </a:cubicBezTo>
                    <a:lnTo>
                      <a:pt x="13457" y="0"/>
                    </a:lnTo>
                    <a:cubicBezTo>
                      <a:pt x="17918"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6" name="Freeform: Shape 53"/>
              <p:cNvSpPr/>
              <p:nvPr/>
            </p:nvSpPr>
            <p:spPr>
              <a:xfrm>
                <a:off x="6409157" y="20039"/>
                <a:ext cx="50427"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06" y="21600"/>
                    </a:cubicBezTo>
                    <a:lnTo>
                      <a:pt x="8085" y="21600"/>
                    </a:lnTo>
                    <a:cubicBezTo>
                      <a:pt x="3614" y="21600"/>
                      <a:pt x="0" y="18963"/>
                      <a:pt x="0" y="15700"/>
                    </a:cubicBezTo>
                    <a:lnTo>
                      <a:pt x="0" y="5961"/>
                    </a:lnTo>
                    <a:cubicBezTo>
                      <a:pt x="0" y="2698"/>
                      <a:pt x="3614" y="0"/>
                      <a:pt x="8085" y="0"/>
                    </a:cubicBezTo>
                    <a:lnTo>
                      <a:pt x="13506"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7" name="Freeform: Shape 54"/>
              <p:cNvSpPr/>
              <p:nvPr/>
            </p:nvSpPr>
            <p:spPr>
              <a:xfrm>
                <a:off x="6529705" y="20039"/>
                <a:ext cx="5083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840" y="21600"/>
                      <a:pt x="13405" y="21600"/>
                    </a:cubicBezTo>
                    <a:lnTo>
                      <a:pt x="8195" y="21600"/>
                    </a:lnTo>
                    <a:cubicBezTo>
                      <a:pt x="3676" y="21600"/>
                      <a:pt x="0" y="18963"/>
                      <a:pt x="0" y="15700"/>
                    </a:cubicBezTo>
                    <a:lnTo>
                      <a:pt x="0" y="5961"/>
                    </a:lnTo>
                    <a:cubicBezTo>
                      <a:pt x="0" y="2698"/>
                      <a:pt x="3676" y="0"/>
                      <a:pt x="8195" y="0"/>
                    </a:cubicBezTo>
                    <a:lnTo>
                      <a:pt x="13405" y="0"/>
                    </a:lnTo>
                    <a:cubicBezTo>
                      <a:pt x="17840"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8" name="Freeform: Shape 55"/>
              <p:cNvSpPr/>
              <p:nvPr/>
            </p:nvSpPr>
            <p:spPr>
              <a:xfrm>
                <a:off x="6650253" y="20039"/>
                <a:ext cx="50445"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09" y="21600"/>
                    </a:cubicBezTo>
                    <a:lnTo>
                      <a:pt x="8091" y="21600"/>
                    </a:lnTo>
                    <a:cubicBezTo>
                      <a:pt x="3613" y="21600"/>
                      <a:pt x="0" y="18963"/>
                      <a:pt x="0" y="15700"/>
                    </a:cubicBezTo>
                    <a:lnTo>
                      <a:pt x="0" y="5961"/>
                    </a:lnTo>
                    <a:cubicBezTo>
                      <a:pt x="0" y="2698"/>
                      <a:pt x="3613" y="0"/>
                      <a:pt x="8091" y="0"/>
                    </a:cubicBezTo>
                    <a:lnTo>
                      <a:pt x="13509"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69" name="Freeform: Shape 56"/>
              <p:cNvSpPr/>
              <p:nvPr/>
            </p:nvSpPr>
            <p:spPr>
              <a:xfrm>
                <a:off x="6750711" y="20039"/>
                <a:ext cx="50838"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8015" y="21600"/>
                      <a:pt x="13489" y="21600"/>
                    </a:cubicBezTo>
                    <a:lnTo>
                      <a:pt x="8195" y="21600"/>
                    </a:lnTo>
                    <a:cubicBezTo>
                      <a:pt x="3760" y="21600"/>
                      <a:pt x="0" y="18963"/>
                      <a:pt x="0" y="15700"/>
                    </a:cubicBezTo>
                    <a:lnTo>
                      <a:pt x="0" y="5961"/>
                    </a:lnTo>
                    <a:cubicBezTo>
                      <a:pt x="0" y="2698"/>
                      <a:pt x="3760" y="0"/>
                      <a:pt x="8195" y="0"/>
                    </a:cubicBezTo>
                    <a:lnTo>
                      <a:pt x="13489" y="0"/>
                    </a:lnTo>
                    <a:cubicBezTo>
                      <a:pt x="18015"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70" name="Freeform: Shape 57"/>
              <p:cNvSpPr/>
              <p:nvPr/>
            </p:nvSpPr>
            <p:spPr>
              <a:xfrm>
                <a:off x="6871258" y="20039"/>
                <a:ext cx="50642"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09" y="21600"/>
                      <a:pt x="13457" y="21600"/>
                    </a:cubicBezTo>
                    <a:lnTo>
                      <a:pt x="8059" y="21600"/>
                    </a:lnTo>
                    <a:cubicBezTo>
                      <a:pt x="3599" y="21600"/>
                      <a:pt x="0" y="18963"/>
                      <a:pt x="0" y="15700"/>
                    </a:cubicBezTo>
                    <a:lnTo>
                      <a:pt x="0" y="5961"/>
                    </a:lnTo>
                    <a:cubicBezTo>
                      <a:pt x="0" y="2698"/>
                      <a:pt x="3599" y="0"/>
                      <a:pt x="8059" y="0"/>
                    </a:cubicBezTo>
                    <a:lnTo>
                      <a:pt x="13457" y="0"/>
                    </a:lnTo>
                    <a:cubicBezTo>
                      <a:pt x="17909"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71" name="Freeform: Shape 58"/>
              <p:cNvSpPr/>
              <p:nvPr/>
            </p:nvSpPr>
            <p:spPr>
              <a:xfrm>
                <a:off x="6991807" y="20039"/>
                <a:ext cx="50444"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7" y="21600"/>
                      <a:pt x="13509" y="21600"/>
                    </a:cubicBezTo>
                    <a:lnTo>
                      <a:pt x="8091" y="21600"/>
                    </a:lnTo>
                    <a:cubicBezTo>
                      <a:pt x="3613" y="21600"/>
                      <a:pt x="0" y="18963"/>
                      <a:pt x="0" y="15700"/>
                    </a:cubicBezTo>
                    <a:lnTo>
                      <a:pt x="0" y="5961"/>
                    </a:lnTo>
                    <a:cubicBezTo>
                      <a:pt x="0" y="2698"/>
                      <a:pt x="3613" y="0"/>
                      <a:pt x="8091" y="0"/>
                    </a:cubicBezTo>
                    <a:lnTo>
                      <a:pt x="13509" y="0"/>
                    </a:lnTo>
                    <a:cubicBezTo>
                      <a:pt x="17987"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72" name="Freeform: Shape 59"/>
              <p:cNvSpPr/>
              <p:nvPr/>
            </p:nvSpPr>
            <p:spPr>
              <a:xfrm>
                <a:off x="7112357" y="20039"/>
                <a:ext cx="50641"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09" y="21600"/>
                      <a:pt x="13457" y="21600"/>
                    </a:cubicBezTo>
                    <a:lnTo>
                      <a:pt x="8143" y="21600"/>
                    </a:lnTo>
                    <a:cubicBezTo>
                      <a:pt x="3599" y="21600"/>
                      <a:pt x="0" y="18963"/>
                      <a:pt x="0" y="15700"/>
                    </a:cubicBezTo>
                    <a:lnTo>
                      <a:pt x="0" y="5961"/>
                    </a:lnTo>
                    <a:cubicBezTo>
                      <a:pt x="0" y="2698"/>
                      <a:pt x="3599" y="0"/>
                      <a:pt x="8143" y="0"/>
                    </a:cubicBezTo>
                    <a:lnTo>
                      <a:pt x="13457" y="0"/>
                    </a:lnTo>
                    <a:cubicBezTo>
                      <a:pt x="17909"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sp>
            <p:nvSpPr>
              <p:cNvPr id="73" name="Freeform: Shape 60"/>
              <p:cNvSpPr/>
              <p:nvPr/>
            </p:nvSpPr>
            <p:spPr>
              <a:xfrm>
                <a:off x="7232905" y="20039"/>
                <a:ext cx="50426" cy="68925"/>
              </a:xfrm>
              <a:custGeom>
                <a:avLst/>
                <a:gdLst/>
                <a:ahLst/>
                <a:cxnLst>
                  <a:cxn ang="0">
                    <a:pos x="wd2" y="hd2"/>
                  </a:cxn>
                  <a:cxn ang="5400000">
                    <a:pos x="wd2" y="hd2"/>
                  </a:cxn>
                  <a:cxn ang="10800000">
                    <a:pos x="wd2" y="hd2"/>
                  </a:cxn>
                  <a:cxn ang="16200000">
                    <a:pos x="wd2" y="hd2"/>
                  </a:cxn>
                </a:cxnLst>
                <a:rect l="0" t="0" r="r" b="b"/>
                <a:pathLst>
                  <a:path w="21600" h="21600" extrusionOk="0">
                    <a:moveTo>
                      <a:pt x="21600" y="15700"/>
                    </a:moveTo>
                    <a:cubicBezTo>
                      <a:pt x="21600" y="18963"/>
                      <a:pt x="17986" y="21600"/>
                      <a:pt x="13515" y="21600"/>
                    </a:cubicBezTo>
                    <a:lnTo>
                      <a:pt x="8094" y="21600"/>
                    </a:lnTo>
                    <a:cubicBezTo>
                      <a:pt x="3614" y="21600"/>
                      <a:pt x="0" y="18963"/>
                      <a:pt x="0" y="15700"/>
                    </a:cubicBezTo>
                    <a:lnTo>
                      <a:pt x="0" y="5961"/>
                    </a:lnTo>
                    <a:cubicBezTo>
                      <a:pt x="0" y="2698"/>
                      <a:pt x="3614" y="0"/>
                      <a:pt x="8094" y="0"/>
                    </a:cubicBezTo>
                    <a:lnTo>
                      <a:pt x="13515" y="0"/>
                    </a:lnTo>
                    <a:cubicBezTo>
                      <a:pt x="17986" y="0"/>
                      <a:pt x="21600" y="2698"/>
                      <a:pt x="21600" y="5961"/>
                    </a:cubicBezTo>
                    <a:cubicBezTo>
                      <a:pt x="21600" y="5961"/>
                      <a:pt x="21600" y="15700"/>
                      <a:pt x="21600" y="15700"/>
                    </a:cubicBezTo>
                    <a:close/>
                  </a:path>
                </a:pathLst>
              </a:custGeom>
              <a:solidFill>
                <a:srgbClr val="FFFFFF"/>
              </a:solidFill>
              <a:ln w="12700" cap="flat">
                <a:noFill/>
                <a:miter lim="400000"/>
              </a:ln>
              <a:effectLst/>
            </p:spPr>
            <p:txBody>
              <a:bodyPr anchor="ctr"/>
              <a:lstStyle/>
              <a:p>
                <a:pPr algn="ctr"/>
                <a:endParaRPr sz="2400">
                  <a:cs typeface="+mn-ea"/>
                  <a:sym typeface="+mn-lt"/>
                </a:endParaRPr>
              </a:p>
            </p:txBody>
          </p:sp>
        </p:grpSp>
        <p:sp>
          <p:nvSpPr>
            <p:cNvPr id="24" name="Freeform: Shape 11"/>
            <p:cNvSpPr/>
            <p:nvPr/>
          </p:nvSpPr>
          <p:spPr>
            <a:xfrm>
              <a:off x="9109711" y="977477"/>
              <a:ext cx="1004571" cy="15830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8420"/>
                  </a:lnTo>
                  <a:cubicBezTo>
                    <a:pt x="17483" y="19076"/>
                    <a:pt x="12748" y="19774"/>
                    <a:pt x="7366" y="20490"/>
                  </a:cubicBezTo>
                  <a:cubicBezTo>
                    <a:pt x="4800" y="20856"/>
                    <a:pt x="2333" y="21321"/>
                    <a:pt x="0" y="21600"/>
                  </a:cubicBezTo>
                  <a:lnTo>
                    <a:pt x="0" y="10937"/>
                  </a:lnTo>
                  <a:lnTo>
                    <a:pt x="1996" y="10740"/>
                  </a:lnTo>
                  <a:cubicBezTo>
                    <a:pt x="4765" y="10568"/>
                    <a:pt x="9422" y="9310"/>
                    <a:pt x="12649" y="6901"/>
                  </a:cubicBezTo>
                  <a:lnTo>
                    <a:pt x="21600" y="0"/>
                  </a:lnTo>
                  <a:close/>
                </a:path>
              </a:pathLst>
            </a:custGeom>
            <a:solidFill>
              <a:schemeClr val="accent3">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sp>
          <p:nvSpPr>
            <p:cNvPr id="25" name="Freeform: Shape 12"/>
            <p:cNvSpPr/>
            <p:nvPr/>
          </p:nvSpPr>
          <p:spPr>
            <a:xfrm>
              <a:off x="10114282" y="496536"/>
              <a:ext cx="1004571" cy="1823568"/>
            </a:xfrm>
            <a:custGeom>
              <a:avLst/>
              <a:gdLst/>
              <a:ahLst/>
              <a:cxnLst>
                <a:cxn ang="0">
                  <a:pos x="wd2" y="hd2"/>
                </a:cxn>
                <a:cxn ang="5400000">
                  <a:pos x="wd2" y="hd2"/>
                </a:cxn>
                <a:cxn ang="10800000">
                  <a:pos x="wd2" y="hd2"/>
                </a:cxn>
                <a:cxn ang="16200000">
                  <a:pos x="wd2" y="hd2"/>
                </a:cxn>
              </a:cxnLst>
              <a:rect l="0" t="0" r="r" b="b"/>
              <a:pathLst>
                <a:path w="21600" h="21600" extrusionOk="0">
                  <a:moveTo>
                    <a:pt x="21600" y="18146"/>
                  </a:moveTo>
                  <a:cubicBezTo>
                    <a:pt x="21600" y="18146"/>
                    <a:pt x="14813" y="19556"/>
                    <a:pt x="0" y="21600"/>
                  </a:cubicBezTo>
                  <a:lnTo>
                    <a:pt x="0" y="5756"/>
                  </a:lnTo>
                  <a:lnTo>
                    <a:pt x="7547" y="705"/>
                  </a:lnTo>
                  <a:cubicBezTo>
                    <a:pt x="8450" y="107"/>
                    <a:pt x="9802" y="0"/>
                    <a:pt x="10580" y="0"/>
                  </a:cubicBezTo>
                  <a:lnTo>
                    <a:pt x="17798" y="0"/>
                  </a:lnTo>
                  <a:lnTo>
                    <a:pt x="10813" y="15801"/>
                  </a:lnTo>
                  <a:cubicBezTo>
                    <a:pt x="15889" y="16055"/>
                    <a:pt x="19902" y="16390"/>
                    <a:pt x="21280" y="16808"/>
                  </a:cubicBezTo>
                  <a:lnTo>
                    <a:pt x="21600" y="18146"/>
                  </a:lnTo>
                  <a:close/>
                </a:path>
              </a:pathLst>
            </a:custGeom>
            <a:solidFill>
              <a:schemeClr val="accent4">
                <a:lumMod val="100000"/>
              </a:schemeClr>
            </a:solidFill>
            <a:ln w="6350" cap="flat">
              <a:solidFill>
                <a:srgbClr val="FFFFFF"/>
              </a:solidFill>
              <a:prstDash val="solid"/>
              <a:miter lim="400000"/>
            </a:ln>
            <a:effectLst/>
          </p:spPr>
          <p:txBody>
            <a:bodyPr anchor="ctr"/>
            <a:lstStyle/>
            <a:p>
              <a:pPr algn="ctr"/>
              <a:endParaRPr sz="2400">
                <a:cs typeface="+mn-ea"/>
                <a:sym typeface="+mn-lt"/>
              </a:endParaRPr>
            </a:p>
          </p:txBody>
        </p:sp>
      </p:grpSp>
      <p:sp>
        <p:nvSpPr>
          <p:cNvPr id="5" name="Rectangle 61"/>
          <p:cNvSpPr/>
          <p:nvPr/>
        </p:nvSpPr>
        <p:spPr>
          <a:xfrm>
            <a:off x="4694566" y="3162192"/>
            <a:ext cx="2921001" cy="1270001"/>
          </a:xfrm>
          <a:prstGeom prst="rect">
            <a:avLst/>
          </a:prstGeom>
          <a:noFill/>
          <a:ln w="12700" cap="flat">
            <a:noFill/>
            <a:miter lim="400000"/>
          </a:ln>
          <a:effectLst/>
        </p:spPr>
        <p:txBody>
          <a:bodyPr wrap="none" lIns="0" tIns="0" rIns="0" bIns="0" anchor="b">
            <a:normAutofit/>
          </a:bodyPr>
          <a:lstStyle/>
          <a:p>
            <a:pPr algn="ctr"/>
            <a:r>
              <a:rPr lang="en-US" altLang="zh-CN" sz="4800" b="1">
                <a:solidFill>
                  <a:schemeClr val="accent2">
                    <a:lumMod val="100000"/>
                  </a:schemeClr>
                </a:solidFill>
                <a:cs typeface="+mn-ea"/>
                <a:sym typeface="+mn-lt"/>
              </a:rPr>
              <a:t>50%</a:t>
            </a:r>
          </a:p>
        </p:txBody>
      </p:sp>
      <p:sp>
        <p:nvSpPr>
          <p:cNvPr id="6" name="Rectangle 64"/>
          <p:cNvSpPr/>
          <p:nvPr/>
        </p:nvSpPr>
        <p:spPr>
          <a:xfrm>
            <a:off x="691141" y="3162192"/>
            <a:ext cx="2921001" cy="1270001"/>
          </a:xfrm>
          <a:prstGeom prst="rect">
            <a:avLst/>
          </a:prstGeom>
          <a:noFill/>
          <a:ln w="12700" cap="flat">
            <a:noFill/>
            <a:miter lim="400000"/>
          </a:ln>
          <a:effectLst/>
        </p:spPr>
        <p:txBody>
          <a:bodyPr wrap="none" lIns="0" tIns="0" rIns="0" bIns="0" anchor="b">
            <a:normAutofit/>
          </a:bodyPr>
          <a:lstStyle/>
          <a:p>
            <a:pPr algn="ctr"/>
            <a:r>
              <a:rPr lang="en-US" altLang="zh-CN" sz="4800" b="1">
                <a:solidFill>
                  <a:schemeClr val="accent1">
                    <a:lumMod val="100000"/>
                  </a:schemeClr>
                </a:solidFill>
                <a:cs typeface="+mn-ea"/>
                <a:sym typeface="+mn-lt"/>
              </a:rPr>
              <a:t>30%</a:t>
            </a:r>
          </a:p>
        </p:txBody>
      </p:sp>
      <p:sp>
        <p:nvSpPr>
          <p:cNvPr id="7" name="Rectangle 66"/>
          <p:cNvSpPr/>
          <p:nvPr/>
        </p:nvSpPr>
        <p:spPr>
          <a:xfrm>
            <a:off x="8579860" y="3162192"/>
            <a:ext cx="2921001" cy="1270001"/>
          </a:xfrm>
          <a:prstGeom prst="rect">
            <a:avLst/>
          </a:prstGeom>
          <a:noFill/>
          <a:ln w="12700" cap="flat">
            <a:noFill/>
            <a:miter lim="400000"/>
          </a:ln>
          <a:effectLst/>
        </p:spPr>
        <p:txBody>
          <a:bodyPr wrap="none" lIns="0" tIns="0" rIns="0" bIns="0" anchor="b">
            <a:normAutofit/>
          </a:bodyPr>
          <a:lstStyle/>
          <a:p>
            <a:pPr algn="ctr"/>
            <a:r>
              <a:rPr lang="en-US" altLang="zh-CN" sz="4800" b="1">
                <a:solidFill>
                  <a:schemeClr val="accent3">
                    <a:lumMod val="100000"/>
                  </a:schemeClr>
                </a:solidFill>
                <a:cs typeface="+mn-ea"/>
                <a:sym typeface="+mn-lt"/>
              </a:rPr>
              <a:t>20%</a:t>
            </a:r>
          </a:p>
        </p:txBody>
      </p:sp>
      <p:grpSp>
        <p:nvGrpSpPr>
          <p:cNvPr id="8" name="Group 80"/>
          <p:cNvGrpSpPr/>
          <p:nvPr/>
        </p:nvGrpSpPr>
        <p:grpSpPr>
          <a:xfrm>
            <a:off x="804711" y="4666076"/>
            <a:ext cx="10584173" cy="981451"/>
            <a:chOff x="902916" y="4447035"/>
            <a:chExt cx="10584173" cy="981450"/>
          </a:xfrm>
        </p:grpSpPr>
        <p:sp>
          <p:nvSpPr>
            <p:cNvPr id="9" name="TextBox 81"/>
            <p:cNvSpPr txBox="1"/>
            <p:nvPr/>
          </p:nvSpPr>
          <p:spPr>
            <a:xfrm>
              <a:off x="1608294" y="4447035"/>
              <a:ext cx="1286292" cy="340519"/>
            </a:xfrm>
            <a:prstGeom prst="roundRect">
              <a:avLst/>
            </a:prstGeom>
            <a:solidFill>
              <a:schemeClr val="accent1"/>
            </a:solidFill>
          </p:spPr>
          <p:txBody>
            <a:bodyPr wrap="none">
              <a:normAutofit/>
            </a:bodyPr>
            <a:lstStyle/>
            <a:p>
              <a:pPr algn="ctr"/>
              <a:r>
                <a:rPr lang="zh-CN" altLang="en-US" sz="1400" dirty="0">
                  <a:solidFill>
                    <a:schemeClr val="bg2"/>
                  </a:solidFill>
                  <a:cs typeface="+mn-ea"/>
                  <a:sym typeface="+mn-lt"/>
                </a:rPr>
                <a:t>Title text presets</a:t>
              </a:r>
            </a:p>
          </p:txBody>
        </p:sp>
        <p:sp>
          <p:nvSpPr>
            <p:cNvPr id="10" name="TextBox 82"/>
            <p:cNvSpPr txBox="1"/>
            <p:nvPr/>
          </p:nvSpPr>
          <p:spPr>
            <a:xfrm>
              <a:off x="5569588" y="4447035"/>
              <a:ext cx="1286292" cy="340519"/>
            </a:xfrm>
            <a:prstGeom prst="roundRect">
              <a:avLst/>
            </a:prstGeom>
            <a:solidFill>
              <a:schemeClr val="accent2"/>
            </a:solidFill>
          </p:spPr>
          <p:txBody>
            <a:bodyPr wrap="none">
              <a:normAutofit/>
            </a:bodyPr>
            <a:lstStyle/>
            <a:p>
              <a:pPr algn="ctr"/>
              <a:r>
                <a:rPr lang="zh-CN" altLang="en-US" sz="1400" dirty="0">
                  <a:solidFill>
                    <a:schemeClr val="bg2"/>
                  </a:solidFill>
                  <a:cs typeface="+mn-ea"/>
                  <a:sym typeface="+mn-lt"/>
                </a:rPr>
                <a:t>Title text presets</a:t>
              </a:r>
            </a:p>
          </p:txBody>
        </p:sp>
        <p:sp>
          <p:nvSpPr>
            <p:cNvPr id="11" name="TextBox 83"/>
            <p:cNvSpPr txBox="1"/>
            <p:nvPr/>
          </p:nvSpPr>
          <p:spPr>
            <a:xfrm>
              <a:off x="9495419" y="4447035"/>
              <a:ext cx="1286292" cy="340519"/>
            </a:xfrm>
            <a:prstGeom prst="roundRect">
              <a:avLst/>
            </a:prstGeom>
            <a:solidFill>
              <a:schemeClr val="accent3"/>
            </a:solidFill>
          </p:spPr>
          <p:txBody>
            <a:bodyPr wrap="none">
              <a:normAutofit/>
            </a:bodyPr>
            <a:lstStyle/>
            <a:p>
              <a:pPr algn="ctr"/>
              <a:r>
                <a:rPr lang="zh-CN" altLang="en-US" sz="1400" dirty="0">
                  <a:solidFill>
                    <a:schemeClr val="bg2"/>
                  </a:solidFill>
                  <a:cs typeface="+mn-ea"/>
                  <a:sym typeface="+mn-lt"/>
                </a:rPr>
                <a:t>Title text presets</a:t>
              </a:r>
            </a:p>
          </p:txBody>
        </p:sp>
        <p:sp>
          <p:nvSpPr>
            <p:cNvPr id="12" name="TextBox 84"/>
            <p:cNvSpPr txBox="1"/>
            <p:nvPr/>
          </p:nvSpPr>
          <p:spPr bwMode="auto">
            <a:xfrm>
              <a:off x="902916" y="4854255"/>
              <a:ext cx="2697048" cy="574230"/>
            </a:xfrm>
            <a:prstGeom prst="rect">
              <a:avLst/>
            </a:prstGeom>
            <a:noFill/>
            <a:ln w="9525">
              <a:noFill/>
              <a:miter lim="800000"/>
            </a:ln>
          </p:spPr>
          <p:txBody>
            <a:bodyPr wrap="square" lIns="0" tIns="0" rIns="0" bIns="0" anchor="ctr" anchorCtr="1">
              <a:normAutofit fontScale="92500" lnSpcReduction="20000"/>
              <a:scene3d>
                <a:camera prst="orthographicFront"/>
                <a:lightRig rig="threePt" dir="t"/>
              </a:scene3d>
              <a:sp3d>
                <a:bevelT w="0" h="0"/>
              </a:sp3d>
            </a:bodyPr>
            <a:lstStyle/>
            <a:p>
              <a:pPr algn="ctr">
                <a:lnSpc>
                  <a:spcPct val="120000"/>
                </a:lnSpc>
                <a:defRPr/>
              </a:pPr>
              <a:r>
                <a:rPr lang="zh-CN" altLang="en-US" sz="1333">
                  <a:cs typeface="+mn-ea"/>
                  <a:sym typeface="+mn-lt"/>
                </a:rPr>
                <a:t>This section is displayed as a text layout </a:t>
              </a:r>
              <a:br>
                <a:rPr lang="zh-CN" altLang="en-US" sz="1333">
                  <a:cs typeface="+mn-ea"/>
                  <a:sym typeface="+mn-lt"/>
                </a:rPr>
              </a:br>
              <a:r>
                <a:rPr lang="zh-CN" altLang="en-US" sz="1333">
                  <a:cs typeface="+mn-ea"/>
                  <a:sym typeface="+mn-lt"/>
                </a:rPr>
                <a:t>(It is recommended to use theme font)</a:t>
              </a:r>
            </a:p>
          </p:txBody>
        </p:sp>
        <p:sp>
          <p:nvSpPr>
            <p:cNvPr id="13" name="TextBox 85"/>
            <p:cNvSpPr txBox="1"/>
            <p:nvPr/>
          </p:nvSpPr>
          <p:spPr bwMode="auto">
            <a:xfrm>
              <a:off x="4864210" y="4854255"/>
              <a:ext cx="2697048" cy="574230"/>
            </a:xfrm>
            <a:prstGeom prst="rect">
              <a:avLst/>
            </a:prstGeom>
            <a:noFill/>
            <a:ln w="9525">
              <a:noFill/>
              <a:miter lim="800000"/>
            </a:ln>
          </p:spPr>
          <p:txBody>
            <a:bodyPr wrap="square" lIns="0" tIns="0" rIns="0" bIns="0" anchor="ctr" anchorCtr="1">
              <a:normAutofit fontScale="92500" lnSpcReduction="20000"/>
              <a:scene3d>
                <a:camera prst="orthographicFront"/>
                <a:lightRig rig="threePt" dir="t"/>
              </a:scene3d>
              <a:sp3d>
                <a:bevelT w="0" h="0"/>
              </a:sp3d>
            </a:bodyPr>
            <a:lstStyle/>
            <a:p>
              <a:pPr algn="ctr">
                <a:lnSpc>
                  <a:spcPct val="120000"/>
                </a:lnSpc>
                <a:defRPr/>
              </a:pPr>
              <a:r>
                <a:rPr lang="zh-CN" altLang="en-US" sz="1333">
                  <a:cs typeface="+mn-ea"/>
                  <a:sym typeface="+mn-lt"/>
                </a:rPr>
                <a:t>This section is displayed as a text layout </a:t>
              </a:r>
              <a:br>
                <a:rPr lang="zh-CN" altLang="en-US" sz="1333">
                  <a:cs typeface="+mn-ea"/>
                  <a:sym typeface="+mn-lt"/>
                </a:rPr>
              </a:br>
              <a:r>
                <a:rPr lang="zh-CN" altLang="en-US" sz="1333">
                  <a:cs typeface="+mn-ea"/>
                  <a:sym typeface="+mn-lt"/>
                </a:rPr>
                <a:t>(It is recommended to use theme font)</a:t>
              </a:r>
            </a:p>
          </p:txBody>
        </p:sp>
        <p:sp>
          <p:nvSpPr>
            <p:cNvPr id="14" name="TextBox 86"/>
            <p:cNvSpPr txBox="1"/>
            <p:nvPr/>
          </p:nvSpPr>
          <p:spPr bwMode="auto">
            <a:xfrm>
              <a:off x="8790041" y="4854255"/>
              <a:ext cx="2697048" cy="574230"/>
            </a:xfrm>
            <a:prstGeom prst="rect">
              <a:avLst/>
            </a:prstGeom>
            <a:noFill/>
            <a:ln w="9525">
              <a:noFill/>
              <a:miter lim="800000"/>
            </a:ln>
          </p:spPr>
          <p:txBody>
            <a:bodyPr wrap="square" lIns="0" tIns="0" rIns="0" bIns="0" anchor="ctr" anchorCtr="1">
              <a:normAutofit fontScale="92500" lnSpcReduction="20000"/>
              <a:scene3d>
                <a:camera prst="orthographicFront"/>
                <a:lightRig rig="threePt" dir="t"/>
              </a:scene3d>
              <a:sp3d>
                <a:bevelT w="0" h="0"/>
              </a:sp3d>
            </a:bodyPr>
            <a:lstStyle/>
            <a:p>
              <a:pPr algn="ctr">
                <a:lnSpc>
                  <a:spcPct val="120000"/>
                </a:lnSpc>
                <a:defRPr/>
              </a:pPr>
              <a:r>
                <a:rPr lang="zh-CN" altLang="en-US" sz="1333">
                  <a:cs typeface="+mn-ea"/>
                  <a:sym typeface="+mn-lt"/>
                </a:rPr>
                <a:t>This section is displayed as a text layout </a:t>
              </a:r>
              <a:br>
                <a:rPr lang="zh-CN" altLang="en-US" sz="1333">
                  <a:cs typeface="+mn-ea"/>
                  <a:sym typeface="+mn-lt"/>
                </a:rPr>
              </a:br>
              <a:r>
                <a:rPr lang="zh-CN" altLang="en-US" sz="1333">
                  <a:cs typeface="+mn-ea"/>
                  <a:sym typeface="+mn-lt"/>
                </a:rPr>
                <a:t>(It is recommended to use theme font)</a:t>
              </a:r>
            </a:p>
          </p:txBody>
        </p:sp>
      </p:grpSp>
    </p:spTree>
    <p:extLst>
      <p:ext uri="{BB962C8B-B14F-4D97-AF65-F5344CB8AC3E}">
        <p14:creationId xmlns:p14="http://schemas.microsoft.com/office/powerpoint/2010/main" val="4027842458"/>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993266" y="2964962"/>
            <a:ext cx="426719" cy="537325"/>
            <a:chOff x="782705" y="2176759"/>
            <a:chExt cx="368545" cy="464074"/>
          </a:xfrm>
        </p:grpSpPr>
        <p:sp>
          <p:nvSpPr>
            <p:cNvPr id="5"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4"/>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6" name="TextBox 5"/>
            <p:cNvSpPr txBox="1"/>
            <p:nvPr/>
          </p:nvSpPr>
          <p:spPr>
            <a:xfrm>
              <a:off x="782705" y="2216099"/>
              <a:ext cx="368545"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26%</a:t>
              </a:r>
            </a:p>
          </p:txBody>
        </p:sp>
      </p:grpSp>
      <p:grpSp>
        <p:nvGrpSpPr>
          <p:cNvPr id="7" name="Group 6"/>
          <p:cNvGrpSpPr/>
          <p:nvPr/>
        </p:nvGrpSpPr>
        <p:grpSpPr>
          <a:xfrm>
            <a:off x="3120723" y="2261826"/>
            <a:ext cx="426719" cy="537325"/>
            <a:chOff x="782709" y="2176759"/>
            <a:chExt cx="368541" cy="464074"/>
          </a:xfrm>
        </p:grpSpPr>
        <p:sp>
          <p:nvSpPr>
            <p:cNvPr id="8"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2"/>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9" name="TextBox 8"/>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56%</a:t>
              </a:r>
            </a:p>
          </p:txBody>
        </p:sp>
      </p:grpSp>
      <p:grpSp>
        <p:nvGrpSpPr>
          <p:cNvPr id="10" name="Group 9"/>
          <p:cNvGrpSpPr/>
          <p:nvPr/>
        </p:nvGrpSpPr>
        <p:grpSpPr>
          <a:xfrm>
            <a:off x="4102678" y="2634827"/>
            <a:ext cx="426719" cy="537325"/>
            <a:chOff x="782709" y="2176759"/>
            <a:chExt cx="368541" cy="464074"/>
          </a:xfrm>
        </p:grpSpPr>
        <p:sp>
          <p:nvSpPr>
            <p:cNvPr id="11"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3"/>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12" name="TextBox 11"/>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45%</a:t>
              </a:r>
            </a:p>
          </p:txBody>
        </p:sp>
      </p:grpSp>
      <p:grpSp>
        <p:nvGrpSpPr>
          <p:cNvPr id="13" name="Group 12"/>
          <p:cNvGrpSpPr/>
          <p:nvPr/>
        </p:nvGrpSpPr>
        <p:grpSpPr>
          <a:xfrm>
            <a:off x="2305397" y="2792927"/>
            <a:ext cx="426719" cy="537325"/>
            <a:chOff x="782709" y="2176759"/>
            <a:chExt cx="368541" cy="464074"/>
          </a:xfrm>
        </p:grpSpPr>
        <p:sp>
          <p:nvSpPr>
            <p:cNvPr id="14"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1"/>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15" name="TextBox 14"/>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39%</a:t>
              </a:r>
            </a:p>
          </p:txBody>
        </p:sp>
      </p:grpSp>
      <p:grpSp>
        <p:nvGrpSpPr>
          <p:cNvPr id="16" name="Group 15"/>
          <p:cNvGrpSpPr/>
          <p:nvPr/>
        </p:nvGrpSpPr>
        <p:grpSpPr>
          <a:xfrm>
            <a:off x="9574494" y="2603440"/>
            <a:ext cx="426719" cy="537325"/>
            <a:chOff x="782709" y="2176759"/>
            <a:chExt cx="368541" cy="464074"/>
          </a:xfrm>
        </p:grpSpPr>
        <p:sp>
          <p:nvSpPr>
            <p:cNvPr id="17"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4"/>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18" name="TextBox 17"/>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26%</a:t>
              </a:r>
            </a:p>
          </p:txBody>
        </p:sp>
      </p:grpSp>
      <p:grpSp>
        <p:nvGrpSpPr>
          <p:cNvPr id="19" name="Group 18"/>
          <p:cNvGrpSpPr/>
          <p:nvPr/>
        </p:nvGrpSpPr>
        <p:grpSpPr>
          <a:xfrm>
            <a:off x="8177619" y="2959967"/>
            <a:ext cx="426719" cy="537325"/>
            <a:chOff x="782709" y="2176759"/>
            <a:chExt cx="368541" cy="464074"/>
          </a:xfrm>
        </p:grpSpPr>
        <p:sp>
          <p:nvSpPr>
            <p:cNvPr id="20"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2"/>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21" name="TextBox 20"/>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56%</a:t>
              </a:r>
            </a:p>
          </p:txBody>
        </p:sp>
      </p:grpSp>
      <p:grpSp>
        <p:nvGrpSpPr>
          <p:cNvPr id="22" name="Group 21"/>
          <p:cNvGrpSpPr/>
          <p:nvPr/>
        </p:nvGrpSpPr>
        <p:grpSpPr>
          <a:xfrm>
            <a:off x="8906781" y="2788342"/>
            <a:ext cx="426719" cy="537325"/>
            <a:chOff x="782709" y="2176759"/>
            <a:chExt cx="368541" cy="464074"/>
          </a:xfrm>
        </p:grpSpPr>
        <p:sp>
          <p:nvSpPr>
            <p:cNvPr id="23"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3"/>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24" name="TextBox 23"/>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45%</a:t>
              </a:r>
            </a:p>
          </p:txBody>
        </p:sp>
      </p:grpSp>
      <p:grpSp>
        <p:nvGrpSpPr>
          <p:cNvPr id="25" name="Group 24"/>
          <p:cNvGrpSpPr/>
          <p:nvPr/>
        </p:nvGrpSpPr>
        <p:grpSpPr>
          <a:xfrm>
            <a:off x="7429418" y="2078978"/>
            <a:ext cx="426719" cy="537325"/>
            <a:chOff x="782706" y="2176759"/>
            <a:chExt cx="368545" cy="464074"/>
          </a:xfrm>
        </p:grpSpPr>
        <p:sp>
          <p:nvSpPr>
            <p:cNvPr id="26"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1"/>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27" name="TextBox 26"/>
            <p:cNvSpPr txBox="1"/>
            <p:nvPr/>
          </p:nvSpPr>
          <p:spPr>
            <a:xfrm>
              <a:off x="782706" y="2216099"/>
              <a:ext cx="368545"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39%</a:t>
              </a:r>
            </a:p>
          </p:txBody>
        </p:sp>
      </p:grpSp>
      <p:grpSp>
        <p:nvGrpSpPr>
          <p:cNvPr id="28" name="Group 27"/>
          <p:cNvGrpSpPr/>
          <p:nvPr/>
        </p:nvGrpSpPr>
        <p:grpSpPr>
          <a:xfrm>
            <a:off x="5869506" y="2777758"/>
            <a:ext cx="426719" cy="537325"/>
            <a:chOff x="782709" y="2176759"/>
            <a:chExt cx="368541" cy="464074"/>
          </a:xfrm>
        </p:grpSpPr>
        <p:sp>
          <p:nvSpPr>
            <p:cNvPr id="29"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5"/>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30" name="TextBox 29"/>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26%</a:t>
              </a:r>
            </a:p>
          </p:txBody>
        </p:sp>
      </p:grpSp>
      <p:grpSp>
        <p:nvGrpSpPr>
          <p:cNvPr id="31" name="Group 30"/>
          <p:cNvGrpSpPr/>
          <p:nvPr/>
        </p:nvGrpSpPr>
        <p:grpSpPr>
          <a:xfrm>
            <a:off x="6684831" y="3178942"/>
            <a:ext cx="426719" cy="537325"/>
            <a:chOff x="782709" y="2176759"/>
            <a:chExt cx="368541" cy="464074"/>
          </a:xfrm>
        </p:grpSpPr>
        <p:sp>
          <p:nvSpPr>
            <p:cNvPr id="32" name="Freeform 7"/>
            <p:cNvSpPr>
              <a:spLocks noEditPoints="1"/>
            </p:cNvSpPr>
            <p:nvPr/>
          </p:nvSpPr>
          <p:spPr bwMode="auto">
            <a:xfrm>
              <a:off x="829066" y="2176759"/>
              <a:ext cx="272155" cy="464074"/>
            </a:xfrm>
            <a:custGeom>
              <a:avLst/>
              <a:gdLst>
                <a:gd name="T0" fmla="*/ 53 w 106"/>
                <a:gd name="T1" fmla="*/ 0 h 181"/>
                <a:gd name="T2" fmla="*/ 0 w 106"/>
                <a:gd name="T3" fmla="*/ 53 h 181"/>
                <a:gd name="T4" fmla="*/ 53 w 106"/>
                <a:gd name="T5" fmla="*/ 181 h 181"/>
                <a:gd name="T6" fmla="*/ 106 w 106"/>
                <a:gd name="T7" fmla="*/ 53 h 181"/>
                <a:gd name="T8" fmla="*/ 53 w 106"/>
                <a:gd name="T9" fmla="*/ 0 h 181"/>
                <a:gd name="T10" fmla="*/ 53 w 106"/>
                <a:gd name="T11" fmla="*/ 90 h 181"/>
                <a:gd name="T12" fmla="*/ 15 w 106"/>
                <a:gd name="T13" fmla="*/ 52 h 181"/>
                <a:gd name="T14" fmla="*/ 53 w 106"/>
                <a:gd name="T15" fmla="*/ 13 h 181"/>
                <a:gd name="T16" fmla="*/ 92 w 106"/>
                <a:gd name="T17" fmla="*/ 52 h 181"/>
                <a:gd name="T18" fmla="*/ 53 w 106"/>
                <a:gd name="T19"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181">
                  <a:moveTo>
                    <a:pt x="53" y="0"/>
                  </a:moveTo>
                  <a:cubicBezTo>
                    <a:pt x="24" y="0"/>
                    <a:pt x="0" y="24"/>
                    <a:pt x="0" y="53"/>
                  </a:cubicBezTo>
                  <a:cubicBezTo>
                    <a:pt x="0" y="83"/>
                    <a:pt x="53" y="181"/>
                    <a:pt x="53" y="181"/>
                  </a:cubicBezTo>
                  <a:cubicBezTo>
                    <a:pt x="53" y="181"/>
                    <a:pt x="106" y="83"/>
                    <a:pt x="106" y="53"/>
                  </a:cubicBezTo>
                  <a:cubicBezTo>
                    <a:pt x="106" y="24"/>
                    <a:pt x="82" y="0"/>
                    <a:pt x="53" y="0"/>
                  </a:cubicBezTo>
                  <a:close/>
                  <a:moveTo>
                    <a:pt x="53" y="90"/>
                  </a:moveTo>
                  <a:cubicBezTo>
                    <a:pt x="32" y="90"/>
                    <a:pt x="15" y="73"/>
                    <a:pt x="15" y="52"/>
                  </a:cubicBezTo>
                  <a:cubicBezTo>
                    <a:pt x="15" y="30"/>
                    <a:pt x="32" y="13"/>
                    <a:pt x="53" y="13"/>
                  </a:cubicBezTo>
                  <a:cubicBezTo>
                    <a:pt x="75" y="13"/>
                    <a:pt x="92" y="30"/>
                    <a:pt x="92" y="52"/>
                  </a:cubicBezTo>
                  <a:cubicBezTo>
                    <a:pt x="92" y="73"/>
                    <a:pt x="75" y="90"/>
                    <a:pt x="53" y="90"/>
                  </a:cubicBezTo>
                  <a:close/>
                </a:path>
              </a:pathLst>
            </a:custGeom>
            <a:solidFill>
              <a:schemeClr val="accent6"/>
            </a:solidFill>
            <a:ln>
              <a:noFill/>
            </a:ln>
          </p:spPr>
          <p:txBody>
            <a:bodyPr vert="horz" wrap="square" lIns="105875" tIns="52937" rIns="105875" bIns="52937" numCol="1" anchor="t" anchorCtr="0" compatLnSpc="1"/>
            <a:lstStyle/>
            <a:p>
              <a:pPr algn="ctr">
                <a:lnSpc>
                  <a:spcPct val="120000"/>
                </a:lnSpc>
              </a:pPr>
              <a:endParaRPr lang="en-US" sz="947" dirty="0">
                <a:solidFill>
                  <a:schemeClr val="bg1">
                    <a:lumMod val="65000"/>
                  </a:schemeClr>
                </a:solidFill>
                <a:cs typeface="+mn-ea"/>
                <a:sym typeface="+mn-lt"/>
              </a:endParaRPr>
            </a:p>
          </p:txBody>
        </p:sp>
        <p:sp>
          <p:nvSpPr>
            <p:cNvPr id="33" name="TextBox 32"/>
            <p:cNvSpPr txBox="1"/>
            <p:nvPr/>
          </p:nvSpPr>
          <p:spPr>
            <a:xfrm>
              <a:off x="782709" y="2216099"/>
              <a:ext cx="368541" cy="216920"/>
            </a:xfrm>
            <a:prstGeom prst="rect">
              <a:avLst/>
            </a:prstGeom>
            <a:noFill/>
          </p:spPr>
          <p:txBody>
            <a:bodyPr wrap="none" rtlCol="0">
              <a:spAutoFit/>
            </a:bodyPr>
            <a:lstStyle/>
            <a:p>
              <a:pPr algn="ctr">
                <a:lnSpc>
                  <a:spcPct val="120000"/>
                </a:lnSpc>
              </a:pPr>
              <a:r>
                <a:rPr lang="en-US" sz="947" dirty="0">
                  <a:solidFill>
                    <a:schemeClr val="bg1">
                      <a:lumMod val="65000"/>
                    </a:schemeClr>
                  </a:solidFill>
                  <a:cs typeface="+mn-ea"/>
                  <a:sym typeface="+mn-lt"/>
                </a:rPr>
                <a:t>26%</a:t>
              </a:r>
            </a:p>
          </p:txBody>
        </p:sp>
      </p:grpSp>
      <p:sp>
        <p:nvSpPr>
          <p:cNvPr id="34" name="Content Placeholder 2"/>
          <p:cNvSpPr txBox="1"/>
          <p:nvPr/>
        </p:nvSpPr>
        <p:spPr>
          <a:xfrm>
            <a:off x="1679054" y="5158804"/>
            <a:ext cx="8882585" cy="377155"/>
          </a:xfrm>
          <a:prstGeom prst="rect">
            <a:avLst/>
          </a:prstGeom>
        </p:spPr>
        <p:txBody>
          <a:bodyPr vert="horz" lIns="0" tIns="0" rIns="0" bIns="0"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spcBef>
                <a:spcPts val="0"/>
              </a:spcBef>
              <a:buNone/>
            </a:pPr>
            <a:r>
              <a:rPr lang="zh-CN" altLang="en-US" sz="1067" dirty="0">
                <a:solidFill>
                  <a:schemeClr val="tx1">
                    <a:lumMod val="65000"/>
                    <a:lumOff val="35000"/>
                  </a:schemeClr>
                </a:solidFill>
                <a:cs typeface="+mn-ea"/>
                <a:sym typeface="+mn-lt"/>
              </a:rPr>
              <a:t>Users can present on a projector or computer or print the presentation into film for application to</a:t>
            </a:r>
            <a:r>
              <a:rPr lang="en-US" altLang="zh-CN" sz="1067" dirty="0">
                <a:solidFill>
                  <a:schemeClr val="tx1">
                    <a:lumMod val="65000"/>
                    <a:lumOff val="35000"/>
                  </a:schemeClr>
                </a:solidFill>
                <a:cs typeface="+mn-ea"/>
                <a:sym typeface="+mn-lt"/>
              </a:rPr>
              <a:t> </a:t>
            </a:r>
            <a:r>
              <a:rPr lang="zh-CN" altLang="en-US" sz="1067" dirty="0">
                <a:solidFill>
                  <a:schemeClr val="tx1">
                    <a:lumMod val="65000"/>
                    <a:lumOff val="35000"/>
                  </a:schemeClr>
                </a:solidFill>
                <a:cs typeface="+mn-ea"/>
                <a:sym typeface="+mn-lt"/>
              </a:rPr>
              <a:t>Users can present on a projector or computer or print the presentation into film for application to</a:t>
            </a:r>
            <a:r>
              <a:rPr lang="en-US" altLang="zh-CN" sz="1067" dirty="0">
                <a:solidFill>
                  <a:schemeClr val="tx1">
                    <a:lumMod val="65000"/>
                    <a:lumOff val="35000"/>
                  </a:schemeClr>
                </a:solidFill>
                <a:cs typeface="+mn-ea"/>
                <a:sym typeface="+mn-lt"/>
              </a:rPr>
              <a:t> </a:t>
            </a:r>
            <a:r>
              <a:rPr lang="zh-CN" altLang="en-US" sz="1067" dirty="0">
                <a:solidFill>
                  <a:schemeClr val="tx1">
                    <a:lumMod val="65000"/>
                    <a:lumOff val="35000"/>
                  </a:schemeClr>
                </a:solidFill>
                <a:cs typeface="+mn-ea"/>
                <a:sym typeface="+mn-lt"/>
              </a:rPr>
              <a:t>Users can present on a projector or computer or print the presentation into film for application to</a:t>
            </a:r>
            <a:endParaRPr lang="en-GB" altLang="zh-CN" sz="1067" dirty="0">
              <a:solidFill>
                <a:schemeClr val="tx1">
                  <a:lumMod val="65000"/>
                  <a:lumOff val="35000"/>
                </a:schemeClr>
              </a:solidFill>
              <a:cs typeface="+mn-ea"/>
              <a:sym typeface="+mn-lt"/>
            </a:endParaRPr>
          </a:p>
        </p:txBody>
      </p:sp>
      <p:sp>
        <p:nvSpPr>
          <p:cNvPr id="35" name="Title 13"/>
          <p:cNvSpPr txBox="1"/>
          <p:nvPr/>
        </p:nvSpPr>
        <p:spPr>
          <a:xfrm>
            <a:off x="1679055" y="4902922"/>
            <a:ext cx="2018028" cy="222561"/>
          </a:xfrm>
          <a:prstGeom prst="rect">
            <a:avLst/>
          </a:prstGeom>
        </p:spPr>
        <p:txBody>
          <a:bodyPr vert="horz" wrap="square" lIns="0" tIns="0" rIns="0" bIns="0" rtlCol="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algn="just">
              <a:lnSpc>
                <a:spcPct val="120000"/>
              </a:lnSpc>
              <a:spcBef>
                <a:spcPts val="0"/>
              </a:spcBef>
            </a:pPr>
            <a:r>
              <a:rPr lang="zh-CN" altLang="en-US" sz="1327" b="1" dirty="0">
                <a:latin typeface="+mn-lt"/>
                <a:ea typeface="+mn-ea"/>
                <a:cs typeface="+mn-ea"/>
                <a:sym typeface="+mn-lt"/>
              </a:rPr>
              <a:t>Please enter your title</a:t>
            </a:r>
            <a:endParaRPr lang="en-US" sz="1327" b="1" dirty="0">
              <a:latin typeface="+mn-lt"/>
              <a:ea typeface="+mn-ea"/>
              <a:cs typeface="+mn-ea"/>
              <a:sym typeface="+mn-lt"/>
            </a:endParaRPr>
          </a:p>
        </p:txBody>
      </p:sp>
      <p:grpSp>
        <p:nvGrpSpPr>
          <p:cNvPr id="36" name="Group 35"/>
          <p:cNvGrpSpPr/>
          <p:nvPr/>
        </p:nvGrpSpPr>
        <p:grpSpPr>
          <a:xfrm>
            <a:off x="1845802" y="3391858"/>
            <a:ext cx="1345889" cy="1207290"/>
            <a:chOff x="755576" y="2395604"/>
            <a:chExt cx="1162406" cy="1042704"/>
          </a:xfrm>
        </p:grpSpPr>
        <p:sp>
          <p:nvSpPr>
            <p:cNvPr id="37" name="Isosceles Triangle 2"/>
            <p:cNvSpPr/>
            <p:nvPr/>
          </p:nvSpPr>
          <p:spPr>
            <a:xfrm>
              <a:off x="755576" y="2395604"/>
              <a:ext cx="1162406" cy="828163"/>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38" name="Content Placeholder 2"/>
            <p:cNvSpPr txBox="1"/>
            <p:nvPr/>
          </p:nvSpPr>
          <p:spPr>
            <a:xfrm>
              <a:off x="988884" y="3235161"/>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sz="760" dirty="0">
                <a:cs typeface="+mn-ea"/>
                <a:sym typeface="+mn-lt"/>
              </a:endParaRPr>
            </a:p>
          </p:txBody>
        </p:sp>
      </p:grpSp>
      <p:grpSp>
        <p:nvGrpSpPr>
          <p:cNvPr id="39" name="Group 38"/>
          <p:cNvGrpSpPr/>
          <p:nvPr/>
        </p:nvGrpSpPr>
        <p:grpSpPr>
          <a:xfrm>
            <a:off x="2661128" y="2884947"/>
            <a:ext cx="1345889" cy="1714200"/>
            <a:chOff x="1459750" y="1957798"/>
            <a:chExt cx="1162406" cy="1480507"/>
          </a:xfrm>
        </p:grpSpPr>
        <p:sp>
          <p:nvSpPr>
            <p:cNvPr id="40" name="Isosceles Triangle 2"/>
            <p:cNvSpPr/>
            <p:nvPr/>
          </p:nvSpPr>
          <p:spPr>
            <a:xfrm>
              <a:off x="1459750" y="1957798"/>
              <a:ext cx="1162406" cy="1265969"/>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41" name="Content Placeholder 2"/>
            <p:cNvSpPr txBox="1"/>
            <p:nvPr/>
          </p:nvSpPr>
          <p:spPr>
            <a:xfrm>
              <a:off x="1691223" y="3235158"/>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42" name="Group 41"/>
          <p:cNvGrpSpPr/>
          <p:nvPr/>
        </p:nvGrpSpPr>
        <p:grpSpPr>
          <a:xfrm>
            <a:off x="3697083" y="3233620"/>
            <a:ext cx="1237887" cy="1365526"/>
            <a:chOff x="2354476" y="2258939"/>
            <a:chExt cx="1069128" cy="1179367"/>
          </a:xfrm>
        </p:grpSpPr>
        <p:sp>
          <p:nvSpPr>
            <p:cNvPr id="43" name="Isosceles Triangle 2"/>
            <p:cNvSpPr/>
            <p:nvPr/>
          </p:nvSpPr>
          <p:spPr>
            <a:xfrm>
              <a:off x="2354476" y="2258939"/>
              <a:ext cx="1069128" cy="964828"/>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44" name="Content Placeholder 2"/>
            <p:cNvSpPr txBox="1"/>
            <p:nvPr/>
          </p:nvSpPr>
          <p:spPr>
            <a:xfrm>
              <a:off x="2539310" y="3235159"/>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45" name="Group 44"/>
          <p:cNvGrpSpPr/>
          <p:nvPr/>
        </p:nvGrpSpPr>
        <p:grpSpPr>
          <a:xfrm>
            <a:off x="4629465" y="3579786"/>
            <a:ext cx="1154320" cy="1019364"/>
            <a:chOff x="3159748" y="2557908"/>
            <a:chExt cx="996954" cy="880397"/>
          </a:xfrm>
        </p:grpSpPr>
        <p:sp>
          <p:nvSpPr>
            <p:cNvPr id="46" name="Isosceles Triangle 2"/>
            <p:cNvSpPr/>
            <p:nvPr/>
          </p:nvSpPr>
          <p:spPr>
            <a:xfrm>
              <a:off x="3159748" y="2557908"/>
              <a:ext cx="996954" cy="665859"/>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47" name="Content Placeholder 2"/>
            <p:cNvSpPr txBox="1"/>
            <p:nvPr/>
          </p:nvSpPr>
          <p:spPr>
            <a:xfrm>
              <a:off x="3308495" y="3235158"/>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48" name="Group 47"/>
          <p:cNvGrpSpPr/>
          <p:nvPr/>
        </p:nvGrpSpPr>
        <p:grpSpPr>
          <a:xfrm>
            <a:off x="5409910" y="3391858"/>
            <a:ext cx="1345889" cy="1207290"/>
            <a:chOff x="3833796" y="2395604"/>
            <a:chExt cx="1162406" cy="1042704"/>
          </a:xfrm>
        </p:grpSpPr>
        <p:sp>
          <p:nvSpPr>
            <p:cNvPr id="49" name="Isosceles Triangle 2"/>
            <p:cNvSpPr/>
            <p:nvPr/>
          </p:nvSpPr>
          <p:spPr>
            <a:xfrm>
              <a:off x="3833796" y="2395604"/>
              <a:ext cx="1162406" cy="828163"/>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50" name="Content Placeholder 2"/>
            <p:cNvSpPr txBox="1"/>
            <p:nvPr/>
          </p:nvSpPr>
          <p:spPr>
            <a:xfrm>
              <a:off x="4065269" y="3235161"/>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51" name="Group 50"/>
          <p:cNvGrpSpPr/>
          <p:nvPr/>
        </p:nvGrpSpPr>
        <p:grpSpPr>
          <a:xfrm>
            <a:off x="6225238" y="3792187"/>
            <a:ext cx="1345889" cy="806963"/>
            <a:chOff x="4537970" y="2741353"/>
            <a:chExt cx="1162406" cy="696951"/>
          </a:xfrm>
        </p:grpSpPr>
        <p:sp>
          <p:nvSpPr>
            <p:cNvPr id="52" name="Isosceles Triangle 2"/>
            <p:cNvSpPr/>
            <p:nvPr/>
          </p:nvSpPr>
          <p:spPr>
            <a:xfrm>
              <a:off x="4537970" y="2741353"/>
              <a:ext cx="1162406" cy="482414"/>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6">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53" name="Content Placeholder 2"/>
            <p:cNvSpPr txBox="1"/>
            <p:nvPr/>
          </p:nvSpPr>
          <p:spPr>
            <a:xfrm>
              <a:off x="4771278" y="3235157"/>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54" name="Group 53"/>
          <p:cNvGrpSpPr/>
          <p:nvPr/>
        </p:nvGrpSpPr>
        <p:grpSpPr>
          <a:xfrm>
            <a:off x="6931631" y="2680376"/>
            <a:ext cx="1432108" cy="1918775"/>
            <a:chOff x="5148063" y="1781113"/>
            <a:chExt cx="1236871" cy="1657193"/>
          </a:xfrm>
        </p:grpSpPr>
        <p:sp>
          <p:nvSpPr>
            <p:cNvPr id="55" name="Isosceles Triangle 2"/>
            <p:cNvSpPr/>
            <p:nvPr/>
          </p:nvSpPr>
          <p:spPr>
            <a:xfrm>
              <a:off x="5148063" y="1781113"/>
              <a:ext cx="1236871" cy="1442653"/>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56" name="Content Placeholder 2"/>
            <p:cNvSpPr txBox="1"/>
            <p:nvPr/>
          </p:nvSpPr>
          <p:spPr>
            <a:xfrm>
              <a:off x="5414366" y="3235159"/>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57" name="Group 56"/>
          <p:cNvGrpSpPr/>
          <p:nvPr/>
        </p:nvGrpSpPr>
        <p:grpSpPr>
          <a:xfrm>
            <a:off x="7685938" y="3579785"/>
            <a:ext cx="1335429" cy="1019364"/>
            <a:chOff x="5799535" y="2557908"/>
            <a:chExt cx="1153373" cy="880397"/>
          </a:xfrm>
        </p:grpSpPr>
        <p:sp>
          <p:nvSpPr>
            <p:cNvPr id="58" name="Isosceles Triangle 2"/>
            <p:cNvSpPr/>
            <p:nvPr/>
          </p:nvSpPr>
          <p:spPr>
            <a:xfrm>
              <a:off x="5799535" y="2557908"/>
              <a:ext cx="1153373" cy="665859"/>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59" name="Content Placeholder 2"/>
            <p:cNvSpPr txBox="1"/>
            <p:nvPr/>
          </p:nvSpPr>
          <p:spPr>
            <a:xfrm>
              <a:off x="6060556" y="3235158"/>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60" name="Group 59"/>
          <p:cNvGrpSpPr/>
          <p:nvPr/>
        </p:nvGrpSpPr>
        <p:grpSpPr>
          <a:xfrm>
            <a:off x="8341603" y="3391858"/>
            <a:ext cx="1557053" cy="1207290"/>
            <a:chOff x="6365816" y="2395604"/>
            <a:chExt cx="1344784" cy="1042704"/>
          </a:xfrm>
        </p:grpSpPr>
        <p:sp>
          <p:nvSpPr>
            <p:cNvPr id="61" name="Isosceles Triangle 2"/>
            <p:cNvSpPr/>
            <p:nvPr/>
          </p:nvSpPr>
          <p:spPr>
            <a:xfrm>
              <a:off x="6365816" y="2395604"/>
              <a:ext cx="1344784" cy="828163"/>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62" name="Content Placeholder 2"/>
            <p:cNvSpPr txBox="1"/>
            <p:nvPr/>
          </p:nvSpPr>
          <p:spPr>
            <a:xfrm>
              <a:off x="6690313" y="3235161"/>
              <a:ext cx="695789"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grpSp>
        <p:nvGrpSpPr>
          <p:cNvPr id="63" name="Group 62"/>
          <p:cNvGrpSpPr/>
          <p:nvPr/>
        </p:nvGrpSpPr>
        <p:grpSpPr>
          <a:xfrm>
            <a:off x="9120132" y="3242142"/>
            <a:ext cx="1335429" cy="1357004"/>
            <a:chOff x="7038208" y="2266298"/>
            <a:chExt cx="1153373" cy="1172007"/>
          </a:xfrm>
        </p:grpSpPr>
        <p:sp>
          <p:nvSpPr>
            <p:cNvPr id="64" name="Isosceles Triangle 2"/>
            <p:cNvSpPr/>
            <p:nvPr/>
          </p:nvSpPr>
          <p:spPr>
            <a:xfrm>
              <a:off x="7038208" y="2266298"/>
              <a:ext cx="1153373" cy="957470"/>
            </a:xfrm>
            <a:custGeom>
              <a:avLst/>
              <a:gdLst>
                <a:gd name="connsiteX0" fmla="*/ 0 w 1278647"/>
                <a:gd name="connsiteY0" fmla="*/ 1102282 h 1102282"/>
                <a:gd name="connsiteX1" fmla="*/ 639324 w 1278647"/>
                <a:gd name="connsiteY1" fmla="*/ 0 h 1102282"/>
                <a:gd name="connsiteX2" fmla="*/ 1278647 w 1278647"/>
                <a:gd name="connsiteY2" fmla="*/ 1102282 h 1102282"/>
                <a:gd name="connsiteX3" fmla="*/ 0 w 1278647"/>
                <a:gd name="connsiteY3" fmla="*/ 1102282 h 1102282"/>
                <a:gd name="connsiteX0-1" fmla="*/ 0 w 1278647"/>
                <a:gd name="connsiteY0-2" fmla="*/ 1102282 h 1102282"/>
                <a:gd name="connsiteX1-3" fmla="*/ 639324 w 1278647"/>
                <a:gd name="connsiteY1-4" fmla="*/ 0 h 1102282"/>
                <a:gd name="connsiteX2-5" fmla="*/ 1278647 w 1278647"/>
                <a:gd name="connsiteY2-6" fmla="*/ 1102282 h 1102282"/>
                <a:gd name="connsiteX3-7" fmla="*/ 0 w 1278647"/>
                <a:gd name="connsiteY3-8" fmla="*/ 1102282 h 1102282"/>
                <a:gd name="connsiteX0-9" fmla="*/ 0 w 1278647"/>
                <a:gd name="connsiteY0-10" fmla="*/ 1102284 h 1102284"/>
                <a:gd name="connsiteX1-11" fmla="*/ 639324 w 1278647"/>
                <a:gd name="connsiteY1-12" fmla="*/ 2 h 1102284"/>
                <a:gd name="connsiteX2-13" fmla="*/ 1278647 w 1278647"/>
                <a:gd name="connsiteY2-14" fmla="*/ 1102284 h 1102284"/>
                <a:gd name="connsiteX3-15" fmla="*/ 0 w 1278647"/>
                <a:gd name="connsiteY3-16" fmla="*/ 1102284 h 1102284"/>
              </a:gdLst>
              <a:ahLst/>
              <a:cxnLst>
                <a:cxn ang="0">
                  <a:pos x="connsiteX0-1" y="connsiteY0-2"/>
                </a:cxn>
                <a:cxn ang="0">
                  <a:pos x="connsiteX1-3" y="connsiteY1-4"/>
                </a:cxn>
                <a:cxn ang="0">
                  <a:pos x="connsiteX2-5" y="connsiteY2-6"/>
                </a:cxn>
                <a:cxn ang="0">
                  <a:pos x="connsiteX3-7" y="connsiteY3-8"/>
                </a:cxn>
              </a:cxnLst>
              <a:rect l="l" t="t" r="r" b="b"/>
              <a:pathLst>
                <a:path w="1278647" h="1102284">
                  <a:moveTo>
                    <a:pt x="0" y="1102284"/>
                  </a:moveTo>
                  <a:cubicBezTo>
                    <a:pt x="213108" y="734857"/>
                    <a:pt x="133608" y="-1665"/>
                    <a:pt x="639324" y="2"/>
                  </a:cubicBezTo>
                  <a:cubicBezTo>
                    <a:pt x="1145040" y="1669"/>
                    <a:pt x="1065539" y="734857"/>
                    <a:pt x="1278647" y="1102284"/>
                  </a:cubicBezTo>
                  <a:lnTo>
                    <a:pt x="0" y="1102284"/>
                  </a:lnTo>
                  <a:close/>
                </a:path>
              </a:pathLst>
            </a:cu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dirty="0">
                <a:solidFill>
                  <a:schemeClr val="bg1">
                    <a:lumMod val="65000"/>
                  </a:schemeClr>
                </a:solidFill>
                <a:cs typeface="+mn-ea"/>
                <a:sym typeface="+mn-lt"/>
              </a:endParaRPr>
            </a:p>
          </p:txBody>
        </p:sp>
        <p:sp>
          <p:nvSpPr>
            <p:cNvPr id="65" name="Content Placeholder 2"/>
            <p:cNvSpPr txBox="1"/>
            <p:nvPr/>
          </p:nvSpPr>
          <p:spPr>
            <a:xfrm>
              <a:off x="7266999" y="3235158"/>
              <a:ext cx="695790" cy="203147"/>
            </a:xfrm>
            <a:prstGeom prst="rect">
              <a:avLst/>
            </a:prstGeom>
          </p:spPr>
          <p:txBody>
            <a:bodyPr vert="horz" wrap="square" lIns="105875" tIns="52937" rIns="105875" bIns="52937"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0000"/>
                </a:lnSpc>
                <a:spcBef>
                  <a:spcPts val="0"/>
                </a:spcBef>
                <a:buNone/>
              </a:pPr>
              <a:r>
                <a:rPr lang="zh-CN" altLang="en-US" sz="760" dirty="0">
                  <a:cs typeface="+mn-ea"/>
                  <a:sym typeface="+mn-lt"/>
                </a:rPr>
                <a:t>What's in the text</a:t>
              </a:r>
              <a:endParaRPr lang="en-US" altLang="zh-CN" sz="760" dirty="0">
                <a:cs typeface="+mn-ea"/>
                <a:sym typeface="+mn-lt"/>
              </a:endParaRPr>
            </a:p>
          </p:txBody>
        </p:sp>
      </p:grpSp>
    </p:spTree>
    <p:extLst>
      <p:ext uri="{BB962C8B-B14F-4D97-AF65-F5344CB8AC3E}">
        <p14:creationId xmlns:p14="http://schemas.microsoft.com/office/powerpoint/2010/main" val="79013675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down)">
                                      <p:cBhvr>
                                        <p:cTn id="7" dur="500"/>
                                        <p:tgtEl>
                                          <p:spTgt spid="36"/>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down)">
                                      <p:cBhvr>
                                        <p:cTn id="15" dur="500"/>
                                        <p:tgtEl>
                                          <p:spTgt spid="39"/>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wipe(down)">
                                      <p:cBhvr>
                                        <p:cTn id="23" dur="500"/>
                                        <p:tgtEl>
                                          <p:spTgt spid="42"/>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wipe(down)">
                                      <p:cBhvr>
                                        <p:cTn id="31" dur="500"/>
                                        <p:tgtEl>
                                          <p:spTgt spid="45"/>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down)">
                                      <p:cBhvr>
                                        <p:cTn id="35" dur="500"/>
                                        <p:tgtEl>
                                          <p:spTgt spid="4"/>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00"/>
                                        <p:tgtEl>
                                          <p:spTgt spid="48"/>
                                        </p:tgtEl>
                                      </p:cBhvr>
                                    </p:animEffect>
                                  </p:childTnLst>
                                </p:cTn>
                              </p:par>
                            </p:childTnLst>
                          </p:cTn>
                        </p:par>
                        <p:par>
                          <p:cTn id="40" fill="hold">
                            <p:stCondLst>
                              <p:cond delay="4500"/>
                            </p:stCondLst>
                            <p:childTnLst>
                              <p:par>
                                <p:cTn id="41" presetID="22" presetClass="entr" presetSubtype="4" fill="hold" nodeType="after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wipe(down)">
                                      <p:cBhvr>
                                        <p:cTn id="43" dur="500"/>
                                        <p:tgtEl>
                                          <p:spTgt spid="28"/>
                                        </p:tgtEl>
                                      </p:cBhvr>
                                    </p:animEffect>
                                  </p:childTnLst>
                                </p:cTn>
                              </p:par>
                            </p:childTnLst>
                          </p:cTn>
                        </p:par>
                        <p:par>
                          <p:cTn id="44" fill="hold">
                            <p:stCondLst>
                              <p:cond delay="5000"/>
                            </p:stCondLst>
                            <p:childTnLst>
                              <p:par>
                                <p:cTn id="45" presetID="22" presetClass="entr" presetSubtype="4" fill="hold" nodeType="after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wipe(down)">
                                      <p:cBhvr>
                                        <p:cTn id="47" dur="500"/>
                                        <p:tgtEl>
                                          <p:spTgt spid="51"/>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down)">
                                      <p:cBhvr>
                                        <p:cTn id="51" dur="500"/>
                                        <p:tgtEl>
                                          <p:spTgt spid="31"/>
                                        </p:tgtEl>
                                      </p:cBhvr>
                                    </p:animEffect>
                                  </p:childTnLst>
                                </p:cTn>
                              </p:par>
                            </p:childTnLst>
                          </p:cTn>
                        </p:par>
                        <p:par>
                          <p:cTn id="52" fill="hold">
                            <p:stCondLst>
                              <p:cond delay="6000"/>
                            </p:stCondLst>
                            <p:childTnLst>
                              <p:par>
                                <p:cTn id="53" presetID="22" presetClass="entr" presetSubtype="4" fill="hold"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wipe(down)">
                                      <p:cBhvr>
                                        <p:cTn id="55" dur="500"/>
                                        <p:tgtEl>
                                          <p:spTgt spid="54"/>
                                        </p:tgtEl>
                                      </p:cBhvr>
                                    </p:animEffect>
                                  </p:childTnLst>
                                </p:cTn>
                              </p:par>
                            </p:childTnLst>
                          </p:cTn>
                        </p:par>
                        <p:par>
                          <p:cTn id="56" fill="hold">
                            <p:stCondLst>
                              <p:cond delay="6500"/>
                            </p:stCondLst>
                            <p:childTnLst>
                              <p:par>
                                <p:cTn id="57" presetID="22" presetClass="entr" presetSubtype="4"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down)">
                                      <p:cBhvr>
                                        <p:cTn id="59" dur="500"/>
                                        <p:tgtEl>
                                          <p:spTgt spid="25"/>
                                        </p:tgtEl>
                                      </p:cBhvr>
                                    </p:animEffect>
                                  </p:childTnLst>
                                </p:cTn>
                              </p:par>
                            </p:childTnLst>
                          </p:cTn>
                        </p:par>
                        <p:par>
                          <p:cTn id="60" fill="hold">
                            <p:stCondLst>
                              <p:cond delay="7000"/>
                            </p:stCondLst>
                            <p:childTnLst>
                              <p:par>
                                <p:cTn id="61" presetID="22" presetClass="entr" presetSubtype="4" fill="hold"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wipe(down)">
                                      <p:cBhvr>
                                        <p:cTn id="63" dur="500"/>
                                        <p:tgtEl>
                                          <p:spTgt spid="57"/>
                                        </p:tgtEl>
                                      </p:cBhvr>
                                    </p:animEffect>
                                  </p:childTnLst>
                                </p:cTn>
                              </p:par>
                            </p:childTnLst>
                          </p:cTn>
                        </p:par>
                        <p:par>
                          <p:cTn id="64" fill="hold">
                            <p:stCondLst>
                              <p:cond delay="7500"/>
                            </p:stCondLst>
                            <p:childTnLst>
                              <p:par>
                                <p:cTn id="65" presetID="22" presetClass="entr" presetSubtype="4" fill="hold"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down)">
                                      <p:cBhvr>
                                        <p:cTn id="67" dur="500"/>
                                        <p:tgtEl>
                                          <p:spTgt spid="19"/>
                                        </p:tgtEl>
                                      </p:cBhvr>
                                    </p:animEffect>
                                  </p:childTnLst>
                                </p:cTn>
                              </p:par>
                            </p:childTnLst>
                          </p:cTn>
                        </p:par>
                        <p:par>
                          <p:cTn id="68" fill="hold">
                            <p:stCondLst>
                              <p:cond delay="8000"/>
                            </p:stCondLst>
                            <p:childTnLst>
                              <p:par>
                                <p:cTn id="69" presetID="22" presetClass="entr" presetSubtype="4" fill="hold"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wipe(down)">
                                      <p:cBhvr>
                                        <p:cTn id="71" dur="500"/>
                                        <p:tgtEl>
                                          <p:spTgt spid="60"/>
                                        </p:tgtEl>
                                      </p:cBhvr>
                                    </p:animEffect>
                                  </p:childTnLst>
                                </p:cTn>
                              </p:par>
                            </p:childTnLst>
                          </p:cTn>
                        </p:par>
                        <p:par>
                          <p:cTn id="72" fill="hold">
                            <p:stCondLst>
                              <p:cond delay="8500"/>
                            </p:stCondLst>
                            <p:childTnLst>
                              <p:par>
                                <p:cTn id="73" presetID="22" presetClass="entr" presetSubtype="4" fill="hold" nodeType="after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wipe(down)">
                                      <p:cBhvr>
                                        <p:cTn id="75" dur="500"/>
                                        <p:tgtEl>
                                          <p:spTgt spid="22"/>
                                        </p:tgtEl>
                                      </p:cBhvr>
                                    </p:animEffect>
                                  </p:childTnLst>
                                </p:cTn>
                              </p:par>
                            </p:childTnLst>
                          </p:cTn>
                        </p:par>
                        <p:par>
                          <p:cTn id="76" fill="hold">
                            <p:stCondLst>
                              <p:cond delay="9000"/>
                            </p:stCondLst>
                            <p:childTnLst>
                              <p:par>
                                <p:cTn id="77" presetID="2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wipe(down)">
                                      <p:cBhvr>
                                        <p:cTn id="79" dur="500"/>
                                        <p:tgtEl>
                                          <p:spTgt spid="63"/>
                                        </p:tgtEl>
                                      </p:cBhvr>
                                    </p:animEffect>
                                  </p:childTnLst>
                                </p:cTn>
                              </p:par>
                            </p:childTnLst>
                          </p:cTn>
                        </p:par>
                        <p:par>
                          <p:cTn id="80" fill="hold">
                            <p:stCondLst>
                              <p:cond delay="9500"/>
                            </p:stCondLst>
                            <p:childTnLst>
                              <p:par>
                                <p:cTn id="81" presetID="22" presetClass="entr" presetSubtype="4"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wipe(down)">
                                      <p:cBhvr>
                                        <p:cTn id="83" dur="500"/>
                                        <p:tgtEl>
                                          <p:spTgt spid="16"/>
                                        </p:tgtEl>
                                      </p:cBhvr>
                                    </p:animEffect>
                                  </p:childTnLst>
                                </p:cTn>
                              </p:par>
                            </p:childTnLst>
                          </p:cTn>
                        </p:par>
                        <p:par>
                          <p:cTn id="84" fill="hold">
                            <p:stCondLst>
                              <p:cond delay="10000"/>
                            </p:stCondLst>
                            <p:childTnLst>
                              <p:par>
                                <p:cTn id="85" presetID="10"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500"/>
                                        <p:tgtEl>
                                          <p:spTgt spid="35"/>
                                        </p:tgtEl>
                                      </p:cBhvr>
                                    </p:animEffect>
                                  </p:childTnLst>
                                </p:cTn>
                              </p:par>
                            </p:childTnLst>
                          </p:cTn>
                        </p:par>
                        <p:par>
                          <p:cTn id="88" fill="hold">
                            <p:stCondLst>
                              <p:cond delay="10500"/>
                            </p:stCondLst>
                            <p:childTnLst>
                              <p:par>
                                <p:cTn id="89" presetID="10" presetClass="entr" presetSubtype="0"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fade">
                                      <p:cBhvr>
                                        <p:cTn id="9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22"/>
          <p:cNvGrpSpPr/>
          <p:nvPr/>
        </p:nvGrpSpPr>
        <p:grpSpPr>
          <a:xfrm>
            <a:off x="1084004" y="2047777"/>
            <a:ext cx="509761" cy="3119463"/>
            <a:chOff x="1461672" y="2210578"/>
            <a:chExt cx="509757" cy="3119848"/>
          </a:xfrm>
          <a:solidFill>
            <a:schemeClr val="bg2">
              <a:lumMod val="75000"/>
            </a:schemeClr>
          </a:solidFill>
        </p:grpSpPr>
        <p:sp>
          <p:nvSpPr>
            <p:cNvPr id="53" name="Rectangle 23"/>
            <p:cNvSpPr>
              <a:spLocks noChangeArrowheads="1"/>
            </p:cNvSpPr>
            <p:nvPr/>
          </p:nvSpPr>
          <p:spPr bwMode="auto">
            <a:xfrm>
              <a:off x="1461672" y="3773130"/>
              <a:ext cx="509757" cy="700696"/>
            </a:xfrm>
            <a:prstGeom prst="rect">
              <a:avLst/>
            </a:prstGeom>
            <a:grpFill/>
            <a:ln>
              <a:noFill/>
            </a:ln>
          </p:spPr>
          <p:txBody>
            <a:bodyPr/>
            <a:lstStyle/>
            <a:p>
              <a:pPr>
                <a:defRPr/>
              </a:pPr>
              <a:endParaRPr lang="id-ID" sz="2400">
                <a:cs typeface="+mn-ea"/>
                <a:sym typeface="+mn-lt"/>
              </a:endParaRPr>
            </a:p>
          </p:txBody>
        </p:sp>
        <p:sp>
          <p:nvSpPr>
            <p:cNvPr id="54" name="Rectangle 24"/>
            <p:cNvSpPr>
              <a:spLocks noChangeArrowheads="1"/>
            </p:cNvSpPr>
            <p:nvPr/>
          </p:nvSpPr>
          <p:spPr bwMode="auto">
            <a:xfrm>
              <a:off x="1461672" y="2974337"/>
              <a:ext cx="509757" cy="781276"/>
            </a:xfrm>
            <a:prstGeom prst="rect">
              <a:avLst/>
            </a:prstGeom>
            <a:grpFill/>
            <a:ln>
              <a:noFill/>
            </a:ln>
          </p:spPr>
          <p:txBody>
            <a:bodyPr/>
            <a:lstStyle/>
            <a:p>
              <a:pPr>
                <a:defRPr/>
              </a:pPr>
              <a:endParaRPr lang="id-ID" sz="2400">
                <a:cs typeface="+mn-ea"/>
                <a:sym typeface="+mn-lt"/>
              </a:endParaRPr>
            </a:p>
          </p:txBody>
        </p:sp>
        <p:sp>
          <p:nvSpPr>
            <p:cNvPr id="55" name="Freeform 25"/>
            <p:cNvSpPr/>
            <p:nvPr/>
          </p:nvSpPr>
          <p:spPr bwMode="auto">
            <a:xfrm>
              <a:off x="1461672"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56" name="Freeform 26"/>
            <p:cNvSpPr/>
            <p:nvPr/>
          </p:nvSpPr>
          <p:spPr bwMode="auto">
            <a:xfrm>
              <a:off x="1461672"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57" name="Freeform 31"/>
          <p:cNvSpPr/>
          <p:nvPr/>
        </p:nvSpPr>
        <p:spPr bwMode="auto">
          <a:xfrm>
            <a:off x="1079269" y="3969225"/>
            <a:ext cx="509592" cy="296827"/>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58" name="Group 8"/>
          <p:cNvGrpSpPr/>
          <p:nvPr/>
        </p:nvGrpSpPr>
        <p:grpSpPr>
          <a:xfrm>
            <a:off x="1082253" y="4012983"/>
            <a:ext cx="637348" cy="1154253"/>
            <a:chOff x="806257" y="3985529"/>
            <a:chExt cx="637344" cy="1154395"/>
          </a:xfrm>
          <a:solidFill>
            <a:schemeClr val="accent1"/>
          </a:solidFill>
        </p:grpSpPr>
        <p:grpSp>
          <p:nvGrpSpPr>
            <p:cNvPr id="59" name="Group 28"/>
            <p:cNvGrpSpPr/>
            <p:nvPr/>
          </p:nvGrpSpPr>
          <p:grpSpPr>
            <a:xfrm>
              <a:off x="808009" y="4819356"/>
              <a:ext cx="635592" cy="320568"/>
              <a:chOff x="5311610" y="4117494"/>
              <a:chExt cx="576000" cy="290513"/>
            </a:xfrm>
            <a:grpFill/>
          </p:grpSpPr>
          <p:sp>
            <p:nvSpPr>
              <p:cNvPr id="62" name="Freeform 33"/>
              <p:cNvSpPr/>
              <p:nvPr/>
            </p:nvSpPr>
            <p:spPr bwMode="auto">
              <a:xfrm>
                <a:off x="5538360"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63" name="Freeform 34"/>
              <p:cNvSpPr/>
              <p:nvPr/>
            </p:nvSpPr>
            <p:spPr bwMode="auto">
              <a:xfrm>
                <a:off x="5311610"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sp>
          <p:nvSpPr>
            <p:cNvPr id="60" name="Rectangle 30"/>
            <p:cNvSpPr>
              <a:spLocks noChangeArrowheads="1"/>
            </p:cNvSpPr>
            <p:nvPr/>
          </p:nvSpPr>
          <p:spPr bwMode="auto">
            <a:xfrm>
              <a:off x="806257" y="4283326"/>
              <a:ext cx="509757" cy="586154"/>
            </a:xfrm>
            <a:prstGeom prst="rect">
              <a:avLst/>
            </a:prstGeom>
            <a:grpFill/>
            <a:ln>
              <a:noFill/>
            </a:ln>
          </p:spPr>
          <p:txBody>
            <a:bodyPr/>
            <a:lstStyle/>
            <a:p>
              <a:pPr>
                <a:defRPr/>
              </a:pPr>
              <a:endParaRPr lang="id-ID" sz="2400" dirty="0">
                <a:cs typeface="+mn-ea"/>
                <a:sym typeface="+mn-lt"/>
              </a:endParaRPr>
            </a:p>
          </p:txBody>
        </p:sp>
        <p:sp>
          <p:nvSpPr>
            <p:cNvPr id="61" name="Freeform 32"/>
            <p:cNvSpPr/>
            <p:nvPr/>
          </p:nvSpPr>
          <p:spPr bwMode="auto">
            <a:xfrm>
              <a:off x="806258" y="3985529"/>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grpSp>
        <p:nvGrpSpPr>
          <p:cNvPr id="64" name="Group 35"/>
          <p:cNvGrpSpPr/>
          <p:nvPr/>
        </p:nvGrpSpPr>
        <p:grpSpPr>
          <a:xfrm>
            <a:off x="1814497" y="2047777"/>
            <a:ext cx="509761" cy="3119463"/>
            <a:chOff x="2192160" y="2210578"/>
            <a:chExt cx="509757" cy="3119848"/>
          </a:xfrm>
          <a:solidFill>
            <a:schemeClr val="bg2">
              <a:lumMod val="75000"/>
            </a:schemeClr>
          </a:solidFill>
        </p:grpSpPr>
        <p:sp>
          <p:nvSpPr>
            <p:cNvPr id="65" name="Rectangle 36"/>
            <p:cNvSpPr>
              <a:spLocks noChangeArrowheads="1"/>
            </p:cNvSpPr>
            <p:nvPr/>
          </p:nvSpPr>
          <p:spPr bwMode="auto">
            <a:xfrm>
              <a:off x="2192160" y="3773130"/>
              <a:ext cx="509757" cy="700696"/>
            </a:xfrm>
            <a:prstGeom prst="rect">
              <a:avLst/>
            </a:prstGeom>
            <a:grpFill/>
            <a:ln>
              <a:noFill/>
            </a:ln>
          </p:spPr>
          <p:txBody>
            <a:bodyPr/>
            <a:lstStyle/>
            <a:p>
              <a:pPr>
                <a:defRPr/>
              </a:pPr>
              <a:endParaRPr lang="id-ID" sz="2400">
                <a:cs typeface="+mn-ea"/>
                <a:sym typeface="+mn-lt"/>
              </a:endParaRPr>
            </a:p>
          </p:txBody>
        </p:sp>
        <p:sp>
          <p:nvSpPr>
            <p:cNvPr id="66" name="Rectangle 37"/>
            <p:cNvSpPr>
              <a:spLocks noChangeArrowheads="1"/>
            </p:cNvSpPr>
            <p:nvPr/>
          </p:nvSpPr>
          <p:spPr bwMode="auto">
            <a:xfrm>
              <a:off x="2192160" y="2974337"/>
              <a:ext cx="509757" cy="781276"/>
            </a:xfrm>
            <a:prstGeom prst="rect">
              <a:avLst/>
            </a:prstGeom>
            <a:grpFill/>
            <a:ln>
              <a:noFill/>
            </a:ln>
          </p:spPr>
          <p:txBody>
            <a:bodyPr/>
            <a:lstStyle/>
            <a:p>
              <a:pPr>
                <a:defRPr/>
              </a:pPr>
              <a:endParaRPr lang="id-ID" sz="2400">
                <a:cs typeface="+mn-ea"/>
                <a:sym typeface="+mn-lt"/>
              </a:endParaRPr>
            </a:p>
          </p:txBody>
        </p:sp>
        <p:sp>
          <p:nvSpPr>
            <p:cNvPr id="67" name="Freeform 38"/>
            <p:cNvSpPr/>
            <p:nvPr/>
          </p:nvSpPr>
          <p:spPr bwMode="auto">
            <a:xfrm>
              <a:off x="2192160"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68" name="Freeform 39"/>
            <p:cNvSpPr/>
            <p:nvPr/>
          </p:nvSpPr>
          <p:spPr bwMode="auto">
            <a:xfrm>
              <a:off x="2192160"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69" name="Freeform 42"/>
          <p:cNvSpPr/>
          <p:nvPr/>
        </p:nvSpPr>
        <p:spPr bwMode="auto">
          <a:xfrm>
            <a:off x="1809523" y="4367635"/>
            <a:ext cx="509592" cy="298415"/>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70" name="Group 7"/>
          <p:cNvGrpSpPr/>
          <p:nvPr/>
        </p:nvGrpSpPr>
        <p:grpSpPr>
          <a:xfrm>
            <a:off x="1685153" y="4412543"/>
            <a:ext cx="764937" cy="754695"/>
            <a:chOff x="1409156" y="4385136"/>
            <a:chExt cx="764932" cy="754788"/>
          </a:xfrm>
          <a:solidFill>
            <a:schemeClr val="accent2"/>
          </a:solidFill>
        </p:grpSpPr>
        <p:sp>
          <p:nvSpPr>
            <p:cNvPr id="71" name="Rectangle 41"/>
            <p:cNvSpPr>
              <a:spLocks noChangeArrowheads="1"/>
            </p:cNvSpPr>
            <p:nvPr/>
          </p:nvSpPr>
          <p:spPr bwMode="auto">
            <a:xfrm>
              <a:off x="1536745" y="4671028"/>
              <a:ext cx="509757" cy="198451"/>
            </a:xfrm>
            <a:prstGeom prst="rect">
              <a:avLst/>
            </a:prstGeom>
            <a:grpFill/>
            <a:ln>
              <a:noFill/>
            </a:ln>
          </p:spPr>
          <p:txBody>
            <a:bodyPr/>
            <a:lstStyle/>
            <a:p>
              <a:pPr>
                <a:defRPr/>
              </a:pPr>
              <a:endParaRPr lang="id-ID" sz="2400">
                <a:cs typeface="+mn-ea"/>
                <a:sym typeface="+mn-lt"/>
              </a:endParaRPr>
            </a:p>
          </p:txBody>
        </p:sp>
        <p:sp>
          <p:nvSpPr>
            <p:cNvPr id="72" name="Freeform 43"/>
            <p:cNvSpPr/>
            <p:nvPr/>
          </p:nvSpPr>
          <p:spPr bwMode="auto">
            <a:xfrm>
              <a:off x="1536746" y="4385136"/>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73" name="Group 44"/>
            <p:cNvGrpSpPr/>
            <p:nvPr/>
          </p:nvGrpSpPr>
          <p:grpSpPr>
            <a:xfrm>
              <a:off x="1409156" y="4819356"/>
              <a:ext cx="764932" cy="320568"/>
              <a:chOff x="5856396" y="4117494"/>
              <a:chExt cx="693213" cy="290513"/>
            </a:xfrm>
            <a:grpFill/>
          </p:grpSpPr>
          <p:sp>
            <p:nvSpPr>
              <p:cNvPr id="74" name="Freeform 45"/>
              <p:cNvSpPr/>
              <p:nvPr/>
            </p:nvSpPr>
            <p:spPr bwMode="auto">
              <a:xfrm>
                <a:off x="6200359"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75" name="Freeform 46"/>
              <p:cNvSpPr/>
              <p:nvPr/>
            </p:nvSpPr>
            <p:spPr bwMode="auto">
              <a:xfrm>
                <a:off x="5973609"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76" name="Freeform 47"/>
              <p:cNvSpPr/>
              <p:nvPr/>
            </p:nvSpPr>
            <p:spPr bwMode="auto">
              <a:xfrm flipH="1">
                <a:off x="5856396"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grpSp>
        <p:nvGrpSpPr>
          <p:cNvPr id="77" name="Group 48"/>
          <p:cNvGrpSpPr/>
          <p:nvPr/>
        </p:nvGrpSpPr>
        <p:grpSpPr>
          <a:xfrm>
            <a:off x="2535652" y="2047777"/>
            <a:ext cx="509761" cy="3119463"/>
            <a:chOff x="2913310" y="2210578"/>
            <a:chExt cx="509757" cy="3119848"/>
          </a:xfrm>
          <a:solidFill>
            <a:schemeClr val="bg2">
              <a:lumMod val="75000"/>
            </a:schemeClr>
          </a:solidFill>
        </p:grpSpPr>
        <p:sp>
          <p:nvSpPr>
            <p:cNvPr id="78" name="Rectangle 49"/>
            <p:cNvSpPr>
              <a:spLocks noChangeArrowheads="1"/>
            </p:cNvSpPr>
            <p:nvPr/>
          </p:nvSpPr>
          <p:spPr bwMode="auto">
            <a:xfrm>
              <a:off x="2913310" y="3773130"/>
              <a:ext cx="509757" cy="700696"/>
            </a:xfrm>
            <a:prstGeom prst="rect">
              <a:avLst/>
            </a:prstGeom>
            <a:grpFill/>
            <a:ln>
              <a:noFill/>
            </a:ln>
          </p:spPr>
          <p:txBody>
            <a:bodyPr/>
            <a:lstStyle/>
            <a:p>
              <a:pPr>
                <a:defRPr/>
              </a:pPr>
              <a:endParaRPr lang="id-ID" sz="2400">
                <a:cs typeface="+mn-ea"/>
                <a:sym typeface="+mn-lt"/>
              </a:endParaRPr>
            </a:p>
          </p:txBody>
        </p:sp>
        <p:sp>
          <p:nvSpPr>
            <p:cNvPr id="79" name="Rectangle 50"/>
            <p:cNvSpPr>
              <a:spLocks noChangeArrowheads="1"/>
            </p:cNvSpPr>
            <p:nvPr/>
          </p:nvSpPr>
          <p:spPr bwMode="auto">
            <a:xfrm>
              <a:off x="2913310" y="2974337"/>
              <a:ext cx="509757" cy="781276"/>
            </a:xfrm>
            <a:prstGeom prst="rect">
              <a:avLst/>
            </a:prstGeom>
            <a:grpFill/>
            <a:ln>
              <a:noFill/>
            </a:ln>
          </p:spPr>
          <p:txBody>
            <a:bodyPr/>
            <a:lstStyle/>
            <a:p>
              <a:pPr>
                <a:defRPr/>
              </a:pPr>
              <a:endParaRPr lang="id-ID" sz="2400">
                <a:cs typeface="+mn-ea"/>
                <a:sym typeface="+mn-lt"/>
              </a:endParaRPr>
            </a:p>
          </p:txBody>
        </p:sp>
        <p:sp>
          <p:nvSpPr>
            <p:cNvPr id="80" name="Freeform 51"/>
            <p:cNvSpPr/>
            <p:nvPr/>
          </p:nvSpPr>
          <p:spPr bwMode="auto">
            <a:xfrm>
              <a:off x="2913310"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81" name="Freeform 52"/>
            <p:cNvSpPr/>
            <p:nvPr/>
          </p:nvSpPr>
          <p:spPr bwMode="auto">
            <a:xfrm>
              <a:off x="2913310"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82" name="Freeform 55"/>
          <p:cNvSpPr/>
          <p:nvPr/>
        </p:nvSpPr>
        <p:spPr bwMode="auto">
          <a:xfrm>
            <a:off x="2530257" y="3439063"/>
            <a:ext cx="511177" cy="298415"/>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83" name="Group 9"/>
          <p:cNvGrpSpPr/>
          <p:nvPr/>
        </p:nvGrpSpPr>
        <p:grpSpPr>
          <a:xfrm>
            <a:off x="2406309" y="3483541"/>
            <a:ext cx="764937" cy="1683696"/>
            <a:chOff x="2130307" y="3456020"/>
            <a:chExt cx="764932" cy="1683904"/>
          </a:xfrm>
          <a:solidFill>
            <a:schemeClr val="accent3"/>
          </a:solidFill>
        </p:grpSpPr>
        <p:sp>
          <p:nvSpPr>
            <p:cNvPr id="84" name="Rectangle 54"/>
            <p:cNvSpPr>
              <a:spLocks noChangeArrowheads="1"/>
            </p:cNvSpPr>
            <p:nvPr/>
          </p:nvSpPr>
          <p:spPr bwMode="auto">
            <a:xfrm>
              <a:off x="2257894" y="3753816"/>
              <a:ext cx="509757" cy="1115664"/>
            </a:xfrm>
            <a:prstGeom prst="rect">
              <a:avLst/>
            </a:prstGeom>
            <a:grpFill/>
            <a:ln>
              <a:noFill/>
            </a:ln>
          </p:spPr>
          <p:txBody>
            <a:bodyPr/>
            <a:lstStyle/>
            <a:p>
              <a:pPr>
                <a:defRPr/>
              </a:pPr>
              <a:endParaRPr lang="id-ID" sz="2400">
                <a:cs typeface="+mn-ea"/>
                <a:sym typeface="+mn-lt"/>
              </a:endParaRPr>
            </a:p>
          </p:txBody>
        </p:sp>
        <p:sp>
          <p:nvSpPr>
            <p:cNvPr id="85" name="Freeform 56"/>
            <p:cNvSpPr/>
            <p:nvPr/>
          </p:nvSpPr>
          <p:spPr bwMode="auto">
            <a:xfrm>
              <a:off x="2257895" y="3456020"/>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86" name="Group 57"/>
            <p:cNvGrpSpPr/>
            <p:nvPr/>
          </p:nvGrpSpPr>
          <p:grpSpPr>
            <a:xfrm>
              <a:off x="2130307" y="4819356"/>
              <a:ext cx="764932" cy="320568"/>
              <a:chOff x="6509932" y="4117494"/>
              <a:chExt cx="693213" cy="290513"/>
            </a:xfrm>
            <a:grpFill/>
          </p:grpSpPr>
          <p:sp>
            <p:nvSpPr>
              <p:cNvPr id="87" name="Freeform 58"/>
              <p:cNvSpPr/>
              <p:nvPr/>
            </p:nvSpPr>
            <p:spPr bwMode="auto">
              <a:xfrm>
                <a:off x="6853895"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88" name="Freeform 59"/>
              <p:cNvSpPr/>
              <p:nvPr/>
            </p:nvSpPr>
            <p:spPr bwMode="auto">
              <a:xfrm>
                <a:off x="6627145"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89" name="Freeform 60"/>
              <p:cNvSpPr/>
              <p:nvPr/>
            </p:nvSpPr>
            <p:spPr bwMode="auto">
              <a:xfrm flipH="1">
                <a:off x="6509932"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grpSp>
        <p:nvGrpSpPr>
          <p:cNvPr id="90" name="Group 61"/>
          <p:cNvGrpSpPr/>
          <p:nvPr/>
        </p:nvGrpSpPr>
        <p:grpSpPr>
          <a:xfrm>
            <a:off x="3255053" y="2047777"/>
            <a:ext cx="509761" cy="3119463"/>
            <a:chOff x="3632707" y="2210578"/>
            <a:chExt cx="509757" cy="3119848"/>
          </a:xfrm>
          <a:solidFill>
            <a:schemeClr val="bg2">
              <a:lumMod val="75000"/>
            </a:schemeClr>
          </a:solidFill>
        </p:grpSpPr>
        <p:sp>
          <p:nvSpPr>
            <p:cNvPr id="91" name="Rectangle 62"/>
            <p:cNvSpPr>
              <a:spLocks noChangeArrowheads="1"/>
            </p:cNvSpPr>
            <p:nvPr/>
          </p:nvSpPr>
          <p:spPr bwMode="auto">
            <a:xfrm>
              <a:off x="3632707" y="3773130"/>
              <a:ext cx="509757" cy="700696"/>
            </a:xfrm>
            <a:prstGeom prst="rect">
              <a:avLst/>
            </a:prstGeom>
            <a:grpFill/>
            <a:ln>
              <a:noFill/>
            </a:ln>
          </p:spPr>
          <p:txBody>
            <a:bodyPr/>
            <a:lstStyle/>
            <a:p>
              <a:pPr>
                <a:defRPr/>
              </a:pPr>
              <a:endParaRPr lang="id-ID" sz="2400">
                <a:cs typeface="+mn-ea"/>
                <a:sym typeface="+mn-lt"/>
              </a:endParaRPr>
            </a:p>
          </p:txBody>
        </p:sp>
        <p:sp>
          <p:nvSpPr>
            <p:cNvPr id="92" name="Rectangle 63"/>
            <p:cNvSpPr>
              <a:spLocks noChangeArrowheads="1"/>
            </p:cNvSpPr>
            <p:nvPr/>
          </p:nvSpPr>
          <p:spPr bwMode="auto">
            <a:xfrm>
              <a:off x="3632707" y="2974337"/>
              <a:ext cx="509757" cy="781276"/>
            </a:xfrm>
            <a:prstGeom prst="rect">
              <a:avLst/>
            </a:prstGeom>
            <a:grpFill/>
            <a:ln>
              <a:noFill/>
            </a:ln>
          </p:spPr>
          <p:txBody>
            <a:bodyPr/>
            <a:lstStyle/>
            <a:p>
              <a:pPr>
                <a:defRPr/>
              </a:pPr>
              <a:endParaRPr lang="id-ID" sz="2400">
                <a:cs typeface="+mn-ea"/>
                <a:sym typeface="+mn-lt"/>
              </a:endParaRPr>
            </a:p>
          </p:txBody>
        </p:sp>
        <p:sp>
          <p:nvSpPr>
            <p:cNvPr id="93" name="Freeform 64"/>
            <p:cNvSpPr/>
            <p:nvPr/>
          </p:nvSpPr>
          <p:spPr bwMode="auto">
            <a:xfrm>
              <a:off x="3632707"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94" name="Freeform 65"/>
            <p:cNvSpPr/>
            <p:nvPr/>
          </p:nvSpPr>
          <p:spPr bwMode="auto">
            <a:xfrm>
              <a:off x="3632707"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95" name="Freeform 69"/>
          <p:cNvSpPr/>
          <p:nvPr/>
        </p:nvSpPr>
        <p:spPr bwMode="auto">
          <a:xfrm>
            <a:off x="3250983" y="2739064"/>
            <a:ext cx="509592" cy="296827"/>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96" name="Group 4"/>
          <p:cNvGrpSpPr/>
          <p:nvPr/>
        </p:nvGrpSpPr>
        <p:grpSpPr>
          <a:xfrm>
            <a:off x="3125710" y="2783149"/>
            <a:ext cx="764937" cy="2384091"/>
            <a:chOff x="2849704" y="2755539"/>
            <a:chExt cx="764932" cy="2384385"/>
          </a:xfrm>
          <a:solidFill>
            <a:schemeClr val="accent4"/>
          </a:solidFill>
        </p:grpSpPr>
        <p:sp>
          <p:nvSpPr>
            <p:cNvPr id="97" name="Rectangle 67"/>
            <p:cNvSpPr>
              <a:spLocks noChangeArrowheads="1"/>
            </p:cNvSpPr>
            <p:nvPr/>
          </p:nvSpPr>
          <p:spPr bwMode="auto">
            <a:xfrm>
              <a:off x="2977292" y="3053336"/>
              <a:ext cx="509757" cy="1816144"/>
            </a:xfrm>
            <a:prstGeom prst="rect">
              <a:avLst/>
            </a:prstGeom>
            <a:grpFill/>
            <a:ln>
              <a:noFill/>
            </a:ln>
          </p:spPr>
          <p:txBody>
            <a:bodyPr/>
            <a:lstStyle/>
            <a:p>
              <a:pPr>
                <a:defRPr/>
              </a:pPr>
              <a:endParaRPr lang="id-ID" sz="2400">
                <a:cs typeface="+mn-ea"/>
                <a:sym typeface="+mn-lt"/>
              </a:endParaRPr>
            </a:p>
          </p:txBody>
        </p:sp>
        <p:sp>
          <p:nvSpPr>
            <p:cNvPr id="98" name="Freeform 72"/>
            <p:cNvSpPr/>
            <p:nvPr/>
          </p:nvSpPr>
          <p:spPr bwMode="auto">
            <a:xfrm>
              <a:off x="2977293" y="2755539"/>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99" name="Group 73"/>
            <p:cNvGrpSpPr/>
            <p:nvPr/>
          </p:nvGrpSpPr>
          <p:grpSpPr>
            <a:xfrm>
              <a:off x="2849704" y="4819356"/>
              <a:ext cx="764932" cy="320568"/>
              <a:chOff x="7161880" y="4117494"/>
              <a:chExt cx="693213" cy="290513"/>
            </a:xfrm>
            <a:grpFill/>
          </p:grpSpPr>
          <p:sp>
            <p:nvSpPr>
              <p:cNvPr id="100" name="Freeform 74"/>
              <p:cNvSpPr/>
              <p:nvPr/>
            </p:nvSpPr>
            <p:spPr bwMode="auto">
              <a:xfrm>
                <a:off x="7505843"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01" name="Freeform 75"/>
              <p:cNvSpPr/>
              <p:nvPr/>
            </p:nvSpPr>
            <p:spPr bwMode="auto">
              <a:xfrm>
                <a:off x="7279093"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02" name="Freeform 76"/>
              <p:cNvSpPr/>
              <p:nvPr/>
            </p:nvSpPr>
            <p:spPr bwMode="auto">
              <a:xfrm flipH="1">
                <a:off x="7161880"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grpSp>
        <p:nvGrpSpPr>
          <p:cNvPr id="103" name="Group 77"/>
          <p:cNvGrpSpPr/>
          <p:nvPr/>
        </p:nvGrpSpPr>
        <p:grpSpPr>
          <a:xfrm>
            <a:off x="3972704" y="2047777"/>
            <a:ext cx="509761" cy="3119463"/>
            <a:chOff x="4350352" y="2210578"/>
            <a:chExt cx="509757" cy="3119848"/>
          </a:xfrm>
          <a:solidFill>
            <a:srgbClr val="D9D9D9"/>
          </a:solidFill>
        </p:grpSpPr>
        <p:sp>
          <p:nvSpPr>
            <p:cNvPr id="104" name="Rectangle 78"/>
            <p:cNvSpPr>
              <a:spLocks noChangeArrowheads="1"/>
            </p:cNvSpPr>
            <p:nvPr/>
          </p:nvSpPr>
          <p:spPr bwMode="auto">
            <a:xfrm>
              <a:off x="4350352" y="3773130"/>
              <a:ext cx="509757" cy="700696"/>
            </a:xfrm>
            <a:prstGeom prst="rect">
              <a:avLst/>
            </a:prstGeom>
            <a:grpFill/>
            <a:ln>
              <a:noFill/>
            </a:ln>
          </p:spPr>
          <p:txBody>
            <a:bodyPr/>
            <a:lstStyle/>
            <a:p>
              <a:pPr>
                <a:defRPr/>
              </a:pPr>
              <a:endParaRPr lang="id-ID" sz="2400">
                <a:cs typeface="+mn-ea"/>
                <a:sym typeface="+mn-lt"/>
              </a:endParaRPr>
            </a:p>
          </p:txBody>
        </p:sp>
        <p:sp>
          <p:nvSpPr>
            <p:cNvPr id="105" name="Rectangle 79"/>
            <p:cNvSpPr>
              <a:spLocks noChangeArrowheads="1"/>
            </p:cNvSpPr>
            <p:nvPr/>
          </p:nvSpPr>
          <p:spPr bwMode="auto">
            <a:xfrm>
              <a:off x="4350352" y="2974337"/>
              <a:ext cx="509757" cy="781276"/>
            </a:xfrm>
            <a:prstGeom prst="rect">
              <a:avLst/>
            </a:prstGeom>
            <a:grpFill/>
            <a:ln>
              <a:noFill/>
            </a:ln>
          </p:spPr>
          <p:txBody>
            <a:bodyPr/>
            <a:lstStyle/>
            <a:p>
              <a:pPr>
                <a:defRPr/>
              </a:pPr>
              <a:endParaRPr lang="id-ID" sz="2400">
                <a:cs typeface="+mn-ea"/>
                <a:sym typeface="+mn-lt"/>
              </a:endParaRPr>
            </a:p>
          </p:txBody>
        </p:sp>
        <p:sp>
          <p:nvSpPr>
            <p:cNvPr id="106" name="Freeform 80"/>
            <p:cNvSpPr/>
            <p:nvPr/>
          </p:nvSpPr>
          <p:spPr bwMode="auto">
            <a:xfrm>
              <a:off x="4350352"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107" name="Freeform 81"/>
            <p:cNvSpPr/>
            <p:nvPr/>
          </p:nvSpPr>
          <p:spPr bwMode="auto">
            <a:xfrm>
              <a:off x="4350352"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grpSp>
        <p:nvGrpSpPr>
          <p:cNvPr id="108" name="Group 82"/>
          <p:cNvGrpSpPr/>
          <p:nvPr/>
        </p:nvGrpSpPr>
        <p:grpSpPr>
          <a:xfrm>
            <a:off x="3843360" y="2047778"/>
            <a:ext cx="764937" cy="3119461"/>
            <a:chOff x="4221011" y="2210578"/>
            <a:chExt cx="764932" cy="3119846"/>
          </a:xfrm>
          <a:solidFill>
            <a:schemeClr val="accent1"/>
          </a:solidFill>
        </p:grpSpPr>
        <p:sp>
          <p:nvSpPr>
            <p:cNvPr id="109" name="Rectangle 83"/>
            <p:cNvSpPr>
              <a:spLocks noChangeArrowheads="1"/>
            </p:cNvSpPr>
            <p:nvPr/>
          </p:nvSpPr>
          <p:spPr bwMode="auto">
            <a:xfrm>
              <a:off x="4348600" y="2508374"/>
              <a:ext cx="509757" cy="2551606"/>
            </a:xfrm>
            <a:prstGeom prst="rect">
              <a:avLst/>
            </a:prstGeom>
            <a:grpFill/>
            <a:ln>
              <a:noFill/>
            </a:ln>
          </p:spPr>
          <p:txBody>
            <a:bodyPr/>
            <a:lstStyle/>
            <a:p>
              <a:pPr>
                <a:defRPr/>
              </a:pPr>
              <a:endParaRPr lang="id-ID" sz="2400">
                <a:cs typeface="+mn-ea"/>
                <a:sym typeface="+mn-lt"/>
              </a:endParaRPr>
            </a:p>
          </p:txBody>
        </p:sp>
        <p:sp>
          <p:nvSpPr>
            <p:cNvPr id="110" name="Freeform 89"/>
            <p:cNvSpPr/>
            <p:nvPr/>
          </p:nvSpPr>
          <p:spPr bwMode="auto">
            <a:xfrm>
              <a:off x="4348601" y="2210578"/>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111" name="Group 90"/>
            <p:cNvGrpSpPr/>
            <p:nvPr/>
          </p:nvGrpSpPr>
          <p:grpSpPr>
            <a:xfrm>
              <a:off x="4221011" y="5009856"/>
              <a:ext cx="764932" cy="320568"/>
              <a:chOff x="7812240" y="4117494"/>
              <a:chExt cx="693213" cy="290513"/>
            </a:xfrm>
            <a:grpFill/>
          </p:grpSpPr>
          <p:sp>
            <p:nvSpPr>
              <p:cNvPr id="112" name="Freeform 99"/>
              <p:cNvSpPr/>
              <p:nvPr/>
            </p:nvSpPr>
            <p:spPr bwMode="auto">
              <a:xfrm>
                <a:off x="8156203"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13" name="Freeform 104"/>
              <p:cNvSpPr/>
              <p:nvPr/>
            </p:nvSpPr>
            <p:spPr bwMode="auto">
              <a:xfrm>
                <a:off x="7929453"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14" name="Freeform 105"/>
              <p:cNvSpPr/>
              <p:nvPr/>
            </p:nvSpPr>
            <p:spPr bwMode="auto">
              <a:xfrm flipH="1">
                <a:off x="7812240"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grpSp>
        <p:nvGrpSpPr>
          <p:cNvPr id="115" name="Group 106"/>
          <p:cNvGrpSpPr/>
          <p:nvPr/>
        </p:nvGrpSpPr>
        <p:grpSpPr>
          <a:xfrm>
            <a:off x="4693858" y="2047777"/>
            <a:ext cx="509761" cy="3119463"/>
            <a:chOff x="5071502" y="2210578"/>
            <a:chExt cx="509757" cy="3119848"/>
          </a:xfrm>
          <a:solidFill>
            <a:schemeClr val="bg2">
              <a:lumMod val="75000"/>
            </a:schemeClr>
          </a:solidFill>
        </p:grpSpPr>
        <p:sp>
          <p:nvSpPr>
            <p:cNvPr id="116" name="Rectangle 107"/>
            <p:cNvSpPr>
              <a:spLocks noChangeArrowheads="1"/>
            </p:cNvSpPr>
            <p:nvPr/>
          </p:nvSpPr>
          <p:spPr bwMode="auto">
            <a:xfrm>
              <a:off x="5071502" y="3773130"/>
              <a:ext cx="509757" cy="700696"/>
            </a:xfrm>
            <a:prstGeom prst="rect">
              <a:avLst/>
            </a:prstGeom>
            <a:grpFill/>
            <a:ln>
              <a:noFill/>
            </a:ln>
          </p:spPr>
          <p:txBody>
            <a:bodyPr/>
            <a:lstStyle/>
            <a:p>
              <a:pPr>
                <a:defRPr/>
              </a:pPr>
              <a:endParaRPr lang="id-ID" sz="2400">
                <a:cs typeface="+mn-ea"/>
                <a:sym typeface="+mn-lt"/>
              </a:endParaRPr>
            </a:p>
          </p:txBody>
        </p:sp>
        <p:sp>
          <p:nvSpPr>
            <p:cNvPr id="117" name="Rectangle 108"/>
            <p:cNvSpPr>
              <a:spLocks noChangeArrowheads="1"/>
            </p:cNvSpPr>
            <p:nvPr/>
          </p:nvSpPr>
          <p:spPr bwMode="auto">
            <a:xfrm>
              <a:off x="5071502" y="2974337"/>
              <a:ext cx="509757" cy="781276"/>
            </a:xfrm>
            <a:prstGeom prst="rect">
              <a:avLst/>
            </a:prstGeom>
            <a:grpFill/>
            <a:ln>
              <a:noFill/>
            </a:ln>
          </p:spPr>
          <p:txBody>
            <a:bodyPr/>
            <a:lstStyle/>
            <a:p>
              <a:pPr>
                <a:defRPr/>
              </a:pPr>
              <a:endParaRPr lang="id-ID" sz="2400">
                <a:cs typeface="+mn-ea"/>
                <a:sym typeface="+mn-lt"/>
              </a:endParaRPr>
            </a:p>
          </p:txBody>
        </p:sp>
        <p:sp>
          <p:nvSpPr>
            <p:cNvPr id="118" name="Freeform 109"/>
            <p:cNvSpPr/>
            <p:nvPr/>
          </p:nvSpPr>
          <p:spPr bwMode="auto">
            <a:xfrm>
              <a:off x="5071502"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119" name="Freeform 110"/>
            <p:cNvSpPr/>
            <p:nvPr/>
          </p:nvSpPr>
          <p:spPr bwMode="auto">
            <a:xfrm>
              <a:off x="5071502"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120" name="Freeform 113"/>
          <p:cNvSpPr/>
          <p:nvPr/>
        </p:nvSpPr>
        <p:spPr bwMode="auto">
          <a:xfrm>
            <a:off x="4689268" y="3113666"/>
            <a:ext cx="509592" cy="298415"/>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121" name="Group 3"/>
          <p:cNvGrpSpPr/>
          <p:nvPr/>
        </p:nvGrpSpPr>
        <p:grpSpPr>
          <a:xfrm>
            <a:off x="4564516" y="3158169"/>
            <a:ext cx="764937" cy="2009067"/>
            <a:chOff x="4288499" y="3130610"/>
            <a:chExt cx="764932" cy="2009314"/>
          </a:xfrm>
          <a:solidFill>
            <a:schemeClr val="accent2"/>
          </a:solidFill>
        </p:grpSpPr>
        <p:sp>
          <p:nvSpPr>
            <p:cNvPr id="122" name="Rectangle 112"/>
            <p:cNvSpPr>
              <a:spLocks noChangeArrowheads="1"/>
            </p:cNvSpPr>
            <p:nvPr/>
          </p:nvSpPr>
          <p:spPr bwMode="auto">
            <a:xfrm>
              <a:off x="4416086" y="3428406"/>
              <a:ext cx="509757" cy="1441073"/>
            </a:xfrm>
            <a:prstGeom prst="rect">
              <a:avLst/>
            </a:prstGeom>
            <a:grpFill/>
            <a:ln>
              <a:noFill/>
            </a:ln>
          </p:spPr>
          <p:txBody>
            <a:bodyPr/>
            <a:lstStyle/>
            <a:p>
              <a:pPr>
                <a:defRPr/>
              </a:pPr>
              <a:endParaRPr lang="id-ID" sz="2400">
                <a:cs typeface="+mn-ea"/>
                <a:sym typeface="+mn-lt"/>
              </a:endParaRPr>
            </a:p>
          </p:txBody>
        </p:sp>
        <p:sp>
          <p:nvSpPr>
            <p:cNvPr id="123" name="Freeform 114"/>
            <p:cNvSpPr/>
            <p:nvPr/>
          </p:nvSpPr>
          <p:spPr bwMode="auto">
            <a:xfrm>
              <a:off x="4416086" y="3130610"/>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124" name="Group 115"/>
            <p:cNvGrpSpPr/>
            <p:nvPr/>
          </p:nvGrpSpPr>
          <p:grpSpPr>
            <a:xfrm>
              <a:off x="4288499" y="4819356"/>
              <a:ext cx="764932" cy="320568"/>
              <a:chOff x="8465776" y="4117494"/>
              <a:chExt cx="693213" cy="290513"/>
            </a:xfrm>
            <a:grpFill/>
          </p:grpSpPr>
          <p:sp>
            <p:nvSpPr>
              <p:cNvPr id="125" name="Freeform 116"/>
              <p:cNvSpPr/>
              <p:nvPr/>
            </p:nvSpPr>
            <p:spPr bwMode="auto">
              <a:xfrm>
                <a:off x="8809739"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26" name="Freeform 117"/>
              <p:cNvSpPr/>
              <p:nvPr/>
            </p:nvSpPr>
            <p:spPr bwMode="auto">
              <a:xfrm>
                <a:off x="8582989"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27" name="Freeform 118"/>
              <p:cNvSpPr/>
              <p:nvPr/>
            </p:nvSpPr>
            <p:spPr bwMode="auto">
              <a:xfrm flipH="1">
                <a:off x="8465776"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grpSp>
        <p:nvGrpSpPr>
          <p:cNvPr id="128" name="Group 119"/>
          <p:cNvGrpSpPr/>
          <p:nvPr/>
        </p:nvGrpSpPr>
        <p:grpSpPr>
          <a:xfrm>
            <a:off x="5413260" y="2047777"/>
            <a:ext cx="509761" cy="3119463"/>
            <a:chOff x="5790899" y="2210578"/>
            <a:chExt cx="509757" cy="3119848"/>
          </a:xfrm>
          <a:solidFill>
            <a:schemeClr val="bg2">
              <a:lumMod val="75000"/>
            </a:schemeClr>
          </a:solidFill>
        </p:grpSpPr>
        <p:sp>
          <p:nvSpPr>
            <p:cNvPr id="129" name="Rectangle 120"/>
            <p:cNvSpPr>
              <a:spLocks noChangeArrowheads="1"/>
            </p:cNvSpPr>
            <p:nvPr/>
          </p:nvSpPr>
          <p:spPr bwMode="auto">
            <a:xfrm>
              <a:off x="5790899" y="3773130"/>
              <a:ext cx="509757" cy="700696"/>
            </a:xfrm>
            <a:prstGeom prst="rect">
              <a:avLst/>
            </a:prstGeom>
            <a:grpFill/>
            <a:ln>
              <a:noFill/>
            </a:ln>
          </p:spPr>
          <p:txBody>
            <a:bodyPr/>
            <a:lstStyle/>
            <a:p>
              <a:pPr>
                <a:defRPr/>
              </a:pPr>
              <a:endParaRPr lang="id-ID" sz="2400">
                <a:cs typeface="+mn-ea"/>
                <a:sym typeface="+mn-lt"/>
              </a:endParaRPr>
            </a:p>
          </p:txBody>
        </p:sp>
        <p:sp>
          <p:nvSpPr>
            <p:cNvPr id="130" name="Rectangle 121"/>
            <p:cNvSpPr>
              <a:spLocks noChangeArrowheads="1"/>
            </p:cNvSpPr>
            <p:nvPr/>
          </p:nvSpPr>
          <p:spPr bwMode="auto">
            <a:xfrm>
              <a:off x="5790899" y="2974337"/>
              <a:ext cx="509757" cy="781276"/>
            </a:xfrm>
            <a:prstGeom prst="rect">
              <a:avLst/>
            </a:prstGeom>
            <a:grpFill/>
            <a:ln>
              <a:noFill/>
            </a:ln>
          </p:spPr>
          <p:txBody>
            <a:bodyPr/>
            <a:lstStyle/>
            <a:p>
              <a:pPr>
                <a:defRPr/>
              </a:pPr>
              <a:endParaRPr lang="id-ID" sz="2400">
                <a:cs typeface="+mn-ea"/>
                <a:sym typeface="+mn-lt"/>
              </a:endParaRPr>
            </a:p>
          </p:txBody>
        </p:sp>
        <p:sp>
          <p:nvSpPr>
            <p:cNvPr id="131" name="Freeform 122"/>
            <p:cNvSpPr/>
            <p:nvPr/>
          </p:nvSpPr>
          <p:spPr bwMode="auto">
            <a:xfrm>
              <a:off x="5790899"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132" name="Freeform 123"/>
            <p:cNvSpPr/>
            <p:nvPr/>
          </p:nvSpPr>
          <p:spPr bwMode="auto">
            <a:xfrm>
              <a:off x="5790899"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133" name="Freeform 126"/>
          <p:cNvSpPr/>
          <p:nvPr/>
        </p:nvSpPr>
        <p:spPr bwMode="auto">
          <a:xfrm>
            <a:off x="5408410" y="2469221"/>
            <a:ext cx="509589" cy="298415"/>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134" name="Group 2"/>
          <p:cNvGrpSpPr/>
          <p:nvPr/>
        </p:nvGrpSpPr>
        <p:grpSpPr>
          <a:xfrm>
            <a:off x="5283918" y="2513683"/>
            <a:ext cx="764937" cy="2653556"/>
            <a:chOff x="5007896" y="2486040"/>
            <a:chExt cx="764932" cy="2653884"/>
          </a:xfrm>
          <a:solidFill>
            <a:schemeClr val="accent3"/>
          </a:solidFill>
        </p:grpSpPr>
        <p:sp>
          <p:nvSpPr>
            <p:cNvPr id="135" name="Rectangle 125"/>
            <p:cNvSpPr>
              <a:spLocks noChangeArrowheads="1"/>
            </p:cNvSpPr>
            <p:nvPr/>
          </p:nvSpPr>
          <p:spPr bwMode="auto">
            <a:xfrm>
              <a:off x="5135484" y="2768069"/>
              <a:ext cx="509757" cy="2101409"/>
            </a:xfrm>
            <a:prstGeom prst="rect">
              <a:avLst/>
            </a:prstGeom>
            <a:grpFill/>
            <a:ln>
              <a:noFill/>
            </a:ln>
          </p:spPr>
          <p:txBody>
            <a:bodyPr/>
            <a:lstStyle/>
            <a:p>
              <a:pPr>
                <a:defRPr/>
              </a:pPr>
              <a:endParaRPr lang="id-ID" sz="2400">
                <a:cs typeface="+mn-ea"/>
                <a:sym typeface="+mn-lt"/>
              </a:endParaRPr>
            </a:p>
          </p:txBody>
        </p:sp>
        <p:sp>
          <p:nvSpPr>
            <p:cNvPr id="136" name="Freeform 127"/>
            <p:cNvSpPr/>
            <p:nvPr/>
          </p:nvSpPr>
          <p:spPr bwMode="auto">
            <a:xfrm>
              <a:off x="5135485" y="2486040"/>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137" name="Group 128"/>
            <p:cNvGrpSpPr/>
            <p:nvPr/>
          </p:nvGrpSpPr>
          <p:grpSpPr>
            <a:xfrm>
              <a:off x="5007896" y="4819356"/>
              <a:ext cx="764932" cy="320568"/>
              <a:chOff x="9117724" y="4117494"/>
              <a:chExt cx="693213" cy="290513"/>
            </a:xfrm>
            <a:grpFill/>
          </p:grpSpPr>
          <p:sp>
            <p:nvSpPr>
              <p:cNvPr id="138" name="Freeform 129"/>
              <p:cNvSpPr/>
              <p:nvPr/>
            </p:nvSpPr>
            <p:spPr bwMode="auto">
              <a:xfrm>
                <a:off x="9461687"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39" name="Freeform 130"/>
              <p:cNvSpPr/>
              <p:nvPr/>
            </p:nvSpPr>
            <p:spPr bwMode="auto">
              <a:xfrm>
                <a:off x="9234937"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40" name="Freeform 131"/>
              <p:cNvSpPr/>
              <p:nvPr/>
            </p:nvSpPr>
            <p:spPr bwMode="auto">
              <a:xfrm flipH="1">
                <a:off x="9117724"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grpSp>
        <p:nvGrpSpPr>
          <p:cNvPr id="141" name="Group 132"/>
          <p:cNvGrpSpPr/>
          <p:nvPr/>
        </p:nvGrpSpPr>
        <p:grpSpPr>
          <a:xfrm>
            <a:off x="6125074" y="2047777"/>
            <a:ext cx="509761" cy="3119463"/>
            <a:chOff x="6502710" y="2210578"/>
            <a:chExt cx="509757" cy="3119848"/>
          </a:xfrm>
          <a:solidFill>
            <a:schemeClr val="bg2">
              <a:lumMod val="75000"/>
            </a:schemeClr>
          </a:solidFill>
        </p:grpSpPr>
        <p:sp>
          <p:nvSpPr>
            <p:cNvPr id="142" name="Rectangle 133"/>
            <p:cNvSpPr>
              <a:spLocks noChangeArrowheads="1"/>
            </p:cNvSpPr>
            <p:nvPr/>
          </p:nvSpPr>
          <p:spPr bwMode="auto">
            <a:xfrm>
              <a:off x="6502710" y="3773130"/>
              <a:ext cx="509757" cy="700696"/>
            </a:xfrm>
            <a:prstGeom prst="rect">
              <a:avLst/>
            </a:prstGeom>
            <a:grpFill/>
            <a:ln>
              <a:noFill/>
            </a:ln>
          </p:spPr>
          <p:txBody>
            <a:bodyPr/>
            <a:lstStyle/>
            <a:p>
              <a:pPr>
                <a:defRPr/>
              </a:pPr>
              <a:endParaRPr lang="id-ID" sz="2400">
                <a:cs typeface="+mn-ea"/>
                <a:sym typeface="+mn-lt"/>
              </a:endParaRPr>
            </a:p>
          </p:txBody>
        </p:sp>
        <p:sp>
          <p:nvSpPr>
            <p:cNvPr id="143" name="Rectangle 134"/>
            <p:cNvSpPr>
              <a:spLocks noChangeArrowheads="1"/>
            </p:cNvSpPr>
            <p:nvPr/>
          </p:nvSpPr>
          <p:spPr bwMode="auto">
            <a:xfrm>
              <a:off x="6502710" y="2974337"/>
              <a:ext cx="509757" cy="781276"/>
            </a:xfrm>
            <a:prstGeom prst="rect">
              <a:avLst/>
            </a:prstGeom>
            <a:grpFill/>
            <a:ln>
              <a:noFill/>
            </a:ln>
          </p:spPr>
          <p:txBody>
            <a:bodyPr/>
            <a:lstStyle/>
            <a:p>
              <a:pPr>
                <a:defRPr/>
              </a:pPr>
              <a:endParaRPr lang="id-ID" sz="2400">
                <a:cs typeface="+mn-ea"/>
                <a:sym typeface="+mn-lt"/>
              </a:endParaRPr>
            </a:p>
          </p:txBody>
        </p:sp>
        <p:sp>
          <p:nvSpPr>
            <p:cNvPr id="144" name="Freeform 135"/>
            <p:cNvSpPr/>
            <p:nvPr/>
          </p:nvSpPr>
          <p:spPr bwMode="auto">
            <a:xfrm>
              <a:off x="6502710" y="4491343"/>
              <a:ext cx="509757" cy="839083"/>
            </a:xfrm>
            <a:custGeom>
              <a:avLst/>
              <a:gdLst>
                <a:gd name="T0" fmla="*/ 0 w 120"/>
                <a:gd name="T1" fmla="*/ 0 h 202"/>
                <a:gd name="T2" fmla="*/ 0 w 120"/>
                <a:gd name="T3" fmla="*/ 142 h 202"/>
                <a:gd name="T4" fmla="*/ 60 w 120"/>
                <a:gd name="T5" fmla="*/ 202 h 202"/>
                <a:gd name="T6" fmla="*/ 120 w 120"/>
                <a:gd name="T7" fmla="*/ 142 h 202"/>
                <a:gd name="T8" fmla="*/ 120 w 120"/>
                <a:gd name="T9" fmla="*/ 0 h 202"/>
                <a:gd name="T10" fmla="*/ 0 w 120"/>
                <a:gd name="T11" fmla="*/ 0 h 202"/>
              </a:gdLst>
              <a:ahLst/>
              <a:cxnLst>
                <a:cxn ang="0">
                  <a:pos x="T0" y="T1"/>
                </a:cxn>
                <a:cxn ang="0">
                  <a:pos x="T2" y="T3"/>
                </a:cxn>
                <a:cxn ang="0">
                  <a:pos x="T4" y="T5"/>
                </a:cxn>
                <a:cxn ang="0">
                  <a:pos x="T6" y="T7"/>
                </a:cxn>
                <a:cxn ang="0">
                  <a:pos x="T8" y="T9"/>
                </a:cxn>
                <a:cxn ang="0">
                  <a:pos x="T10" y="T11"/>
                </a:cxn>
              </a:cxnLst>
              <a:rect l="0" t="0" r="r" b="b"/>
              <a:pathLst>
                <a:path w="120" h="202">
                  <a:moveTo>
                    <a:pt x="0" y="0"/>
                  </a:moveTo>
                  <a:cubicBezTo>
                    <a:pt x="0" y="142"/>
                    <a:pt x="0" y="142"/>
                    <a:pt x="0" y="142"/>
                  </a:cubicBezTo>
                  <a:cubicBezTo>
                    <a:pt x="0" y="175"/>
                    <a:pt x="27" y="202"/>
                    <a:pt x="60" y="202"/>
                  </a:cubicBezTo>
                  <a:cubicBezTo>
                    <a:pt x="93" y="202"/>
                    <a:pt x="120" y="175"/>
                    <a:pt x="120" y="142"/>
                  </a:cubicBezTo>
                  <a:cubicBezTo>
                    <a:pt x="120" y="0"/>
                    <a:pt x="120" y="0"/>
                    <a:pt x="120" y="0"/>
                  </a:cubicBezTo>
                  <a:lnTo>
                    <a:pt x="0" y="0"/>
                  </a:lnTo>
                  <a:close/>
                </a:path>
              </a:pathLst>
            </a:custGeom>
            <a:grpFill/>
            <a:ln>
              <a:noFill/>
            </a:ln>
          </p:spPr>
          <p:txBody>
            <a:bodyPr/>
            <a:lstStyle/>
            <a:p>
              <a:pPr>
                <a:defRPr/>
              </a:pPr>
              <a:endParaRPr lang="id-ID" sz="2400">
                <a:cs typeface="+mn-ea"/>
                <a:sym typeface="+mn-lt"/>
              </a:endParaRPr>
            </a:p>
          </p:txBody>
        </p:sp>
        <p:sp>
          <p:nvSpPr>
            <p:cNvPr id="145" name="Freeform 136"/>
            <p:cNvSpPr/>
            <p:nvPr/>
          </p:nvSpPr>
          <p:spPr bwMode="auto">
            <a:xfrm>
              <a:off x="6502710" y="2210578"/>
              <a:ext cx="509757" cy="747991"/>
            </a:xfrm>
            <a:custGeom>
              <a:avLst/>
              <a:gdLst>
                <a:gd name="T0" fmla="*/ 120 w 120"/>
                <a:gd name="T1" fmla="*/ 180 h 180"/>
                <a:gd name="T2" fmla="*/ 120 w 120"/>
                <a:gd name="T3" fmla="*/ 60 h 180"/>
                <a:gd name="T4" fmla="*/ 60 w 120"/>
                <a:gd name="T5" fmla="*/ 0 h 180"/>
                <a:gd name="T6" fmla="*/ 0 w 120"/>
                <a:gd name="T7" fmla="*/ 60 h 180"/>
                <a:gd name="T8" fmla="*/ 0 w 120"/>
                <a:gd name="T9" fmla="*/ 180 h 180"/>
                <a:gd name="T10" fmla="*/ 120 w 120"/>
                <a:gd name="T11" fmla="*/ 180 h 180"/>
              </a:gdLst>
              <a:ahLst/>
              <a:cxnLst>
                <a:cxn ang="0">
                  <a:pos x="T0" y="T1"/>
                </a:cxn>
                <a:cxn ang="0">
                  <a:pos x="T2" y="T3"/>
                </a:cxn>
                <a:cxn ang="0">
                  <a:pos x="T4" y="T5"/>
                </a:cxn>
                <a:cxn ang="0">
                  <a:pos x="T6" y="T7"/>
                </a:cxn>
                <a:cxn ang="0">
                  <a:pos x="T8" y="T9"/>
                </a:cxn>
                <a:cxn ang="0">
                  <a:pos x="T10" y="T11"/>
                </a:cxn>
              </a:cxnLst>
              <a:rect l="0" t="0" r="r" b="b"/>
              <a:pathLst>
                <a:path w="120" h="180">
                  <a:moveTo>
                    <a:pt x="120" y="180"/>
                  </a:moveTo>
                  <a:cubicBezTo>
                    <a:pt x="120" y="60"/>
                    <a:pt x="120" y="60"/>
                    <a:pt x="120" y="60"/>
                  </a:cubicBezTo>
                  <a:cubicBezTo>
                    <a:pt x="120" y="27"/>
                    <a:pt x="93" y="0"/>
                    <a:pt x="60" y="0"/>
                  </a:cubicBezTo>
                  <a:cubicBezTo>
                    <a:pt x="27" y="0"/>
                    <a:pt x="0" y="27"/>
                    <a:pt x="0" y="60"/>
                  </a:cubicBezTo>
                  <a:cubicBezTo>
                    <a:pt x="0" y="180"/>
                    <a:pt x="0" y="180"/>
                    <a:pt x="0" y="180"/>
                  </a:cubicBezTo>
                  <a:lnTo>
                    <a:pt x="120" y="180"/>
                  </a:lnTo>
                  <a:close/>
                </a:path>
              </a:pathLst>
            </a:custGeom>
            <a:grpFill/>
            <a:ln>
              <a:noFill/>
            </a:ln>
          </p:spPr>
          <p:txBody>
            <a:bodyPr/>
            <a:lstStyle/>
            <a:p>
              <a:pPr>
                <a:defRPr/>
              </a:pPr>
              <a:endParaRPr lang="id-ID" sz="2400">
                <a:cs typeface="+mn-ea"/>
                <a:sym typeface="+mn-lt"/>
              </a:endParaRPr>
            </a:p>
          </p:txBody>
        </p:sp>
      </p:grpSp>
      <p:sp>
        <p:nvSpPr>
          <p:cNvPr id="146" name="Freeform 139"/>
          <p:cNvSpPr/>
          <p:nvPr/>
        </p:nvSpPr>
        <p:spPr bwMode="auto">
          <a:xfrm>
            <a:off x="6119618" y="3618429"/>
            <a:ext cx="511177" cy="298415"/>
          </a:xfrm>
          <a:custGeom>
            <a:avLst/>
            <a:gdLst>
              <a:gd name="T0" fmla="*/ 509756 w 120"/>
              <a:gd name="T1" fmla="*/ 258953 h 69"/>
              <a:gd name="T2" fmla="*/ 254878 w 120"/>
              <a:gd name="T3" fmla="*/ 0 h 69"/>
              <a:gd name="T4" fmla="*/ 0 w 120"/>
              <a:gd name="T5" fmla="*/ 258953 h 69"/>
              <a:gd name="T6" fmla="*/ 0 w 120"/>
              <a:gd name="T7" fmla="*/ 297796 h 69"/>
              <a:gd name="T8" fmla="*/ 509756 w 120"/>
              <a:gd name="T9" fmla="*/ 297796 h 69"/>
              <a:gd name="T10" fmla="*/ 509756 w 120"/>
              <a:gd name="T11" fmla="*/ 258953 h 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solidFill>
            <a:schemeClr val="tx1">
              <a:alpha val="9019"/>
            </a:schemeClr>
          </a:solidFill>
          <a:ln>
            <a:noFill/>
          </a:ln>
          <a:extLst>
            <a:ext uri="{91240B29-F687-4F45-9708-019B960494DF}">
              <a14:hiddenLine xmlns:a14="http://schemas.microsoft.com/office/drawing/2010/main" w="9525">
                <a:solidFill>
                  <a:srgbClr val="000000"/>
                </a:solidFill>
                <a:round/>
              </a14:hiddenLine>
            </a:ext>
          </a:extLst>
        </p:spPr>
        <p:txBody>
          <a:bodyPr lIns="91429" tIns="45715" rIns="91429" bIns="45715"/>
          <a:lstStyle/>
          <a:p>
            <a:endParaRPr lang="zh-CN" altLang="en-US" sz="2400">
              <a:cs typeface="+mn-ea"/>
              <a:sym typeface="+mn-lt"/>
            </a:endParaRPr>
          </a:p>
        </p:txBody>
      </p:sp>
      <p:grpSp>
        <p:nvGrpSpPr>
          <p:cNvPr id="147" name="Group 1"/>
          <p:cNvGrpSpPr/>
          <p:nvPr/>
        </p:nvGrpSpPr>
        <p:grpSpPr>
          <a:xfrm>
            <a:off x="5995734" y="3663378"/>
            <a:ext cx="637349" cy="1503860"/>
            <a:chOff x="5719707" y="3635879"/>
            <a:chExt cx="637345" cy="1504045"/>
          </a:xfrm>
          <a:solidFill>
            <a:schemeClr val="accent4"/>
          </a:solidFill>
        </p:grpSpPr>
        <p:sp>
          <p:nvSpPr>
            <p:cNvPr id="148" name="Rectangle 138"/>
            <p:cNvSpPr>
              <a:spLocks noChangeArrowheads="1"/>
            </p:cNvSpPr>
            <p:nvPr/>
          </p:nvSpPr>
          <p:spPr bwMode="auto">
            <a:xfrm>
              <a:off x="5847295" y="3906864"/>
              <a:ext cx="509757" cy="962617"/>
            </a:xfrm>
            <a:prstGeom prst="rect">
              <a:avLst/>
            </a:prstGeom>
            <a:grpFill/>
            <a:ln>
              <a:noFill/>
            </a:ln>
          </p:spPr>
          <p:txBody>
            <a:bodyPr/>
            <a:lstStyle/>
            <a:p>
              <a:pPr>
                <a:defRPr/>
              </a:pPr>
              <a:endParaRPr lang="id-ID" sz="2400">
                <a:cs typeface="+mn-ea"/>
                <a:sym typeface="+mn-lt"/>
              </a:endParaRPr>
            </a:p>
          </p:txBody>
        </p:sp>
        <p:sp>
          <p:nvSpPr>
            <p:cNvPr id="149" name="Freeform 140"/>
            <p:cNvSpPr/>
            <p:nvPr/>
          </p:nvSpPr>
          <p:spPr bwMode="auto">
            <a:xfrm>
              <a:off x="5847296" y="3635879"/>
              <a:ext cx="509756" cy="297796"/>
            </a:xfrm>
            <a:custGeom>
              <a:avLst/>
              <a:gdLst>
                <a:gd name="T0" fmla="*/ 120 w 120"/>
                <a:gd name="T1" fmla="*/ 60 h 69"/>
                <a:gd name="T2" fmla="*/ 60 w 120"/>
                <a:gd name="T3" fmla="*/ 0 h 69"/>
                <a:gd name="T4" fmla="*/ 0 w 120"/>
                <a:gd name="T5" fmla="*/ 60 h 69"/>
                <a:gd name="T6" fmla="*/ 0 w 120"/>
                <a:gd name="T7" fmla="*/ 69 h 69"/>
                <a:gd name="T8" fmla="*/ 120 w 120"/>
                <a:gd name="T9" fmla="*/ 69 h 69"/>
                <a:gd name="T10" fmla="*/ 120 w 120"/>
                <a:gd name="T11" fmla="*/ 60 h 69"/>
              </a:gdLst>
              <a:ahLst/>
              <a:cxnLst>
                <a:cxn ang="0">
                  <a:pos x="T0" y="T1"/>
                </a:cxn>
                <a:cxn ang="0">
                  <a:pos x="T2" y="T3"/>
                </a:cxn>
                <a:cxn ang="0">
                  <a:pos x="T4" y="T5"/>
                </a:cxn>
                <a:cxn ang="0">
                  <a:pos x="T6" y="T7"/>
                </a:cxn>
                <a:cxn ang="0">
                  <a:pos x="T8" y="T9"/>
                </a:cxn>
                <a:cxn ang="0">
                  <a:pos x="T10" y="T11"/>
                </a:cxn>
              </a:cxnLst>
              <a:rect l="0" t="0" r="r" b="b"/>
              <a:pathLst>
                <a:path w="120" h="69">
                  <a:moveTo>
                    <a:pt x="120" y="60"/>
                  </a:moveTo>
                  <a:cubicBezTo>
                    <a:pt x="120" y="27"/>
                    <a:pt x="93" y="0"/>
                    <a:pt x="60" y="0"/>
                  </a:cubicBezTo>
                  <a:cubicBezTo>
                    <a:pt x="27" y="0"/>
                    <a:pt x="0" y="27"/>
                    <a:pt x="0" y="60"/>
                  </a:cubicBezTo>
                  <a:cubicBezTo>
                    <a:pt x="0" y="69"/>
                    <a:pt x="0" y="69"/>
                    <a:pt x="0" y="69"/>
                  </a:cubicBezTo>
                  <a:cubicBezTo>
                    <a:pt x="120" y="69"/>
                    <a:pt x="120" y="69"/>
                    <a:pt x="120" y="69"/>
                  </a:cubicBezTo>
                  <a:lnTo>
                    <a:pt x="120" y="60"/>
                  </a:lnTo>
                  <a:close/>
                </a:path>
              </a:pathLst>
            </a:custGeom>
            <a:grpFill/>
            <a:ln>
              <a:noFill/>
            </a:ln>
          </p:spPr>
          <p:txBody>
            <a:bodyPr/>
            <a:lstStyle/>
            <a:p>
              <a:pPr>
                <a:defRPr/>
              </a:pPr>
              <a:endParaRPr lang="id-ID" sz="2400">
                <a:cs typeface="+mn-ea"/>
                <a:sym typeface="+mn-lt"/>
              </a:endParaRPr>
            </a:p>
          </p:txBody>
        </p:sp>
        <p:grpSp>
          <p:nvGrpSpPr>
            <p:cNvPr id="150" name="Group 141"/>
            <p:cNvGrpSpPr/>
            <p:nvPr/>
          </p:nvGrpSpPr>
          <p:grpSpPr>
            <a:xfrm>
              <a:off x="5719707" y="4819356"/>
              <a:ext cx="637344" cy="320568"/>
              <a:chOff x="9762797" y="4117494"/>
              <a:chExt cx="577588" cy="290513"/>
            </a:xfrm>
            <a:grpFill/>
          </p:grpSpPr>
          <p:sp>
            <p:nvSpPr>
              <p:cNvPr id="151" name="Freeform 142"/>
              <p:cNvSpPr/>
              <p:nvPr/>
            </p:nvSpPr>
            <p:spPr bwMode="auto">
              <a:xfrm>
                <a:off x="9880010" y="4134957"/>
                <a:ext cx="460375" cy="273050"/>
              </a:xfrm>
              <a:custGeom>
                <a:avLst/>
                <a:gdLst>
                  <a:gd name="T0" fmla="*/ 0 w 120"/>
                  <a:gd name="T1" fmla="*/ 0 h 70"/>
                  <a:gd name="T2" fmla="*/ 0 w 120"/>
                  <a:gd name="T3" fmla="*/ 10 h 70"/>
                  <a:gd name="T4" fmla="*/ 60 w 120"/>
                  <a:gd name="T5" fmla="*/ 70 h 70"/>
                  <a:gd name="T6" fmla="*/ 120 w 120"/>
                  <a:gd name="T7" fmla="*/ 10 h 70"/>
                  <a:gd name="T8" fmla="*/ 120 w 120"/>
                  <a:gd name="T9" fmla="*/ 0 h 70"/>
                  <a:gd name="T10" fmla="*/ 0 w 120"/>
                  <a:gd name="T11" fmla="*/ 0 h 70"/>
                </a:gdLst>
                <a:ahLst/>
                <a:cxnLst>
                  <a:cxn ang="0">
                    <a:pos x="T0" y="T1"/>
                  </a:cxn>
                  <a:cxn ang="0">
                    <a:pos x="T2" y="T3"/>
                  </a:cxn>
                  <a:cxn ang="0">
                    <a:pos x="T4" y="T5"/>
                  </a:cxn>
                  <a:cxn ang="0">
                    <a:pos x="T6" y="T7"/>
                  </a:cxn>
                  <a:cxn ang="0">
                    <a:pos x="T8" y="T9"/>
                  </a:cxn>
                  <a:cxn ang="0">
                    <a:pos x="T10" y="T11"/>
                  </a:cxn>
                </a:cxnLst>
                <a:rect l="0" t="0" r="r" b="b"/>
                <a:pathLst>
                  <a:path w="120" h="70">
                    <a:moveTo>
                      <a:pt x="0" y="0"/>
                    </a:moveTo>
                    <a:cubicBezTo>
                      <a:pt x="0" y="10"/>
                      <a:pt x="0" y="10"/>
                      <a:pt x="0" y="10"/>
                    </a:cubicBezTo>
                    <a:cubicBezTo>
                      <a:pt x="0" y="43"/>
                      <a:pt x="27" y="70"/>
                      <a:pt x="60" y="70"/>
                    </a:cubicBezTo>
                    <a:cubicBezTo>
                      <a:pt x="93" y="70"/>
                      <a:pt x="120" y="43"/>
                      <a:pt x="120" y="10"/>
                    </a:cubicBezTo>
                    <a:cubicBezTo>
                      <a:pt x="120" y="0"/>
                      <a:pt x="120" y="0"/>
                      <a:pt x="120"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sp>
            <p:nvSpPr>
              <p:cNvPr id="152" name="Freeform 143"/>
              <p:cNvSpPr/>
              <p:nvPr/>
            </p:nvSpPr>
            <p:spPr bwMode="auto">
              <a:xfrm flipH="1">
                <a:off x="9762797" y="4117494"/>
                <a:ext cx="349250" cy="290513"/>
              </a:xfrm>
              <a:custGeom>
                <a:avLst/>
                <a:gdLst>
                  <a:gd name="T0" fmla="*/ 60 w 90"/>
                  <a:gd name="T1" fmla="*/ 45 h 75"/>
                  <a:gd name="T2" fmla="*/ 60 w 90"/>
                  <a:gd name="T3" fmla="*/ 0 h 75"/>
                  <a:gd name="T4" fmla="*/ 0 w 90"/>
                  <a:gd name="T5" fmla="*/ 0 h 75"/>
                  <a:gd name="T6" fmla="*/ 0 w 90"/>
                  <a:gd name="T7" fmla="*/ 75 h 75"/>
                  <a:gd name="T8" fmla="*/ 90 w 90"/>
                  <a:gd name="T9" fmla="*/ 75 h 75"/>
                  <a:gd name="T10" fmla="*/ 60 w 90"/>
                  <a:gd name="T11" fmla="*/ 45 h 75"/>
                </a:gdLst>
                <a:ahLst/>
                <a:cxnLst>
                  <a:cxn ang="0">
                    <a:pos x="T0" y="T1"/>
                  </a:cxn>
                  <a:cxn ang="0">
                    <a:pos x="T2" y="T3"/>
                  </a:cxn>
                  <a:cxn ang="0">
                    <a:pos x="T4" y="T5"/>
                  </a:cxn>
                  <a:cxn ang="0">
                    <a:pos x="T6" y="T7"/>
                  </a:cxn>
                  <a:cxn ang="0">
                    <a:pos x="T8" y="T9"/>
                  </a:cxn>
                  <a:cxn ang="0">
                    <a:pos x="T10" y="T11"/>
                  </a:cxn>
                </a:cxnLst>
                <a:rect l="0" t="0" r="r" b="b"/>
                <a:pathLst>
                  <a:path w="90" h="75">
                    <a:moveTo>
                      <a:pt x="60" y="45"/>
                    </a:moveTo>
                    <a:cubicBezTo>
                      <a:pt x="60" y="0"/>
                      <a:pt x="60" y="0"/>
                      <a:pt x="60" y="0"/>
                    </a:cubicBezTo>
                    <a:cubicBezTo>
                      <a:pt x="0" y="0"/>
                      <a:pt x="0" y="0"/>
                      <a:pt x="0" y="0"/>
                    </a:cubicBezTo>
                    <a:cubicBezTo>
                      <a:pt x="0" y="75"/>
                      <a:pt x="0" y="75"/>
                      <a:pt x="0" y="75"/>
                    </a:cubicBezTo>
                    <a:cubicBezTo>
                      <a:pt x="90" y="75"/>
                      <a:pt x="90" y="75"/>
                      <a:pt x="90" y="75"/>
                    </a:cubicBezTo>
                    <a:cubicBezTo>
                      <a:pt x="73" y="75"/>
                      <a:pt x="60" y="61"/>
                      <a:pt x="6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id-ID" sz="2400">
                  <a:cs typeface="+mn-ea"/>
                  <a:sym typeface="+mn-lt"/>
                </a:endParaRPr>
              </a:p>
            </p:txBody>
          </p:sp>
        </p:grpSp>
      </p:grpSp>
      <p:sp>
        <p:nvSpPr>
          <p:cNvPr id="162" name="TextBox 161"/>
          <p:cNvSpPr txBox="1">
            <a:spLocks noChangeArrowheads="1"/>
          </p:cNvSpPr>
          <p:nvPr/>
        </p:nvSpPr>
        <p:spPr bwMode="auto">
          <a:xfrm>
            <a:off x="1070222" y="4091445"/>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20</a:t>
            </a:r>
          </a:p>
          <a:p>
            <a:pPr algn="ctr" eaLnBrk="1" hangingPunct="1"/>
            <a:r>
              <a:rPr lang="id-ID" altLang="zh-CN" sz="1067">
                <a:solidFill>
                  <a:schemeClr val="bg1"/>
                </a:solidFill>
                <a:latin typeface="+mn-lt"/>
                <a:cs typeface="+mn-ea"/>
                <a:sym typeface="+mn-lt"/>
              </a:rPr>
              <a:t>%</a:t>
            </a:r>
          </a:p>
        </p:txBody>
      </p:sp>
      <p:sp>
        <p:nvSpPr>
          <p:cNvPr id="163" name="TextBox 162"/>
          <p:cNvSpPr txBox="1">
            <a:spLocks noChangeArrowheads="1"/>
          </p:cNvSpPr>
          <p:nvPr/>
        </p:nvSpPr>
        <p:spPr bwMode="auto">
          <a:xfrm>
            <a:off x="1811589" y="4532717"/>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10</a:t>
            </a:r>
          </a:p>
          <a:p>
            <a:pPr algn="ctr" eaLnBrk="1" hangingPunct="1"/>
            <a:r>
              <a:rPr lang="id-ID" altLang="zh-CN" sz="1067">
                <a:solidFill>
                  <a:schemeClr val="bg1"/>
                </a:solidFill>
                <a:latin typeface="+mn-lt"/>
                <a:cs typeface="+mn-ea"/>
                <a:sym typeface="+mn-lt"/>
              </a:rPr>
              <a:t>%</a:t>
            </a:r>
          </a:p>
        </p:txBody>
      </p:sp>
      <p:sp>
        <p:nvSpPr>
          <p:cNvPr id="164" name="TextBox 163"/>
          <p:cNvSpPr txBox="1">
            <a:spLocks noChangeArrowheads="1"/>
          </p:cNvSpPr>
          <p:nvPr/>
        </p:nvSpPr>
        <p:spPr bwMode="auto">
          <a:xfrm>
            <a:off x="2525968" y="3596207"/>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45</a:t>
            </a:r>
          </a:p>
          <a:p>
            <a:pPr algn="ctr" eaLnBrk="1" hangingPunct="1"/>
            <a:r>
              <a:rPr lang="id-ID" altLang="zh-CN" sz="1067">
                <a:solidFill>
                  <a:schemeClr val="bg1"/>
                </a:solidFill>
                <a:latin typeface="+mn-lt"/>
                <a:cs typeface="+mn-ea"/>
                <a:sym typeface="+mn-lt"/>
              </a:rPr>
              <a:t>%</a:t>
            </a:r>
          </a:p>
        </p:txBody>
      </p:sp>
      <p:sp>
        <p:nvSpPr>
          <p:cNvPr id="165" name="TextBox 164"/>
          <p:cNvSpPr txBox="1">
            <a:spLocks noChangeArrowheads="1"/>
          </p:cNvSpPr>
          <p:nvPr/>
        </p:nvSpPr>
        <p:spPr bwMode="auto">
          <a:xfrm>
            <a:off x="3240349" y="2916841"/>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75</a:t>
            </a:r>
          </a:p>
          <a:p>
            <a:pPr algn="ctr" eaLnBrk="1" hangingPunct="1"/>
            <a:r>
              <a:rPr lang="id-ID" altLang="zh-CN" sz="1067">
                <a:solidFill>
                  <a:schemeClr val="bg1"/>
                </a:solidFill>
                <a:latin typeface="+mn-lt"/>
                <a:cs typeface="+mn-ea"/>
                <a:sym typeface="+mn-lt"/>
              </a:rPr>
              <a:t>%</a:t>
            </a:r>
          </a:p>
        </p:txBody>
      </p:sp>
      <p:sp>
        <p:nvSpPr>
          <p:cNvPr id="166" name="TextBox 165"/>
          <p:cNvSpPr txBox="1">
            <a:spLocks noChangeArrowheads="1"/>
          </p:cNvSpPr>
          <p:nvPr/>
        </p:nvSpPr>
        <p:spPr bwMode="auto">
          <a:xfrm>
            <a:off x="3877698" y="2172396"/>
            <a:ext cx="699208"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100</a:t>
            </a:r>
          </a:p>
          <a:p>
            <a:pPr algn="ctr" eaLnBrk="1" hangingPunct="1"/>
            <a:r>
              <a:rPr lang="id-ID" altLang="zh-CN" sz="1067">
                <a:solidFill>
                  <a:schemeClr val="bg1"/>
                </a:solidFill>
                <a:latin typeface="+mn-lt"/>
                <a:cs typeface="+mn-ea"/>
                <a:sym typeface="+mn-lt"/>
              </a:rPr>
              <a:t>%</a:t>
            </a:r>
          </a:p>
        </p:txBody>
      </p:sp>
      <p:sp>
        <p:nvSpPr>
          <p:cNvPr id="167" name="TextBox 166"/>
          <p:cNvSpPr txBox="1">
            <a:spLocks noChangeArrowheads="1"/>
          </p:cNvSpPr>
          <p:nvPr/>
        </p:nvSpPr>
        <p:spPr bwMode="auto">
          <a:xfrm>
            <a:off x="5402538" y="2635888"/>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85</a:t>
            </a:r>
          </a:p>
          <a:p>
            <a:pPr algn="ctr" eaLnBrk="1" hangingPunct="1"/>
            <a:r>
              <a:rPr lang="id-ID" altLang="zh-CN" sz="1067">
                <a:solidFill>
                  <a:schemeClr val="bg1"/>
                </a:solidFill>
                <a:latin typeface="+mn-lt"/>
                <a:cs typeface="+mn-ea"/>
                <a:sym typeface="+mn-lt"/>
              </a:rPr>
              <a:t>%</a:t>
            </a:r>
          </a:p>
        </p:txBody>
      </p:sp>
      <p:sp>
        <p:nvSpPr>
          <p:cNvPr id="168" name="TextBox 167"/>
          <p:cNvSpPr txBox="1">
            <a:spLocks noChangeArrowheads="1"/>
          </p:cNvSpPr>
          <p:nvPr/>
        </p:nvSpPr>
        <p:spPr bwMode="auto">
          <a:xfrm>
            <a:off x="4691333" y="3335889"/>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55</a:t>
            </a:r>
          </a:p>
          <a:p>
            <a:pPr algn="ctr" eaLnBrk="1" hangingPunct="1"/>
            <a:r>
              <a:rPr lang="id-ID" altLang="zh-CN" sz="1067">
                <a:solidFill>
                  <a:schemeClr val="bg1"/>
                </a:solidFill>
                <a:latin typeface="+mn-lt"/>
                <a:cs typeface="+mn-ea"/>
                <a:sym typeface="+mn-lt"/>
              </a:rPr>
              <a:t>%</a:t>
            </a:r>
          </a:p>
        </p:txBody>
      </p:sp>
      <p:sp>
        <p:nvSpPr>
          <p:cNvPr id="169" name="TextBox 168"/>
          <p:cNvSpPr txBox="1">
            <a:spLocks noChangeArrowheads="1"/>
          </p:cNvSpPr>
          <p:nvPr/>
        </p:nvSpPr>
        <p:spPr bwMode="auto">
          <a:xfrm>
            <a:off x="6112156" y="3788271"/>
            <a:ext cx="527686" cy="625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r>
              <a:rPr lang="id-ID" altLang="zh-CN" sz="2400" b="1">
                <a:solidFill>
                  <a:schemeClr val="bg1"/>
                </a:solidFill>
                <a:latin typeface="+mn-lt"/>
                <a:cs typeface="+mn-ea"/>
                <a:sym typeface="+mn-lt"/>
              </a:rPr>
              <a:t>40</a:t>
            </a:r>
          </a:p>
          <a:p>
            <a:pPr algn="ctr" eaLnBrk="1" hangingPunct="1"/>
            <a:r>
              <a:rPr lang="id-ID" altLang="zh-CN" sz="1067">
                <a:solidFill>
                  <a:schemeClr val="bg1"/>
                </a:solidFill>
                <a:latin typeface="+mn-lt"/>
                <a:cs typeface="+mn-ea"/>
                <a:sym typeface="+mn-lt"/>
              </a:rPr>
              <a:t>%</a:t>
            </a:r>
          </a:p>
        </p:txBody>
      </p:sp>
      <p:sp>
        <p:nvSpPr>
          <p:cNvPr id="178" name="TextBox 177"/>
          <p:cNvSpPr txBox="1">
            <a:spLocks noChangeArrowheads="1"/>
          </p:cNvSpPr>
          <p:nvPr/>
        </p:nvSpPr>
        <p:spPr bwMode="auto">
          <a:xfrm>
            <a:off x="7016385" y="2045883"/>
            <a:ext cx="2646856" cy="58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r>
              <a:rPr lang="zh-CN" altLang="en-US" sz="3200" dirty="0">
                <a:solidFill>
                  <a:schemeClr val="accent1"/>
                </a:solidFill>
                <a:latin typeface="+mn-lt"/>
                <a:cs typeface="+mn-ea"/>
                <a:sym typeface="+mn-lt"/>
              </a:rPr>
              <a:t>Enter the title content</a:t>
            </a:r>
            <a:endParaRPr lang="id-ID" altLang="zh-CN" sz="3200" dirty="0">
              <a:solidFill>
                <a:schemeClr val="accent1"/>
              </a:solidFill>
              <a:latin typeface="+mn-lt"/>
              <a:cs typeface="+mn-ea"/>
              <a:sym typeface="+mn-lt"/>
            </a:endParaRPr>
          </a:p>
        </p:txBody>
      </p:sp>
      <p:sp>
        <p:nvSpPr>
          <p:cNvPr id="179" name="Rectangle 185"/>
          <p:cNvSpPr/>
          <p:nvPr/>
        </p:nvSpPr>
        <p:spPr>
          <a:xfrm>
            <a:off x="7018078" y="2609378"/>
            <a:ext cx="4183941" cy="1554262"/>
          </a:xfrm>
          <a:prstGeom prst="rect">
            <a:avLst/>
          </a:prstGeom>
        </p:spPr>
        <p:txBody>
          <a:bodyPr wrap="square" lIns="91429" tIns="45715" rIns="91429" bIns="45715">
            <a:spAutoFit/>
          </a:bodyPr>
          <a:lstStyle/>
          <a:p>
            <a:pPr algn="just">
              <a:lnSpc>
                <a:spcPts val="1867"/>
              </a:lnSpc>
            </a:pPr>
            <a:r>
              <a:rPr lang="zh-CN" altLang="en-US" sz="1200" dirty="0">
                <a:solidFill>
                  <a:schemeClr val="tx1">
                    <a:lumMod val="75000"/>
                    <a:lumOff val="25000"/>
                  </a:schemeClr>
                </a:solidFill>
                <a:cs typeface="+mn-ea"/>
                <a:sym typeface="+mn-lt"/>
              </a:rPr>
              <a:t>Title numbers, etc. can be changed by clicking and re-entering, the top "Start" panel can be changed by clicking and re-entering, and the font can be changed in the "Start" panel at the top</a:t>
            </a:r>
          </a:p>
          <a:p>
            <a:pPr algn="just">
              <a:lnSpc>
                <a:spcPts val="1867"/>
              </a:lnSpc>
            </a:pPr>
            <a:r>
              <a:rPr lang="zh-CN" altLang="en-US" sz="1200" dirty="0">
                <a:solidFill>
                  <a:schemeClr val="tx1">
                    <a:lumMod val="75000"/>
                    <a:lumOff val="25000"/>
                  </a:schemeClr>
                </a:solidFill>
                <a:cs typeface="+mn-ea"/>
                <a:sym typeface="+mn-lt"/>
              </a:rPr>
              <a:t>Title numbers, etc. can be changed by clicking and re-entering, the top "Start" panel can be changed by clicking and re-entering, and the font can be changed in the "Start" panel at the top</a:t>
            </a:r>
          </a:p>
        </p:txBody>
      </p:sp>
    </p:spTree>
    <p:extLst>
      <p:ext uri="{BB962C8B-B14F-4D97-AF65-F5344CB8AC3E}">
        <p14:creationId xmlns:p14="http://schemas.microsoft.com/office/powerpoint/2010/main" val="2171082311"/>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anim calcmode="lin" valueType="num">
                                      <p:cBhvr>
                                        <p:cTn id="8" dur="500" fill="hold"/>
                                        <p:tgtEl>
                                          <p:spTgt spid="52"/>
                                        </p:tgtEl>
                                        <p:attrNameLst>
                                          <p:attrName>ppt_x</p:attrName>
                                        </p:attrNameLst>
                                      </p:cBhvr>
                                      <p:tavLst>
                                        <p:tav tm="0">
                                          <p:val>
                                            <p:strVal val="#ppt_x"/>
                                          </p:val>
                                        </p:tav>
                                        <p:tav tm="100000">
                                          <p:val>
                                            <p:strVal val="#ppt_x"/>
                                          </p:val>
                                        </p:tav>
                                      </p:tavLst>
                                    </p:anim>
                                    <p:anim calcmode="lin" valueType="num">
                                      <p:cBhvr>
                                        <p:cTn id="9" dur="500" fill="hold"/>
                                        <p:tgtEl>
                                          <p:spTgt spid="5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500"/>
                                        <p:tgtEl>
                                          <p:spTgt spid="64"/>
                                        </p:tgtEl>
                                      </p:cBhvr>
                                    </p:animEffect>
                                    <p:anim calcmode="lin" valueType="num">
                                      <p:cBhvr>
                                        <p:cTn id="13" dur="500" fill="hold"/>
                                        <p:tgtEl>
                                          <p:spTgt spid="64"/>
                                        </p:tgtEl>
                                        <p:attrNameLst>
                                          <p:attrName>ppt_x</p:attrName>
                                        </p:attrNameLst>
                                      </p:cBhvr>
                                      <p:tavLst>
                                        <p:tav tm="0">
                                          <p:val>
                                            <p:strVal val="#ppt_x"/>
                                          </p:val>
                                        </p:tav>
                                        <p:tav tm="100000">
                                          <p:val>
                                            <p:strVal val="#ppt_x"/>
                                          </p:val>
                                        </p:tav>
                                      </p:tavLst>
                                    </p:anim>
                                    <p:anim calcmode="lin" valueType="num">
                                      <p:cBhvr>
                                        <p:cTn id="14" dur="500" fill="hold"/>
                                        <p:tgtEl>
                                          <p:spTgt spid="6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strVal val="#ppt_x"/>
                                          </p:val>
                                        </p:tav>
                                        <p:tav tm="100000">
                                          <p:val>
                                            <p:strVal val="#ppt_x"/>
                                          </p:val>
                                        </p:tav>
                                      </p:tavLst>
                                    </p:anim>
                                    <p:anim calcmode="lin" valueType="num">
                                      <p:cBhvr>
                                        <p:cTn id="19" dur="500" fill="hold"/>
                                        <p:tgtEl>
                                          <p:spTgt spid="7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500"/>
                                        <p:tgtEl>
                                          <p:spTgt spid="90"/>
                                        </p:tgtEl>
                                      </p:cBhvr>
                                    </p:animEffect>
                                    <p:anim calcmode="lin" valueType="num">
                                      <p:cBhvr>
                                        <p:cTn id="23" dur="500" fill="hold"/>
                                        <p:tgtEl>
                                          <p:spTgt spid="90"/>
                                        </p:tgtEl>
                                        <p:attrNameLst>
                                          <p:attrName>ppt_x</p:attrName>
                                        </p:attrNameLst>
                                      </p:cBhvr>
                                      <p:tavLst>
                                        <p:tav tm="0">
                                          <p:val>
                                            <p:strVal val="#ppt_x"/>
                                          </p:val>
                                        </p:tav>
                                        <p:tav tm="100000">
                                          <p:val>
                                            <p:strVal val="#ppt_x"/>
                                          </p:val>
                                        </p:tav>
                                      </p:tavLst>
                                    </p:anim>
                                    <p:anim calcmode="lin" valueType="num">
                                      <p:cBhvr>
                                        <p:cTn id="24" dur="500" fill="hold"/>
                                        <p:tgtEl>
                                          <p:spTgt spid="90"/>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03"/>
                                        </p:tgtEl>
                                        <p:attrNameLst>
                                          <p:attrName>style.visibility</p:attrName>
                                        </p:attrNameLst>
                                      </p:cBhvr>
                                      <p:to>
                                        <p:strVal val="visible"/>
                                      </p:to>
                                    </p:set>
                                    <p:animEffect transition="in" filter="fade">
                                      <p:cBhvr>
                                        <p:cTn id="27" dur="500"/>
                                        <p:tgtEl>
                                          <p:spTgt spid="103"/>
                                        </p:tgtEl>
                                      </p:cBhvr>
                                    </p:animEffect>
                                    <p:anim calcmode="lin" valueType="num">
                                      <p:cBhvr>
                                        <p:cTn id="28" dur="500" fill="hold"/>
                                        <p:tgtEl>
                                          <p:spTgt spid="103"/>
                                        </p:tgtEl>
                                        <p:attrNameLst>
                                          <p:attrName>ppt_x</p:attrName>
                                        </p:attrNameLst>
                                      </p:cBhvr>
                                      <p:tavLst>
                                        <p:tav tm="0">
                                          <p:val>
                                            <p:strVal val="#ppt_x"/>
                                          </p:val>
                                        </p:tav>
                                        <p:tav tm="100000">
                                          <p:val>
                                            <p:strVal val="#ppt_x"/>
                                          </p:val>
                                        </p:tav>
                                      </p:tavLst>
                                    </p:anim>
                                    <p:anim calcmode="lin" valueType="num">
                                      <p:cBhvr>
                                        <p:cTn id="29" dur="500" fill="hold"/>
                                        <p:tgtEl>
                                          <p:spTgt spid="103"/>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15"/>
                                        </p:tgtEl>
                                        <p:attrNameLst>
                                          <p:attrName>style.visibility</p:attrName>
                                        </p:attrNameLst>
                                      </p:cBhvr>
                                      <p:to>
                                        <p:strVal val="visible"/>
                                      </p:to>
                                    </p:set>
                                    <p:animEffect transition="in" filter="fade">
                                      <p:cBhvr>
                                        <p:cTn id="32" dur="500"/>
                                        <p:tgtEl>
                                          <p:spTgt spid="115"/>
                                        </p:tgtEl>
                                      </p:cBhvr>
                                    </p:animEffect>
                                    <p:anim calcmode="lin" valueType="num">
                                      <p:cBhvr>
                                        <p:cTn id="33" dur="500" fill="hold"/>
                                        <p:tgtEl>
                                          <p:spTgt spid="115"/>
                                        </p:tgtEl>
                                        <p:attrNameLst>
                                          <p:attrName>ppt_x</p:attrName>
                                        </p:attrNameLst>
                                      </p:cBhvr>
                                      <p:tavLst>
                                        <p:tav tm="0">
                                          <p:val>
                                            <p:strVal val="#ppt_x"/>
                                          </p:val>
                                        </p:tav>
                                        <p:tav tm="100000">
                                          <p:val>
                                            <p:strVal val="#ppt_x"/>
                                          </p:val>
                                        </p:tav>
                                      </p:tavLst>
                                    </p:anim>
                                    <p:anim calcmode="lin" valueType="num">
                                      <p:cBhvr>
                                        <p:cTn id="34" dur="500" fill="hold"/>
                                        <p:tgtEl>
                                          <p:spTgt spid="115"/>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28"/>
                                        </p:tgtEl>
                                        <p:attrNameLst>
                                          <p:attrName>style.visibility</p:attrName>
                                        </p:attrNameLst>
                                      </p:cBhvr>
                                      <p:to>
                                        <p:strVal val="visible"/>
                                      </p:to>
                                    </p:set>
                                    <p:animEffect transition="in" filter="fade">
                                      <p:cBhvr>
                                        <p:cTn id="37" dur="500"/>
                                        <p:tgtEl>
                                          <p:spTgt spid="128"/>
                                        </p:tgtEl>
                                      </p:cBhvr>
                                    </p:animEffect>
                                    <p:anim calcmode="lin" valueType="num">
                                      <p:cBhvr>
                                        <p:cTn id="38" dur="500" fill="hold"/>
                                        <p:tgtEl>
                                          <p:spTgt spid="128"/>
                                        </p:tgtEl>
                                        <p:attrNameLst>
                                          <p:attrName>ppt_x</p:attrName>
                                        </p:attrNameLst>
                                      </p:cBhvr>
                                      <p:tavLst>
                                        <p:tav tm="0">
                                          <p:val>
                                            <p:strVal val="#ppt_x"/>
                                          </p:val>
                                        </p:tav>
                                        <p:tav tm="100000">
                                          <p:val>
                                            <p:strVal val="#ppt_x"/>
                                          </p:val>
                                        </p:tav>
                                      </p:tavLst>
                                    </p:anim>
                                    <p:anim calcmode="lin" valueType="num">
                                      <p:cBhvr>
                                        <p:cTn id="39" dur="500" fill="hold"/>
                                        <p:tgtEl>
                                          <p:spTgt spid="128"/>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41"/>
                                        </p:tgtEl>
                                        <p:attrNameLst>
                                          <p:attrName>style.visibility</p:attrName>
                                        </p:attrNameLst>
                                      </p:cBhvr>
                                      <p:to>
                                        <p:strVal val="visible"/>
                                      </p:to>
                                    </p:set>
                                    <p:animEffect transition="in" filter="fade">
                                      <p:cBhvr>
                                        <p:cTn id="42" dur="500"/>
                                        <p:tgtEl>
                                          <p:spTgt spid="141"/>
                                        </p:tgtEl>
                                      </p:cBhvr>
                                    </p:animEffect>
                                    <p:anim calcmode="lin" valueType="num">
                                      <p:cBhvr>
                                        <p:cTn id="43" dur="500" fill="hold"/>
                                        <p:tgtEl>
                                          <p:spTgt spid="141"/>
                                        </p:tgtEl>
                                        <p:attrNameLst>
                                          <p:attrName>ppt_x</p:attrName>
                                        </p:attrNameLst>
                                      </p:cBhvr>
                                      <p:tavLst>
                                        <p:tav tm="0">
                                          <p:val>
                                            <p:strVal val="#ppt_x"/>
                                          </p:val>
                                        </p:tav>
                                        <p:tav tm="100000">
                                          <p:val>
                                            <p:strVal val="#ppt_x"/>
                                          </p:val>
                                        </p:tav>
                                      </p:tavLst>
                                    </p:anim>
                                    <p:anim calcmode="lin" valueType="num">
                                      <p:cBhvr>
                                        <p:cTn id="44" dur="500" fill="hold"/>
                                        <p:tgtEl>
                                          <p:spTgt spid="141"/>
                                        </p:tgtEl>
                                        <p:attrNameLst>
                                          <p:attrName>ppt_y</p:attrName>
                                        </p:attrNameLst>
                                      </p:cBhvr>
                                      <p:tavLst>
                                        <p:tav tm="0">
                                          <p:val>
                                            <p:strVal val="#ppt_y+.1"/>
                                          </p:val>
                                        </p:tav>
                                        <p:tav tm="100000">
                                          <p:val>
                                            <p:strVal val="#ppt_y"/>
                                          </p:val>
                                        </p:tav>
                                      </p:tavLst>
                                    </p:anim>
                                  </p:childTnLst>
                                </p:cTn>
                              </p:par>
                            </p:childTnLst>
                          </p:cTn>
                        </p:par>
                        <p:par>
                          <p:cTn id="45" fill="hold">
                            <p:stCondLst>
                              <p:cond delay="500"/>
                            </p:stCondLst>
                            <p:childTnLst>
                              <p:par>
                                <p:cTn id="46" presetID="22" presetClass="entr" presetSubtype="4" fill="hold" nodeType="after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down)">
                                      <p:cBhvr>
                                        <p:cTn id="48" dur="500"/>
                                        <p:tgtEl>
                                          <p:spTgt spid="58"/>
                                        </p:tgtEl>
                                      </p:cBhvr>
                                    </p:animEffect>
                                  </p:childTnLst>
                                </p:cTn>
                              </p:par>
                            </p:childTnLst>
                          </p:cTn>
                        </p:par>
                        <p:par>
                          <p:cTn id="49" fill="hold">
                            <p:stCondLst>
                              <p:cond delay="1000"/>
                            </p:stCondLst>
                            <p:childTnLst>
                              <p:par>
                                <p:cTn id="50" presetID="10" presetClass="entr" presetSubtype="0" fill="hold" grpId="0" nodeType="afterEffect">
                                  <p:stCondLst>
                                    <p:cond delay="0"/>
                                  </p:stCondLst>
                                  <p:childTnLst>
                                    <p:set>
                                      <p:cBhvr>
                                        <p:cTn id="51" dur="1" fill="hold">
                                          <p:stCondLst>
                                            <p:cond delay="0"/>
                                          </p:stCondLst>
                                        </p:cTn>
                                        <p:tgtEl>
                                          <p:spTgt spid="162"/>
                                        </p:tgtEl>
                                        <p:attrNameLst>
                                          <p:attrName>style.visibility</p:attrName>
                                        </p:attrNameLst>
                                      </p:cBhvr>
                                      <p:to>
                                        <p:strVal val="visible"/>
                                      </p:to>
                                    </p:set>
                                    <p:animEffect transition="in" filter="fade">
                                      <p:cBhvr>
                                        <p:cTn id="52" dur="500"/>
                                        <p:tgtEl>
                                          <p:spTgt spid="16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Effect transition="in" filter="fade">
                                      <p:cBhvr>
                                        <p:cTn id="55" dur="500"/>
                                        <p:tgtEl>
                                          <p:spTgt spid="57"/>
                                        </p:tgtEl>
                                      </p:cBhvr>
                                    </p:animEffect>
                                  </p:childTnLst>
                                </p:cTn>
                              </p:par>
                            </p:childTnLst>
                          </p:cTn>
                        </p:par>
                        <p:par>
                          <p:cTn id="56" fill="hold">
                            <p:stCondLst>
                              <p:cond delay="1500"/>
                            </p:stCondLst>
                            <p:childTnLst>
                              <p:par>
                                <p:cTn id="57" presetID="22" presetClass="entr" presetSubtype="4" fill="hold" nodeType="afterEffect">
                                  <p:stCondLst>
                                    <p:cond delay="0"/>
                                  </p:stCondLst>
                                  <p:childTnLst>
                                    <p:set>
                                      <p:cBhvr>
                                        <p:cTn id="58" dur="1" fill="hold">
                                          <p:stCondLst>
                                            <p:cond delay="0"/>
                                          </p:stCondLst>
                                        </p:cTn>
                                        <p:tgtEl>
                                          <p:spTgt spid="70"/>
                                        </p:tgtEl>
                                        <p:attrNameLst>
                                          <p:attrName>style.visibility</p:attrName>
                                        </p:attrNameLst>
                                      </p:cBhvr>
                                      <p:to>
                                        <p:strVal val="visible"/>
                                      </p:to>
                                    </p:set>
                                    <p:animEffect transition="in" filter="wipe(down)">
                                      <p:cBhvr>
                                        <p:cTn id="59" dur="500"/>
                                        <p:tgtEl>
                                          <p:spTgt spid="70"/>
                                        </p:tgtEl>
                                      </p:cBhvr>
                                    </p:animEffect>
                                  </p:childTnLst>
                                </p:cTn>
                              </p:par>
                            </p:childTnLst>
                          </p:cTn>
                        </p:par>
                        <p:par>
                          <p:cTn id="60" fill="hold">
                            <p:stCondLst>
                              <p:cond delay="2000"/>
                            </p:stCondLst>
                            <p:childTnLst>
                              <p:par>
                                <p:cTn id="61" presetID="10" presetClass="entr" presetSubtype="0" fill="hold" grpId="0" nodeType="afterEffect">
                                  <p:stCondLst>
                                    <p:cond delay="0"/>
                                  </p:stCondLst>
                                  <p:childTnLst>
                                    <p:set>
                                      <p:cBhvr>
                                        <p:cTn id="62" dur="1" fill="hold">
                                          <p:stCondLst>
                                            <p:cond delay="0"/>
                                          </p:stCondLst>
                                        </p:cTn>
                                        <p:tgtEl>
                                          <p:spTgt spid="163"/>
                                        </p:tgtEl>
                                        <p:attrNameLst>
                                          <p:attrName>style.visibility</p:attrName>
                                        </p:attrNameLst>
                                      </p:cBhvr>
                                      <p:to>
                                        <p:strVal val="visible"/>
                                      </p:to>
                                    </p:set>
                                    <p:animEffect transition="in" filter="fade">
                                      <p:cBhvr>
                                        <p:cTn id="63" dur="500"/>
                                        <p:tgtEl>
                                          <p:spTgt spid="163"/>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9"/>
                                        </p:tgtEl>
                                        <p:attrNameLst>
                                          <p:attrName>style.visibility</p:attrName>
                                        </p:attrNameLst>
                                      </p:cBhvr>
                                      <p:to>
                                        <p:strVal val="visible"/>
                                      </p:to>
                                    </p:set>
                                    <p:animEffect transition="in" filter="fade">
                                      <p:cBhvr>
                                        <p:cTn id="66" dur="500"/>
                                        <p:tgtEl>
                                          <p:spTgt spid="69"/>
                                        </p:tgtEl>
                                      </p:cBhvr>
                                    </p:animEffect>
                                  </p:childTnLst>
                                </p:cTn>
                              </p:par>
                            </p:childTnLst>
                          </p:cTn>
                        </p:par>
                        <p:par>
                          <p:cTn id="67" fill="hold">
                            <p:stCondLst>
                              <p:cond delay="2500"/>
                            </p:stCondLst>
                            <p:childTnLst>
                              <p:par>
                                <p:cTn id="68" presetID="22" presetClass="entr" presetSubtype="4" fill="hold" nodeType="afterEffect">
                                  <p:stCondLst>
                                    <p:cond delay="0"/>
                                  </p:stCondLst>
                                  <p:childTnLst>
                                    <p:set>
                                      <p:cBhvr>
                                        <p:cTn id="69" dur="1" fill="hold">
                                          <p:stCondLst>
                                            <p:cond delay="0"/>
                                          </p:stCondLst>
                                        </p:cTn>
                                        <p:tgtEl>
                                          <p:spTgt spid="83"/>
                                        </p:tgtEl>
                                        <p:attrNameLst>
                                          <p:attrName>style.visibility</p:attrName>
                                        </p:attrNameLst>
                                      </p:cBhvr>
                                      <p:to>
                                        <p:strVal val="visible"/>
                                      </p:to>
                                    </p:set>
                                    <p:animEffect transition="in" filter="wipe(down)">
                                      <p:cBhvr>
                                        <p:cTn id="70" dur="500"/>
                                        <p:tgtEl>
                                          <p:spTgt spid="83"/>
                                        </p:tgtEl>
                                      </p:cBhvr>
                                    </p:animEffect>
                                  </p:childTnLst>
                                </p:cTn>
                              </p:par>
                            </p:childTnLst>
                          </p:cTn>
                        </p:par>
                        <p:par>
                          <p:cTn id="71" fill="hold">
                            <p:stCondLst>
                              <p:cond delay="3000"/>
                            </p:stCondLst>
                            <p:childTnLst>
                              <p:par>
                                <p:cTn id="72" presetID="10" presetClass="entr" presetSubtype="0" fill="hold" grpId="0" nodeType="afterEffect">
                                  <p:stCondLst>
                                    <p:cond delay="0"/>
                                  </p:stCondLst>
                                  <p:childTnLst>
                                    <p:set>
                                      <p:cBhvr>
                                        <p:cTn id="73" dur="1" fill="hold">
                                          <p:stCondLst>
                                            <p:cond delay="0"/>
                                          </p:stCondLst>
                                        </p:cTn>
                                        <p:tgtEl>
                                          <p:spTgt spid="164"/>
                                        </p:tgtEl>
                                        <p:attrNameLst>
                                          <p:attrName>style.visibility</p:attrName>
                                        </p:attrNameLst>
                                      </p:cBhvr>
                                      <p:to>
                                        <p:strVal val="visible"/>
                                      </p:to>
                                    </p:set>
                                    <p:animEffect transition="in" filter="fade">
                                      <p:cBhvr>
                                        <p:cTn id="74" dur="500"/>
                                        <p:tgtEl>
                                          <p:spTgt spid="164"/>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fade">
                                      <p:cBhvr>
                                        <p:cTn id="77" dur="500"/>
                                        <p:tgtEl>
                                          <p:spTgt spid="82"/>
                                        </p:tgtEl>
                                      </p:cBhvr>
                                    </p:animEffect>
                                  </p:childTnLst>
                                </p:cTn>
                              </p:par>
                            </p:childTnLst>
                          </p:cTn>
                        </p:par>
                        <p:par>
                          <p:cTn id="78" fill="hold">
                            <p:stCondLst>
                              <p:cond delay="3500"/>
                            </p:stCondLst>
                            <p:childTnLst>
                              <p:par>
                                <p:cTn id="79" presetID="22" presetClass="entr" presetSubtype="4" fill="hold" nodeType="after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wipe(down)">
                                      <p:cBhvr>
                                        <p:cTn id="81" dur="500"/>
                                        <p:tgtEl>
                                          <p:spTgt spid="96"/>
                                        </p:tgtEl>
                                      </p:cBhvr>
                                    </p:animEffect>
                                  </p:childTnLst>
                                </p:cTn>
                              </p:par>
                            </p:childTnLst>
                          </p:cTn>
                        </p:par>
                        <p:par>
                          <p:cTn id="82" fill="hold">
                            <p:stCondLst>
                              <p:cond delay="4000"/>
                            </p:stCondLst>
                            <p:childTnLst>
                              <p:par>
                                <p:cTn id="83" presetID="10" presetClass="entr" presetSubtype="0" fill="hold" grpId="0" nodeType="afterEffect">
                                  <p:stCondLst>
                                    <p:cond delay="0"/>
                                  </p:stCondLst>
                                  <p:childTnLst>
                                    <p:set>
                                      <p:cBhvr>
                                        <p:cTn id="84" dur="1" fill="hold">
                                          <p:stCondLst>
                                            <p:cond delay="0"/>
                                          </p:stCondLst>
                                        </p:cTn>
                                        <p:tgtEl>
                                          <p:spTgt spid="165"/>
                                        </p:tgtEl>
                                        <p:attrNameLst>
                                          <p:attrName>style.visibility</p:attrName>
                                        </p:attrNameLst>
                                      </p:cBhvr>
                                      <p:to>
                                        <p:strVal val="visible"/>
                                      </p:to>
                                    </p:set>
                                    <p:animEffect transition="in" filter="fade">
                                      <p:cBhvr>
                                        <p:cTn id="85" dur="500"/>
                                        <p:tgtEl>
                                          <p:spTgt spid="165"/>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95"/>
                                        </p:tgtEl>
                                        <p:attrNameLst>
                                          <p:attrName>style.visibility</p:attrName>
                                        </p:attrNameLst>
                                      </p:cBhvr>
                                      <p:to>
                                        <p:strVal val="visible"/>
                                      </p:to>
                                    </p:set>
                                    <p:animEffect transition="in" filter="fade">
                                      <p:cBhvr>
                                        <p:cTn id="88" dur="500"/>
                                        <p:tgtEl>
                                          <p:spTgt spid="95"/>
                                        </p:tgtEl>
                                      </p:cBhvr>
                                    </p:animEffect>
                                  </p:childTnLst>
                                </p:cTn>
                              </p:par>
                            </p:childTnLst>
                          </p:cTn>
                        </p:par>
                        <p:par>
                          <p:cTn id="89" fill="hold">
                            <p:stCondLst>
                              <p:cond delay="4500"/>
                            </p:stCondLst>
                            <p:childTnLst>
                              <p:par>
                                <p:cTn id="90" presetID="22" presetClass="entr" presetSubtype="4" fill="hold" nodeType="afterEffect">
                                  <p:stCondLst>
                                    <p:cond delay="0"/>
                                  </p:stCondLst>
                                  <p:childTnLst>
                                    <p:set>
                                      <p:cBhvr>
                                        <p:cTn id="91" dur="1" fill="hold">
                                          <p:stCondLst>
                                            <p:cond delay="0"/>
                                          </p:stCondLst>
                                        </p:cTn>
                                        <p:tgtEl>
                                          <p:spTgt spid="108"/>
                                        </p:tgtEl>
                                        <p:attrNameLst>
                                          <p:attrName>style.visibility</p:attrName>
                                        </p:attrNameLst>
                                      </p:cBhvr>
                                      <p:to>
                                        <p:strVal val="visible"/>
                                      </p:to>
                                    </p:set>
                                    <p:animEffect transition="in" filter="wipe(down)">
                                      <p:cBhvr>
                                        <p:cTn id="92" dur="500"/>
                                        <p:tgtEl>
                                          <p:spTgt spid="108"/>
                                        </p:tgtEl>
                                      </p:cBhvr>
                                    </p:animEffect>
                                  </p:childTnLst>
                                </p:cTn>
                              </p:par>
                            </p:childTnLst>
                          </p:cTn>
                        </p:par>
                        <p:par>
                          <p:cTn id="93" fill="hold">
                            <p:stCondLst>
                              <p:cond delay="5000"/>
                            </p:stCondLst>
                            <p:childTnLst>
                              <p:par>
                                <p:cTn id="94" presetID="10" presetClass="entr" presetSubtype="0" fill="hold" grpId="0" nodeType="afterEffect">
                                  <p:stCondLst>
                                    <p:cond delay="0"/>
                                  </p:stCondLst>
                                  <p:childTnLst>
                                    <p:set>
                                      <p:cBhvr>
                                        <p:cTn id="95" dur="1" fill="hold">
                                          <p:stCondLst>
                                            <p:cond delay="0"/>
                                          </p:stCondLst>
                                        </p:cTn>
                                        <p:tgtEl>
                                          <p:spTgt spid="166"/>
                                        </p:tgtEl>
                                        <p:attrNameLst>
                                          <p:attrName>style.visibility</p:attrName>
                                        </p:attrNameLst>
                                      </p:cBhvr>
                                      <p:to>
                                        <p:strVal val="visible"/>
                                      </p:to>
                                    </p:set>
                                    <p:animEffect transition="in" filter="fade">
                                      <p:cBhvr>
                                        <p:cTn id="96" dur="500"/>
                                        <p:tgtEl>
                                          <p:spTgt spid="166"/>
                                        </p:tgtEl>
                                      </p:cBhvr>
                                    </p:animEffect>
                                  </p:childTnLst>
                                </p:cTn>
                              </p:par>
                            </p:childTnLst>
                          </p:cTn>
                        </p:par>
                        <p:par>
                          <p:cTn id="97" fill="hold">
                            <p:stCondLst>
                              <p:cond delay="5500"/>
                            </p:stCondLst>
                            <p:childTnLst>
                              <p:par>
                                <p:cTn id="98" presetID="22" presetClass="entr" presetSubtype="4" fill="hold" nodeType="afterEffect">
                                  <p:stCondLst>
                                    <p:cond delay="0"/>
                                  </p:stCondLst>
                                  <p:childTnLst>
                                    <p:set>
                                      <p:cBhvr>
                                        <p:cTn id="99" dur="1" fill="hold">
                                          <p:stCondLst>
                                            <p:cond delay="0"/>
                                          </p:stCondLst>
                                        </p:cTn>
                                        <p:tgtEl>
                                          <p:spTgt spid="121"/>
                                        </p:tgtEl>
                                        <p:attrNameLst>
                                          <p:attrName>style.visibility</p:attrName>
                                        </p:attrNameLst>
                                      </p:cBhvr>
                                      <p:to>
                                        <p:strVal val="visible"/>
                                      </p:to>
                                    </p:set>
                                    <p:animEffect transition="in" filter="wipe(down)">
                                      <p:cBhvr>
                                        <p:cTn id="100" dur="500"/>
                                        <p:tgtEl>
                                          <p:spTgt spid="121"/>
                                        </p:tgtEl>
                                      </p:cBhvr>
                                    </p:animEffect>
                                  </p:childTnLst>
                                </p:cTn>
                              </p:par>
                            </p:childTnLst>
                          </p:cTn>
                        </p:par>
                        <p:par>
                          <p:cTn id="101" fill="hold">
                            <p:stCondLst>
                              <p:cond delay="6000"/>
                            </p:stCondLst>
                            <p:childTnLst>
                              <p:par>
                                <p:cTn id="102" presetID="10" presetClass="entr" presetSubtype="0" fill="hold" grpId="0" nodeType="afterEffect">
                                  <p:stCondLst>
                                    <p:cond delay="0"/>
                                  </p:stCondLst>
                                  <p:childTnLst>
                                    <p:set>
                                      <p:cBhvr>
                                        <p:cTn id="103" dur="1" fill="hold">
                                          <p:stCondLst>
                                            <p:cond delay="0"/>
                                          </p:stCondLst>
                                        </p:cTn>
                                        <p:tgtEl>
                                          <p:spTgt spid="168"/>
                                        </p:tgtEl>
                                        <p:attrNameLst>
                                          <p:attrName>style.visibility</p:attrName>
                                        </p:attrNameLst>
                                      </p:cBhvr>
                                      <p:to>
                                        <p:strVal val="visible"/>
                                      </p:to>
                                    </p:set>
                                    <p:animEffect transition="in" filter="fade">
                                      <p:cBhvr>
                                        <p:cTn id="104" dur="500"/>
                                        <p:tgtEl>
                                          <p:spTgt spid="168"/>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20"/>
                                        </p:tgtEl>
                                        <p:attrNameLst>
                                          <p:attrName>style.visibility</p:attrName>
                                        </p:attrNameLst>
                                      </p:cBhvr>
                                      <p:to>
                                        <p:strVal val="visible"/>
                                      </p:to>
                                    </p:set>
                                    <p:animEffect transition="in" filter="fade">
                                      <p:cBhvr>
                                        <p:cTn id="107" dur="500"/>
                                        <p:tgtEl>
                                          <p:spTgt spid="120"/>
                                        </p:tgtEl>
                                      </p:cBhvr>
                                    </p:animEffect>
                                  </p:childTnLst>
                                </p:cTn>
                              </p:par>
                            </p:childTnLst>
                          </p:cTn>
                        </p:par>
                        <p:par>
                          <p:cTn id="108" fill="hold">
                            <p:stCondLst>
                              <p:cond delay="6500"/>
                            </p:stCondLst>
                            <p:childTnLst>
                              <p:par>
                                <p:cTn id="109" presetID="22" presetClass="entr" presetSubtype="4" fill="hold" nodeType="afterEffect">
                                  <p:stCondLst>
                                    <p:cond delay="0"/>
                                  </p:stCondLst>
                                  <p:childTnLst>
                                    <p:set>
                                      <p:cBhvr>
                                        <p:cTn id="110" dur="1" fill="hold">
                                          <p:stCondLst>
                                            <p:cond delay="0"/>
                                          </p:stCondLst>
                                        </p:cTn>
                                        <p:tgtEl>
                                          <p:spTgt spid="134"/>
                                        </p:tgtEl>
                                        <p:attrNameLst>
                                          <p:attrName>style.visibility</p:attrName>
                                        </p:attrNameLst>
                                      </p:cBhvr>
                                      <p:to>
                                        <p:strVal val="visible"/>
                                      </p:to>
                                    </p:set>
                                    <p:animEffect transition="in" filter="wipe(down)">
                                      <p:cBhvr>
                                        <p:cTn id="111" dur="500"/>
                                        <p:tgtEl>
                                          <p:spTgt spid="134"/>
                                        </p:tgtEl>
                                      </p:cBhvr>
                                    </p:animEffect>
                                  </p:childTnLst>
                                </p:cTn>
                              </p:par>
                            </p:childTnLst>
                          </p:cTn>
                        </p:par>
                        <p:par>
                          <p:cTn id="112" fill="hold">
                            <p:stCondLst>
                              <p:cond delay="7000"/>
                            </p:stCondLst>
                            <p:childTnLst>
                              <p:par>
                                <p:cTn id="113" presetID="10" presetClass="entr" presetSubtype="0" fill="hold" grpId="0" nodeType="afterEffect">
                                  <p:stCondLst>
                                    <p:cond delay="0"/>
                                  </p:stCondLst>
                                  <p:childTnLst>
                                    <p:set>
                                      <p:cBhvr>
                                        <p:cTn id="114" dur="1" fill="hold">
                                          <p:stCondLst>
                                            <p:cond delay="0"/>
                                          </p:stCondLst>
                                        </p:cTn>
                                        <p:tgtEl>
                                          <p:spTgt spid="167"/>
                                        </p:tgtEl>
                                        <p:attrNameLst>
                                          <p:attrName>style.visibility</p:attrName>
                                        </p:attrNameLst>
                                      </p:cBhvr>
                                      <p:to>
                                        <p:strVal val="visible"/>
                                      </p:to>
                                    </p:set>
                                    <p:animEffect transition="in" filter="fade">
                                      <p:cBhvr>
                                        <p:cTn id="115" dur="500"/>
                                        <p:tgtEl>
                                          <p:spTgt spid="167"/>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33"/>
                                        </p:tgtEl>
                                        <p:attrNameLst>
                                          <p:attrName>style.visibility</p:attrName>
                                        </p:attrNameLst>
                                      </p:cBhvr>
                                      <p:to>
                                        <p:strVal val="visible"/>
                                      </p:to>
                                    </p:set>
                                    <p:animEffect transition="in" filter="fade">
                                      <p:cBhvr>
                                        <p:cTn id="118" dur="500"/>
                                        <p:tgtEl>
                                          <p:spTgt spid="133"/>
                                        </p:tgtEl>
                                      </p:cBhvr>
                                    </p:animEffect>
                                  </p:childTnLst>
                                </p:cTn>
                              </p:par>
                            </p:childTnLst>
                          </p:cTn>
                        </p:par>
                        <p:par>
                          <p:cTn id="119" fill="hold">
                            <p:stCondLst>
                              <p:cond delay="7500"/>
                            </p:stCondLst>
                            <p:childTnLst>
                              <p:par>
                                <p:cTn id="120" presetID="22" presetClass="entr" presetSubtype="4" fill="hold" nodeType="afterEffect">
                                  <p:stCondLst>
                                    <p:cond delay="0"/>
                                  </p:stCondLst>
                                  <p:childTnLst>
                                    <p:set>
                                      <p:cBhvr>
                                        <p:cTn id="121" dur="1" fill="hold">
                                          <p:stCondLst>
                                            <p:cond delay="0"/>
                                          </p:stCondLst>
                                        </p:cTn>
                                        <p:tgtEl>
                                          <p:spTgt spid="147"/>
                                        </p:tgtEl>
                                        <p:attrNameLst>
                                          <p:attrName>style.visibility</p:attrName>
                                        </p:attrNameLst>
                                      </p:cBhvr>
                                      <p:to>
                                        <p:strVal val="visible"/>
                                      </p:to>
                                    </p:set>
                                    <p:animEffect transition="in" filter="wipe(down)">
                                      <p:cBhvr>
                                        <p:cTn id="122" dur="500"/>
                                        <p:tgtEl>
                                          <p:spTgt spid="147"/>
                                        </p:tgtEl>
                                      </p:cBhvr>
                                    </p:animEffect>
                                  </p:childTnLst>
                                </p:cTn>
                              </p:par>
                            </p:childTnLst>
                          </p:cTn>
                        </p:par>
                        <p:par>
                          <p:cTn id="123" fill="hold">
                            <p:stCondLst>
                              <p:cond delay="8000"/>
                            </p:stCondLst>
                            <p:childTnLst>
                              <p:par>
                                <p:cTn id="124" presetID="10" presetClass="entr" presetSubtype="0"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Effect transition="in" filter="fade">
                                      <p:cBhvr>
                                        <p:cTn id="126" dur="500"/>
                                        <p:tgtEl>
                                          <p:spTgt spid="169"/>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146"/>
                                        </p:tgtEl>
                                        <p:attrNameLst>
                                          <p:attrName>style.visibility</p:attrName>
                                        </p:attrNameLst>
                                      </p:cBhvr>
                                      <p:to>
                                        <p:strVal val="visible"/>
                                      </p:to>
                                    </p:set>
                                    <p:animEffect transition="in" filter="fade">
                                      <p:cBhvr>
                                        <p:cTn id="129" dur="500"/>
                                        <p:tgtEl>
                                          <p:spTgt spid="146"/>
                                        </p:tgtEl>
                                      </p:cBhvr>
                                    </p:animEffect>
                                  </p:childTnLst>
                                </p:cTn>
                              </p:par>
                            </p:childTnLst>
                          </p:cTn>
                        </p:par>
                        <p:par>
                          <p:cTn id="130" fill="hold">
                            <p:stCondLst>
                              <p:cond delay="8500"/>
                            </p:stCondLst>
                            <p:childTnLst>
                              <p:par>
                                <p:cTn id="131" presetID="10" presetClass="entr" presetSubtype="0" fill="hold" grpId="0" nodeType="afterEffect">
                                  <p:stCondLst>
                                    <p:cond delay="0"/>
                                  </p:stCondLst>
                                  <p:childTnLst>
                                    <p:set>
                                      <p:cBhvr>
                                        <p:cTn id="132" dur="1" fill="hold">
                                          <p:stCondLst>
                                            <p:cond delay="0"/>
                                          </p:stCondLst>
                                        </p:cTn>
                                        <p:tgtEl>
                                          <p:spTgt spid="178"/>
                                        </p:tgtEl>
                                        <p:attrNameLst>
                                          <p:attrName>style.visibility</p:attrName>
                                        </p:attrNameLst>
                                      </p:cBhvr>
                                      <p:to>
                                        <p:strVal val="visible"/>
                                      </p:to>
                                    </p:set>
                                    <p:animEffect transition="in" filter="fade">
                                      <p:cBhvr>
                                        <p:cTn id="133" dur="500"/>
                                        <p:tgtEl>
                                          <p:spTgt spid="178"/>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179"/>
                                        </p:tgtEl>
                                        <p:attrNameLst>
                                          <p:attrName>style.visibility</p:attrName>
                                        </p:attrNameLst>
                                      </p:cBhvr>
                                      <p:to>
                                        <p:strVal val="visible"/>
                                      </p:to>
                                    </p:set>
                                    <p:animEffect transition="in" filter="fade">
                                      <p:cBhvr>
                                        <p:cTn id="136" dur="50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69" grpId="0" animBg="1"/>
      <p:bldP spid="82" grpId="0" animBg="1"/>
      <p:bldP spid="95" grpId="0" animBg="1"/>
      <p:bldP spid="120" grpId="0" animBg="1"/>
      <p:bldP spid="133" grpId="0" animBg="1"/>
      <p:bldP spid="146" grpId="0" animBg="1"/>
      <p:bldP spid="162" grpId="0"/>
      <p:bldP spid="163" grpId="0"/>
      <p:bldP spid="164" grpId="0"/>
      <p:bldP spid="165" grpId="0"/>
      <p:bldP spid="166" grpId="0"/>
      <p:bldP spid="167" grpId="0"/>
      <p:bldP spid="168" grpId="0"/>
      <p:bldP spid="169" grpId="0"/>
      <p:bldP spid="178" grpId="0"/>
      <p:bldP spid="17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394194" y="2265494"/>
            <a:ext cx="1429925" cy="158044"/>
            <a:chOff x="3579813" y="2773363"/>
            <a:chExt cx="1508125" cy="166687"/>
          </a:xfrm>
          <a:solidFill>
            <a:schemeClr val="accent2"/>
          </a:solidFill>
        </p:grpSpPr>
        <p:sp>
          <p:nvSpPr>
            <p:cNvPr id="6" name="Freeform 6"/>
            <p:cNvSpPr>
              <a:spLocks noEditPoints="1"/>
            </p:cNvSpPr>
            <p:nvPr/>
          </p:nvSpPr>
          <p:spPr bwMode="auto">
            <a:xfrm>
              <a:off x="3579813" y="2773363"/>
              <a:ext cx="166688" cy="166687"/>
            </a:xfrm>
            <a:custGeom>
              <a:avLst/>
              <a:gdLst>
                <a:gd name="T0" fmla="*/ 43 w 105"/>
                <a:gd name="T1" fmla="*/ 9 h 105"/>
                <a:gd name="T2" fmla="*/ 29 w 105"/>
                <a:gd name="T3" fmla="*/ 16 h 105"/>
                <a:gd name="T4" fmla="*/ 16 w 105"/>
                <a:gd name="T5" fmla="*/ 29 h 105"/>
                <a:gd name="T6" fmla="*/ 12 w 105"/>
                <a:gd name="T7" fmla="*/ 37 h 105"/>
                <a:gd name="T8" fmla="*/ 9 w 105"/>
                <a:gd name="T9" fmla="*/ 52 h 105"/>
                <a:gd name="T10" fmla="*/ 12 w 105"/>
                <a:gd name="T11" fmla="*/ 68 h 105"/>
                <a:gd name="T12" fmla="*/ 22 w 105"/>
                <a:gd name="T13" fmla="*/ 83 h 105"/>
                <a:gd name="T14" fmla="*/ 43 w 105"/>
                <a:gd name="T15" fmla="*/ 95 h 105"/>
                <a:gd name="T16" fmla="*/ 63 w 105"/>
                <a:gd name="T17" fmla="*/ 95 h 105"/>
                <a:gd name="T18" fmla="*/ 77 w 105"/>
                <a:gd name="T19" fmla="*/ 89 h 105"/>
                <a:gd name="T20" fmla="*/ 95 w 105"/>
                <a:gd name="T21" fmla="*/ 69 h 105"/>
                <a:gd name="T22" fmla="*/ 97 w 105"/>
                <a:gd name="T23" fmla="*/ 52 h 105"/>
                <a:gd name="T24" fmla="*/ 95 w 105"/>
                <a:gd name="T25" fmla="*/ 36 h 105"/>
                <a:gd name="T26" fmla="*/ 77 w 105"/>
                <a:gd name="T27" fmla="*/ 16 h 105"/>
                <a:gd name="T28" fmla="*/ 68 w 105"/>
                <a:gd name="T29" fmla="*/ 12 h 105"/>
                <a:gd name="T30" fmla="*/ 53 w 105"/>
                <a:gd name="T31" fmla="*/ 8 h 105"/>
                <a:gd name="T32" fmla="*/ 63 w 105"/>
                <a:gd name="T33" fmla="*/ 1 h 105"/>
                <a:gd name="T34" fmla="*/ 75 w 105"/>
                <a:gd name="T35" fmla="*/ 5 h 105"/>
                <a:gd name="T36" fmla="*/ 90 w 105"/>
                <a:gd name="T37" fmla="*/ 15 h 105"/>
                <a:gd name="T38" fmla="*/ 102 w 105"/>
                <a:gd name="T39" fmla="*/ 33 h 105"/>
                <a:gd name="T40" fmla="*/ 105 w 105"/>
                <a:gd name="T41" fmla="*/ 52 h 105"/>
                <a:gd name="T42" fmla="*/ 102 w 105"/>
                <a:gd name="T43" fmla="*/ 71 h 105"/>
                <a:gd name="T44" fmla="*/ 90 w 105"/>
                <a:gd name="T45" fmla="*/ 90 h 105"/>
                <a:gd name="T46" fmla="*/ 75 w 105"/>
                <a:gd name="T47" fmla="*/ 101 h 105"/>
                <a:gd name="T48" fmla="*/ 63 w 105"/>
                <a:gd name="T49" fmla="*/ 104 h 105"/>
                <a:gd name="T50" fmla="*/ 43 w 105"/>
                <a:gd name="T51" fmla="*/ 104 h 105"/>
                <a:gd name="T52" fmla="*/ 30 w 105"/>
                <a:gd name="T53" fmla="*/ 101 h 105"/>
                <a:gd name="T54" fmla="*/ 10 w 105"/>
                <a:gd name="T55" fmla="*/ 82 h 105"/>
                <a:gd name="T56" fmla="*/ 1 w 105"/>
                <a:gd name="T57" fmla="*/ 62 h 105"/>
                <a:gd name="T58" fmla="*/ 0 w 105"/>
                <a:gd name="T59" fmla="*/ 52 h 105"/>
                <a:gd name="T60" fmla="*/ 4 w 105"/>
                <a:gd name="T61" fmla="*/ 33 h 105"/>
                <a:gd name="T62" fmla="*/ 10 w 105"/>
                <a:gd name="T63" fmla="*/ 23 h 105"/>
                <a:gd name="T64" fmla="*/ 23 w 105"/>
                <a:gd name="T65" fmla="*/ 9 h 105"/>
                <a:gd name="T66" fmla="*/ 43 w 105"/>
                <a:gd name="T67"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05">
                  <a:moveTo>
                    <a:pt x="53" y="8"/>
                  </a:moveTo>
                  <a:lnTo>
                    <a:pt x="43" y="9"/>
                  </a:lnTo>
                  <a:lnTo>
                    <a:pt x="37" y="12"/>
                  </a:lnTo>
                  <a:lnTo>
                    <a:pt x="29" y="16"/>
                  </a:lnTo>
                  <a:lnTo>
                    <a:pt x="22" y="21"/>
                  </a:lnTo>
                  <a:lnTo>
                    <a:pt x="16" y="29"/>
                  </a:lnTo>
                  <a:lnTo>
                    <a:pt x="12" y="37"/>
                  </a:lnTo>
                  <a:lnTo>
                    <a:pt x="12" y="37"/>
                  </a:lnTo>
                  <a:lnTo>
                    <a:pt x="10" y="42"/>
                  </a:lnTo>
                  <a:lnTo>
                    <a:pt x="9" y="52"/>
                  </a:lnTo>
                  <a:lnTo>
                    <a:pt x="10" y="62"/>
                  </a:lnTo>
                  <a:lnTo>
                    <a:pt x="12" y="68"/>
                  </a:lnTo>
                  <a:lnTo>
                    <a:pt x="16" y="76"/>
                  </a:lnTo>
                  <a:lnTo>
                    <a:pt x="22" y="83"/>
                  </a:lnTo>
                  <a:lnTo>
                    <a:pt x="36" y="94"/>
                  </a:lnTo>
                  <a:lnTo>
                    <a:pt x="43" y="95"/>
                  </a:lnTo>
                  <a:lnTo>
                    <a:pt x="53" y="96"/>
                  </a:lnTo>
                  <a:lnTo>
                    <a:pt x="63" y="95"/>
                  </a:lnTo>
                  <a:lnTo>
                    <a:pt x="70" y="94"/>
                  </a:lnTo>
                  <a:lnTo>
                    <a:pt x="77" y="89"/>
                  </a:lnTo>
                  <a:lnTo>
                    <a:pt x="84" y="83"/>
                  </a:lnTo>
                  <a:lnTo>
                    <a:pt x="95" y="69"/>
                  </a:lnTo>
                  <a:lnTo>
                    <a:pt x="96" y="62"/>
                  </a:lnTo>
                  <a:lnTo>
                    <a:pt x="97" y="52"/>
                  </a:lnTo>
                  <a:lnTo>
                    <a:pt x="96" y="42"/>
                  </a:lnTo>
                  <a:lnTo>
                    <a:pt x="95" y="36"/>
                  </a:lnTo>
                  <a:lnTo>
                    <a:pt x="84" y="21"/>
                  </a:lnTo>
                  <a:lnTo>
                    <a:pt x="77" y="16"/>
                  </a:lnTo>
                  <a:lnTo>
                    <a:pt x="68" y="12"/>
                  </a:lnTo>
                  <a:lnTo>
                    <a:pt x="68" y="12"/>
                  </a:lnTo>
                  <a:lnTo>
                    <a:pt x="63" y="9"/>
                  </a:lnTo>
                  <a:lnTo>
                    <a:pt x="53" y="8"/>
                  </a:lnTo>
                  <a:close/>
                  <a:moveTo>
                    <a:pt x="53" y="0"/>
                  </a:moveTo>
                  <a:lnTo>
                    <a:pt x="63" y="1"/>
                  </a:lnTo>
                  <a:lnTo>
                    <a:pt x="72" y="4"/>
                  </a:lnTo>
                  <a:lnTo>
                    <a:pt x="75" y="5"/>
                  </a:lnTo>
                  <a:lnTo>
                    <a:pt x="84" y="9"/>
                  </a:lnTo>
                  <a:lnTo>
                    <a:pt x="90" y="15"/>
                  </a:lnTo>
                  <a:lnTo>
                    <a:pt x="101" y="30"/>
                  </a:lnTo>
                  <a:lnTo>
                    <a:pt x="102" y="33"/>
                  </a:lnTo>
                  <a:lnTo>
                    <a:pt x="104" y="42"/>
                  </a:lnTo>
                  <a:lnTo>
                    <a:pt x="105" y="52"/>
                  </a:lnTo>
                  <a:lnTo>
                    <a:pt x="104" y="62"/>
                  </a:lnTo>
                  <a:lnTo>
                    <a:pt x="102" y="71"/>
                  </a:lnTo>
                  <a:lnTo>
                    <a:pt x="101" y="75"/>
                  </a:lnTo>
                  <a:lnTo>
                    <a:pt x="90" y="90"/>
                  </a:lnTo>
                  <a:lnTo>
                    <a:pt x="84" y="95"/>
                  </a:lnTo>
                  <a:lnTo>
                    <a:pt x="75" y="101"/>
                  </a:lnTo>
                  <a:lnTo>
                    <a:pt x="72" y="102"/>
                  </a:lnTo>
                  <a:lnTo>
                    <a:pt x="63" y="104"/>
                  </a:lnTo>
                  <a:lnTo>
                    <a:pt x="53" y="105"/>
                  </a:lnTo>
                  <a:lnTo>
                    <a:pt x="43" y="104"/>
                  </a:lnTo>
                  <a:lnTo>
                    <a:pt x="34" y="102"/>
                  </a:lnTo>
                  <a:lnTo>
                    <a:pt x="30" y="101"/>
                  </a:lnTo>
                  <a:lnTo>
                    <a:pt x="15" y="90"/>
                  </a:lnTo>
                  <a:lnTo>
                    <a:pt x="10" y="82"/>
                  </a:lnTo>
                  <a:lnTo>
                    <a:pt x="5" y="75"/>
                  </a:lnTo>
                  <a:lnTo>
                    <a:pt x="1" y="62"/>
                  </a:lnTo>
                  <a:lnTo>
                    <a:pt x="0" y="52"/>
                  </a:lnTo>
                  <a:lnTo>
                    <a:pt x="0" y="52"/>
                  </a:lnTo>
                  <a:lnTo>
                    <a:pt x="1" y="42"/>
                  </a:lnTo>
                  <a:lnTo>
                    <a:pt x="4" y="33"/>
                  </a:lnTo>
                  <a:lnTo>
                    <a:pt x="5" y="30"/>
                  </a:lnTo>
                  <a:lnTo>
                    <a:pt x="10" y="23"/>
                  </a:lnTo>
                  <a:lnTo>
                    <a:pt x="15" y="15"/>
                  </a:lnTo>
                  <a:lnTo>
                    <a:pt x="23" y="9"/>
                  </a:lnTo>
                  <a:lnTo>
                    <a:pt x="30" y="5"/>
                  </a:lnTo>
                  <a:lnTo>
                    <a:pt x="43" y="1"/>
                  </a:lnTo>
                  <a:lnTo>
                    <a:pt x="53"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7" name="Freeform 7"/>
            <p:cNvSpPr/>
            <p:nvPr/>
          </p:nvSpPr>
          <p:spPr bwMode="auto">
            <a:xfrm>
              <a:off x="3622675" y="2816225"/>
              <a:ext cx="80963" cy="79375"/>
            </a:xfrm>
            <a:custGeom>
              <a:avLst/>
              <a:gdLst>
                <a:gd name="T0" fmla="*/ 26 w 51"/>
                <a:gd name="T1" fmla="*/ 0 h 50"/>
                <a:gd name="T2" fmla="*/ 36 w 51"/>
                <a:gd name="T3" fmla="*/ 2 h 50"/>
                <a:gd name="T4" fmla="*/ 44 w 51"/>
                <a:gd name="T5" fmla="*/ 7 h 50"/>
                <a:gd name="T6" fmla="*/ 49 w 51"/>
                <a:gd name="T7" fmla="*/ 15 h 50"/>
                <a:gd name="T8" fmla="*/ 51 w 51"/>
                <a:gd name="T9" fmla="*/ 25 h 50"/>
                <a:gd name="T10" fmla="*/ 49 w 51"/>
                <a:gd name="T11" fmla="*/ 35 h 50"/>
                <a:gd name="T12" fmla="*/ 44 w 51"/>
                <a:gd name="T13" fmla="*/ 43 h 50"/>
                <a:gd name="T14" fmla="*/ 36 w 51"/>
                <a:gd name="T15" fmla="*/ 49 h 50"/>
                <a:gd name="T16" fmla="*/ 26 w 51"/>
                <a:gd name="T17" fmla="*/ 50 h 50"/>
                <a:gd name="T18" fmla="*/ 16 w 51"/>
                <a:gd name="T19" fmla="*/ 49 h 50"/>
                <a:gd name="T20" fmla="*/ 8 w 51"/>
                <a:gd name="T21" fmla="*/ 43 h 50"/>
                <a:gd name="T22" fmla="*/ 2 w 51"/>
                <a:gd name="T23" fmla="*/ 35 h 50"/>
                <a:gd name="T24" fmla="*/ 0 w 51"/>
                <a:gd name="T25" fmla="*/ 25 h 50"/>
                <a:gd name="T26" fmla="*/ 2 w 51"/>
                <a:gd name="T27" fmla="*/ 15 h 50"/>
                <a:gd name="T28" fmla="*/ 8 w 51"/>
                <a:gd name="T29" fmla="*/ 7 h 50"/>
                <a:gd name="T30" fmla="*/ 16 w 51"/>
                <a:gd name="T31" fmla="*/ 2 h 50"/>
                <a:gd name="T32" fmla="*/ 26 w 51"/>
                <a:gd name="T3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 h="50">
                  <a:moveTo>
                    <a:pt x="26" y="0"/>
                  </a:moveTo>
                  <a:lnTo>
                    <a:pt x="36" y="2"/>
                  </a:lnTo>
                  <a:lnTo>
                    <a:pt x="44" y="7"/>
                  </a:lnTo>
                  <a:lnTo>
                    <a:pt x="49" y="15"/>
                  </a:lnTo>
                  <a:lnTo>
                    <a:pt x="51" y="25"/>
                  </a:lnTo>
                  <a:lnTo>
                    <a:pt x="49" y="35"/>
                  </a:lnTo>
                  <a:lnTo>
                    <a:pt x="44" y="43"/>
                  </a:lnTo>
                  <a:lnTo>
                    <a:pt x="36" y="49"/>
                  </a:lnTo>
                  <a:lnTo>
                    <a:pt x="26" y="50"/>
                  </a:lnTo>
                  <a:lnTo>
                    <a:pt x="16" y="49"/>
                  </a:lnTo>
                  <a:lnTo>
                    <a:pt x="8" y="43"/>
                  </a:lnTo>
                  <a:lnTo>
                    <a:pt x="2" y="35"/>
                  </a:lnTo>
                  <a:lnTo>
                    <a:pt x="0" y="25"/>
                  </a:lnTo>
                  <a:lnTo>
                    <a:pt x="2" y="15"/>
                  </a:lnTo>
                  <a:lnTo>
                    <a:pt x="8" y="7"/>
                  </a:lnTo>
                  <a:lnTo>
                    <a:pt x="16" y="2"/>
                  </a:lnTo>
                  <a:lnTo>
                    <a:pt x="26"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8" name="Rectangle 8"/>
            <p:cNvSpPr>
              <a:spLocks noChangeArrowheads="1"/>
            </p:cNvSpPr>
            <p:nvPr/>
          </p:nvSpPr>
          <p:spPr bwMode="auto">
            <a:xfrm>
              <a:off x="3740150" y="2849563"/>
              <a:ext cx="14288" cy="12700"/>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sp>
          <p:nvSpPr>
            <p:cNvPr id="9" name="Freeform 9"/>
            <p:cNvSpPr>
              <a:spLocks noEditPoints="1"/>
            </p:cNvSpPr>
            <p:nvPr/>
          </p:nvSpPr>
          <p:spPr bwMode="auto">
            <a:xfrm>
              <a:off x="3781425" y="2849563"/>
              <a:ext cx="1265238" cy="12700"/>
            </a:xfrm>
            <a:custGeom>
              <a:avLst/>
              <a:gdLst>
                <a:gd name="T0" fmla="*/ 797 w 797"/>
                <a:gd name="T1" fmla="*/ 0 h 8"/>
                <a:gd name="T2" fmla="*/ 780 w 797"/>
                <a:gd name="T3" fmla="*/ 8 h 8"/>
                <a:gd name="T4" fmla="*/ 746 w 797"/>
                <a:gd name="T5" fmla="*/ 0 h 8"/>
                <a:gd name="T6" fmla="*/ 764 w 797"/>
                <a:gd name="T7" fmla="*/ 8 h 8"/>
                <a:gd name="T8" fmla="*/ 746 w 797"/>
                <a:gd name="T9" fmla="*/ 0 h 8"/>
                <a:gd name="T10" fmla="*/ 730 w 797"/>
                <a:gd name="T11" fmla="*/ 0 h 8"/>
                <a:gd name="T12" fmla="*/ 713 w 797"/>
                <a:gd name="T13" fmla="*/ 8 h 8"/>
                <a:gd name="T14" fmla="*/ 679 w 797"/>
                <a:gd name="T15" fmla="*/ 0 h 8"/>
                <a:gd name="T16" fmla="*/ 695 w 797"/>
                <a:gd name="T17" fmla="*/ 8 h 8"/>
                <a:gd name="T18" fmla="*/ 679 w 797"/>
                <a:gd name="T19" fmla="*/ 0 h 8"/>
                <a:gd name="T20" fmla="*/ 661 w 797"/>
                <a:gd name="T21" fmla="*/ 0 h 8"/>
                <a:gd name="T22" fmla="*/ 645 w 797"/>
                <a:gd name="T23" fmla="*/ 8 h 8"/>
                <a:gd name="T24" fmla="*/ 610 w 797"/>
                <a:gd name="T25" fmla="*/ 0 h 8"/>
                <a:gd name="T26" fmla="*/ 628 w 797"/>
                <a:gd name="T27" fmla="*/ 8 h 8"/>
                <a:gd name="T28" fmla="*/ 610 w 797"/>
                <a:gd name="T29" fmla="*/ 0 h 8"/>
                <a:gd name="T30" fmla="*/ 594 w 797"/>
                <a:gd name="T31" fmla="*/ 0 h 8"/>
                <a:gd name="T32" fmla="*/ 577 w 797"/>
                <a:gd name="T33" fmla="*/ 8 h 8"/>
                <a:gd name="T34" fmla="*/ 543 w 797"/>
                <a:gd name="T35" fmla="*/ 0 h 8"/>
                <a:gd name="T36" fmla="*/ 560 w 797"/>
                <a:gd name="T37" fmla="*/ 8 h 8"/>
                <a:gd name="T38" fmla="*/ 543 w 797"/>
                <a:gd name="T39" fmla="*/ 0 h 8"/>
                <a:gd name="T40" fmla="*/ 527 w 797"/>
                <a:gd name="T41" fmla="*/ 0 h 8"/>
                <a:gd name="T42" fmla="*/ 509 w 797"/>
                <a:gd name="T43" fmla="*/ 8 h 8"/>
                <a:gd name="T44" fmla="*/ 475 w 797"/>
                <a:gd name="T45" fmla="*/ 0 h 8"/>
                <a:gd name="T46" fmla="*/ 492 w 797"/>
                <a:gd name="T47" fmla="*/ 8 h 8"/>
                <a:gd name="T48" fmla="*/ 475 w 797"/>
                <a:gd name="T49" fmla="*/ 0 h 8"/>
                <a:gd name="T50" fmla="*/ 458 w 797"/>
                <a:gd name="T51" fmla="*/ 0 h 8"/>
                <a:gd name="T52" fmla="*/ 442 w 797"/>
                <a:gd name="T53" fmla="*/ 8 h 8"/>
                <a:gd name="T54" fmla="*/ 407 w 797"/>
                <a:gd name="T55" fmla="*/ 0 h 8"/>
                <a:gd name="T56" fmla="*/ 424 w 797"/>
                <a:gd name="T57" fmla="*/ 8 h 8"/>
                <a:gd name="T58" fmla="*/ 407 w 797"/>
                <a:gd name="T59" fmla="*/ 0 h 8"/>
                <a:gd name="T60" fmla="*/ 391 w 797"/>
                <a:gd name="T61" fmla="*/ 0 h 8"/>
                <a:gd name="T62" fmla="*/ 373 w 797"/>
                <a:gd name="T63" fmla="*/ 8 h 8"/>
                <a:gd name="T64" fmla="*/ 339 w 797"/>
                <a:gd name="T65" fmla="*/ 0 h 8"/>
                <a:gd name="T66" fmla="*/ 357 w 797"/>
                <a:gd name="T67" fmla="*/ 8 h 8"/>
                <a:gd name="T68" fmla="*/ 339 w 797"/>
                <a:gd name="T69" fmla="*/ 0 h 8"/>
                <a:gd name="T70" fmla="*/ 322 w 797"/>
                <a:gd name="T71" fmla="*/ 0 h 8"/>
                <a:gd name="T72" fmla="*/ 306 w 797"/>
                <a:gd name="T73" fmla="*/ 8 h 8"/>
                <a:gd name="T74" fmla="*/ 272 w 797"/>
                <a:gd name="T75" fmla="*/ 0 h 8"/>
                <a:gd name="T76" fmla="*/ 288 w 797"/>
                <a:gd name="T77" fmla="*/ 8 h 8"/>
                <a:gd name="T78" fmla="*/ 272 w 797"/>
                <a:gd name="T79" fmla="*/ 0 h 8"/>
                <a:gd name="T80" fmla="*/ 255 w 797"/>
                <a:gd name="T81" fmla="*/ 0 h 8"/>
                <a:gd name="T82" fmla="*/ 237 w 797"/>
                <a:gd name="T83" fmla="*/ 8 h 8"/>
                <a:gd name="T84" fmla="*/ 204 w 797"/>
                <a:gd name="T85" fmla="*/ 0 h 8"/>
                <a:gd name="T86" fmla="*/ 221 w 797"/>
                <a:gd name="T87" fmla="*/ 8 h 8"/>
                <a:gd name="T88" fmla="*/ 204 w 797"/>
                <a:gd name="T89" fmla="*/ 0 h 8"/>
                <a:gd name="T90" fmla="*/ 187 w 797"/>
                <a:gd name="T91" fmla="*/ 0 h 8"/>
                <a:gd name="T92" fmla="*/ 170 w 797"/>
                <a:gd name="T93" fmla="*/ 8 h 8"/>
                <a:gd name="T94" fmla="*/ 136 w 797"/>
                <a:gd name="T95" fmla="*/ 0 h 8"/>
                <a:gd name="T96" fmla="*/ 152 w 797"/>
                <a:gd name="T97" fmla="*/ 8 h 8"/>
                <a:gd name="T98" fmla="*/ 136 w 797"/>
                <a:gd name="T99" fmla="*/ 0 h 8"/>
                <a:gd name="T100" fmla="*/ 119 w 797"/>
                <a:gd name="T101" fmla="*/ 0 h 8"/>
                <a:gd name="T102" fmla="*/ 102 w 797"/>
                <a:gd name="T103" fmla="*/ 8 h 8"/>
                <a:gd name="T104" fmla="*/ 68 w 797"/>
                <a:gd name="T105" fmla="*/ 0 h 8"/>
                <a:gd name="T106" fmla="*/ 85 w 797"/>
                <a:gd name="T107" fmla="*/ 8 h 8"/>
                <a:gd name="T108" fmla="*/ 68 w 797"/>
                <a:gd name="T109" fmla="*/ 0 h 8"/>
                <a:gd name="T110" fmla="*/ 51 w 797"/>
                <a:gd name="T111" fmla="*/ 0 h 8"/>
                <a:gd name="T112" fmla="*/ 34 w 797"/>
                <a:gd name="T113" fmla="*/ 8 h 8"/>
                <a:gd name="T114" fmla="*/ 0 w 797"/>
                <a:gd name="T115" fmla="*/ 0 h 8"/>
                <a:gd name="T116" fmla="*/ 18 w 797"/>
                <a:gd name="T117" fmla="*/ 8 h 8"/>
                <a:gd name="T118" fmla="*/ 0 w 797"/>
                <a:gd name="T11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7" h="8">
                  <a:moveTo>
                    <a:pt x="780" y="0"/>
                  </a:moveTo>
                  <a:lnTo>
                    <a:pt x="797" y="0"/>
                  </a:lnTo>
                  <a:lnTo>
                    <a:pt x="797" y="8"/>
                  </a:lnTo>
                  <a:lnTo>
                    <a:pt x="780" y="8"/>
                  </a:lnTo>
                  <a:lnTo>
                    <a:pt x="780" y="0"/>
                  </a:lnTo>
                  <a:close/>
                  <a:moveTo>
                    <a:pt x="746" y="0"/>
                  </a:moveTo>
                  <a:lnTo>
                    <a:pt x="764" y="0"/>
                  </a:lnTo>
                  <a:lnTo>
                    <a:pt x="764" y="8"/>
                  </a:lnTo>
                  <a:lnTo>
                    <a:pt x="746" y="8"/>
                  </a:lnTo>
                  <a:lnTo>
                    <a:pt x="746" y="0"/>
                  </a:lnTo>
                  <a:close/>
                  <a:moveTo>
                    <a:pt x="713" y="0"/>
                  </a:moveTo>
                  <a:lnTo>
                    <a:pt x="730" y="0"/>
                  </a:lnTo>
                  <a:lnTo>
                    <a:pt x="730" y="8"/>
                  </a:lnTo>
                  <a:lnTo>
                    <a:pt x="713" y="8"/>
                  </a:lnTo>
                  <a:lnTo>
                    <a:pt x="713" y="0"/>
                  </a:lnTo>
                  <a:close/>
                  <a:moveTo>
                    <a:pt x="679" y="0"/>
                  </a:moveTo>
                  <a:lnTo>
                    <a:pt x="695" y="0"/>
                  </a:lnTo>
                  <a:lnTo>
                    <a:pt x="695" y="8"/>
                  </a:lnTo>
                  <a:lnTo>
                    <a:pt x="679" y="8"/>
                  </a:lnTo>
                  <a:lnTo>
                    <a:pt x="679" y="0"/>
                  </a:lnTo>
                  <a:close/>
                  <a:moveTo>
                    <a:pt x="645" y="0"/>
                  </a:moveTo>
                  <a:lnTo>
                    <a:pt x="661" y="0"/>
                  </a:lnTo>
                  <a:lnTo>
                    <a:pt x="661" y="8"/>
                  </a:lnTo>
                  <a:lnTo>
                    <a:pt x="645" y="8"/>
                  </a:lnTo>
                  <a:lnTo>
                    <a:pt x="645" y="0"/>
                  </a:lnTo>
                  <a:close/>
                  <a:moveTo>
                    <a:pt x="610" y="0"/>
                  </a:moveTo>
                  <a:lnTo>
                    <a:pt x="628" y="0"/>
                  </a:lnTo>
                  <a:lnTo>
                    <a:pt x="628" y="8"/>
                  </a:lnTo>
                  <a:lnTo>
                    <a:pt x="610" y="8"/>
                  </a:lnTo>
                  <a:lnTo>
                    <a:pt x="610" y="0"/>
                  </a:lnTo>
                  <a:close/>
                  <a:moveTo>
                    <a:pt x="577" y="0"/>
                  </a:moveTo>
                  <a:lnTo>
                    <a:pt x="594" y="0"/>
                  </a:lnTo>
                  <a:lnTo>
                    <a:pt x="594" y="8"/>
                  </a:lnTo>
                  <a:lnTo>
                    <a:pt x="577" y="8"/>
                  </a:lnTo>
                  <a:lnTo>
                    <a:pt x="577" y="0"/>
                  </a:lnTo>
                  <a:close/>
                  <a:moveTo>
                    <a:pt x="543" y="0"/>
                  </a:moveTo>
                  <a:lnTo>
                    <a:pt x="560" y="0"/>
                  </a:lnTo>
                  <a:lnTo>
                    <a:pt x="560" y="8"/>
                  </a:lnTo>
                  <a:lnTo>
                    <a:pt x="543" y="8"/>
                  </a:lnTo>
                  <a:lnTo>
                    <a:pt x="543" y="0"/>
                  </a:lnTo>
                  <a:close/>
                  <a:moveTo>
                    <a:pt x="509" y="0"/>
                  </a:moveTo>
                  <a:lnTo>
                    <a:pt x="527" y="0"/>
                  </a:lnTo>
                  <a:lnTo>
                    <a:pt x="527" y="8"/>
                  </a:lnTo>
                  <a:lnTo>
                    <a:pt x="509" y="8"/>
                  </a:lnTo>
                  <a:lnTo>
                    <a:pt x="509" y="0"/>
                  </a:lnTo>
                  <a:close/>
                  <a:moveTo>
                    <a:pt x="475" y="0"/>
                  </a:moveTo>
                  <a:lnTo>
                    <a:pt x="492" y="0"/>
                  </a:lnTo>
                  <a:lnTo>
                    <a:pt x="492" y="8"/>
                  </a:lnTo>
                  <a:lnTo>
                    <a:pt x="475" y="8"/>
                  </a:lnTo>
                  <a:lnTo>
                    <a:pt x="475" y="0"/>
                  </a:lnTo>
                  <a:close/>
                  <a:moveTo>
                    <a:pt x="442" y="0"/>
                  </a:moveTo>
                  <a:lnTo>
                    <a:pt x="458" y="0"/>
                  </a:lnTo>
                  <a:lnTo>
                    <a:pt x="458" y="8"/>
                  </a:lnTo>
                  <a:lnTo>
                    <a:pt x="442" y="8"/>
                  </a:lnTo>
                  <a:lnTo>
                    <a:pt x="442" y="0"/>
                  </a:lnTo>
                  <a:close/>
                  <a:moveTo>
                    <a:pt x="407" y="0"/>
                  </a:moveTo>
                  <a:lnTo>
                    <a:pt x="424" y="0"/>
                  </a:lnTo>
                  <a:lnTo>
                    <a:pt x="424" y="8"/>
                  </a:lnTo>
                  <a:lnTo>
                    <a:pt x="407" y="8"/>
                  </a:lnTo>
                  <a:lnTo>
                    <a:pt x="407" y="0"/>
                  </a:lnTo>
                  <a:close/>
                  <a:moveTo>
                    <a:pt x="373" y="0"/>
                  </a:moveTo>
                  <a:lnTo>
                    <a:pt x="391" y="0"/>
                  </a:lnTo>
                  <a:lnTo>
                    <a:pt x="391" y="8"/>
                  </a:lnTo>
                  <a:lnTo>
                    <a:pt x="373" y="8"/>
                  </a:lnTo>
                  <a:lnTo>
                    <a:pt x="373" y="0"/>
                  </a:lnTo>
                  <a:close/>
                  <a:moveTo>
                    <a:pt x="339" y="0"/>
                  </a:moveTo>
                  <a:lnTo>
                    <a:pt x="357" y="0"/>
                  </a:lnTo>
                  <a:lnTo>
                    <a:pt x="357" y="8"/>
                  </a:lnTo>
                  <a:lnTo>
                    <a:pt x="339" y="8"/>
                  </a:lnTo>
                  <a:lnTo>
                    <a:pt x="339" y="0"/>
                  </a:lnTo>
                  <a:close/>
                  <a:moveTo>
                    <a:pt x="306" y="0"/>
                  </a:moveTo>
                  <a:lnTo>
                    <a:pt x="322" y="0"/>
                  </a:lnTo>
                  <a:lnTo>
                    <a:pt x="322" y="8"/>
                  </a:lnTo>
                  <a:lnTo>
                    <a:pt x="306" y="8"/>
                  </a:lnTo>
                  <a:lnTo>
                    <a:pt x="306" y="0"/>
                  </a:lnTo>
                  <a:close/>
                  <a:moveTo>
                    <a:pt x="272" y="0"/>
                  </a:moveTo>
                  <a:lnTo>
                    <a:pt x="288" y="0"/>
                  </a:lnTo>
                  <a:lnTo>
                    <a:pt x="288" y="8"/>
                  </a:lnTo>
                  <a:lnTo>
                    <a:pt x="272" y="8"/>
                  </a:lnTo>
                  <a:lnTo>
                    <a:pt x="272" y="0"/>
                  </a:lnTo>
                  <a:close/>
                  <a:moveTo>
                    <a:pt x="237" y="0"/>
                  </a:moveTo>
                  <a:lnTo>
                    <a:pt x="255" y="0"/>
                  </a:lnTo>
                  <a:lnTo>
                    <a:pt x="255" y="8"/>
                  </a:lnTo>
                  <a:lnTo>
                    <a:pt x="237" y="8"/>
                  </a:lnTo>
                  <a:lnTo>
                    <a:pt x="237" y="0"/>
                  </a:lnTo>
                  <a:close/>
                  <a:moveTo>
                    <a:pt x="204" y="0"/>
                  </a:moveTo>
                  <a:lnTo>
                    <a:pt x="221" y="0"/>
                  </a:lnTo>
                  <a:lnTo>
                    <a:pt x="221" y="8"/>
                  </a:lnTo>
                  <a:lnTo>
                    <a:pt x="204" y="8"/>
                  </a:lnTo>
                  <a:lnTo>
                    <a:pt x="204" y="0"/>
                  </a:lnTo>
                  <a:close/>
                  <a:moveTo>
                    <a:pt x="170" y="0"/>
                  </a:moveTo>
                  <a:lnTo>
                    <a:pt x="187" y="0"/>
                  </a:lnTo>
                  <a:lnTo>
                    <a:pt x="187" y="8"/>
                  </a:lnTo>
                  <a:lnTo>
                    <a:pt x="170" y="8"/>
                  </a:lnTo>
                  <a:lnTo>
                    <a:pt x="170" y="0"/>
                  </a:lnTo>
                  <a:close/>
                  <a:moveTo>
                    <a:pt x="136" y="0"/>
                  </a:moveTo>
                  <a:lnTo>
                    <a:pt x="152" y="0"/>
                  </a:lnTo>
                  <a:lnTo>
                    <a:pt x="152" y="8"/>
                  </a:lnTo>
                  <a:lnTo>
                    <a:pt x="136" y="8"/>
                  </a:lnTo>
                  <a:lnTo>
                    <a:pt x="136" y="0"/>
                  </a:lnTo>
                  <a:close/>
                  <a:moveTo>
                    <a:pt x="102" y="0"/>
                  </a:moveTo>
                  <a:lnTo>
                    <a:pt x="119" y="0"/>
                  </a:lnTo>
                  <a:lnTo>
                    <a:pt x="119" y="8"/>
                  </a:lnTo>
                  <a:lnTo>
                    <a:pt x="102" y="8"/>
                  </a:lnTo>
                  <a:lnTo>
                    <a:pt x="102" y="0"/>
                  </a:lnTo>
                  <a:close/>
                  <a:moveTo>
                    <a:pt x="68" y="0"/>
                  </a:moveTo>
                  <a:lnTo>
                    <a:pt x="85" y="0"/>
                  </a:lnTo>
                  <a:lnTo>
                    <a:pt x="85" y="8"/>
                  </a:lnTo>
                  <a:lnTo>
                    <a:pt x="68" y="8"/>
                  </a:lnTo>
                  <a:lnTo>
                    <a:pt x="68" y="0"/>
                  </a:lnTo>
                  <a:close/>
                  <a:moveTo>
                    <a:pt x="34" y="0"/>
                  </a:moveTo>
                  <a:lnTo>
                    <a:pt x="51" y="0"/>
                  </a:lnTo>
                  <a:lnTo>
                    <a:pt x="51" y="8"/>
                  </a:lnTo>
                  <a:lnTo>
                    <a:pt x="34" y="8"/>
                  </a:lnTo>
                  <a:lnTo>
                    <a:pt x="34" y="0"/>
                  </a:lnTo>
                  <a:close/>
                  <a:moveTo>
                    <a:pt x="0" y="0"/>
                  </a:moveTo>
                  <a:lnTo>
                    <a:pt x="18" y="0"/>
                  </a:lnTo>
                  <a:lnTo>
                    <a:pt x="18" y="8"/>
                  </a:lnTo>
                  <a:lnTo>
                    <a:pt x="0" y="8"/>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0" name="Rectangle 10"/>
            <p:cNvSpPr>
              <a:spLocks noChangeArrowheads="1"/>
            </p:cNvSpPr>
            <p:nvPr/>
          </p:nvSpPr>
          <p:spPr bwMode="auto">
            <a:xfrm>
              <a:off x="5075238" y="2849563"/>
              <a:ext cx="12700" cy="12700"/>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grpSp>
      <p:grpSp>
        <p:nvGrpSpPr>
          <p:cNvPr id="3" name="组合 2"/>
          <p:cNvGrpSpPr/>
          <p:nvPr/>
        </p:nvGrpSpPr>
        <p:grpSpPr>
          <a:xfrm>
            <a:off x="3394194" y="3531353"/>
            <a:ext cx="1390791" cy="161055"/>
            <a:chOff x="3579813" y="4108450"/>
            <a:chExt cx="1466850" cy="169862"/>
          </a:xfrm>
          <a:solidFill>
            <a:schemeClr val="accent2"/>
          </a:solidFill>
        </p:grpSpPr>
        <p:sp>
          <p:nvSpPr>
            <p:cNvPr id="11" name="Freeform 11"/>
            <p:cNvSpPr>
              <a:spLocks noEditPoints="1"/>
            </p:cNvSpPr>
            <p:nvPr/>
          </p:nvSpPr>
          <p:spPr bwMode="auto">
            <a:xfrm>
              <a:off x="3579813" y="4108450"/>
              <a:ext cx="166688" cy="169862"/>
            </a:xfrm>
            <a:custGeom>
              <a:avLst/>
              <a:gdLst>
                <a:gd name="T0" fmla="*/ 43 w 105"/>
                <a:gd name="T1" fmla="*/ 10 h 107"/>
                <a:gd name="T2" fmla="*/ 29 w 105"/>
                <a:gd name="T3" fmla="*/ 17 h 107"/>
                <a:gd name="T4" fmla="*/ 16 w 105"/>
                <a:gd name="T5" fmla="*/ 30 h 107"/>
                <a:gd name="T6" fmla="*/ 10 w 105"/>
                <a:gd name="T7" fmla="*/ 44 h 107"/>
                <a:gd name="T8" fmla="*/ 10 w 105"/>
                <a:gd name="T9" fmla="*/ 64 h 107"/>
                <a:gd name="T10" fmla="*/ 16 w 105"/>
                <a:gd name="T11" fmla="*/ 78 h 107"/>
                <a:gd name="T12" fmla="*/ 36 w 105"/>
                <a:gd name="T13" fmla="*/ 96 h 107"/>
                <a:gd name="T14" fmla="*/ 53 w 105"/>
                <a:gd name="T15" fmla="*/ 98 h 107"/>
                <a:gd name="T16" fmla="*/ 70 w 105"/>
                <a:gd name="T17" fmla="*/ 96 h 107"/>
                <a:gd name="T18" fmla="*/ 84 w 105"/>
                <a:gd name="T19" fmla="*/ 85 h 107"/>
                <a:gd name="T20" fmla="*/ 96 w 105"/>
                <a:gd name="T21" fmla="*/ 64 h 107"/>
                <a:gd name="T22" fmla="*/ 96 w 105"/>
                <a:gd name="T23" fmla="*/ 44 h 107"/>
                <a:gd name="T24" fmla="*/ 84 w 105"/>
                <a:gd name="T25" fmla="*/ 22 h 107"/>
                <a:gd name="T26" fmla="*/ 68 w 105"/>
                <a:gd name="T27" fmla="*/ 12 h 107"/>
                <a:gd name="T28" fmla="*/ 63 w 105"/>
                <a:gd name="T29" fmla="*/ 10 h 107"/>
                <a:gd name="T30" fmla="*/ 53 w 105"/>
                <a:gd name="T31" fmla="*/ 0 h 107"/>
                <a:gd name="T32" fmla="*/ 72 w 105"/>
                <a:gd name="T33" fmla="*/ 5 h 107"/>
                <a:gd name="T34" fmla="*/ 84 w 105"/>
                <a:gd name="T35" fmla="*/ 10 h 107"/>
                <a:gd name="T36" fmla="*/ 101 w 105"/>
                <a:gd name="T37" fmla="*/ 31 h 107"/>
                <a:gd name="T38" fmla="*/ 104 w 105"/>
                <a:gd name="T39" fmla="*/ 44 h 107"/>
                <a:gd name="T40" fmla="*/ 104 w 105"/>
                <a:gd name="T41" fmla="*/ 64 h 107"/>
                <a:gd name="T42" fmla="*/ 101 w 105"/>
                <a:gd name="T43" fmla="*/ 77 h 107"/>
                <a:gd name="T44" fmla="*/ 84 w 105"/>
                <a:gd name="T45" fmla="*/ 97 h 107"/>
                <a:gd name="T46" fmla="*/ 72 w 105"/>
                <a:gd name="T47" fmla="*/ 104 h 107"/>
                <a:gd name="T48" fmla="*/ 53 w 105"/>
                <a:gd name="T49" fmla="*/ 107 h 107"/>
                <a:gd name="T50" fmla="*/ 34 w 105"/>
                <a:gd name="T51" fmla="*/ 104 h 107"/>
                <a:gd name="T52" fmla="*/ 15 w 105"/>
                <a:gd name="T53" fmla="*/ 92 h 107"/>
                <a:gd name="T54" fmla="*/ 5 w 105"/>
                <a:gd name="T55" fmla="*/ 77 h 107"/>
                <a:gd name="T56" fmla="*/ 0 w 105"/>
                <a:gd name="T57" fmla="*/ 54 h 107"/>
                <a:gd name="T58" fmla="*/ 1 w 105"/>
                <a:gd name="T59" fmla="*/ 44 h 107"/>
                <a:gd name="T60" fmla="*/ 10 w 105"/>
                <a:gd name="T61" fmla="*/ 23 h 107"/>
                <a:gd name="T62" fmla="*/ 23 w 105"/>
                <a:gd name="T63" fmla="*/ 10 h 107"/>
                <a:gd name="T64" fmla="*/ 43 w 105"/>
                <a:gd name="T65" fmla="*/ 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5" h="107">
                  <a:moveTo>
                    <a:pt x="53" y="9"/>
                  </a:moveTo>
                  <a:lnTo>
                    <a:pt x="43" y="10"/>
                  </a:lnTo>
                  <a:lnTo>
                    <a:pt x="37" y="12"/>
                  </a:lnTo>
                  <a:lnTo>
                    <a:pt x="29" y="17"/>
                  </a:lnTo>
                  <a:lnTo>
                    <a:pt x="22" y="22"/>
                  </a:lnTo>
                  <a:lnTo>
                    <a:pt x="16" y="30"/>
                  </a:lnTo>
                  <a:lnTo>
                    <a:pt x="12" y="37"/>
                  </a:lnTo>
                  <a:lnTo>
                    <a:pt x="10" y="44"/>
                  </a:lnTo>
                  <a:lnTo>
                    <a:pt x="9" y="54"/>
                  </a:lnTo>
                  <a:lnTo>
                    <a:pt x="10" y="64"/>
                  </a:lnTo>
                  <a:lnTo>
                    <a:pt x="12" y="70"/>
                  </a:lnTo>
                  <a:lnTo>
                    <a:pt x="16" y="78"/>
                  </a:lnTo>
                  <a:lnTo>
                    <a:pt x="22" y="85"/>
                  </a:lnTo>
                  <a:lnTo>
                    <a:pt x="36" y="96"/>
                  </a:lnTo>
                  <a:lnTo>
                    <a:pt x="43" y="97"/>
                  </a:lnTo>
                  <a:lnTo>
                    <a:pt x="53" y="98"/>
                  </a:lnTo>
                  <a:lnTo>
                    <a:pt x="63" y="97"/>
                  </a:lnTo>
                  <a:lnTo>
                    <a:pt x="70" y="96"/>
                  </a:lnTo>
                  <a:lnTo>
                    <a:pt x="77" y="91"/>
                  </a:lnTo>
                  <a:lnTo>
                    <a:pt x="84" y="85"/>
                  </a:lnTo>
                  <a:lnTo>
                    <a:pt x="95" y="71"/>
                  </a:lnTo>
                  <a:lnTo>
                    <a:pt x="96" y="64"/>
                  </a:lnTo>
                  <a:lnTo>
                    <a:pt x="97" y="54"/>
                  </a:lnTo>
                  <a:lnTo>
                    <a:pt x="96" y="44"/>
                  </a:lnTo>
                  <a:lnTo>
                    <a:pt x="95" y="36"/>
                  </a:lnTo>
                  <a:lnTo>
                    <a:pt x="84" y="22"/>
                  </a:lnTo>
                  <a:lnTo>
                    <a:pt x="77" y="17"/>
                  </a:lnTo>
                  <a:lnTo>
                    <a:pt x="68" y="12"/>
                  </a:lnTo>
                  <a:lnTo>
                    <a:pt x="68" y="12"/>
                  </a:lnTo>
                  <a:lnTo>
                    <a:pt x="63" y="10"/>
                  </a:lnTo>
                  <a:lnTo>
                    <a:pt x="53" y="9"/>
                  </a:lnTo>
                  <a:close/>
                  <a:moveTo>
                    <a:pt x="53" y="0"/>
                  </a:moveTo>
                  <a:lnTo>
                    <a:pt x="63" y="2"/>
                  </a:lnTo>
                  <a:lnTo>
                    <a:pt x="72" y="5"/>
                  </a:lnTo>
                  <a:lnTo>
                    <a:pt x="75" y="6"/>
                  </a:lnTo>
                  <a:lnTo>
                    <a:pt x="84" y="10"/>
                  </a:lnTo>
                  <a:lnTo>
                    <a:pt x="90" y="16"/>
                  </a:lnTo>
                  <a:lnTo>
                    <a:pt x="101" y="31"/>
                  </a:lnTo>
                  <a:lnTo>
                    <a:pt x="102" y="34"/>
                  </a:lnTo>
                  <a:lnTo>
                    <a:pt x="104" y="44"/>
                  </a:lnTo>
                  <a:lnTo>
                    <a:pt x="105" y="54"/>
                  </a:lnTo>
                  <a:lnTo>
                    <a:pt x="104" y="64"/>
                  </a:lnTo>
                  <a:lnTo>
                    <a:pt x="102" y="73"/>
                  </a:lnTo>
                  <a:lnTo>
                    <a:pt x="101" y="77"/>
                  </a:lnTo>
                  <a:lnTo>
                    <a:pt x="90" y="92"/>
                  </a:lnTo>
                  <a:lnTo>
                    <a:pt x="84" y="97"/>
                  </a:lnTo>
                  <a:lnTo>
                    <a:pt x="75" y="103"/>
                  </a:lnTo>
                  <a:lnTo>
                    <a:pt x="72" y="104"/>
                  </a:lnTo>
                  <a:lnTo>
                    <a:pt x="63" y="106"/>
                  </a:lnTo>
                  <a:lnTo>
                    <a:pt x="53" y="107"/>
                  </a:lnTo>
                  <a:lnTo>
                    <a:pt x="43" y="106"/>
                  </a:lnTo>
                  <a:lnTo>
                    <a:pt x="34" y="104"/>
                  </a:lnTo>
                  <a:lnTo>
                    <a:pt x="30" y="103"/>
                  </a:lnTo>
                  <a:lnTo>
                    <a:pt x="15" y="92"/>
                  </a:lnTo>
                  <a:lnTo>
                    <a:pt x="10" y="84"/>
                  </a:lnTo>
                  <a:lnTo>
                    <a:pt x="5" y="77"/>
                  </a:lnTo>
                  <a:lnTo>
                    <a:pt x="1" y="64"/>
                  </a:lnTo>
                  <a:lnTo>
                    <a:pt x="0" y="54"/>
                  </a:lnTo>
                  <a:lnTo>
                    <a:pt x="0" y="54"/>
                  </a:lnTo>
                  <a:lnTo>
                    <a:pt x="1" y="44"/>
                  </a:lnTo>
                  <a:lnTo>
                    <a:pt x="5" y="31"/>
                  </a:lnTo>
                  <a:lnTo>
                    <a:pt x="10" y="23"/>
                  </a:lnTo>
                  <a:lnTo>
                    <a:pt x="15" y="16"/>
                  </a:lnTo>
                  <a:lnTo>
                    <a:pt x="23" y="10"/>
                  </a:lnTo>
                  <a:lnTo>
                    <a:pt x="30" y="6"/>
                  </a:lnTo>
                  <a:lnTo>
                    <a:pt x="43" y="2"/>
                  </a:lnTo>
                  <a:lnTo>
                    <a:pt x="53"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2" name="Freeform 12"/>
            <p:cNvSpPr/>
            <p:nvPr/>
          </p:nvSpPr>
          <p:spPr bwMode="auto">
            <a:xfrm>
              <a:off x="3622675" y="4154488"/>
              <a:ext cx="80963" cy="79375"/>
            </a:xfrm>
            <a:custGeom>
              <a:avLst/>
              <a:gdLst>
                <a:gd name="T0" fmla="*/ 26 w 51"/>
                <a:gd name="T1" fmla="*/ 0 h 50"/>
                <a:gd name="T2" fmla="*/ 36 w 51"/>
                <a:gd name="T3" fmla="*/ 2 h 50"/>
                <a:gd name="T4" fmla="*/ 44 w 51"/>
                <a:gd name="T5" fmla="*/ 7 h 50"/>
                <a:gd name="T6" fmla="*/ 49 w 51"/>
                <a:gd name="T7" fmla="*/ 15 h 50"/>
                <a:gd name="T8" fmla="*/ 51 w 51"/>
                <a:gd name="T9" fmla="*/ 25 h 50"/>
                <a:gd name="T10" fmla="*/ 49 w 51"/>
                <a:gd name="T11" fmla="*/ 35 h 50"/>
                <a:gd name="T12" fmla="*/ 44 w 51"/>
                <a:gd name="T13" fmla="*/ 42 h 50"/>
                <a:gd name="T14" fmla="*/ 36 w 51"/>
                <a:gd name="T15" fmla="*/ 48 h 50"/>
                <a:gd name="T16" fmla="*/ 26 w 51"/>
                <a:gd name="T17" fmla="*/ 50 h 50"/>
                <a:gd name="T18" fmla="*/ 16 w 51"/>
                <a:gd name="T19" fmla="*/ 48 h 50"/>
                <a:gd name="T20" fmla="*/ 8 w 51"/>
                <a:gd name="T21" fmla="*/ 42 h 50"/>
                <a:gd name="T22" fmla="*/ 2 w 51"/>
                <a:gd name="T23" fmla="*/ 35 h 50"/>
                <a:gd name="T24" fmla="*/ 0 w 51"/>
                <a:gd name="T25" fmla="*/ 25 h 50"/>
                <a:gd name="T26" fmla="*/ 2 w 51"/>
                <a:gd name="T27" fmla="*/ 15 h 50"/>
                <a:gd name="T28" fmla="*/ 8 w 51"/>
                <a:gd name="T29" fmla="*/ 7 h 50"/>
                <a:gd name="T30" fmla="*/ 16 w 51"/>
                <a:gd name="T31" fmla="*/ 2 h 50"/>
                <a:gd name="T32" fmla="*/ 26 w 51"/>
                <a:gd name="T3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 h="50">
                  <a:moveTo>
                    <a:pt x="26" y="0"/>
                  </a:moveTo>
                  <a:lnTo>
                    <a:pt x="36" y="2"/>
                  </a:lnTo>
                  <a:lnTo>
                    <a:pt x="44" y="7"/>
                  </a:lnTo>
                  <a:lnTo>
                    <a:pt x="49" y="15"/>
                  </a:lnTo>
                  <a:lnTo>
                    <a:pt x="51" y="25"/>
                  </a:lnTo>
                  <a:lnTo>
                    <a:pt x="49" y="35"/>
                  </a:lnTo>
                  <a:lnTo>
                    <a:pt x="44" y="42"/>
                  </a:lnTo>
                  <a:lnTo>
                    <a:pt x="36" y="48"/>
                  </a:lnTo>
                  <a:lnTo>
                    <a:pt x="26" y="50"/>
                  </a:lnTo>
                  <a:lnTo>
                    <a:pt x="16" y="48"/>
                  </a:lnTo>
                  <a:lnTo>
                    <a:pt x="8" y="42"/>
                  </a:lnTo>
                  <a:lnTo>
                    <a:pt x="2" y="35"/>
                  </a:lnTo>
                  <a:lnTo>
                    <a:pt x="0" y="25"/>
                  </a:lnTo>
                  <a:lnTo>
                    <a:pt x="2" y="15"/>
                  </a:lnTo>
                  <a:lnTo>
                    <a:pt x="8" y="7"/>
                  </a:lnTo>
                  <a:lnTo>
                    <a:pt x="16" y="2"/>
                  </a:lnTo>
                  <a:lnTo>
                    <a:pt x="26"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3" name="Rectangle 13"/>
            <p:cNvSpPr>
              <a:spLocks noChangeArrowheads="1"/>
            </p:cNvSpPr>
            <p:nvPr/>
          </p:nvSpPr>
          <p:spPr bwMode="auto">
            <a:xfrm>
              <a:off x="3740150" y="4186238"/>
              <a:ext cx="14288" cy="14287"/>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sp>
          <p:nvSpPr>
            <p:cNvPr id="14" name="Freeform 14"/>
            <p:cNvSpPr>
              <a:spLocks noEditPoints="1"/>
            </p:cNvSpPr>
            <p:nvPr/>
          </p:nvSpPr>
          <p:spPr bwMode="auto">
            <a:xfrm>
              <a:off x="3781425" y="4186238"/>
              <a:ext cx="1265238" cy="14287"/>
            </a:xfrm>
            <a:custGeom>
              <a:avLst/>
              <a:gdLst>
                <a:gd name="T0" fmla="*/ 797 w 797"/>
                <a:gd name="T1" fmla="*/ 0 h 9"/>
                <a:gd name="T2" fmla="*/ 780 w 797"/>
                <a:gd name="T3" fmla="*/ 9 h 9"/>
                <a:gd name="T4" fmla="*/ 746 w 797"/>
                <a:gd name="T5" fmla="*/ 0 h 9"/>
                <a:gd name="T6" fmla="*/ 764 w 797"/>
                <a:gd name="T7" fmla="*/ 9 h 9"/>
                <a:gd name="T8" fmla="*/ 746 w 797"/>
                <a:gd name="T9" fmla="*/ 0 h 9"/>
                <a:gd name="T10" fmla="*/ 730 w 797"/>
                <a:gd name="T11" fmla="*/ 0 h 9"/>
                <a:gd name="T12" fmla="*/ 713 w 797"/>
                <a:gd name="T13" fmla="*/ 9 h 9"/>
                <a:gd name="T14" fmla="*/ 679 w 797"/>
                <a:gd name="T15" fmla="*/ 0 h 9"/>
                <a:gd name="T16" fmla="*/ 695 w 797"/>
                <a:gd name="T17" fmla="*/ 9 h 9"/>
                <a:gd name="T18" fmla="*/ 679 w 797"/>
                <a:gd name="T19" fmla="*/ 0 h 9"/>
                <a:gd name="T20" fmla="*/ 661 w 797"/>
                <a:gd name="T21" fmla="*/ 0 h 9"/>
                <a:gd name="T22" fmla="*/ 645 w 797"/>
                <a:gd name="T23" fmla="*/ 9 h 9"/>
                <a:gd name="T24" fmla="*/ 610 w 797"/>
                <a:gd name="T25" fmla="*/ 0 h 9"/>
                <a:gd name="T26" fmla="*/ 628 w 797"/>
                <a:gd name="T27" fmla="*/ 9 h 9"/>
                <a:gd name="T28" fmla="*/ 610 w 797"/>
                <a:gd name="T29" fmla="*/ 0 h 9"/>
                <a:gd name="T30" fmla="*/ 594 w 797"/>
                <a:gd name="T31" fmla="*/ 0 h 9"/>
                <a:gd name="T32" fmla="*/ 577 w 797"/>
                <a:gd name="T33" fmla="*/ 9 h 9"/>
                <a:gd name="T34" fmla="*/ 543 w 797"/>
                <a:gd name="T35" fmla="*/ 0 h 9"/>
                <a:gd name="T36" fmla="*/ 560 w 797"/>
                <a:gd name="T37" fmla="*/ 9 h 9"/>
                <a:gd name="T38" fmla="*/ 543 w 797"/>
                <a:gd name="T39" fmla="*/ 0 h 9"/>
                <a:gd name="T40" fmla="*/ 527 w 797"/>
                <a:gd name="T41" fmla="*/ 0 h 9"/>
                <a:gd name="T42" fmla="*/ 509 w 797"/>
                <a:gd name="T43" fmla="*/ 9 h 9"/>
                <a:gd name="T44" fmla="*/ 475 w 797"/>
                <a:gd name="T45" fmla="*/ 0 h 9"/>
                <a:gd name="T46" fmla="*/ 492 w 797"/>
                <a:gd name="T47" fmla="*/ 9 h 9"/>
                <a:gd name="T48" fmla="*/ 475 w 797"/>
                <a:gd name="T49" fmla="*/ 0 h 9"/>
                <a:gd name="T50" fmla="*/ 458 w 797"/>
                <a:gd name="T51" fmla="*/ 0 h 9"/>
                <a:gd name="T52" fmla="*/ 442 w 797"/>
                <a:gd name="T53" fmla="*/ 9 h 9"/>
                <a:gd name="T54" fmla="*/ 407 w 797"/>
                <a:gd name="T55" fmla="*/ 0 h 9"/>
                <a:gd name="T56" fmla="*/ 424 w 797"/>
                <a:gd name="T57" fmla="*/ 9 h 9"/>
                <a:gd name="T58" fmla="*/ 407 w 797"/>
                <a:gd name="T59" fmla="*/ 0 h 9"/>
                <a:gd name="T60" fmla="*/ 391 w 797"/>
                <a:gd name="T61" fmla="*/ 0 h 9"/>
                <a:gd name="T62" fmla="*/ 373 w 797"/>
                <a:gd name="T63" fmla="*/ 9 h 9"/>
                <a:gd name="T64" fmla="*/ 339 w 797"/>
                <a:gd name="T65" fmla="*/ 0 h 9"/>
                <a:gd name="T66" fmla="*/ 357 w 797"/>
                <a:gd name="T67" fmla="*/ 9 h 9"/>
                <a:gd name="T68" fmla="*/ 339 w 797"/>
                <a:gd name="T69" fmla="*/ 0 h 9"/>
                <a:gd name="T70" fmla="*/ 322 w 797"/>
                <a:gd name="T71" fmla="*/ 0 h 9"/>
                <a:gd name="T72" fmla="*/ 306 w 797"/>
                <a:gd name="T73" fmla="*/ 9 h 9"/>
                <a:gd name="T74" fmla="*/ 272 w 797"/>
                <a:gd name="T75" fmla="*/ 0 h 9"/>
                <a:gd name="T76" fmla="*/ 288 w 797"/>
                <a:gd name="T77" fmla="*/ 9 h 9"/>
                <a:gd name="T78" fmla="*/ 272 w 797"/>
                <a:gd name="T79" fmla="*/ 0 h 9"/>
                <a:gd name="T80" fmla="*/ 255 w 797"/>
                <a:gd name="T81" fmla="*/ 0 h 9"/>
                <a:gd name="T82" fmla="*/ 237 w 797"/>
                <a:gd name="T83" fmla="*/ 9 h 9"/>
                <a:gd name="T84" fmla="*/ 204 w 797"/>
                <a:gd name="T85" fmla="*/ 0 h 9"/>
                <a:gd name="T86" fmla="*/ 221 w 797"/>
                <a:gd name="T87" fmla="*/ 9 h 9"/>
                <a:gd name="T88" fmla="*/ 204 w 797"/>
                <a:gd name="T89" fmla="*/ 0 h 9"/>
                <a:gd name="T90" fmla="*/ 187 w 797"/>
                <a:gd name="T91" fmla="*/ 0 h 9"/>
                <a:gd name="T92" fmla="*/ 170 w 797"/>
                <a:gd name="T93" fmla="*/ 9 h 9"/>
                <a:gd name="T94" fmla="*/ 136 w 797"/>
                <a:gd name="T95" fmla="*/ 0 h 9"/>
                <a:gd name="T96" fmla="*/ 152 w 797"/>
                <a:gd name="T97" fmla="*/ 9 h 9"/>
                <a:gd name="T98" fmla="*/ 136 w 797"/>
                <a:gd name="T99" fmla="*/ 0 h 9"/>
                <a:gd name="T100" fmla="*/ 119 w 797"/>
                <a:gd name="T101" fmla="*/ 0 h 9"/>
                <a:gd name="T102" fmla="*/ 102 w 797"/>
                <a:gd name="T103" fmla="*/ 9 h 9"/>
                <a:gd name="T104" fmla="*/ 68 w 797"/>
                <a:gd name="T105" fmla="*/ 0 h 9"/>
                <a:gd name="T106" fmla="*/ 85 w 797"/>
                <a:gd name="T107" fmla="*/ 9 h 9"/>
                <a:gd name="T108" fmla="*/ 68 w 797"/>
                <a:gd name="T109" fmla="*/ 0 h 9"/>
                <a:gd name="T110" fmla="*/ 51 w 797"/>
                <a:gd name="T111" fmla="*/ 0 h 9"/>
                <a:gd name="T112" fmla="*/ 34 w 797"/>
                <a:gd name="T113" fmla="*/ 9 h 9"/>
                <a:gd name="T114" fmla="*/ 0 w 797"/>
                <a:gd name="T115" fmla="*/ 0 h 9"/>
                <a:gd name="T116" fmla="*/ 18 w 797"/>
                <a:gd name="T117" fmla="*/ 9 h 9"/>
                <a:gd name="T118" fmla="*/ 0 w 797"/>
                <a:gd name="T11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7" h="9">
                  <a:moveTo>
                    <a:pt x="780" y="0"/>
                  </a:moveTo>
                  <a:lnTo>
                    <a:pt x="797" y="0"/>
                  </a:lnTo>
                  <a:lnTo>
                    <a:pt x="797" y="9"/>
                  </a:lnTo>
                  <a:lnTo>
                    <a:pt x="780" y="9"/>
                  </a:lnTo>
                  <a:lnTo>
                    <a:pt x="780" y="0"/>
                  </a:lnTo>
                  <a:close/>
                  <a:moveTo>
                    <a:pt x="746" y="0"/>
                  </a:moveTo>
                  <a:lnTo>
                    <a:pt x="764" y="0"/>
                  </a:lnTo>
                  <a:lnTo>
                    <a:pt x="764" y="9"/>
                  </a:lnTo>
                  <a:lnTo>
                    <a:pt x="746" y="9"/>
                  </a:lnTo>
                  <a:lnTo>
                    <a:pt x="746" y="0"/>
                  </a:lnTo>
                  <a:close/>
                  <a:moveTo>
                    <a:pt x="713" y="0"/>
                  </a:moveTo>
                  <a:lnTo>
                    <a:pt x="730" y="0"/>
                  </a:lnTo>
                  <a:lnTo>
                    <a:pt x="730" y="9"/>
                  </a:lnTo>
                  <a:lnTo>
                    <a:pt x="713" y="9"/>
                  </a:lnTo>
                  <a:lnTo>
                    <a:pt x="713" y="0"/>
                  </a:lnTo>
                  <a:close/>
                  <a:moveTo>
                    <a:pt x="679" y="0"/>
                  </a:moveTo>
                  <a:lnTo>
                    <a:pt x="695" y="0"/>
                  </a:lnTo>
                  <a:lnTo>
                    <a:pt x="695" y="9"/>
                  </a:lnTo>
                  <a:lnTo>
                    <a:pt x="679" y="9"/>
                  </a:lnTo>
                  <a:lnTo>
                    <a:pt x="679" y="0"/>
                  </a:lnTo>
                  <a:close/>
                  <a:moveTo>
                    <a:pt x="645" y="0"/>
                  </a:moveTo>
                  <a:lnTo>
                    <a:pt x="661" y="0"/>
                  </a:lnTo>
                  <a:lnTo>
                    <a:pt x="661" y="9"/>
                  </a:lnTo>
                  <a:lnTo>
                    <a:pt x="645" y="9"/>
                  </a:lnTo>
                  <a:lnTo>
                    <a:pt x="645" y="0"/>
                  </a:lnTo>
                  <a:close/>
                  <a:moveTo>
                    <a:pt x="610" y="0"/>
                  </a:moveTo>
                  <a:lnTo>
                    <a:pt x="628" y="0"/>
                  </a:lnTo>
                  <a:lnTo>
                    <a:pt x="628" y="9"/>
                  </a:lnTo>
                  <a:lnTo>
                    <a:pt x="610" y="9"/>
                  </a:lnTo>
                  <a:lnTo>
                    <a:pt x="610" y="0"/>
                  </a:lnTo>
                  <a:close/>
                  <a:moveTo>
                    <a:pt x="577" y="0"/>
                  </a:moveTo>
                  <a:lnTo>
                    <a:pt x="594" y="0"/>
                  </a:lnTo>
                  <a:lnTo>
                    <a:pt x="594" y="9"/>
                  </a:lnTo>
                  <a:lnTo>
                    <a:pt x="577" y="9"/>
                  </a:lnTo>
                  <a:lnTo>
                    <a:pt x="577" y="0"/>
                  </a:lnTo>
                  <a:close/>
                  <a:moveTo>
                    <a:pt x="543" y="0"/>
                  </a:moveTo>
                  <a:lnTo>
                    <a:pt x="560" y="0"/>
                  </a:lnTo>
                  <a:lnTo>
                    <a:pt x="560" y="9"/>
                  </a:lnTo>
                  <a:lnTo>
                    <a:pt x="543" y="9"/>
                  </a:lnTo>
                  <a:lnTo>
                    <a:pt x="543" y="0"/>
                  </a:lnTo>
                  <a:close/>
                  <a:moveTo>
                    <a:pt x="509" y="0"/>
                  </a:moveTo>
                  <a:lnTo>
                    <a:pt x="527" y="0"/>
                  </a:lnTo>
                  <a:lnTo>
                    <a:pt x="527" y="9"/>
                  </a:lnTo>
                  <a:lnTo>
                    <a:pt x="509" y="9"/>
                  </a:lnTo>
                  <a:lnTo>
                    <a:pt x="509" y="0"/>
                  </a:lnTo>
                  <a:close/>
                  <a:moveTo>
                    <a:pt x="475" y="0"/>
                  </a:moveTo>
                  <a:lnTo>
                    <a:pt x="492" y="0"/>
                  </a:lnTo>
                  <a:lnTo>
                    <a:pt x="492" y="9"/>
                  </a:lnTo>
                  <a:lnTo>
                    <a:pt x="475" y="9"/>
                  </a:lnTo>
                  <a:lnTo>
                    <a:pt x="475" y="0"/>
                  </a:lnTo>
                  <a:close/>
                  <a:moveTo>
                    <a:pt x="442" y="0"/>
                  </a:moveTo>
                  <a:lnTo>
                    <a:pt x="458" y="0"/>
                  </a:lnTo>
                  <a:lnTo>
                    <a:pt x="458" y="9"/>
                  </a:lnTo>
                  <a:lnTo>
                    <a:pt x="442" y="9"/>
                  </a:lnTo>
                  <a:lnTo>
                    <a:pt x="442" y="0"/>
                  </a:lnTo>
                  <a:close/>
                  <a:moveTo>
                    <a:pt x="407" y="0"/>
                  </a:moveTo>
                  <a:lnTo>
                    <a:pt x="424" y="0"/>
                  </a:lnTo>
                  <a:lnTo>
                    <a:pt x="424" y="9"/>
                  </a:lnTo>
                  <a:lnTo>
                    <a:pt x="407" y="9"/>
                  </a:lnTo>
                  <a:lnTo>
                    <a:pt x="407" y="0"/>
                  </a:lnTo>
                  <a:close/>
                  <a:moveTo>
                    <a:pt x="373" y="0"/>
                  </a:moveTo>
                  <a:lnTo>
                    <a:pt x="391" y="0"/>
                  </a:lnTo>
                  <a:lnTo>
                    <a:pt x="391" y="9"/>
                  </a:lnTo>
                  <a:lnTo>
                    <a:pt x="373" y="9"/>
                  </a:lnTo>
                  <a:lnTo>
                    <a:pt x="373" y="0"/>
                  </a:lnTo>
                  <a:close/>
                  <a:moveTo>
                    <a:pt x="339" y="0"/>
                  </a:moveTo>
                  <a:lnTo>
                    <a:pt x="357" y="0"/>
                  </a:lnTo>
                  <a:lnTo>
                    <a:pt x="357" y="9"/>
                  </a:lnTo>
                  <a:lnTo>
                    <a:pt x="339" y="9"/>
                  </a:lnTo>
                  <a:lnTo>
                    <a:pt x="339" y="0"/>
                  </a:lnTo>
                  <a:close/>
                  <a:moveTo>
                    <a:pt x="306" y="0"/>
                  </a:moveTo>
                  <a:lnTo>
                    <a:pt x="322" y="0"/>
                  </a:lnTo>
                  <a:lnTo>
                    <a:pt x="322" y="9"/>
                  </a:lnTo>
                  <a:lnTo>
                    <a:pt x="306" y="9"/>
                  </a:lnTo>
                  <a:lnTo>
                    <a:pt x="306" y="0"/>
                  </a:lnTo>
                  <a:close/>
                  <a:moveTo>
                    <a:pt x="272" y="0"/>
                  </a:moveTo>
                  <a:lnTo>
                    <a:pt x="288" y="0"/>
                  </a:lnTo>
                  <a:lnTo>
                    <a:pt x="288" y="9"/>
                  </a:lnTo>
                  <a:lnTo>
                    <a:pt x="272" y="9"/>
                  </a:lnTo>
                  <a:lnTo>
                    <a:pt x="272" y="0"/>
                  </a:lnTo>
                  <a:close/>
                  <a:moveTo>
                    <a:pt x="237" y="0"/>
                  </a:moveTo>
                  <a:lnTo>
                    <a:pt x="255" y="0"/>
                  </a:lnTo>
                  <a:lnTo>
                    <a:pt x="255" y="9"/>
                  </a:lnTo>
                  <a:lnTo>
                    <a:pt x="237" y="9"/>
                  </a:lnTo>
                  <a:lnTo>
                    <a:pt x="237" y="0"/>
                  </a:lnTo>
                  <a:close/>
                  <a:moveTo>
                    <a:pt x="204" y="0"/>
                  </a:moveTo>
                  <a:lnTo>
                    <a:pt x="221" y="0"/>
                  </a:lnTo>
                  <a:lnTo>
                    <a:pt x="221" y="9"/>
                  </a:lnTo>
                  <a:lnTo>
                    <a:pt x="204" y="9"/>
                  </a:lnTo>
                  <a:lnTo>
                    <a:pt x="204" y="0"/>
                  </a:lnTo>
                  <a:close/>
                  <a:moveTo>
                    <a:pt x="170" y="0"/>
                  </a:moveTo>
                  <a:lnTo>
                    <a:pt x="187" y="0"/>
                  </a:lnTo>
                  <a:lnTo>
                    <a:pt x="187" y="9"/>
                  </a:lnTo>
                  <a:lnTo>
                    <a:pt x="170" y="9"/>
                  </a:lnTo>
                  <a:lnTo>
                    <a:pt x="170" y="0"/>
                  </a:lnTo>
                  <a:close/>
                  <a:moveTo>
                    <a:pt x="136" y="0"/>
                  </a:moveTo>
                  <a:lnTo>
                    <a:pt x="152" y="0"/>
                  </a:lnTo>
                  <a:lnTo>
                    <a:pt x="152" y="9"/>
                  </a:lnTo>
                  <a:lnTo>
                    <a:pt x="136" y="9"/>
                  </a:lnTo>
                  <a:lnTo>
                    <a:pt x="136" y="0"/>
                  </a:lnTo>
                  <a:close/>
                  <a:moveTo>
                    <a:pt x="102" y="0"/>
                  </a:moveTo>
                  <a:lnTo>
                    <a:pt x="119" y="0"/>
                  </a:lnTo>
                  <a:lnTo>
                    <a:pt x="119" y="9"/>
                  </a:lnTo>
                  <a:lnTo>
                    <a:pt x="102" y="9"/>
                  </a:lnTo>
                  <a:lnTo>
                    <a:pt x="102" y="0"/>
                  </a:lnTo>
                  <a:close/>
                  <a:moveTo>
                    <a:pt x="68" y="0"/>
                  </a:moveTo>
                  <a:lnTo>
                    <a:pt x="85" y="0"/>
                  </a:lnTo>
                  <a:lnTo>
                    <a:pt x="85" y="9"/>
                  </a:lnTo>
                  <a:lnTo>
                    <a:pt x="68" y="9"/>
                  </a:lnTo>
                  <a:lnTo>
                    <a:pt x="68" y="0"/>
                  </a:lnTo>
                  <a:close/>
                  <a:moveTo>
                    <a:pt x="34" y="0"/>
                  </a:moveTo>
                  <a:lnTo>
                    <a:pt x="51" y="0"/>
                  </a:lnTo>
                  <a:lnTo>
                    <a:pt x="51" y="9"/>
                  </a:lnTo>
                  <a:lnTo>
                    <a:pt x="34" y="9"/>
                  </a:lnTo>
                  <a:lnTo>
                    <a:pt x="34" y="0"/>
                  </a:lnTo>
                  <a:close/>
                  <a:moveTo>
                    <a:pt x="0" y="0"/>
                  </a:moveTo>
                  <a:lnTo>
                    <a:pt x="18" y="0"/>
                  </a:lnTo>
                  <a:lnTo>
                    <a:pt x="18" y="9"/>
                  </a:lnTo>
                  <a:lnTo>
                    <a:pt x="0" y="9"/>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grpSp>
      <p:sp>
        <p:nvSpPr>
          <p:cNvPr id="15" name="Rectangle 15"/>
          <p:cNvSpPr>
            <a:spLocks noChangeArrowheads="1"/>
          </p:cNvSpPr>
          <p:nvPr/>
        </p:nvSpPr>
        <p:spPr bwMode="auto">
          <a:xfrm>
            <a:off x="4812078" y="3605108"/>
            <a:ext cx="12041" cy="13547"/>
          </a:xfrm>
          <a:prstGeom prst="rect">
            <a:avLst/>
          </a:prstGeom>
          <a:solidFill>
            <a:schemeClr val="accent2"/>
          </a:solid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grpSp>
        <p:nvGrpSpPr>
          <p:cNvPr id="4" name="组合 3"/>
          <p:cNvGrpSpPr/>
          <p:nvPr/>
        </p:nvGrpSpPr>
        <p:grpSpPr>
          <a:xfrm>
            <a:off x="3394194" y="4568428"/>
            <a:ext cx="1175551" cy="398873"/>
            <a:chOff x="3579813" y="5202238"/>
            <a:chExt cx="1239838" cy="420687"/>
          </a:xfrm>
          <a:solidFill>
            <a:schemeClr val="accent2"/>
          </a:solidFill>
        </p:grpSpPr>
        <p:sp>
          <p:nvSpPr>
            <p:cNvPr id="16" name="Freeform 16"/>
            <p:cNvSpPr>
              <a:spLocks noEditPoints="1"/>
            </p:cNvSpPr>
            <p:nvPr/>
          </p:nvSpPr>
          <p:spPr bwMode="auto">
            <a:xfrm>
              <a:off x="3579813" y="5456238"/>
              <a:ext cx="166688" cy="166687"/>
            </a:xfrm>
            <a:custGeom>
              <a:avLst/>
              <a:gdLst>
                <a:gd name="T0" fmla="*/ 43 w 105"/>
                <a:gd name="T1" fmla="*/ 10 h 105"/>
                <a:gd name="T2" fmla="*/ 29 w 105"/>
                <a:gd name="T3" fmla="*/ 15 h 105"/>
                <a:gd name="T4" fmla="*/ 16 w 105"/>
                <a:gd name="T5" fmla="*/ 28 h 105"/>
                <a:gd name="T6" fmla="*/ 12 w 105"/>
                <a:gd name="T7" fmla="*/ 37 h 105"/>
                <a:gd name="T8" fmla="*/ 9 w 105"/>
                <a:gd name="T9" fmla="*/ 52 h 105"/>
                <a:gd name="T10" fmla="*/ 12 w 105"/>
                <a:gd name="T11" fmla="*/ 68 h 105"/>
                <a:gd name="T12" fmla="*/ 22 w 105"/>
                <a:gd name="T13" fmla="*/ 83 h 105"/>
                <a:gd name="T14" fmla="*/ 43 w 105"/>
                <a:gd name="T15" fmla="*/ 95 h 105"/>
                <a:gd name="T16" fmla="*/ 63 w 105"/>
                <a:gd name="T17" fmla="*/ 95 h 105"/>
                <a:gd name="T18" fmla="*/ 77 w 105"/>
                <a:gd name="T19" fmla="*/ 89 h 105"/>
                <a:gd name="T20" fmla="*/ 95 w 105"/>
                <a:gd name="T21" fmla="*/ 69 h 105"/>
                <a:gd name="T22" fmla="*/ 97 w 105"/>
                <a:gd name="T23" fmla="*/ 52 h 105"/>
                <a:gd name="T24" fmla="*/ 95 w 105"/>
                <a:gd name="T25" fmla="*/ 36 h 105"/>
                <a:gd name="T26" fmla="*/ 84 w 105"/>
                <a:gd name="T27" fmla="*/ 22 h 105"/>
                <a:gd name="T28" fmla="*/ 70 w 105"/>
                <a:gd name="T29" fmla="*/ 11 h 105"/>
                <a:gd name="T30" fmla="*/ 53 w 105"/>
                <a:gd name="T31" fmla="*/ 8 h 105"/>
                <a:gd name="T32" fmla="*/ 63 w 105"/>
                <a:gd name="T33" fmla="*/ 1 h 105"/>
                <a:gd name="T34" fmla="*/ 75 w 105"/>
                <a:gd name="T35" fmla="*/ 4 h 105"/>
                <a:gd name="T36" fmla="*/ 90 w 105"/>
                <a:gd name="T37" fmla="*/ 15 h 105"/>
                <a:gd name="T38" fmla="*/ 101 w 105"/>
                <a:gd name="T39" fmla="*/ 30 h 105"/>
                <a:gd name="T40" fmla="*/ 104 w 105"/>
                <a:gd name="T41" fmla="*/ 42 h 105"/>
                <a:gd name="T42" fmla="*/ 104 w 105"/>
                <a:gd name="T43" fmla="*/ 62 h 105"/>
                <a:gd name="T44" fmla="*/ 101 w 105"/>
                <a:gd name="T45" fmla="*/ 75 h 105"/>
                <a:gd name="T46" fmla="*/ 84 w 105"/>
                <a:gd name="T47" fmla="*/ 95 h 105"/>
                <a:gd name="T48" fmla="*/ 72 w 105"/>
                <a:gd name="T49" fmla="*/ 102 h 105"/>
                <a:gd name="T50" fmla="*/ 53 w 105"/>
                <a:gd name="T51" fmla="*/ 105 h 105"/>
                <a:gd name="T52" fmla="*/ 34 w 105"/>
                <a:gd name="T53" fmla="*/ 102 h 105"/>
                <a:gd name="T54" fmla="*/ 15 w 105"/>
                <a:gd name="T55" fmla="*/ 90 h 105"/>
                <a:gd name="T56" fmla="*/ 5 w 105"/>
                <a:gd name="T57" fmla="*/ 75 h 105"/>
                <a:gd name="T58" fmla="*/ 0 w 105"/>
                <a:gd name="T59" fmla="*/ 52 h 105"/>
                <a:gd name="T60" fmla="*/ 1 w 105"/>
                <a:gd name="T61" fmla="*/ 42 h 105"/>
                <a:gd name="T62" fmla="*/ 5 w 105"/>
                <a:gd name="T63" fmla="*/ 30 h 105"/>
                <a:gd name="T64" fmla="*/ 15 w 105"/>
                <a:gd name="T65" fmla="*/ 15 h 105"/>
                <a:gd name="T66" fmla="*/ 30 w 105"/>
                <a:gd name="T67" fmla="*/ 4 h 105"/>
                <a:gd name="T68" fmla="*/ 43 w 105"/>
                <a:gd name="T69" fmla="*/ 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5" h="105">
                  <a:moveTo>
                    <a:pt x="53" y="8"/>
                  </a:moveTo>
                  <a:lnTo>
                    <a:pt x="43" y="10"/>
                  </a:lnTo>
                  <a:lnTo>
                    <a:pt x="36" y="12"/>
                  </a:lnTo>
                  <a:lnTo>
                    <a:pt x="29" y="15"/>
                  </a:lnTo>
                  <a:lnTo>
                    <a:pt x="22" y="22"/>
                  </a:lnTo>
                  <a:lnTo>
                    <a:pt x="16" y="28"/>
                  </a:lnTo>
                  <a:lnTo>
                    <a:pt x="12" y="37"/>
                  </a:lnTo>
                  <a:lnTo>
                    <a:pt x="12" y="37"/>
                  </a:lnTo>
                  <a:lnTo>
                    <a:pt x="10" y="42"/>
                  </a:lnTo>
                  <a:lnTo>
                    <a:pt x="9" y="52"/>
                  </a:lnTo>
                  <a:lnTo>
                    <a:pt x="10" y="62"/>
                  </a:lnTo>
                  <a:lnTo>
                    <a:pt x="12" y="68"/>
                  </a:lnTo>
                  <a:lnTo>
                    <a:pt x="16" y="76"/>
                  </a:lnTo>
                  <a:lnTo>
                    <a:pt x="22" y="83"/>
                  </a:lnTo>
                  <a:lnTo>
                    <a:pt x="36" y="94"/>
                  </a:lnTo>
                  <a:lnTo>
                    <a:pt x="43" y="95"/>
                  </a:lnTo>
                  <a:lnTo>
                    <a:pt x="53" y="97"/>
                  </a:lnTo>
                  <a:lnTo>
                    <a:pt x="63" y="95"/>
                  </a:lnTo>
                  <a:lnTo>
                    <a:pt x="70" y="94"/>
                  </a:lnTo>
                  <a:lnTo>
                    <a:pt x="77" y="89"/>
                  </a:lnTo>
                  <a:lnTo>
                    <a:pt x="84" y="83"/>
                  </a:lnTo>
                  <a:lnTo>
                    <a:pt x="95" y="69"/>
                  </a:lnTo>
                  <a:lnTo>
                    <a:pt x="96" y="62"/>
                  </a:lnTo>
                  <a:lnTo>
                    <a:pt x="97" y="52"/>
                  </a:lnTo>
                  <a:lnTo>
                    <a:pt x="96" y="42"/>
                  </a:lnTo>
                  <a:lnTo>
                    <a:pt x="95" y="36"/>
                  </a:lnTo>
                  <a:lnTo>
                    <a:pt x="89" y="28"/>
                  </a:lnTo>
                  <a:lnTo>
                    <a:pt x="84" y="22"/>
                  </a:lnTo>
                  <a:lnTo>
                    <a:pt x="77" y="15"/>
                  </a:lnTo>
                  <a:lnTo>
                    <a:pt x="70" y="11"/>
                  </a:lnTo>
                  <a:lnTo>
                    <a:pt x="63" y="10"/>
                  </a:lnTo>
                  <a:lnTo>
                    <a:pt x="53" y="8"/>
                  </a:lnTo>
                  <a:close/>
                  <a:moveTo>
                    <a:pt x="53" y="0"/>
                  </a:moveTo>
                  <a:lnTo>
                    <a:pt x="63" y="1"/>
                  </a:lnTo>
                  <a:lnTo>
                    <a:pt x="72" y="3"/>
                  </a:lnTo>
                  <a:lnTo>
                    <a:pt x="75" y="4"/>
                  </a:lnTo>
                  <a:lnTo>
                    <a:pt x="84" y="8"/>
                  </a:lnTo>
                  <a:lnTo>
                    <a:pt x="90" y="15"/>
                  </a:lnTo>
                  <a:lnTo>
                    <a:pt x="96" y="22"/>
                  </a:lnTo>
                  <a:lnTo>
                    <a:pt x="101" y="30"/>
                  </a:lnTo>
                  <a:lnTo>
                    <a:pt x="102" y="33"/>
                  </a:lnTo>
                  <a:lnTo>
                    <a:pt x="104" y="42"/>
                  </a:lnTo>
                  <a:lnTo>
                    <a:pt x="105" y="52"/>
                  </a:lnTo>
                  <a:lnTo>
                    <a:pt x="104" y="62"/>
                  </a:lnTo>
                  <a:lnTo>
                    <a:pt x="102" y="72"/>
                  </a:lnTo>
                  <a:lnTo>
                    <a:pt x="101" y="75"/>
                  </a:lnTo>
                  <a:lnTo>
                    <a:pt x="90" y="90"/>
                  </a:lnTo>
                  <a:lnTo>
                    <a:pt x="84" y="95"/>
                  </a:lnTo>
                  <a:lnTo>
                    <a:pt x="75" y="101"/>
                  </a:lnTo>
                  <a:lnTo>
                    <a:pt x="72" y="102"/>
                  </a:lnTo>
                  <a:lnTo>
                    <a:pt x="63" y="104"/>
                  </a:lnTo>
                  <a:lnTo>
                    <a:pt x="53" y="105"/>
                  </a:lnTo>
                  <a:lnTo>
                    <a:pt x="43" y="104"/>
                  </a:lnTo>
                  <a:lnTo>
                    <a:pt x="34" y="102"/>
                  </a:lnTo>
                  <a:lnTo>
                    <a:pt x="30" y="101"/>
                  </a:lnTo>
                  <a:lnTo>
                    <a:pt x="15" y="90"/>
                  </a:lnTo>
                  <a:lnTo>
                    <a:pt x="10" y="82"/>
                  </a:lnTo>
                  <a:lnTo>
                    <a:pt x="5" y="75"/>
                  </a:lnTo>
                  <a:lnTo>
                    <a:pt x="1" y="62"/>
                  </a:lnTo>
                  <a:lnTo>
                    <a:pt x="0" y="52"/>
                  </a:lnTo>
                  <a:lnTo>
                    <a:pt x="0" y="52"/>
                  </a:lnTo>
                  <a:lnTo>
                    <a:pt x="1" y="42"/>
                  </a:lnTo>
                  <a:lnTo>
                    <a:pt x="4" y="33"/>
                  </a:lnTo>
                  <a:lnTo>
                    <a:pt x="5" y="30"/>
                  </a:lnTo>
                  <a:lnTo>
                    <a:pt x="10" y="22"/>
                  </a:lnTo>
                  <a:lnTo>
                    <a:pt x="15" y="15"/>
                  </a:lnTo>
                  <a:lnTo>
                    <a:pt x="23" y="8"/>
                  </a:lnTo>
                  <a:lnTo>
                    <a:pt x="30" y="4"/>
                  </a:lnTo>
                  <a:lnTo>
                    <a:pt x="34" y="3"/>
                  </a:lnTo>
                  <a:lnTo>
                    <a:pt x="43" y="1"/>
                  </a:lnTo>
                  <a:lnTo>
                    <a:pt x="53"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7" name="Freeform 17"/>
            <p:cNvSpPr/>
            <p:nvPr/>
          </p:nvSpPr>
          <p:spPr bwMode="auto">
            <a:xfrm>
              <a:off x="3622675" y="5499100"/>
              <a:ext cx="80963" cy="79375"/>
            </a:xfrm>
            <a:custGeom>
              <a:avLst/>
              <a:gdLst>
                <a:gd name="T0" fmla="*/ 26 w 51"/>
                <a:gd name="T1" fmla="*/ 0 h 50"/>
                <a:gd name="T2" fmla="*/ 36 w 51"/>
                <a:gd name="T3" fmla="*/ 2 h 50"/>
                <a:gd name="T4" fmla="*/ 44 w 51"/>
                <a:gd name="T5" fmla="*/ 8 h 50"/>
                <a:gd name="T6" fmla="*/ 49 w 51"/>
                <a:gd name="T7" fmla="*/ 15 h 50"/>
                <a:gd name="T8" fmla="*/ 51 w 51"/>
                <a:gd name="T9" fmla="*/ 25 h 50"/>
                <a:gd name="T10" fmla="*/ 49 w 51"/>
                <a:gd name="T11" fmla="*/ 35 h 50"/>
                <a:gd name="T12" fmla="*/ 44 w 51"/>
                <a:gd name="T13" fmla="*/ 42 h 50"/>
                <a:gd name="T14" fmla="*/ 36 w 51"/>
                <a:gd name="T15" fmla="*/ 48 h 50"/>
                <a:gd name="T16" fmla="*/ 26 w 51"/>
                <a:gd name="T17" fmla="*/ 50 h 50"/>
                <a:gd name="T18" fmla="*/ 16 w 51"/>
                <a:gd name="T19" fmla="*/ 48 h 50"/>
                <a:gd name="T20" fmla="*/ 8 w 51"/>
                <a:gd name="T21" fmla="*/ 42 h 50"/>
                <a:gd name="T22" fmla="*/ 2 w 51"/>
                <a:gd name="T23" fmla="*/ 35 h 50"/>
                <a:gd name="T24" fmla="*/ 0 w 51"/>
                <a:gd name="T25" fmla="*/ 25 h 50"/>
                <a:gd name="T26" fmla="*/ 2 w 51"/>
                <a:gd name="T27" fmla="*/ 15 h 50"/>
                <a:gd name="T28" fmla="*/ 8 w 51"/>
                <a:gd name="T29" fmla="*/ 8 h 50"/>
                <a:gd name="T30" fmla="*/ 16 w 51"/>
                <a:gd name="T31" fmla="*/ 2 h 50"/>
                <a:gd name="T32" fmla="*/ 26 w 51"/>
                <a:gd name="T3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 h="50">
                  <a:moveTo>
                    <a:pt x="26" y="0"/>
                  </a:moveTo>
                  <a:lnTo>
                    <a:pt x="36" y="2"/>
                  </a:lnTo>
                  <a:lnTo>
                    <a:pt x="44" y="8"/>
                  </a:lnTo>
                  <a:lnTo>
                    <a:pt x="49" y="15"/>
                  </a:lnTo>
                  <a:lnTo>
                    <a:pt x="51" y="25"/>
                  </a:lnTo>
                  <a:lnTo>
                    <a:pt x="49" y="35"/>
                  </a:lnTo>
                  <a:lnTo>
                    <a:pt x="44" y="42"/>
                  </a:lnTo>
                  <a:lnTo>
                    <a:pt x="36" y="48"/>
                  </a:lnTo>
                  <a:lnTo>
                    <a:pt x="26" y="50"/>
                  </a:lnTo>
                  <a:lnTo>
                    <a:pt x="16" y="48"/>
                  </a:lnTo>
                  <a:lnTo>
                    <a:pt x="8" y="42"/>
                  </a:lnTo>
                  <a:lnTo>
                    <a:pt x="2" y="35"/>
                  </a:lnTo>
                  <a:lnTo>
                    <a:pt x="0" y="25"/>
                  </a:lnTo>
                  <a:lnTo>
                    <a:pt x="2" y="15"/>
                  </a:lnTo>
                  <a:lnTo>
                    <a:pt x="8" y="8"/>
                  </a:lnTo>
                  <a:lnTo>
                    <a:pt x="16" y="2"/>
                  </a:lnTo>
                  <a:lnTo>
                    <a:pt x="26"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8" name="Rectangle 18"/>
            <p:cNvSpPr>
              <a:spLocks noChangeArrowheads="1"/>
            </p:cNvSpPr>
            <p:nvPr/>
          </p:nvSpPr>
          <p:spPr bwMode="auto">
            <a:xfrm>
              <a:off x="3740150" y="5532438"/>
              <a:ext cx="14288" cy="12700"/>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sp>
          <p:nvSpPr>
            <p:cNvPr id="19" name="Freeform 19"/>
            <p:cNvSpPr>
              <a:spLocks noEditPoints="1"/>
            </p:cNvSpPr>
            <p:nvPr/>
          </p:nvSpPr>
          <p:spPr bwMode="auto">
            <a:xfrm>
              <a:off x="3779838" y="5532438"/>
              <a:ext cx="989013" cy="12700"/>
            </a:xfrm>
            <a:custGeom>
              <a:avLst/>
              <a:gdLst>
                <a:gd name="T0" fmla="*/ 623 w 623"/>
                <a:gd name="T1" fmla="*/ 0 h 8"/>
                <a:gd name="T2" fmla="*/ 607 w 623"/>
                <a:gd name="T3" fmla="*/ 8 h 8"/>
                <a:gd name="T4" fmla="*/ 573 w 623"/>
                <a:gd name="T5" fmla="*/ 0 h 8"/>
                <a:gd name="T6" fmla="*/ 590 w 623"/>
                <a:gd name="T7" fmla="*/ 8 h 8"/>
                <a:gd name="T8" fmla="*/ 573 w 623"/>
                <a:gd name="T9" fmla="*/ 0 h 8"/>
                <a:gd name="T10" fmla="*/ 556 w 623"/>
                <a:gd name="T11" fmla="*/ 0 h 8"/>
                <a:gd name="T12" fmla="*/ 540 w 623"/>
                <a:gd name="T13" fmla="*/ 8 h 8"/>
                <a:gd name="T14" fmla="*/ 506 w 623"/>
                <a:gd name="T15" fmla="*/ 0 h 8"/>
                <a:gd name="T16" fmla="*/ 522 w 623"/>
                <a:gd name="T17" fmla="*/ 8 h 8"/>
                <a:gd name="T18" fmla="*/ 506 w 623"/>
                <a:gd name="T19" fmla="*/ 0 h 8"/>
                <a:gd name="T20" fmla="*/ 488 w 623"/>
                <a:gd name="T21" fmla="*/ 0 h 8"/>
                <a:gd name="T22" fmla="*/ 472 w 623"/>
                <a:gd name="T23" fmla="*/ 8 h 8"/>
                <a:gd name="T24" fmla="*/ 438 w 623"/>
                <a:gd name="T25" fmla="*/ 0 h 8"/>
                <a:gd name="T26" fmla="*/ 455 w 623"/>
                <a:gd name="T27" fmla="*/ 8 h 8"/>
                <a:gd name="T28" fmla="*/ 438 w 623"/>
                <a:gd name="T29" fmla="*/ 0 h 8"/>
                <a:gd name="T30" fmla="*/ 421 w 623"/>
                <a:gd name="T31" fmla="*/ 0 h 8"/>
                <a:gd name="T32" fmla="*/ 405 w 623"/>
                <a:gd name="T33" fmla="*/ 8 h 8"/>
                <a:gd name="T34" fmla="*/ 371 w 623"/>
                <a:gd name="T35" fmla="*/ 0 h 8"/>
                <a:gd name="T36" fmla="*/ 387 w 623"/>
                <a:gd name="T37" fmla="*/ 8 h 8"/>
                <a:gd name="T38" fmla="*/ 371 w 623"/>
                <a:gd name="T39" fmla="*/ 0 h 8"/>
                <a:gd name="T40" fmla="*/ 354 w 623"/>
                <a:gd name="T41" fmla="*/ 0 h 8"/>
                <a:gd name="T42" fmla="*/ 337 w 623"/>
                <a:gd name="T43" fmla="*/ 8 h 8"/>
                <a:gd name="T44" fmla="*/ 304 w 623"/>
                <a:gd name="T45" fmla="*/ 0 h 8"/>
                <a:gd name="T46" fmla="*/ 320 w 623"/>
                <a:gd name="T47" fmla="*/ 8 h 8"/>
                <a:gd name="T48" fmla="*/ 304 w 623"/>
                <a:gd name="T49" fmla="*/ 0 h 8"/>
                <a:gd name="T50" fmla="*/ 286 w 623"/>
                <a:gd name="T51" fmla="*/ 0 h 8"/>
                <a:gd name="T52" fmla="*/ 270 w 623"/>
                <a:gd name="T53" fmla="*/ 8 h 8"/>
                <a:gd name="T54" fmla="*/ 236 w 623"/>
                <a:gd name="T55" fmla="*/ 0 h 8"/>
                <a:gd name="T56" fmla="*/ 252 w 623"/>
                <a:gd name="T57" fmla="*/ 8 h 8"/>
                <a:gd name="T58" fmla="*/ 236 w 623"/>
                <a:gd name="T59" fmla="*/ 0 h 8"/>
                <a:gd name="T60" fmla="*/ 219 w 623"/>
                <a:gd name="T61" fmla="*/ 0 h 8"/>
                <a:gd name="T62" fmla="*/ 202 w 623"/>
                <a:gd name="T63" fmla="*/ 8 h 8"/>
                <a:gd name="T64" fmla="*/ 169 w 623"/>
                <a:gd name="T65" fmla="*/ 0 h 8"/>
                <a:gd name="T66" fmla="*/ 185 w 623"/>
                <a:gd name="T67" fmla="*/ 8 h 8"/>
                <a:gd name="T68" fmla="*/ 169 w 623"/>
                <a:gd name="T69" fmla="*/ 0 h 8"/>
                <a:gd name="T70" fmla="*/ 151 w 623"/>
                <a:gd name="T71" fmla="*/ 0 h 8"/>
                <a:gd name="T72" fmla="*/ 135 w 623"/>
                <a:gd name="T73" fmla="*/ 8 h 8"/>
                <a:gd name="T74" fmla="*/ 101 w 623"/>
                <a:gd name="T75" fmla="*/ 0 h 8"/>
                <a:gd name="T76" fmla="*/ 118 w 623"/>
                <a:gd name="T77" fmla="*/ 8 h 8"/>
                <a:gd name="T78" fmla="*/ 101 w 623"/>
                <a:gd name="T79" fmla="*/ 0 h 8"/>
                <a:gd name="T80" fmla="*/ 84 w 623"/>
                <a:gd name="T81" fmla="*/ 0 h 8"/>
                <a:gd name="T82" fmla="*/ 68 w 623"/>
                <a:gd name="T83" fmla="*/ 8 h 8"/>
                <a:gd name="T84" fmla="*/ 34 w 623"/>
                <a:gd name="T85" fmla="*/ 0 h 8"/>
                <a:gd name="T86" fmla="*/ 51 w 623"/>
                <a:gd name="T87" fmla="*/ 8 h 8"/>
                <a:gd name="T88" fmla="*/ 34 w 623"/>
                <a:gd name="T89" fmla="*/ 0 h 8"/>
                <a:gd name="T90" fmla="*/ 17 w 623"/>
                <a:gd name="T91" fmla="*/ 0 h 8"/>
                <a:gd name="T92" fmla="*/ 0 w 623"/>
                <a:gd name="T93"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23" h="8">
                  <a:moveTo>
                    <a:pt x="607" y="0"/>
                  </a:moveTo>
                  <a:lnTo>
                    <a:pt x="623" y="0"/>
                  </a:lnTo>
                  <a:lnTo>
                    <a:pt x="623" y="8"/>
                  </a:lnTo>
                  <a:lnTo>
                    <a:pt x="607" y="8"/>
                  </a:lnTo>
                  <a:lnTo>
                    <a:pt x="607" y="0"/>
                  </a:lnTo>
                  <a:close/>
                  <a:moveTo>
                    <a:pt x="573" y="0"/>
                  </a:moveTo>
                  <a:lnTo>
                    <a:pt x="590" y="0"/>
                  </a:lnTo>
                  <a:lnTo>
                    <a:pt x="590" y="8"/>
                  </a:lnTo>
                  <a:lnTo>
                    <a:pt x="573" y="8"/>
                  </a:lnTo>
                  <a:lnTo>
                    <a:pt x="573" y="0"/>
                  </a:lnTo>
                  <a:close/>
                  <a:moveTo>
                    <a:pt x="540" y="0"/>
                  </a:moveTo>
                  <a:lnTo>
                    <a:pt x="556" y="0"/>
                  </a:lnTo>
                  <a:lnTo>
                    <a:pt x="556" y="8"/>
                  </a:lnTo>
                  <a:lnTo>
                    <a:pt x="540" y="8"/>
                  </a:lnTo>
                  <a:lnTo>
                    <a:pt x="540" y="0"/>
                  </a:lnTo>
                  <a:close/>
                  <a:moveTo>
                    <a:pt x="506" y="0"/>
                  </a:moveTo>
                  <a:lnTo>
                    <a:pt x="522" y="0"/>
                  </a:lnTo>
                  <a:lnTo>
                    <a:pt x="522" y="8"/>
                  </a:lnTo>
                  <a:lnTo>
                    <a:pt x="506" y="8"/>
                  </a:lnTo>
                  <a:lnTo>
                    <a:pt x="506" y="0"/>
                  </a:lnTo>
                  <a:close/>
                  <a:moveTo>
                    <a:pt x="472" y="0"/>
                  </a:moveTo>
                  <a:lnTo>
                    <a:pt x="488" y="0"/>
                  </a:lnTo>
                  <a:lnTo>
                    <a:pt x="488" y="8"/>
                  </a:lnTo>
                  <a:lnTo>
                    <a:pt x="472" y="8"/>
                  </a:lnTo>
                  <a:lnTo>
                    <a:pt x="472" y="0"/>
                  </a:lnTo>
                  <a:close/>
                  <a:moveTo>
                    <a:pt x="438" y="0"/>
                  </a:moveTo>
                  <a:lnTo>
                    <a:pt x="455" y="0"/>
                  </a:lnTo>
                  <a:lnTo>
                    <a:pt x="455" y="8"/>
                  </a:lnTo>
                  <a:lnTo>
                    <a:pt x="438" y="8"/>
                  </a:lnTo>
                  <a:lnTo>
                    <a:pt x="438" y="0"/>
                  </a:lnTo>
                  <a:close/>
                  <a:moveTo>
                    <a:pt x="405" y="0"/>
                  </a:moveTo>
                  <a:lnTo>
                    <a:pt x="421" y="0"/>
                  </a:lnTo>
                  <a:lnTo>
                    <a:pt x="421" y="8"/>
                  </a:lnTo>
                  <a:lnTo>
                    <a:pt x="405" y="8"/>
                  </a:lnTo>
                  <a:lnTo>
                    <a:pt x="405" y="0"/>
                  </a:lnTo>
                  <a:close/>
                  <a:moveTo>
                    <a:pt x="371" y="0"/>
                  </a:moveTo>
                  <a:lnTo>
                    <a:pt x="387" y="0"/>
                  </a:lnTo>
                  <a:lnTo>
                    <a:pt x="387" y="8"/>
                  </a:lnTo>
                  <a:lnTo>
                    <a:pt x="371" y="8"/>
                  </a:lnTo>
                  <a:lnTo>
                    <a:pt x="371" y="0"/>
                  </a:lnTo>
                  <a:close/>
                  <a:moveTo>
                    <a:pt x="337" y="0"/>
                  </a:moveTo>
                  <a:lnTo>
                    <a:pt x="354" y="0"/>
                  </a:lnTo>
                  <a:lnTo>
                    <a:pt x="354" y="8"/>
                  </a:lnTo>
                  <a:lnTo>
                    <a:pt x="337" y="8"/>
                  </a:lnTo>
                  <a:lnTo>
                    <a:pt x="337" y="0"/>
                  </a:lnTo>
                  <a:close/>
                  <a:moveTo>
                    <a:pt x="304" y="0"/>
                  </a:moveTo>
                  <a:lnTo>
                    <a:pt x="320" y="0"/>
                  </a:lnTo>
                  <a:lnTo>
                    <a:pt x="320" y="8"/>
                  </a:lnTo>
                  <a:lnTo>
                    <a:pt x="304" y="8"/>
                  </a:lnTo>
                  <a:lnTo>
                    <a:pt x="304" y="0"/>
                  </a:lnTo>
                  <a:close/>
                  <a:moveTo>
                    <a:pt x="270" y="0"/>
                  </a:moveTo>
                  <a:lnTo>
                    <a:pt x="286" y="0"/>
                  </a:lnTo>
                  <a:lnTo>
                    <a:pt x="286" y="8"/>
                  </a:lnTo>
                  <a:lnTo>
                    <a:pt x="270" y="8"/>
                  </a:lnTo>
                  <a:lnTo>
                    <a:pt x="270" y="0"/>
                  </a:lnTo>
                  <a:close/>
                  <a:moveTo>
                    <a:pt x="236" y="0"/>
                  </a:moveTo>
                  <a:lnTo>
                    <a:pt x="252" y="0"/>
                  </a:lnTo>
                  <a:lnTo>
                    <a:pt x="252" y="8"/>
                  </a:lnTo>
                  <a:lnTo>
                    <a:pt x="236" y="8"/>
                  </a:lnTo>
                  <a:lnTo>
                    <a:pt x="236" y="0"/>
                  </a:lnTo>
                  <a:close/>
                  <a:moveTo>
                    <a:pt x="202" y="0"/>
                  </a:moveTo>
                  <a:lnTo>
                    <a:pt x="219" y="0"/>
                  </a:lnTo>
                  <a:lnTo>
                    <a:pt x="219" y="8"/>
                  </a:lnTo>
                  <a:lnTo>
                    <a:pt x="202" y="8"/>
                  </a:lnTo>
                  <a:lnTo>
                    <a:pt x="202" y="0"/>
                  </a:lnTo>
                  <a:close/>
                  <a:moveTo>
                    <a:pt x="169" y="0"/>
                  </a:moveTo>
                  <a:lnTo>
                    <a:pt x="185" y="0"/>
                  </a:lnTo>
                  <a:lnTo>
                    <a:pt x="185" y="8"/>
                  </a:lnTo>
                  <a:lnTo>
                    <a:pt x="169" y="8"/>
                  </a:lnTo>
                  <a:lnTo>
                    <a:pt x="169" y="0"/>
                  </a:lnTo>
                  <a:close/>
                  <a:moveTo>
                    <a:pt x="135" y="0"/>
                  </a:moveTo>
                  <a:lnTo>
                    <a:pt x="151" y="0"/>
                  </a:lnTo>
                  <a:lnTo>
                    <a:pt x="151" y="8"/>
                  </a:lnTo>
                  <a:lnTo>
                    <a:pt x="135" y="8"/>
                  </a:lnTo>
                  <a:lnTo>
                    <a:pt x="135" y="0"/>
                  </a:lnTo>
                  <a:close/>
                  <a:moveTo>
                    <a:pt x="101" y="0"/>
                  </a:moveTo>
                  <a:lnTo>
                    <a:pt x="118" y="0"/>
                  </a:lnTo>
                  <a:lnTo>
                    <a:pt x="118" y="8"/>
                  </a:lnTo>
                  <a:lnTo>
                    <a:pt x="101" y="8"/>
                  </a:lnTo>
                  <a:lnTo>
                    <a:pt x="101" y="0"/>
                  </a:lnTo>
                  <a:close/>
                  <a:moveTo>
                    <a:pt x="68" y="0"/>
                  </a:moveTo>
                  <a:lnTo>
                    <a:pt x="84" y="0"/>
                  </a:lnTo>
                  <a:lnTo>
                    <a:pt x="84" y="8"/>
                  </a:lnTo>
                  <a:lnTo>
                    <a:pt x="68" y="8"/>
                  </a:lnTo>
                  <a:lnTo>
                    <a:pt x="68" y="0"/>
                  </a:lnTo>
                  <a:close/>
                  <a:moveTo>
                    <a:pt x="34" y="0"/>
                  </a:moveTo>
                  <a:lnTo>
                    <a:pt x="51" y="0"/>
                  </a:lnTo>
                  <a:lnTo>
                    <a:pt x="51" y="8"/>
                  </a:lnTo>
                  <a:lnTo>
                    <a:pt x="34" y="8"/>
                  </a:lnTo>
                  <a:lnTo>
                    <a:pt x="34" y="0"/>
                  </a:lnTo>
                  <a:close/>
                  <a:moveTo>
                    <a:pt x="0" y="0"/>
                  </a:moveTo>
                  <a:lnTo>
                    <a:pt x="17" y="0"/>
                  </a:lnTo>
                  <a:lnTo>
                    <a:pt x="17" y="8"/>
                  </a:lnTo>
                  <a:lnTo>
                    <a:pt x="0" y="8"/>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0" name="Freeform 20"/>
            <p:cNvSpPr/>
            <p:nvPr/>
          </p:nvSpPr>
          <p:spPr bwMode="auto">
            <a:xfrm>
              <a:off x="4799013" y="5524500"/>
              <a:ext cx="20638" cy="20637"/>
            </a:xfrm>
            <a:custGeom>
              <a:avLst/>
              <a:gdLst>
                <a:gd name="T0" fmla="*/ 4 w 13"/>
                <a:gd name="T1" fmla="*/ 0 h 13"/>
                <a:gd name="T2" fmla="*/ 13 w 13"/>
                <a:gd name="T3" fmla="*/ 0 h 13"/>
                <a:gd name="T4" fmla="*/ 13 w 13"/>
                <a:gd name="T5" fmla="*/ 13 h 13"/>
                <a:gd name="T6" fmla="*/ 0 w 13"/>
                <a:gd name="T7" fmla="*/ 13 h 13"/>
                <a:gd name="T8" fmla="*/ 0 w 13"/>
                <a:gd name="T9" fmla="*/ 5 h 13"/>
                <a:gd name="T10" fmla="*/ 4 w 13"/>
                <a:gd name="T11" fmla="*/ 5 h 13"/>
                <a:gd name="T12" fmla="*/ 4 w 13"/>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13" h="13">
                  <a:moveTo>
                    <a:pt x="4" y="0"/>
                  </a:moveTo>
                  <a:lnTo>
                    <a:pt x="13" y="0"/>
                  </a:lnTo>
                  <a:lnTo>
                    <a:pt x="13" y="13"/>
                  </a:lnTo>
                  <a:lnTo>
                    <a:pt x="0" y="13"/>
                  </a:lnTo>
                  <a:lnTo>
                    <a:pt x="0" y="5"/>
                  </a:lnTo>
                  <a:lnTo>
                    <a:pt x="4" y="5"/>
                  </a:lnTo>
                  <a:lnTo>
                    <a:pt x="4"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1" name="Freeform 21"/>
            <p:cNvSpPr>
              <a:spLocks noEditPoints="1"/>
            </p:cNvSpPr>
            <p:nvPr/>
          </p:nvSpPr>
          <p:spPr bwMode="auto">
            <a:xfrm>
              <a:off x="4805363" y="5243513"/>
              <a:ext cx="14288" cy="254000"/>
            </a:xfrm>
            <a:custGeom>
              <a:avLst/>
              <a:gdLst>
                <a:gd name="T0" fmla="*/ 0 w 9"/>
                <a:gd name="T1" fmla="*/ 142 h 160"/>
                <a:gd name="T2" fmla="*/ 9 w 9"/>
                <a:gd name="T3" fmla="*/ 142 h 160"/>
                <a:gd name="T4" fmla="*/ 9 w 9"/>
                <a:gd name="T5" fmla="*/ 160 h 160"/>
                <a:gd name="T6" fmla="*/ 0 w 9"/>
                <a:gd name="T7" fmla="*/ 160 h 160"/>
                <a:gd name="T8" fmla="*/ 0 w 9"/>
                <a:gd name="T9" fmla="*/ 142 h 160"/>
                <a:gd name="T10" fmla="*/ 0 w 9"/>
                <a:gd name="T11" fmla="*/ 107 h 160"/>
                <a:gd name="T12" fmla="*/ 9 w 9"/>
                <a:gd name="T13" fmla="*/ 107 h 160"/>
                <a:gd name="T14" fmla="*/ 9 w 9"/>
                <a:gd name="T15" fmla="*/ 124 h 160"/>
                <a:gd name="T16" fmla="*/ 0 w 9"/>
                <a:gd name="T17" fmla="*/ 124 h 160"/>
                <a:gd name="T18" fmla="*/ 0 w 9"/>
                <a:gd name="T19" fmla="*/ 107 h 160"/>
                <a:gd name="T20" fmla="*/ 0 w 9"/>
                <a:gd name="T21" fmla="*/ 71 h 160"/>
                <a:gd name="T22" fmla="*/ 9 w 9"/>
                <a:gd name="T23" fmla="*/ 71 h 160"/>
                <a:gd name="T24" fmla="*/ 9 w 9"/>
                <a:gd name="T25" fmla="*/ 89 h 160"/>
                <a:gd name="T26" fmla="*/ 0 w 9"/>
                <a:gd name="T27" fmla="*/ 89 h 160"/>
                <a:gd name="T28" fmla="*/ 0 w 9"/>
                <a:gd name="T29" fmla="*/ 71 h 160"/>
                <a:gd name="T30" fmla="*/ 0 w 9"/>
                <a:gd name="T31" fmla="*/ 36 h 160"/>
                <a:gd name="T32" fmla="*/ 9 w 9"/>
                <a:gd name="T33" fmla="*/ 36 h 160"/>
                <a:gd name="T34" fmla="*/ 9 w 9"/>
                <a:gd name="T35" fmla="*/ 53 h 160"/>
                <a:gd name="T36" fmla="*/ 0 w 9"/>
                <a:gd name="T37" fmla="*/ 53 h 160"/>
                <a:gd name="T38" fmla="*/ 0 w 9"/>
                <a:gd name="T39" fmla="*/ 36 h 160"/>
                <a:gd name="T40" fmla="*/ 0 w 9"/>
                <a:gd name="T41" fmla="*/ 0 h 160"/>
                <a:gd name="T42" fmla="*/ 9 w 9"/>
                <a:gd name="T43" fmla="*/ 0 h 160"/>
                <a:gd name="T44" fmla="*/ 9 w 9"/>
                <a:gd name="T45" fmla="*/ 17 h 160"/>
                <a:gd name="T46" fmla="*/ 0 w 9"/>
                <a:gd name="T47" fmla="*/ 17 h 160"/>
                <a:gd name="T48" fmla="*/ 0 w 9"/>
                <a:gd name="T49"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 h="160">
                  <a:moveTo>
                    <a:pt x="0" y="142"/>
                  </a:moveTo>
                  <a:lnTo>
                    <a:pt x="9" y="142"/>
                  </a:lnTo>
                  <a:lnTo>
                    <a:pt x="9" y="160"/>
                  </a:lnTo>
                  <a:lnTo>
                    <a:pt x="0" y="160"/>
                  </a:lnTo>
                  <a:lnTo>
                    <a:pt x="0" y="142"/>
                  </a:lnTo>
                  <a:close/>
                  <a:moveTo>
                    <a:pt x="0" y="107"/>
                  </a:moveTo>
                  <a:lnTo>
                    <a:pt x="9" y="107"/>
                  </a:lnTo>
                  <a:lnTo>
                    <a:pt x="9" y="124"/>
                  </a:lnTo>
                  <a:lnTo>
                    <a:pt x="0" y="124"/>
                  </a:lnTo>
                  <a:lnTo>
                    <a:pt x="0" y="107"/>
                  </a:lnTo>
                  <a:close/>
                  <a:moveTo>
                    <a:pt x="0" y="71"/>
                  </a:moveTo>
                  <a:lnTo>
                    <a:pt x="9" y="71"/>
                  </a:lnTo>
                  <a:lnTo>
                    <a:pt x="9" y="89"/>
                  </a:lnTo>
                  <a:lnTo>
                    <a:pt x="0" y="89"/>
                  </a:lnTo>
                  <a:lnTo>
                    <a:pt x="0" y="71"/>
                  </a:lnTo>
                  <a:close/>
                  <a:moveTo>
                    <a:pt x="0" y="36"/>
                  </a:moveTo>
                  <a:lnTo>
                    <a:pt x="9" y="36"/>
                  </a:lnTo>
                  <a:lnTo>
                    <a:pt x="9" y="53"/>
                  </a:lnTo>
                  <a:lnTo>
                    <a:pt x="0" y="53"/>
                  </a:lnTo>
                  <a:lnTo>
                    <a:pt x="0" y="36"/>
                  </a:lnTo>
                  <a:close/>
                  <a:moveTo>
                    <a:pt x="0" y="0"/>
                  </a:moveTo>
                  <a:lnTo>
                    <a:pt x="9" y="0"/>
                  </a:lnTo>
                  <a:lnTo>
                    <a:pt x="9" y="17"/>
                  </a:lnTo>
                  <a:lnTo>
                    <a:pt x="0" y="17"/>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2" name="Rectangle 22"/>
            <p:cNvSpPr>
              <a:spLocks noChangeArrowheads="1"/>
            </p:cNvSpPr>
            <p:nvPr/>
          </p:nvSpPr>
          <p:spPr bwMode="auto">
            <a:xfrm>
              <a:off x="4805363" y="5202238"/>
              <a:ext cx="14288" cy="14287"/>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grpSp>
      <p:grpSp>
        <p:nvGrpSpPr>
          <p:cNvPr id="5" name="组合 4"/>
          <p:cNvGrpSpPr/>
          <p:nvPr/>
        </p:nvGrpSpPr>
        <p:grpSpPr>
          <a:xfrm>
            <a:off x="6956965" y="2265494"/>
            <a:ext cx="1837832" cy="158044"/>
            <a:chOff x="7337425" y="2773363"/>
            <a:chExt cx="1938338" cy="166687"/>
          </a:xfrm>
          <a:solidFill>
            <a:schemeClr val="accent2"/>
          </a:solidFill>
        </p:grpSpPr>
        <p:sp>
          <p:nvSpPr>
            <p:cNvPr id="23" name="Freeform 23"/>
            <p:cNvSpPr>
              <a:spLocks noEditPoints="1"/>
            </p:cNvSpPr>
            <p:nvPr/>
          </p:nvSpPr>
          <p:spPr bwMode="auto">
            <a:xfrm>
              <a:off x="9107488" y="2773363"/>
              <a:ext cx="168275" cy="166687"/>
            </a:xfrm>
            <a:custGeom>
              <a:avLst/>
              <a:gdLst>
                <a:gd name="T0" fmla="*/ 44 w 106"/>
                <a:gd name="T1" fmla="*/ 9 h 105"/>
                <a:gd name="T2" fmla="*/ 30 w 106"/>
                <a:gd name="T3" fmla="*/ 16 h 105"/>
                <a:gd name="T4" fmla="*/ 17 w 106"/>
                <a:gd name="T5" fmla="*/ 29 h 105"/>
                <a:gd name="T6" fmla="*/ 12 w 106"/>
                <a:gd name="T7" fmla="*/ 37 h 105"/>
                <a:gd name="T8" fmla="*/ 9 w 106"/>
                <a:gd name="T9" fmla="*/ 52 h 105"/>
                <a:gd name="T10" fmla="*/ 12 w 106"/>
                <a:gd name="T11" fmla="*/ 68 h 105"/>
                <a:gd name="T12" fmla="*/ 22 w 106"/>
                <a:gd name="T13" fmla="*/ 83 h 105"/>
                <a:gd name="T14" fmla="*/ 44 w 106"/>
                <a:gd name="T15" fmla="*/ 95 h 105"/>
                <a:gd name="T16" fmla="*/ 63 w 106"/>
                <a:gd name="T17" fmla="*/ 95 h 105"/>
                <a:gd name="T18" fmla="*/ 78 w 106"/>
                <a:gd name="T19" fmla="*/ 89 h 105"/>
                <a:gd name="T20" fmla="*/ 95 w 106"/>
                <a:gd name="T21" fmla="*/ 69 h 105"/>
                <a:gd name="T22" fmla="*/ 97 w 106"/>
                <a:gd name="T23" fmla="*/ 52 h 105"/>
                <a:gd name="T24" fmla="*/ 95 w 106"/>
                <a:gd name="T25" fmla="*/ 36 h 105"/>
                <a:gd name="T26" fmla="*/ 78 w 106"/>
                <a:gd name="T27" fmla="*/ 16 h 105"/>
                <a:gd name="T28" fmla="*/ 69 w 106"/>
                <a:gd name="T29" fmla="*/ 12 h 105"/>
                <a:gd name="T30" fmla="*/ 54 w 106"/>
                <a:gd name="T31" fmla="*/ 8 h 105"/>
                <a:gd name="T32" fmla="*/ 63 w 106"/>
                <a:gd name="T33" fmla="*/ 1 h 105"/>
                <a:gd name="T34" fmla="*/ 75 w 106"/>
                <a:gd name="T35" fmla="*/ 5 h 105"/>
                <a:gd name="T36" fmla="*/ 91 w 106"/>
                <a:gd name="T37" fmla="*/ 15 h 105"/>
                <a:gd name="T38" fmla="*/ 103 w 106"/>
                <a:gd name="T39" fmla="*/ 33 h 105"/>
                <a:gd name="T40" fmla="*/ 106 w 106"/>
                <a:gd name="T41" fmla="*/ 52 h 105"/>
                <a:gd name="T42" fmla="*/ 103 w 106"/>
                <a:gd name="T43" fmla="*/ 71 h 105"/>
                <a:gd name="T44" fmla="*/ 91 w 106"/>
                <a:gd name="T45" fmla="*/ 90 h 105"/>
                <a:gd name="T46" fmla="*/ 75 w 106"/>
                <a:gd name="T47" fmla="*/ 101 h 105"/>
                <a:gd name="T48" fmla="*/ 63 w 106"/>
                <a:gd name="T49" fmla="*/ 104 h 105"/>
                <a:gd name="T50" fmla="*/ 44 w 106"/>
                <a:gd name="T51" fmla="*/ 104 h 105"/>
                <a:gd name="T52" fmla="*/ 31 w 106"/>
                <a:gd name="T53" fmla="*/ 101 h 105"/>
                <a:gd name="T54" fmla="*/ 10 w 106"/>
                <a:gd name="T55" fmla="*/ 82 h 105"/>
                <a:gd name="T56" fmla="*/ 2 w 106"/>
                <a:gd name="T57" fmla="*/ 62 h 105"/>
                <a:gd name="T58" fmla="*/ 2 w 106"/>
                <a:gd name="T59" fmla="*/ 42 h 105"/>
                <a:gd name="T60" fmla="*/ 6 w 106"/>
                <a:gd name="T61" fmla="*/ 30 h 105"/>
                <a:gd name="T62" fmla="*/ 16 w 106"/>
                <a:gd name="T63" fmla="*/ 15 h 105"/>
                <a:gd name="T64" fmla="*/ 31 w 106"/>
                <a:gd name="T65" fmla="*/ 5 h 105"/>
                <a:gd name="T66" fmla="*/ 54 w 106"/>
                <a:gd name="T6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6" h="105">
                  <a:moveTo>
                    <a:pt x="54" y="8"/>
                  </a:moveTo>
                  <a:lnTo>
                    <a:pt x="44" y="9"/>
                  </a:lnTo>
                  <a:lnTo>
                    <a:pt x="37" y="12"/>
                  </a:lnTo>
                  <a:lnTo>
                    <a:pt x="30" y="16"/>
                  </a:lnTo>
                  <a:lnTo>
                    <a:pt x="22" y="21"/>
                  </a:lnTo>
                  <a:lnTo>
                    <a:pt x="17" y="29"/>
                  </a:lnTo>
                  <a:lnTo>
                    <a:pt x="12" y="37"/>
                  </a:lnTo>
                  <a:lnTo>
                    <a:pt x="12" y="37"/>
                  </a:lnTo>
                  <a:lnTo>
                    <a:pt x="10" y="42"/>
                  </a:lnTo>
                  <a:lnTo>
                    <a:pt x="9" y="52"/>
                  </a:lnTo>
                  <a:lnTo>
                    <a:pt x="10" y="62"/>
                  </a:lnTo>
                  <a:lnTo>
                    <a:pt x="12" y="68"/>
                  </a:lnTo>
                  <a:lnTo>
                    <a:pt x="17" y="76"/>
                  </a:lnTo>
                  <a:lnTo>
                    <a:pt x="22" y="83"/>
                  </a:lnTo>
                  <a:lnTo>
                    <a:pt x="36" y="94"/>
                  </a:lnTo>
                  <a:lnTo>
                    <a:pt x="44" y="95"/>
                  </a:lnTo>
                  <a:lnTo>
                    <a:pt x="54" y="96"/>
                  </a:lnTo>
                  <a:lnTo>
                    <a:pt x="63" y="95"/>
                  </a:lnTo>
                  <a:lnTo>
                    <a:pt x="70" y="94"/>
                  </a:lnTo>
                  <a:lnTo>
                    <a:pt x="78" y="89"/>
                  </a:lnTo>
                  <a:lnTo>
                    <a:pt x="84" y="83"/>
                  </a:lnTo>
                  <a:lnTo>
                    <a:pt x="95" y="69"/>
                  </a:lnTo>
                  <a:lnTo>
                    <a:pt x="96" y="62"/>
                  </a:lnTo>
                  <a:lnTo>
                    <a:pt x="97" y="52"/>
                  </a:lnTo>
                  <a:lnTo>
                    <a:pt x="96" y="42"/>
                  </a:lnTo>
                  <a:lnTo>
                    <a:pt x="95" y="36"/>
                  </a:lnTo>
                  <a:lnTo>
                    <a:pt x="84" y="21"/>
                  </a:lnTo>
                  <a:lnTo>
                    <a:pt x="78" y="16"/>
                  </a:lnTo>
                  <a:lnTo>
                    <a:pt x="69" y="12"/>
                  </a:lnTo>
                  <a:lnTo>
                    <a:pt x="69" y="12"/>
                  </a:lnTo>
                  <a:lnTo>
                    <a:pt x="63" y="9"/>
                  </a:lnTo>
                  <a:lnTo>
                    <a:pt x="54" y="8"/>
                  </a:lnTo>
                  <a:close/>
                  <a:moveTo>
                    <a:pt x="54" y="0"/>
                  </a:moveTo>
                  <a:lnTo>
                    <a:pt x="63" y="1"/>
                  </a:lnTo>
                  <a:lnTo>
                    <a:pt x="72" y="4"/>
                  </a:lnTo>
                  <a:lnTo>
                    <a:pt x="75" y="5"/>
                  </a:lnTo>
                  <a:lnTo>
                    <a:pt x="84" y="9"/>
                  </a:lnTo>
                  <a:lnTo>
                    <a:pt x="91" y="15"/>
                  </a:lnTo>
                  <a:lnTo>
                    <a:pt x="102" y="30"/>
                  </a:lnTo>
                  <a:lnTo>
                    <a:pt x="103" y="33"/>
                  </a:lnTo>
                  <a:lnTo>
                    <a:pt x="105" y="42"/>
                  </a:lnTo>
                  <a:lnTo>
                    <a:pt x="106" y="52"/>
                  </a:lnTo>
                  <a:lnTo>
                    <a:pt x="105" y="62"/>
                  </a:lnTo>
                  <a:lnTo>
                    <a:pt x="103" y="71"/>
                  </a:lnTo>
                  <a:lnTo>
                    <a:pt x="102" y="75"/>
                  </a:lnTo>
                  <a:lnTo>
                    <a:pt x="91" y="90"/>
                  </a:lnTo>
                  <a:lnTo>
                    <a:pt x="84" y="95"/>
                  </a:lnTo>
                  <a:lnTo>
                    <a:pt x="75" y="101"/>
                  </a:lnTo>
                  <a:lnTo>
                    <a:pt x="72" y="102"/>
                  </a:lnTo>
                  <a:lnTo>
                    <a:pt x="63" y="104"/>
                  </a:lnTo>
                  <a:lnTo>
                    <a:pt x="54" y="105"/>
                  </a:lnTo>
                  <a:lnTo>
                    <a:pt x="44" y="104"/>
                  </a:lnTo>
                  <a:lnTo>
                    <a:pt x="34" y="102"/>
                  </a:lnTo>
                  <a:lnTo>
                    <a:pt x="31" y="101"/>
                  </a:lnTo>
                  <a:lnTo>
                    <a:pt x="16" y="90"/>
                  </a:lnTo>
                  <a:lnTo>
                    <a:pt x="10" y="82"/>
                  </a:lnTo>
                  <a:lnTo>
                    <a:pt x="6" y="75"/>
                  </a:lnTo>
                  <a:lnTo>
                    <a:pt x="2" y="62"/>
                  </a:lnTo>
                  <a:lnTo>
                    <a:pt x="0" y="52"/>
                  </a:lnTo>
                  <a:lnTo>
                    <a:pt x="2" y="42"/>
                  </a:lnTo>
                  <a:lnTo>
                    <a:pt x="5" y="33"/>
                  </a:lnTo>
                  <a:lnTo>
                    <a:pt x="6" y="30"/>
                  </a:lnTo>
                  <a:lnTo>
                    <a:pt x="10" y="23"/>
                  </a:lnTo>
                  <a:lnTo>
                    <a:pt x="16" y="15"/>
                  </a:lnTo>
                  <a:lnTo>
                    <a:pt x="23" y="9"/>
                  </a:lnTo>
                  <a:lnTo>
                    <a:pt x="31" y="5"/>
                  </a:lnTo>
                  <a:lnTo>
                    <a:pt x="44" y="1"/>
                  </a:lnTo>
                  <a:lnTo>
                    <a:pt x="54"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4" name="Freeform 24"/>
            <p:cNvSpPr/>
            <p:nvPr/>
          </p:nvSpPr>
          <p:spPr bwMode="auto">
            <a:xfrm>
              <a:off x="9153525" y="2816225"/>
              <a:ext cx="79375" cy="79375"/>
            </a:xfrm>
            <a:custGeom>
              <a:avLst/>
              <a:gdLst>
                <a:gd name="T0" fmla="*/ 25 w 50"/>
                <a:gd name="T1" fmla="*/ 0 h 50"/>
                <a:gd name="T2" fmla="*/ 34 w 50"/>
                <a:gd name="T3" fmla="*/ 2 h 50"/>
                <a:gd name="T4" fmla="*/ 42 w 50"/>
                <a:gd name="T5" fmla="*/ 7 h 50"/>
                <a:gd name="T6" fmla="*/ 48 w 50"/>
                <a:gd name="T7" fmla="*/ 15 h 50"/>
                <a:gd name="T8" fmla="*/ 50 w 50"/>
                <a:gd name="T9" fmla="*/ 25 h 50"/>
                <a:gd name="T10" fmla="*/ 48 w 50"/>
                <a:gd name="T11" fmla="*/ 35 h 50"/>
                <a:gd name="T12" fmla="*/ 42 w 50"/>
                <a:gd name="T13" fmla="*/ 43 h 50"/>
                <a:gd name="T14" fmla="*/ 34 w 50"/>
                <a:gd name="T15" fmla="*/ 49 h 50"/>
                <a:gd name="T16" fmla="*/ 25 w 50"/>
                <a:gd name="T17" fmla="*/ 50 h 50"/>
                <a:gd name="T18" fmla="*/ 15 w 50"/>
                <a:gd name="T19" fmla="*/ 49 h 50"/>
                <a:gd name="T20" fmla="*/ 6 w 50"/>
                <a:gd name="T21" fmla="*/ 43 h 50"/>
                <a:gd name="T22" fmla="*/ 1 w 50"/>
                <a:gd name="T23" fmla="*/ 35 h 50"/>
                <a:gd name="T24" fmla="*/ 0 w 50"/>
                <a:gd name="T25" fmla="*/ 25 h 50"/>
                <a:gd name="T26" fmla="*/ 1 w 50"/>
                <a:gd name="T27" fmla="*/ 15 h 50"/>
                <a:gd name="T28" fmla="*/ 6 w 50"/>
                <a:gd name="T29" fmla="*/ 7 h 50"/>
                <a:gd name="T30" fmla="*/ 15 w 50"/>
                <a:gd name="T31" fmla="*/ 2 h 50"/>
                <a:gd name="T32" fmla="*/ 25 w 50"/>
                <a:gd name="T3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50">
                  <a:moveTo>
                    <a:pt x="25" y="0"/>
                  </a:moveTo>
                  <a:lnTo>
                    <a:pt x="34" y="2"/>
                  </a:lnTo>
                  <a:lnTo>
                    <a:pt x="42" y="7"/>
                  </a:lnTo>
                  <a:lnTo>
                    <a:pt x="48" y="15"/>
                  </a:lnTo>
                  <a:lnTo>
                    <a:pt x="50" y="25"/>
                  </a:lnTo>
                  <a:lnTo>
                    <a:pt x="48" y="35"/>
                  </a:lnTo>
                  <a:lnTo>
                    <a:pt x="42" y="43"/>
                  </a:lnTo>
                  <a:lnTo>
                    <a:pt x="34" y="49"/>
                  </a:lnTo>
                  <a:lnTo>
                    <a:pt x="25" y="50"/>
                  </a:lnTo>
                  <a:lnTo>
                    <a:pt x="15" y="49"/>
                  </a:lnTo>
                  <a:lnTo>
                    <a:pt x="6" y="43"/>
                  </a:lnTo>
                  <a:lnTo>
                    <a:pt x="1" y="35"/>
                  </a:lnTo>
                  <a:lnTo>
                    <a:pt x="0" y="25"/>
                  </a:lnTo>
                  <a:lnTo>
                    <a:pt x="1" y="15"/>
                  </a:lnTo>
                  <a:lnTo>
                    <a:pt x="6" y="7"/>
                  </a:lnTo>
                  <a:lnTo>
                    <a:pt x="15" y="2"/>
                  </a:lnTo>
                  <a:lnTo>
                    <a:pt x="25"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5" name="Rectangle 25"/>
            <p:cNvSpPr>
              <a:spLocks noChangeArrowheads="1"/>
            </p:cNvSpPr>
            <p:nvPr/>
          </p:nvSpPr>
          <p:spPr bwMode="auto">
            <a:xfrm>
              <a:off x="9101138" y="2849563"/>
              <a:ext cx="14288" cy="12700"/>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sp>
          <p:nvSpPr>
            <p:cNvPr id="26" name="Freeform 26"/>
            <p:cNvSpPr>
              <a:spLocks noEditPoints="1"/>
            </p:cNvSpPr>
            <p:nvPr/>
          </p:nvSpPr>
          <p:spPr bwMode="auto">
            <a:xfrm>
              <a:off x="7378700" y="2849563"/>
              <a:ext cx="1697038" cy="12700"/>
            </a:xfrm>
            <a:custGeom>
              <a:avLst/>
              <a:gdLst>
                <a:gd name="T0" fmla="*/ 1069 w 1069"/>
                <a:gd name="T1" fmla="*/ 8 h 8"/>
                <a:gd name="T2" fmla="*/ 1018 w 1069"/>
                <a:gd name="T3" fmla="*/ 0 h 8"/>
                <a:gd name="T4" fmla="*/ 1018 w 1069"/>
                <a:gd name="T5" fmla="*/ 8 h 8"/>
                <a:gd name="T6" fmla="*/ 1001 w 1069"/>
                <a:gd name="T7" fmla="*/ 0 h 8"/>
                <a:gd name="T8" fmla="*/ 984 w 1069"/>
                <a:gd name="T9" fmla="*/ 0 h 8"/>
                <a:gd name="T10" fmla="*/ 967 w 1069"/>
                <a:gd name="T11" fmla="*/ 8 h 8"/>
                <a:gd name="T12" fmla="*/ 916 w 1069"/>
                <a:gd name="T13" fmla="*/ 0 h 8"/>
                <a:gd name="T14" fmla="*/ 916 w 1069"/>
                <a:gd name="T15" fmla="*/ 8 h 8"/>
                <a:gd name="T16" fmla="*/ 899 w 1069"/>
                <a:gd name="T17" fmla="*/ 0 h 8"/>
                <a:gd name="T18" fmla="*/ 882 w 1069"/>
                <a:gd name="T19" fmla="*/ 0 h 8"/>
                <a:gd name="T20" fmla="*/ 865 w 1069"/>
                <a:gd name="T21" fmla="*/ 8 h 8"/>
                <a:gd name="T22" fmla="*/ 814 w 1069"/>
                <a:gd name="T23" fmla="*/ 0 h 8"/>
                <a:gd name="T24" fmla="*/ 814 w 1069"/>
                <a:gd name="T25" fmla="*/ 8 h 8"/>
                <a:gd name="T26" fmla="*/ 797 w 1069"/>
                <a:gd name="T27" fmla="*/ 0 h 8"/>
                <a:gd name="T28" fmla="*/ 781 w 1069"/>
                <a:gd name="T29" fmla="*/ 0 h 8"/>
                <a:gd name="T30" fmla="*/ 763 w 1069"/>
                <a:gd name="T31" fmla="*/ 8 h 8"/>
                <a:gd name="T32" fmla="*/ 713 w 1069"/>
                <a:gd name="T33" fmla="*/ 0 h 8"/>
                <a:gd name="T34" fmla="*/ 713 w 1069"/>
                <a:gd name="T35" fmla="*/ 8 h 8"/>
                <a:gd name="T36" fmla="*/ 696 w 1069"/>
                <a:gd name="T37" fmla="*/ 0 h 8"/>
                <a:gd name="T38" fmla="*/ 678 w 1069"/>
                <a:gd name="T39" fmla="*/ 0 h 8"/>
                <a:gd name="T40" fmla="*/ 662 w 1069"/>
                <a:gd name="T41" fmla="*/ 8 h 8"/>
                <a:gd name="T42" fmla="*/ 611 w 1069"/>
                <a:gd name="T43" fmla="*/ 0 h 8"/>
                <a:gd name="T44" fmla="*/ 611 w 1069"/>
                <a:gd name="T45" fmla="*/ 8 h 8"/>
                <a:gd name="T46" fmla="*/ 593 w 1069"/>
                <a:gd name="T47" fmla="*/ 0 h 8"/>
                <a:gd name="T48" fmla="*/ 577 w 1069"/>
                <a:gd name="T49" fmla="*/ 0 h 8"/>
                <a:gd name="T50" fmla="*/ 560 w 1069"/>
                <a:gd name="T51" fmla="*/ 8 h 8"/>
                <a:gd name="T52" fmla="*/ 509 w 1069"/>
                <a:gd name="T53" fmla="*/ 0 h 8"/>
                <a:gd name="T54" fmla="*/ 509 w 1069"/>
                <a:gd name="T55" fmla="*/ 8 h 8"/>
                <a:gd name="T56" fmla="*/ 492 w 1069"/>
                <a:gd name="T57" fmla="*/ 0 h 8"/>
                <a:gd name="T58" fmla="*/ 475 w 1069"/>
                <a:gd name="T59" fmla="*/ 0 h 8"/>
                <a:gd name="T60" fmla="*/ 459 w 1069"/>
                <a:gd name="T61" fmla="*/ 8 h 8"/>
                <a:gd name="T62" fmla="*/ 407 w 1069"/>
                <a:gd name="T63" fmla="*/ 0 h 8"/>
                <a:gd name="T64" fmla="*/ 407 w 1069"/>
                <a:gd name="T65" fmla="*/ 8 h 8"/>
                <a:gd name="T66" fmla="*/ 390 w 1069"/>
                <a:gd name="T67" fmla="*/ 0 h 8"/>
                <a:gd name="T68" fmla="*/ 374 w 1069"/>
                <a:gd name="T69" fmla="*/ 0 h 8"/>
                <a:gd name="T70" fmla="*/ 356 w 1069"/>
                <a:gd name="T71" fmla="*/ 8 h 8"/>
                <a:gd name="T72" fmla="*/ 305 w 1069"/>
                <a:gd name="T73" fmla="*/ 0 h 8"/>
                <a:gd name="T74" fmla="*/ 305 w 1069"/>
                <a:gd name="T75" fmla="*/ 8 h 8"/>
                <a:gd name="T76" fmla="*/ 289 w 1069"/>
                <a:gd name="T77" fmla="*/ 0 h 8"/>
                <a:gd name="T78" fmla="*/ 272 w 1069"/>
                <a:gd name="T79" fmla="*/ 0 h 8"/>
                <a:gd name="T80" fmla="*/ 254 w 1069"/>
                <a:gd name="T81" fmla="*/ 8 h 8"/>
                <a:gd name="T82" fmla="*/ 204 w 1069"/>
                <a:gd name="T83" fmla="*/ 0 h 8"/>
                <a:gd name="T84" fmla="*/ 204 w 1069"/>
                <a:gd name="T85" fmla="*/ 8 h 8"/>
                <a:gd name="T86" fmla="*/ 187 w 1069"/>
                <a:gd name="T87" fmla="*/ 0 h 8"/>
                <a:gd name="T88" fmla="*/ 169 w 1069"/>
                <a:gd name="T89" fmla="*/ 0 h 8"/>
                <a:gd name="T90" fmla="*/ 153 w 1069"/>
                <a:gd name="T91" fmla="*/ 8 h 8"/>
                <a:gd name="T92" fmla="*/ 102 w 1069"/>
                <a:gd name="T93" fmla="*/ 0 h 8"/>
                <a:gd name="T94" fmla="*/ 102 w 1069"/>
                <a:gd name="T95" fmla="*/ 8 h 8"/>
                <a:gd name="T96" fmla="*/ 84 w 1069"/>
                <a:gd name="T97" fmla="*/ 0 h 8"/>
                <a:gd name="T98" fmla="*/ 68 w 1069"/>
                <a:gd name="T99" fmla="*/ 0 h 8"/>
                <a:gd name="T100" fmla="*/ 51 w 1069"/>
                <a:gd name="T101" fmla="*/ 8 h 8"/>
                <a:gd name="T102" fmla="*/ 0 w 1069"/>
                <a:gd name="T103" fmla="*/ 0 h 8"/>
                <a:gd name="T104" fmla="*/ 0 w 1069"/>
                <a:gd name="T105"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9" h="8">
                  <a:moveTo>
                    <a:pt x="1051" y="0"/>
                  </a:moveTo>
                  <a:lnTo>
                    <a:pt x="1069" y="0"/>
                  </a:lnTo>
                  <a:lnTo>
                    <a:pt x="1069" y="8"/>
                  </a:lnTo>
                  <a:lnTo>
                    <a:pt x="1051" y="8"/>
                  </a:lnTo>
                  <a:lnTo>
                    <a:pt x="1051" y="0"/>
                  </a:lnTo>
                  <a:close/>
                  <a:moveTo>
                    <a:pt x="1018" y="0"/>
                  </a:moveTo>
                  <a:lnTo>
                    <a:pt x="1035" y="0"/>
                  </a:lnTo>
                  <a:lnTo>
                    <a:pt x="1035" y="8"/>
                  </a:lnTo>
                  <a:lnTo>
                    <a:pt x="1018" y="8"/>
                  </a:lnTo>
                  <a:lnTo>
                    <a:pt x="1018" y="0"/>
                  </a:lnTo>
                  <a:close/>
                  <a:moveTo>
                    <a:pt x="984" y="0"/>
                  </a:moveTo>
                  <a:lnTo>
                    <a:pt x="1001" y="0"/>
                  </a:lnTo>
                  <a:lnTo>
                    <a:pt x="1001" y="8"/>
                  </a:lnTo>
                  <a:lnTo>
                    <a:pt x="984" y="8"/>
                  </a:lnTo>
                  <a:lnTo>
                    <a:pt x="984" y="0"/>
                  </a:lnTo>
                  <a:close/>
                  <a:moveTo>
                    <a:pt x="950" y="0"/>
                  </a:moveTo>
                  <a:lnTo>
                    <a:pt x="967" y="0"/>
                  </a:lnTo>
                  <a:lnTo>
                    <a:pt x="967" y="8"/>
                  </a:lnTo>
                  <a:lnTo>
                    <a:pt x="950" y="8"/>
                  </a:lnTo>
                  <a:lnTo>
                    <a:pt x="950" y="0"/>
                  </a:lnTo>
                  <a:close/>
                  <a:moveTo>
                    <a:pt x="916" y="0"/>
                  </a:moveTo>
                  <a:lnTo>
                    <a:pt x="933" y="0"/>
                  </a:lnTo>
                  <a:lnTo>
                    <a:pt x="933" y="8"/>
                  </a:lnTo>
                  <a:lnTo>
                    <a:pt x="916" y="8"/>
                  </a:lnTo>
                  <a:lnTo>
                    <a:pt x="916" y="0"/>
                  </a:lnTo>
                  <a:close/>
                  <a:moveTo>
                    <a:pt x="882" y="0"/>
                  </a:moveTo>
                  <a:lnTo>
                    <a:pt x="899" y="0"/>
                  </a:lnTo>
                  <a:lnTo>
                    <a:pt x="899" y="8"/>
                  </a:lnTo>
                  <a:lnTo>
                    <a:pt x="882" y="8"/>
                  </a:lnTo>
                  <a:lnTo>
                    <a:pt x="882" y="0"/>
                  </a:lnTo>
                  <a:close/>
                  <a:moveTo>
                    <a:pt x="848" y="0"/>
                  </a:moveTo>
                  <a:lnTo>
                    <a:pt x="865" y="0"/>
                  </a:lnTo>
                  <a:lnTo>
                    <a:pt x="865" y="8"/>
                  </a:lnTo>
                  <a:lnTo>
                    <a:pt x="848" y="8"/>
                  </a:lnTo>
                  <a:lnTo>
                    <a:pt x="848" y="0"/>
                  </a:lnTo>
                  <a:close/>
                  <a:moveTo>
                    <a:pt x="814" y="0"/>
                  </a:moveTo>
                  <a:lnTo>
                    <a:pt x="832" y="0"/>
                  </a:lnTo>
                  <a:lnTo>
                    <a:pt x="832" y="8"/>
                  </a:lnTo>
                  <a:lnTo>
                    <a:pt x="814" y="8"/>
                  </a:lnTo>
                  <a:lnTo>
                    <a:pt x="814" y="0"/>
                  </a:lnTo>
                  <a:close/>
                  <a:moveTo>
                    <a:pt x="781" y="0"/>
                  </a:moveTo>
                  <a:lnTo>
                    <a:pt x="797" y="0"/>
                  </a:lnTo>
                  <a:lnTo>
                    <a:pt x="797" y="8"/>
                  </a:lnTo>
                  <a:lnTo>
                    <a:pt x="781" y="8"/>
                  </a:lnTo>
                  <a:lnTo>
                    <a:pt x="781" y="0"/>
                  </a:lnTo>
                  <a:close/>
                  <a:moveTo>
                    <a:pt x="747" y="0"/>
                  </a:moveTo>
                  <a:lnTo>
                    <a:pt x="763" y="0"/>
                  </a:lnTo>
                  <a:lnTo>
                    <a:pt x="763" y="8"/>
                  </a:lnTo>
                  <a:lnTo>
                    <a:pt x="747" y="8"/>
                  </a:lnTo>
                  <a:lnTo>
                    <a:pt x="747" y="0"/>
                  </a:lnTo>
                  <a:close/>
                  <a:moveTo>
                    <a:pt x="713" y="0"/>
                  </a:moveTo>
                  <a:lnTo>
                    <a:pt x="729" y="0"/>
                  </a:lnTo>
                  <a:lnTo>
                    <a:pt x="729" y="8"/>
                  </a:lnTo>
                  <a:lnTo>
                    <a:pt x="713" y="8"/>
                  </a:lnTo>
                  <a:lnTo>
                    <a:pt x="713" y="0"/>
                  </a:lnTo>
                  <a:close/>
                  <a:moveTo>
                    <a:pt x="678" y="0"/>
                  </a:moveTo>
                  <a:lnTo>
                    <a:pt x="696" y="0"/>
                  </a:lnTo>
                  <a:lnTo>
                    <a:pt x="696" y="8"/>
                  </a:lnTo>
                  <a:lnTo>
                    <a:pt x="678" y="8"/>
                  </a:lnTo>
                  <a:lnTo>
                    <a:pt x="678" y="0"/>
                  </a:lnTo>
                  <a:close/>
                  <a:moveTo>
                    <a:pt x="645" y="0"/>
                  </a:moveTo>
                  <a:lnTo>
                    <a:pt x="662" y="0"/>
                  </a:lnTo>
                  <a:lnTo>
                    <a:pt x="662" y="8"/>
                  </a:lnTo>
                  <a:lnTo>
                    <a:pt x="645" y="8"/>
                  </a:lnTo>
                  <a:lnTo>
                    <a:pt x="645" y="0"/>
                  </a:lnTo>
                  <a:close/>
                  <a:moveTo>
                    <a:pt x="611" y="0"/>
                  </a:moveTo>
                  <a:lnTo>
                    <a:pt x="628" y="0"/>
                  </a:lnTo>
                  <a:lnTo>
                    <a:pt x="628" y="8"/>
                  </a:lnTo>
                  <a:lnTo>
                    <a:pt x="611" y="8"/>
                  </a:lnTo>
                  <a:lnTo>
                    <a:pt x="611" y="0"/>
                  </a:lnTo>
                  <a:close/>
                  <a:moveTo>
                    <a:pt x="577" y="0"/>
                  </a:moveTo>
                  <a:lnTo>
                    <a:pt x="593" y="0"/>
                  </a:lnTo>
                  <a:lnTo>
                    <a:pt x="593" y="8"/>
                  </a:lnTo>
                  <a:lnTo>
                    <a:pt x="577" y="8"/>
                  </a:lnTo>
                  <a:lnTo>
                    <a:pt x="577" y="0"/>
                  </a:lnTo>
                  <a:close/>
                  <a:moveTo>
                    <a:pt x="543" y="0"/>
                  </a:moveTo>
                  <a:lnTo>
                    <a:pt x="560" y="0"/>
                  </a:lnTo>
                  <a:lnTo>
                    <a:pt x="560" y="8"/>
                  </a:lnTo>
                  <a:lnTo>
                    <a:pt x="543" y="8"/>
                  </a:lnTo>
                  <a:lnTo>
                    <a:pt x="543" y="0"/>
                  </a:lnTo>
                  <a:close/>
                  <a:moveTo>
                    <a:pt x="509" y="0"/>
                  </a:moveTo>
                  <a:lnTo>
                    <a:pt x="526" y="0"/>
                  </a:lnTo>
                  <a:lnTo>
                    <a:pt x="526" y="8"/>
                  </a:lnTo>
                  <a:lnTo>
                    <a:pt x="509" y="8"/>
                  </a:lnTo>
                  <a:lnTo>
                    <a:pt x="509" y="0"/>
                  </a:lnTo>
                  <a:close/>
                  <a:moveTo>
                    <a:pt x="475" y="0"/>
                  </a:moveTo>
                  <a:lnTo>
                    <a:pt x="492" y="0"/>
                  </a:lnTo>
                  <a:lnTo>
                    <a:pt x="492" y="8"/>
                  </a:lnTo>
                  <a:lnTo>
                    <a:pt x="475" y="8"/>
                  </a:lnTo>
                  <a:lnTo>
                    <a:pt x="475" y="0"/>
                  </a:lnTo>
                  <a:close/>
                  <a:moveTo>
                    <a:pt x="441" y="0"/>
                  </a:moveTo>
                  <a:lnTo>
                    <a:pt x="459" y="0"/>
                  </a:lnTo>
                  <a:lnTo>
                    <a:pt x="459" y="8"/>
                  </a:lnTo>
                  <a:lnTo>
                    <a:pt x="441" y="8"/>
                  </a:lnTo>
                  <a:lnTo>
                    <a:pt x="441" y="0"/>
                  </a:lnTo>
                  <a:close/>
                  <a:moveTo>
                    <a:pt x="407" y="0"/>
                  </a:moveTo>
                  <a:lnTo>
                    <a:pt x="424" y="0"/>
                  </a:lnTo>
                  <a:lnTo>
                    <a:pt x="424" y="8"/>
                  </a:lnTo>
                  <a:lnTo>
                    <a:pt x="407" y="8"/>
                  </a:lnTo>
                  <a:lnTo>
                    <a:pt x="407" y="0"/>
                  </a:lnTo>
                  <a:close/>
                  <a:moveTo>
                    <a:pt x="374" y="0"/>
                  </a:moveTo>
                  <a:lnTo>
                    <a:pt x="390" y="0"/>
                  </a:lnTo>
                  <a:lnTo>
                    <a:pt x="390" y="8"/>
                  </a:lnTo>
                  <a:lnTo>
                    <a:pt x="374" y="8"/>
                  </a:lnTo>
                  <a:lnTo>
                    <a:pt x="374" y="0"/>
                  </a:lnTo>
                  <a:close/>
                  <a:moveTo>
                    <a:pt x="339" y="0"/>
                  </a:moveTo>
                  <a:lnTo>
                    <a:pt x="356" y="0"/>
                  </a:lnTo>
                  <a:lnTo>
                    <a:pt x="356" y="8"/>
                  </a:lnTo>
                  <a:lnTo>
                    <a:pt x="339" y="8"/>
                  </a:lnTo>
                  <a:lnTo>
                    <a:pt x="339" y="0"/>
                  </a:lnTo>
                  <a:close/>
                  <a:moveTo>
                    <a:pt x="305" y="0"/>
                  </a:moveTo>
                  <a:lnTo>
                    <a:pt x="323" y="0"/>
                  </a:lnTo>
                  <a:lnTo>
                    <a:pt x="323" y="8"/>
                  </a:lnTo>
                  <a:lnTo>
                    <a:pt x="305" y="8"/>
                  </a:lnTo>
                  <a:lnTo>
                    <a:pt x="305" y="0"/>
                  </a:lnTo>
                  <a:close/>
                  <a:moveTo>
                    <a:pt x="272" y="0"/>
                  </a:moveTo>
                  <a:lnTo>
                    <a:pt x="289" y="0"/>
                  </a:lnTo>
                  <a:lnTo>
                    <a:pt x="289" y="8"/>
                  </a:lnTo>
                  <a:lnTo>
                    <a:pt x="272" y="8"/>
                  </a:lnTo>
                  <a:lnTo>
                    <a:pt x="272" y="0"/>
                  </a:lnTo>
                  <a:close/>
                  <a:moveTo>
                    <a:pt x="238" y="0"/>
                  </a:moveTo>
                  <a:lnTo>
                    <a:pt x="254" y="0"/>
                  </a:lnTo>
                  <a:lnTo>
                    <a:pt x="254" y="8"/>
                  </a:lnTo>
                  <a:lnTo>
                    <a:pt x="238" y="8"/>
                  </a:lnTo>
                  <a:lnTo>
                    <a:pt x="238" y="0"/>
                  </a:lnTo>
                  <a:close/>
                  <a:moveTo>
                    <a:pt x="204" y="0"/>
                  </a:moveTo>
                  <a:lnTo>
                    <a:pt x="220" y="0"/>
                  </a:lnTo>
                  <a:lnTo>
                    <a:pt x="220" y="8"/>
                  </a:lnTo>
                  <a:lnTo>
                    <a:pt x="204" y="8"/>
                  </a:lnTo>
                  <a:lnTo>
                    <a:pt x="204" y="0"/>
                  </a:lnTo>
                  <a:close/>
                  <a:moveTo>
                    <a:pt x="169" y="0"/>
                  </a:moveTo>
                  <a:lnTo>
                    <a:pt x="187" y="0"/>
                  </a:lnTo>
                  <a:lnTo>
                    <a:pt x="187" y="8"/>
                  </a:lnTo>
                  <a:lnTo>
                    <a:pt x="169" y="8"/>
                  </a:lnTo>
                  <a:lnTo>
                    <a:pt x="169" y="0"/>
                  </a:lnTo>
                  <a:close/>
                  <a:moveTo>
                    <a:pt x="136" y="0"/>
                  </a:moveTo>
                  <a:lnTo>
                    <a:pt x="153" y="0"/>
                  </a:lnTo>
                  <a:lnTo>
                    <a:pt x="153" y="8"/>
                  </a:lnTo>
                  <a:lnTo>
                    <a:pt x="136" y="8"/>
                  </a:lnTo>
                  <a:lnTo>
                    <a:pt x="136" y="0"/>
                  </a:lnTo>
                  <a:close/>
                  <a:moveTo>
                    <a:pt x="102" y="0"/>
                  </a:moveTo>
                  <a:lnTo>
                    <a:pt x="119" y="0"/>
                  </a:lnTo>
                  <a:lnTo>
                    <a:pt x="119" y="8"/>
                  </a:lnTo>
                  <a:lnTo>
                    <a:pt x="102" y="8"/>
                  </a:lnTo>
                  <a:lnTo>
                    <a:pt x="102" y="0"/>
                  </a:lnTo>
                  <a:close/>
                  <a:moveTo>
                    <a:pt x="68" y="0"/>
                  </a:moveTo>
                  <a:lnTo>
                    <a:pt x="84" y="0"/>
                  </a:lnTo>
                  <a:lnTo>
                    <a:pt x="84" y="8"/>
                  </a:lnTo>
                  <a:lnTo>
                    <a:pt x="68" y="8"/>
                  </a:lnTo>
                  <a:lnTo>
                    <a:pt x="68" y="0"/>
                  </a:lnTo>
                  <a:close/>
                  <a:moveTo>
                    <a:pt x="34" y="0"/>
                  </a:moveTo>
                  <a:lnTo>
                    <a:pt x="51" y="0"/>
                  </a:lnTo>
                  <a:lnTo>
                    <a:pt x="51" y="8"/>
                  </a:lnTo>
                  <a:lnTo>
                    <a:pt x="34" y="8"/>
                  </a:lnTo>
                  <a:lnTo>
                    <a:pt x="34" y="0"/>
                  </a:lnTo>
                  <a:close/>
                  <a:moveTo>
                    <a:pt x="0" y="0"/>
                  </a:moveTo>
                  <a:lnTo>
                    <a:pt x="17" y="0"/>
                  </a:lnTo>
                  <a:lnTo>
                    <a:pt x="17" y="8"/>
                  </a:lnTo>
                  <a:lnTo>
                    <a:pt x="0" y="8"/>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7" name="Rectangle 27"/>
            <p:cNvSpPr>
              <a:spLocks noChangeArrowheads="1"/>
            </p:cNvSpPr>
            <p:nvPr/>
          </p:nvSpPr>
          <p:spPr bwMode="auto">
            <a:xfrm>
              <a:off x="7337425" y="2849563"/>
              <a:ext cx="11113" cy="12700"/>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grpSp>
      <p:grpSp>
        <p:nvGrpSpPr>
          <p:cNvPr id="47" name="组合 46"/>
          <p:cNvGrpSpPr/>
          <p:nvPr/>
        </p:nvGrpSpPr>
        <p:grpSpPr>
          <a:xfrm>
            <a:off x="7985008" y="3531353"/>
            <a:ext cx="809789" cy="161055"/>
            <a:chOff x="8421688" y="4108450"/>
            <a:chExt cx="854075" cy="169862"/>
          </a:xfrm>
          <a:solidFill>
            <a:schemeClr val="accent2"/>
          </a:solidFill>
        </p:grpSpPr>
        <p:sp>
          <p:nvSpPr>
            <p:cNvPr id="28" name="Freeform 28"/>
            <p:cNvSpPr>
              <a:spLocks noEditPoints="1"/>
            </p:cNvSpPr>
            <p:nvPr/>
          </p:nvSpPr>
          <p:spPr bwMode="auto">
            <a:xfrm>
              <a:off x="9107488" y="4108450"/>
              <a:ext cx="168275" cy="169862"/>
            </a:xfrm>
            <a:custGeom>
              <a:avLst/>
              <a:gdLst>
                <a:gd name="T0" fmla="*/ 44 w 106"/>
                <a:gd name="T1" fmla="*/ 10 h 107"/>
                <a:gd name="T2" fmla="*/ 30 w 106"/>
                <a:gd name="T3" fmla="*/ 17 h 107"/>
                <a:gd name="T4" fmla="*/ 17 w 106"/>
                <a:gd name="T5" fmla="*/ 30 h 107"/>
                <a:gd name="T6" fmla="*/ 10 w 106"/>
                <a:gd name="T7" fmla="*/ 44 h 107"/>
                <a:gd name="T8" fmla="*/ 10 w 106"/>
                <a:gd name="T9" fmla="*/ 64 h 107"/>
                <a:gd name="T10" fmla="*/ 17 w 106"/>
                <a:gd name="T11" fmla="*/ 78 h 107"/>
                <a:gd name="T12" fmla="*/ 36 w 106"/>
                <a:gd name="T13" fmla="*/ 96 h 107"/>
                <a:gd name="T14" fmla="*/ 54 w 106"/>
                <a:gd name="T15" fmla="*/ 98 h 107"/>
                <a:gd name="T16" fmla="*/ 70 w 106"/>
                <a:gd name="T17" fmla="*/ 96 h 107"/>
                <a:gd name="T18" fmla="*/ 84 w 106"/>
                <a:gd name="T19" fmla="*/ 85 h 107"/>
                <a:gd name="T20" fmla="*/ 96 w 106"/>
                <a:gd name="T21" fmla="*/ 64 h 107"/>
                <a:gd name="T22" fmla="*/ 96 w 106"/>
                <a:gd name="T23" fmla="*/ 44 h 107"/>
                <a:gd name="T24" fmla="*/ 84 w 106"/>
                <a:gd name="T25" fmla="*/ 22 h 107"/>
                <a:gd name="T26" fmla="*/ 69 w 106"/>
                <a:gd name="T27" fmla="*/ 12 h 107"/>
                <a:gd name="T28" fmla="*/ 63 w 106"/>
                <a:gd name="T29" fmla="*/ 10 h 107"/>
                <a:gd name="T30" fmla="*/ 54 w 106"/>
                <a:gd name="T31" fmla="*/ 0 h 107"/>
                <a:gd name="T32" fmla="*/ 72 w 106"/>
                <a:gd name="T33" fmla="*/ 5 h 107"/>
                <a:gd name="T34" fmla="*/ 84 w 106"/>
                <a:gd name="T35" fmla="*/ 10 h 107"/>
                <a:gd name="T36" fmla="*/ 102 w 106"/>
                <a:gd name="T37" fmla="*/ 31 h 107"/>
                <a:gd name="T38" fmla="*/ 105 w 106"/>
                <a:gd name="T39" fmla="*/ 44 h 107"/>
                <a:gd name="T40" fmla="*/ 105 w 106"/>
                <a:gd name="T41" fmla="*/ 64 h 107"/>
                <a:gd name="T42" fmla="*/ 102 w 106"/>
                <a:gd name="T43" fmla="*/ 77 h 107"/>
                <a:gd name="T44" fmla="*/ 84 w 106"/>
                <a:gd name="T45" fmla="*/ 97 h 107"/>
                <a:gd name="T46" fmla="*/ 72 w 106"/>
                <a:gd name="T47" fmla="*/ 104 h 107"/>
                <a:gd name="T48" fmla="*/ 54 w 106"/>
                <a:gd name="T49" fmla="*/ 107 h 107"/>
                <a:gd name="T50" fmla="*/ 34 w 106"/>
                <a:gd name="T51" fmla="*/ 104 h 107"/>
                <a:gd name="T52" fmla="*/ 16 w 106"/>
                <a:gd name="T53" fmla="*/ 92 h 107"/>
                <a:gd name="T54" fmla="*/ 6 w 106"/>
                <a:gd name="T55" fmla="*/ 77 h 107"/>
                <a:gd name="T56" fmla="*/ 0 w 106"/>
                <a:gd name="T57" fmla="*/ 54 h 107"/>
                <a:gd name="T58" fmla="*/ 6 w 106"/>
                <a:gd name="T59" fmla="*/ 31 h 107"/>
                <a:gd name="T60" fmla="*/ 16 w 106"/>
                <a:gd name="T61" fmla="*/ 16 h 107"/>
                <a:gd name="T62" fmla="*/ 31 w 106"/>
                <a:gd name="T63" fmla="*/ 6 h 107"/>
                <a:gd name="T64" fmla="*/ 54 w 106"/>
                <a:gd name="T65"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6" h="107">
                  <a:moveTo>
                    <a:pt x="54" y="9"/>
                  </a:moveTo>
                  <a:lnTo>
                    <a:pt x="44" y="10"/>
                  </a:lnTo>
                  <a:lnTo>
                    <a:pt x="37" y="12"/>
                  </a:lnTo>
                  <a:lnTo>
                    <a:pt x="30" y="17"/>
                  </a:lnTo>
                  <a:lnTo>
                    <a:pt x="22" y="22"/>
                  </a:lnTo>
                  <a:lnTo>
                    <a:pt x="17" y="30"/>
                  </a:lnTo>
                  <a:lnTo>
                    <a:pt x="12" y="37"/>
                  </a:lnTo>
                  <a:lnTo>
                    <a:pt x="10" y="44"/>
                  </a:lnTo>
                  <a:lnTo>
                    <a:pt x="9" y="54"/>
                  </a:lnTo>
                  <a:lnTo>
                    <a:pt x="10" y="64"/>
                  </a:lnTo>
                  <a:lnTo>
                    <a:pt x="12" y="70"/>
                  </a:lnTo>
                  <a:lnTo>
                    <a:pt x="17" y="78"/>
                  </a:lnTo>
                  <a:lnTo>
                    <a:pt x="22" y="85"/>
                  </a:lnTo>
                  <a:lnTo>
                    <a:pt x="36" y="96"/>
                  </a:lnTo>
                  <a:lnTo>
                    <a:pt x="44" y="97"/>
                  </a:lnTo>
                  <a:lnTo>
                    <a:pt x="54" y="98"/>
                  </a:lnTo>
                  <a:lnTo>
                    <a:pt x="63" y="97"/>
                  </a:lnTo>
                  <a:lnTo>
                    <a:pt x="70" y="96"/>
                  </a:lnTo>
                  <a:lnTo>
                    <a:pt x="78" y="91"/>
                  </a:lnTo>
                  <a:lnTo>
                    <a:pt x="84" y="85"/>
                  </a:lnTo>
                  <a:lnTo>
                    <a:pt x="95" y="71"/>
                  </a:lnTo>
                  <a:lnTo>
                    <a:pt x="96" y="64"/>
                  </a:lnTo>
                  <a:lnTo>
                    <a:pt x="97" y="54"/>
                  </a:lnTo>
                  <a:lnTo>
                    <a:pt x="96" y="44"/>
                  </a:lnTo>
                  <a:lnTo>
                    <a:pt x="95" y="36"/>
                  </a:lnTo>
                  <a:lnTo>
                    <a:pt x="84" y="22"/>
                  </a:lnTo>
                  <a:lnTo>
                    <a:pt x="78" y="17"/>
                  </a:lnTo>
                  <a:lnTo>
                    <a:pt x="69" y="12"/>
                  </a:lnTo>
                  <a:lnTo>
                    <a:pt x="69" y="12"/>
                  </a:lnTo>
                  <a:lnTo>
                    <a:pt x="63" y="10"/>
                  </a:lnTo>
                  <a:lnTo>
                    <a:pt x="54" y="9"/>
                  </a:lnTo>
                  <a:close/>
                  <a:moveTo>
                    <a:pt x="54" y="0"/>
                  </a:moveTo>
                  <a:lnTo>
                    <a:pt x="63" y="2"/>
                  </a:lnTo>
                  <a:lnTo>
                    <a:pt x="72" y="5"/>
                  </a:lnTo>
                  <a:lnTo>
                    <a:pt x="75" y="6"/>
                  </a:lnTo>
                  <a:lnTo>
                    <a:pt x="84" y="10"/>
                  </a:lnTo>
                  <a:lnTo>
                    <a:pt x="91" y="16"/>
                  </a:lnTo>
                  <a:lnTo>
                    <a:pt x="102" y="31"/>
                  </a:lnTo>
                  <a:lnTo>
                    <a:pt x="103" y="34"/>
                  </a:lnTo>
                  <a:lnTo>
                    <a:pt x="105" y="44"/>
                  </a:lnTo>
                  <a:lnTo>
                    <a:pt x="106" y="54"/>
                  </a:lnTo>
                  <a:lnTo>
                    <a:pt x="105" y="64"/>
                  </a:lnTo>
                  <a:lnTo>
                    <a:pt x="103" y="73"/>
                  </a:lnTo>
                  <a:lnTo>
                    <a:pt x="102" y="77"/>
                  </a:lnTo>
                  <a:lnTo>
                    <a:pt x="91" y="92"/>
                  </a:lnTo>
                  <a:lnTo>
                    <a:pt x="84" y="97"/>
                  </a:lnTo>
                  <a:lnTo>
                    <a:pt x="75" y="103"/>
                  </a:lnTo>
                  <a:lnTo>
                    <a:pt x="72" y="104"/>
                  </a:lnTo>
                  <a:lnTo>
                    <a:pt x="63" y="106"/>
                  </a:lnTo>
                  <a:lnTo>
                    <a:pt x="54" y="107"/>
                  </a:lnTo>
                  <a:lnTo>
                    <a:pt x="44" y="106"/>
                  </a:lnTo>
                  <a:lnTo>
                    <a:pt x="34" y="104"/>
                  </a:lnTo>
                  <a:lnTo>
                    <a:pt x="31" y="103"/>
                  </a:lnTo>
                  <a:lnTo>
                    <a:pt x="16" y="92"/>
                  </a:lnTo>
                  <a:lnTo>
                    <a:pt x="10" y="84"/>
                  </a:lnTo>
                  <a:lnTo>
                    <a:pt x="6" y="77"/>
                  </a:lnTo>
                  <a:lnTo>
                    <a:pt x="2" y="64"/>
                  </a:lnTo>
                  <a:lnTo>
                    <a:pt x="0" y="54"/>
                  </a:lnTo>
                  <a:lnTo>
                    <a:pt x="2" y="44"/>
                  </a:lnTo>
                  <a:lnTo>
                    <a:pt x="6" y="31"/>
                  </a:lnTo>
                  <a:lnTo>
                    <a:pt x="10" y="23"/>
                  </a:lnTo>
                  <a:lnTo>
                    <a:pt x="16" y="16"/>
                  </a:lnTo>
                  <a:lnTo>
                    <a:pt x="23" y="10"/>
                  </a:lnTo>
                  <a:lnTo>
                    <a:pt x="31" y="6"/>
                  </a:lnTo>
                  <a:lnTo>
                    <a:pt x="44" y="2"/>
                  </a:lnTo>
                  <a:lnTo>
                    <a:pt x="54"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9" name="Freeform 29"/>
            <p:cNvSpPr/>
            <p:nvPr/>
          </p:nvSpPr>
          <p:spPr bwMode="auto">
            <a:xfrm>
              <a:off x="9153525" y="4154488"/>
              <a:ext cx="79375" cy="79375"/>
            </a:xfrm>
            <a:custGeom>
              <a:avLst/>
              <a:gdLst>
                <a:gd name="T0" fmla="*/ 25 w 50"/>
                <a:gd name="T1" fmla="*/ 0 h 50"/>
                <a:gd name="T2" fmla="*/ 34 w 50"/>
                <a:gd name="T3" fmla="*/ 2 h 50"/>
                <a:gd name="T4" fmla="*/ 42 w 50"/>
                <a:gd name="T5" fmla="*/ 7 h 50"/>
                <a:gd name="T6" fmla="*/ 48 w 50"/>
                <a:gd name="T7" fmla="*/ 15 h 50"/>
                <a:gd name="T8" fmla="*/ 50 w 50"/>
                <a:gd name="T9" fmla="*/ 25 h 50"/>
                <a:gd name="T10" fmla="*/ 48 w 50"/>
                <a:gd name="T11" fmla="*/ 35 h 50"/>
                <a:gd name="T12" fmla="*/ 42 w 50"/>
                <a:gd name="T13" fmla="*/ 42 h 50"/>
                <a:gd name="T14" fmla="*/ 34 w 50"/>
                <a:gd name="T15" fmla="*/ 48 h 50"/>
                <a:gd name="T16" fmla="*/ 25 w 50"/>
                <a:gd name="T17" fmla="*/ 50 h 50"/>
                <a:gd name="T18" fmla="*/ 15 w 50"/>
                <a:gd name="T19" fmla="*/ 48 h 50"/>
                <a:gd name="T20" fmla="*/ 6 w 50"/>
                <a:gd name="T21" fmla="*/ 42 h 50"/>
                <a:gd name="T22" fmla="*/ 1 w 50"/>
                <a:gd name="T23" fmla="*/ 35 h 50"/>
                <a:gd name="T24" fmla="*/ 0 w 50"/>
                <a:gd name="T25" fmla="*/ 25 h 50"/>
                <a:gd name="T26" fmla="*/ 1 w 50"/>
                <a:gd name="T27" fmla="*/ 15 h 50"/>
                <a:gd name="T28" fmla="*/ 6 w 50"/>
                <a:gd name="T29" fmla="*/ 7 h 50"/>
                <a:gd name="T30" fmla="*/ 15 w 50"/>
                <a:gd name="T31" fmla="*/ 2 h 50"/>
                <a:gd name="T32" fmla="*/ 25 w 50"/>
                <a:gd name="T3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50">
                  <a:moveTo>
                    <a:pt x="25" y="0"/>
                  </a:moveTo>
                  <a:lnTo>
                    <a:pt x="34" y="2"/>
                  </a:lnTo>
                  <a:lnTo>
                    <a:pt x="42" y="7"/>
                  </a:lnTo>
                  <a:lnTo>
                    <a:pt x="48" y="15"/>
                  </a:lnTo>
                  <a:lnTo>
                    <a:pt x="50" y="25"/>
                  </a:lnTo>
                  <a:lnTo>
                    <a:pt x="48" y="35"/>
                  </a:lnTo>
                  <a:lnTo>
                    <a:pt x="42" y="42"/>
                  </a:lnTo>
                  <a:lnTo>
                    <a:pt x="34" y="48"/>
                  </a:lnTo>
                  <a:lnTo>
                    <a:pt x="25" y="50"/>
                  </a:lnTo>
                  <a:lnTo>
                    <a:pt x="15" y="48"/>
                  </a:lnTo>
                  <a:lnTo>
                    <a:pt x="6" y="42"/>
                  </a:lnTo>
                  <a:lnTo>
                    <a:pt x="1" y="35"/>
                  </a:lnTo>
                  <a:lnTo>
                    <a:pt x="0" y="25"/>
                  </a:lnTo>
                  <a:lnTo>
                    <a:pt x="1" y="15"/>
                  </a:lnTo>
                  <a:lnTo>
                    <a:pt x="6" y="7"/>
                  </a:lnTo>
                  <a:lnTo>
                    <a:pt x="15" y="2"/>
                  </a:lnTo>
                  <a:lnTo>
                    <a:pt x="25"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0" name="Rectangle 30"/>
            <p:cNvSpPr>
              <a:spLocks noChangeArrowheads="1"/>
            </p:cNvSpPr>
            <p:nvPr/>
          </p:nvSpPr>
          <p:spPr bwMode="auto">
            <a:xfrm>
              <a:off x="9101138" y="4186238"/>
              <a:ext cx="14288" cy="14287"/>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sp>
          <p:nvSpPr>
            <p:cNvPr id="31" name="Freeform 31"/>
            <p:cNvSpPr>
              <a:spLocks noEditPoints="1"/>
            </p:cNvSpPr>
            <p:nvPr/>
          </p:nvSpPr>
          <p:spPr bwMode="auto">
            <a:xfrm>
              <a:off x="8461375" y="4186238"/>
              <a:ext cx="614363" cy="14287"/>
            </a:xfrm>
            <a:custGeom>
              <a:avLst/>
              <a:gdLst>
                <a:gd name="T0" fmla="*/ 370 w 387"/>
                <a:gd name="T1" fmla="*/ 0 h 9"/>
                <a:gd name="T2" fmla="*/ 387 w 387"/>
                <a:gd name="T3" fmla="*/ 0 h 9"/>
                <a:gd name="T4" fmla="*/ 387 w 387"/>
                <a:gd name="T5" fmla="*/ 9 h 9"/>
                <a:gd name="T6" fmla="*/ 370 w 387"/>
                <a:gd name="T7" fmla="*/ 9 h 9"/>
                <a:gd name="T8" fmla="*/ 370 w 387"/>
                <a:gd name="T9" fmla="*/ 0 h 9"/>
                <a:gd name="T10" fmla="*/ 337 w 387"/>
                <a:gd name="T11" fmla="*/ 0 h 9"/>
                <a:gd name="T12" fmla="*/ 353 w 387"/>
                <a:gd name="T13" fmla="*/ 0 h 9"/>
                <a:gd name="T14" fmla="*/ 353 w 387"/>
                <a:gd name="T15" fmla="*/ 9 h 9"/>
                <a:gd name="T16" fmla="*/ 337 w 387"/>
                <a:gd name="T17" fmla="*/ 9 h 9"/>
                <a:gd name="T18" fmla="*/ 337 w 387"/>
                <a:gd name="T19" fmla="*/ 0 h 9"/>
                <a:gd name="T20" fmla="*/ 303 w 387"/>
                <a:gd name="T21" fmla="*/ 0 h 9"/>
                <a:gd name="T22" fmla="*/ 319 w 387"/>
                <a:gd name="T23" fmla="*/ 0 h 9"/>
                <a:gd name="T24" fmla="*/ 319 w 387"/>
                <a:gd name="T25" fmla="*/ 9 h 9"/>
                <a:gd name="T26" fmla="*/ 303 w 387"/>
                <a:gd name="T27" fmla="*/ 9 h 9"/>
                <a:gd name="T28" fmla="*/ 303 w 387"/>
                <a:gd name="T29" fmla="*/ 0 h 9"/>
                <a:gd name="T30" fmla="*/ 269 w 387"/>
                <a:gd name="T31" fmla="*/ 0 h 9"/>
                <a:gd name="T32" fmla="*/ 286 w 387"/>
                <a:gd name="T33" fmla="*/ 0 h 9"/>
                <a:gd name="T34" fmla="*/ 286 w 387"/>
                <a:gd name="T35" fmla="*/ 9 h 9"/>
                <a:gd name="T36" fmla="*/ 269 w 387"/>
                <a:gd name="T37" fmla="*/ 9 h 9"/>
                <a:gd name="T38" fmla="*/ 269 w 387"/>
                <a:gd name="T39" fmla="*/ 0 h 9"/>
                <a:gd name="T40" fmla="*/ 236 w 387"/>
                <a:gd name="T41" fmla="*/ 0 h 9"/>
                <a:gd name="T42" fmla="*/ 252 w 387"/>
                <a:gd name="T43" fmla="*/ 0 h 9"/>
                <a:gd name="T44" fmla="*/ 252 w 387"/>
                <a:gd name="T45" fmla="*/ 9 h 9"/>
                <a:gd name="T46" fmla="*/ 236 w 387"/>
                <a:gd name="T47" fmla="*/ 9 h 9"/>
                <a:gd name="T48" fmla="*/ 236 w 387"/>
                <a:gd name="T49" fmla="*/ 0 h 9"/>
                <a:gd name="T50" fmla="*/ 202 w 387"/>
                <a:gd name="T51" fmla="*/ 0 h 9"/>
                <a:gd name="T52" fmla="*/ 218 w 387"/>
                <a:gd name="T53" fmla="*/ 0 h 9"/>
                <a:gd name="T54" fmla="*/ 218 w 387"/>
                <a:gd name="T55" fmla="*/ 9 h 9"/>
                <a:gd name="T56" fmla="*/ 202 w 387"/>
                <a:gd name="T57" fmla="*/ 9 h 9"/>
                <a:gd name="T58" fmla="*/ 202 w 387"/>
                <a:gd name="T59" fmla="*/ 0 h 9"/>
                <a:gd name="T60" fmla="*/ 168 w 387"/>
                <a:gd name="T61" fmla="*/ 0 h 9"/>
                <a:gd name="T62" fmla="*/ 184 w 387"/>
                <a:gd name="T63" fmla="*/ 0 h 9"/>
                <a:gd name="T64" fmla="*/ 184 w 387"/>
                <a:gd name="T65" fmla="*/ 9 h 9"/>
                <a:gd name="T66" fmla="*/ 168 w 387"/>
                <a:gd name="T67" fmla="*/ 9 h 9"/>
                <a:gd name="T68" fmla="*/ 168 w 387"/>
                <a:gd name="T69" fmla="*/ 0 h 9"/>
                <a:gd name="T70" fmla="*/ 134 w 387"/>
                <a:gd name="T71" fmla="*/ 0 h 9"/>
                <a:gd name="T72" fmla="*/ 151 w 387"/>
                <a:gd name="T73" fmla="*/ 0 h 9"/>
                <a:gd name="T74" fmla="*/ 151 w 387"/>
                <a:gd name="T75" fmla="*/ 9 h 9"/>
                <a:gd name="T76" fmla="*/ 134 w 387"/>
                <a:gd name="T77" fmla="*/ 9 h 9"/>
                <a:gd name="T78" fmla="*/ 134 w 387"/>
                <a:gd name="T79" fmla="*/ 0 h 9"/>
                <a:gd name="T80" fmla="*/ 101 w 387"/>
                <a:gd name="T81" fmla="*/ 0 h 9"/>
                <a:gd name="T82" fmla="*/ 118 w 387"/>
                <a:gd name="T83" fmla="*/ 0 h 9"/>
                <a:gd name="T84" fmla="*/ 118 w 387"/>
                <a:gd name="T85" fmla="*/ 9 h 9"/>
                <a:gd name="T86" fmla="*/ 101 w 387"/>
                <a:gd name="T87" fmla="*/ 9 h 9"/>
                <a:gd name="T88" fmla="*/ 101 w 387"/>
                <a:gd name="T89" fmla="*/ 0 h 9"/>
                <a:gd name="T90" fmla="*/ 67 w 387"/>
                <a:gd name="T91" fmla="*/ 0 h 9"/>
                <a:gd name="T92" fmla="*/ 84 w 387"/>
                <a:gd name="T93" fmla="*/ 0 h 9"/>
                <a:gd name="T94" fmla="*/ 84 w 387"/>
                <a:gd name="T95" fmla="*/ 9 h 9"/>
                <a:gd name="T96" fmla="*/ 67 w 387"/>
                <a:gd name="T97" fmla="*/ 9 h 9"/>
                <a:gd name="T98" fmla="*/ 67 w 387"/>
                <a:gd name="T99" fmla="*/ 0 h 9"/>
                <a:gd name="T100" fmla="*/ 33 w 387"/>
                <a:gd name="T101" fmla="*/ 0 h 9"/>
                <a:gd name="T102" fmla="*/ 51 w 387"/>
                <a:gd name="T103" fmla="*/ 0 h 9"/>
                <a:gd name="T104" fmla="*/ 51 w 387"/>
                <a:gd name="T105" fmla="*/ 9 h 9"/>
                <a:gd name="T106" fmla="*/ 33 w 387"/>
                <a:gd name="T107" fmla="*/ 9 h 9"/>
                <a:gd name="T108" fmla="*/ 33 w 387"/>
                <a:gd name="T109" fmla="*/ 0 h 9"/>
                <a:gd name="T110" fmla="*/ 0 w 387"/>
                <a:gd name="T111" fmla="*/ 0 h 9"/>
                <a:gd name="T112" fmla="*/ 17 w 387"/>
                <a:gd name="T113" fmla="*/ 0 h 9"/>
                <a:gd name="T114" fmla="*/ 17 w 387"/>
                <a:gd name="T115" fmla="*/ 9 h 9"/>
                <a:gd name="T116" fmla="*/ 0 w 387"/>
                <a:gd name="T117" fmla="*/ 9 h 9"/>
                <a:gd name="T118" fmla="*/ 0 w 387"/>
                <a:gd name="T11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7" h="9">
                  <a:moveTo>
                    <a:pt x="370" y="0"/>
                  </a:moveTo>
                  <a:lnTo>
                    <a:pt x="387" y="0"/>
                  </a:lnTo>
                  <a:lnTo>
                    <a:pt x="387" y="9"/>
                  </a:lnTo>
                  <a:lnTo>
                    <a:pt x="370" y="9"/>
                  </a:lnTo>
                  <a:lnTo>
                    <a:pt x="370" y="0"/>
                  </a:lnTo>
                  <a:close/>
                  <a:moveTo>
                    <a:pt x="337" y="0"/>
                  </a:moveTo>
                  <a:lnTo>
                    <a:pt x="353" y="0"/>
                  </a:lnTo>
                  <a:lnTo>
                    <a:pt x="353" y="9"/>
                  </a:lnTo>
                  <a:lnTo>
                    <a:pt x="337" y="9"/>
                  </a:lnTo>
                  <a:lnTo>
                    <a:pt x="337" y="0"/>
                  </a:lnTo>
                  <a:close/>
                  <a:moveTo>
                    <a:pt x="303" y="0"/>
                  </a:moveTo>
                  <a:lnTo>
                    <a:pt x="319" y="0"/>
                  </a:lnTo>
                  <a:lnTo>
                    <a:pt x="319" y="9"/>
                  </a:lnTo>
                  <a:lnTo>
                    <a:pt x="303" y="9"/>
                  </a:lnTo>
                  <a:lnTo>
                    <a:pt x="303" y="0"/>
                  </a:lnTo>
                  <a:close/>
                  <a:moveTo>
                    <a:pt x="269" y="0"/>
                  </a:moveTo>
                  <a:lnTo>
                    <a:pt x="286" y="0"/>
                  </a:lnTo>
                  <a:lnTo>
                    <a:pt x="286" y="9"/>
                  </a:lnTo>
                  <a:lnTo>
                    <a:pt x="269" y="9"/>
                  </a:lnTo>
                  <a:lnTo>
                    <a:pt x="269" y="0"/>
                  </a:lnTo>
                  <a:close/>
                  <a:moveTo>
                    <a:pt x="236" y="0"/>
                  </a:moveTo>
                  <a:lnTo>
                    <a:pt x="252" y="0"/>
                  </a:lnTo>
                  <a:lnTo>
                    <a:pt x="252" y="9"/>
                  </a:lnTo>
                  <a:lnTo>
                    <a:pt x="236" y="9"/>
                  </a:lnTo>
                  <a:lnTo>
                    <a:pt x="236" y="0"/>
                  </a:lnTo>
                  <a:close/>
                  <a:moveTo>
                    <a:pt x="202" y="0"/>
                  </a:moveTo>
                  <a:lnTo>
                    <a:pt x="218" y="0"/>
                  </a:lnTo>
                  <a:lnTo>
                    <a:pt x="218" y="9"/>
                  </a:lnTo>
                  <a:lnTo>
                    <a:pt x="202" y="9"/>
                  </a:lnTo>
                  <a:lnTo>
                    <a:pt x="202" y="0"/>
                  </a:lnTo>
                  <a:close/>
                  <a:moveTo>
                    <a:pt x="168" y="0"/>
                  </a:moveTo>
                  <a:lnTo>
                    <a:pt x="184" y="0"/>
                  </a:lnTo>
                  <a:lnTo>
                    <a:pt x="184" y="9"/>
                  </a:lnTo>
                  <a:lnTo>
                    <a:pt x="168" y="9"/>
                  </a:lnTo>
                  <a:lnTo>
                    <a:pt x="168" y="0"/>
                  </a:lnTo>
                  <a:close/>
                  <a:moveTo>
                    <a:pt x="134" y="0"/>
                  </a:moveTo>
                  <a:lnTo>
                    <a:pt x="151" y="0"/>
                  </a:lnTo>
                  <a:lnTo>
                    <a:pt x="151" y="9"/>
                  </a:lnTo>
                  <a:lnTo>
                    <a:pt x="134" y="9"/>
                  </a:lnTo>
                  <a:lnTo>
                    <a:pt x="134" y="0"/>
                  </a:lnTo>
                  <a:close/>
                  <a:moveTo>
                    <a:pt x="101" y="0"/>
                  </a:moveTo>
                  <a:lnTo>
                    <a:pt x="118" y="0"/>
                  </a:lnTo>
                  <a:lnTo>
                    <a:pt x="118" y="9"/>
                  </a:lnTo>
                  <a:lnTo>
                    <a:pt x="101" y="9"/>
                  </a:lnTo>
                  <a:lnTo>
                    <a:pt x="101" y="0"/>
                  </a:lnTo>
                  <a:close/>
                  <a:moveTo>
                    <a:pt x="67" y="0"/>
                  </a:moveTo>
                  <a:lnTo>
                    <a:pt x="84" y="0"/>
                  </a:lnTo>
                  <a:lnTo>
                    <a:pt x="84" y="9"/>
                  </a:lnTo>
                  <a:lnTo>
                    <a:pt x="67" y="9"/>
                  </a:lnTo>
                  <a:lnTo>
                    <a:pt x="67" y="0"/>
                  </a:lnTo>
                  <a:close/>
                  <a:moveTo>
                    <a:pt x="33" y="0"/>
                  </a:moveTo>
                  <a:lnTo>
                    <a:pt x="51" y="0"/>
                  </a:lnTo>
                  <a:lnTo>
                    <a:pt x="51" y="9"/>
                  </a:lnTo>
                  <a:lnTo>
                    <a:pt x="33" y="9"/>
                  </a:lnTo>
                  <a:lnTo>
                    <a:pt x="33" y="0"/>
                  </a:lnTo>
                  <a:close/>
                  <a:moveTo>
                    <a:pt x="0" y="0"/>
                  </a:moveTo>
                  <a:lnTo>
                    <a:pt x="17" y="0"/>
                  </a:lnTo>
                  <a:lnTo>
                    <a:pt x="17" y="9"/>
                  </a:lnTo>
                  <a:lnTo>
                    <a:pt x="0" y="9"/>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2" name="Rectangle 32"/>
            <p:cNvSpPr>
              <a:spLocks noChangeArrowheads="1"/>
            </p:cNvSpPr>
            <p:nvPr/>
          </p:nvSpPr>
          <p:spPr bwMode="auto">
            <a:xfrm>
              <a:off x="8421688" y="4186238"/>
              <a:ext cx="11113" cy="14287"/>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grpSp>
      <p:grpSp>
        <p:nvGrpSpPr>
          <p:cNvPr id="48" name="组合 47"/>
          <p:cNvGrpSpPr/>
          <p:nvPr/>
        </p:nvGrpSpPr>
        <p:grpSpPr>
          <a:xfrm>
            <a:off x="7662899" y="4703893"/>
            <a:ext cx="1131899" cy="263407"/>
            <a:chOff x="8081963" y="5345113"/>
            <a:chExt cx="1193800" cy="277812"/>
          </a:xfrm>
          <a:solidFill>
            <a:schemeClr val="accent2"/>
          </a:solidFill>
        </p:grpSpPr>
        <p:sp>
          <p:nvSpPr>
            <p:cNvPr id="33" name="Freeform 33"/>
            <p:cNvSpPr>
              <a:spLocks noEditPoints="1"/>
            </p:cNvSpPr>
            <p:nvPr/>
          </p:nvSpPr>
          <p:spPr bwMode="auto">
            <a:xfrm>
              <a:off x="9107488" y="5456238"/>
              <a:ext cx="168275" cy="166687"/>
            </a:xfrm>
            <a:custGeom>
              <a:avLst/>
              <a:gdLst>
                <a:gd name="T0" fmla="*/ 44 w 106"/>
                <a:gd name="T1" fmla="*/ 10 h 105"/>
                <a:gd name="T2" fmla="*/ 30 w 106"/>
                <a:gd name="T3" fmla="*/ 15 h 105"/>
                <a:gd name="T4" fmla="*/ 17 w 106"/>
                <a:gd name="T5" fmla="*/ 28 h 105"/>
                <a:gd name="T6" fmla="*/ 12 w 106"/>
                <a:gd name="T7" fmla="*/ 37 h 105"/>
                <a:gd name="T8" fmla="*/ 9 w 106"/>
                <a:gd name="T9" fmla="*/ 52 h 105"/>
                <a:gd name="T10" fmla="*/ 12 w 106"/>
                <a:gd name="T11" fmla="*/ 68 h 105"/>
                <a:gd name="T12" fmla="*/ 22 w 106"/>
                <a:gd name="T13" fmla="*/ 83 h 105"/>
                <a:gd name="T14" fmla="*/ 44 w 106"/>
                <a:gd name="T15" fmla="*/ 95 h 105"/>
                <a:gd name="T16" fmla="*/ 63 w 106"/>
                <a:gd name="T17" fmla="*/ 95 h 105"/>
                <a:gd name="T18" fmla="*/ 78 w 106"/>
                <a:gd name="T19" fmla="*/ 89 h 105"/>
                <a:gd name="T20" fmla="*/ 95 w 106"/>
                <a:gd name="T21" fmla="*/ 69 h 105"/>
                <a:gd name="T22" fmla="*/ 97 w 106"/>
                <a:gd name="T23" fmla="*/ 52 h 105"/>
                <a:gd name="T24" fmla="*/ 95 w 106"/>
                <a:gd name="T25" fmla="*/ 36 h 105"/>
                <a:gd name="T26" fmla="*/ 84 w 106"/>
                <a:gd name="T27" fmla="*/ 22 h 105"/>
                <a:gd name="T28" fmla="*/ 70 w 106"/>
                <a:gd name="T29" fmla="*/ 11 h 105"/>
                <a:gd name="T30" fmla="*/ 54 w 106"/>
                <a:gd name="T31" fmla="*/ 8 h 105"/>
                <a:gd name="T32" fmla="*/ 63 w 106"/>
                <a:gd name="T33" fmla="*/ 1 h 105"/>
                <a:gd name="T34" fmla="*/ 75 w 106"/>
                <a:gd name="T35" fmla="*/ 4 h 105"/>
                <a:gd name="T36" fmla="*/ 91 w 106"/>
                <a:gd name="T37" fmla="*/ 15 h 105"/>
                <a:gd name="T38" fmla="*/ 102 w 106"/>
                <a:gd name="T39" fmla="*/ 30 h 105"/>
                <a:gd name="T40" fmla="*/ 105 w 106"/>
                <a:gd name="T41" fmla="*/ 42 h 105"/>
                <a:gd name="T42" fmla="*/ 105 w 106"/>
                <a:gd name="T43" fmla="*/ 62 h 105"/>
                <a:gd name="T44" fmla="*/ 102 w 106"/>
                <a:gd name="T45" fmla="*/ 75 h 105"/>
                <a:gd name="T46" fmla="*/ 84 w 106"/>
                <a:gd name="T47" fmla="*/ 95 h 105"/>
                <a:gd name="T48" fmla="*/ 72 w 106"/>
                <a:gd name="T49" fmla="*/ 102 h 105"/>
                <a:gd name="T50" fmla="*/ 54 w 106"/>
                <a:gd name="T51" fmla="*/ 105 h 105"/>
                <a:gd name="T52" fmla="*/ 34 w 106"/>
                <a:gd name="T53" fmla="*/ 102 h 105"/>
                <a:gd name="T54" fmla="*/ 16 w 106"/>
                <a:gd name="T55" fmla="*/ 90 h 105"/>
                <a:gd name="T56" fmla="*/ 6 w 106"/>
                <a:gd name="T57" fmla="*/ 75 h 105"/>
                <a:gd name="T58" fmla="*/ 0 w 106"/>
                <a:gd name="T59" fmla="*/ 52 h 105"/>
                <a:gd name="T60" fmla="*/ 5 w 106"/>
                <a:gd name="T61" fmla="*/ 33 h 105"/>
                <a:gd name="T62" fmla="*/ 10 w 106"/>
                <a:gd name="T63" fmla="*/ 22 h 105"/>
                <a:gd name="T64" fmla="*/ 23 w 106"/>
                <a:gd name="T65" fmla="*/ 8 h 105"/>
                <a:gd name="T66" fmla="*/ 34 w 106"/>
                <a:gd name="T67" fmla="*/ 3 h 105"/>
                <a:gd name="T68" fmla="*/ 54 w 106"/>
                <a:gd name="T69"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6" h="105">
                  <a:moveTo>
                    <a:pt x="54" y="8"/>
                  </a:moveTo>
                  <a:lnTo>
                    <a:pt x="44" y="10"/>
                  </a:lnTo>
                  <a:lnTo>
                    <a:pt x="36" y="12"/>
                  </a:lnTo>
                  <a:lnTo>
                    <a:pt x="30" y="15"/>
                  </a:lnTo>
                  <a:lnTo>
                    <a:pt x="22" y="22"/>
                  </a:lnTo>
                  <a:lnTo>
                    <a:pt x="17" y="28"/>
                  </a:lnTo>
                  <a:lnTo>
                    <a:pt x="12" y="37"/>
                  </a:lnTo>
                  <a:lnTo>
                    <a:pt x="12" y="37"/>
                  </a:lnTo>
                  <a:lnTo>
                    <a:pt x="10" y="42"/>
                  </a:lnTo>
                  <a:lnTo>
                    <a:pt x="9" y="52"/>
                  </a:lnTo>
                  <a:lnTo>
                    <a:pt x="10" y="62"/>
                  </a:lnTo>
                  <a:lnTo>
                    <a:pt x="12" y="68"/>
                  </a:lnTo>
                  <a:lnTo>
                    <a:pt x="17" y="76"/>
                  </a:lnTo>
                  <a:lnTo>
                    <a:pt x="22" y="83"/>
                  </a:lnTo>
                  <a:lnTo>
                    <a:pt x="36" y="94"/>
                  </a:lnTo>
                  <a:lnTo>
                    <a:pt x="44" y="95"/>
                  </a:lnTo>
                  <a:lnTo>
                    <a:pt x="54" y="97"/>
                  </a:lnTo>
                  <a:lnTo>
                    <a:pt x="63" y="95"/>
                  </a:lnTo>
                  <a:lnTo>
                    <a:pt x="70" y="94"/>
                  </a:lnTo>
                  <a:lnTo>
                    <a:pt x="78" y="89"/>
                  </a:lnTo>
                  <a:lnTo>
                    <a:pt x="84" y="83"/>
                  </a:lnTo>
                  <a:lnTo>
                    <a:pt x="95" y="69"/>
                  </a:lnTo>
                  <a:lnTo>
                    <a:pt x="96" y="62"/>
                  </a:lnTo>
                  <a:lnTo>
                    <a:pt x="97" y="52"/>
                  </a:lnTo>
                  <a:lnTo>
                    <a:pt x="96" y="42"/>
                  </a:lnTo>
                  <a:lnTo>
                    <a:pt x="95" y="36"/>
                  </a:lnTo>
                  <a:lnTo>
                    <a:pt x="90" y="28"/>
                  </a:lnTo>
                  <a:lnTo>
                    <a:pt x="84" y="22"/>
                  </a:lnTo>
                  <a:lnTo>
                    <a:pt x="78" y="15"/>
                  </a:lnTo>
                  <a:lnTo>
                    <a:pt x="70" y="11"/>
                  </a:lnTo>
                  <a:lnTo>
                    <a:pt x="63" y="10"/>
                  </a:lnTo>
                  <a:lnTo>
                    <a:pt x="54" y="8"/>
                  </a:lnTo>
                  <a:close/>
                  <a:moveTo>
                    <a:pt x="54" y="0"/>
                  </a:moveTo>
                  <a:lnTo>
                    <a:pt x="63" y="1"/>
                  </a:lnTo>
                  <a:lnTo>
                    <a:pt x="72" y="3"/>
                  </a:lnTo>
                  <a:lnTo>
                    <a:pt x="75" y="4"/>
                  </a:lnTo>
                  <a:lnTo>
                    <a:pt x="84" y="8"/>
                  </a:lnTo>
                  <a:lnTo>
                    <a:pt x="91" y="15"/>
                  </a:lnTo>
                  <a:lnTo>
                    <a:pt x="96" y="22"/>
                  </a:lnTo>
                  <a:lnTo>
                    <a:pt x="102" y="30"/>
                  </a:lnTo>
                  <a:lnTo>
                    <a:pt x="103" y="33"/>
                  </a:lnTo>
                  <a:lnTo>
                    <a:pt x="105" y="42"/>
                  </a:lnTo>
                  <a:lnTo>
                    <a:pt x="106" y="52"/>
                  </a:lnTo>
                  <a:lnTo>
                    <a:pt x="105" y="62"/>
                  </a:lnTo>
                  <a:lnTo>
                    <a:pt x="103" y="72"/>
                  </a:lnTo>
                  <a:lnTo>
                    <a:pt x="102" y="75"/>
                  </a:lnTo>
                  <a:lnTo>
                    <a:pt x="91" y="90"/>
                  </a:lnTo>
                  <a:lnTo>
                    <a:pt x="84" y="95"/>
                  </a:lnTo>
                  <a:lnTo>
                    <a:pt x="75" y="101"/>
                  </a:lnTo>
                  <a:lnTo>
                    <a:pt x="72" y="102"/>
                  </a:lnTo>
                  <a:lnTo>
                    <a:pt x="63" y="104"/>
                  </a:lnTo>
                  <a:lnTo>
                    <a:pt x="54" y="105"/>
                  </a:lnTo>
                  <a:lnTo>
                    <a:pt x="44" y="104"/>
                  </a:lnTo>
                  <a:lnTo>
                    <a:pt x="34" y="102"/>
                  </a:lnTo>
                  <a:lnTo>
                    <a:pt x="31" y="101"/>
                  </a:lnTo>
                  <a:lnTo>
                    <a:pt x="16" y="90"/>
                  </a:lnTo>
                  <a:lnTo>
                    <a:pt x="10" y="82"/>
                  </a:lnTo>
                  <a:lnTo>
                    <a:pt x="6" y="75"/>
                  </a:lnTo>
                  <a:lnTo>
                    <a:pt x="2" y="62"/>
                  </a:lnTo>
                  <a:lnTo>
                    <a:pt x="0" y="52"/>
                  </a:lnTo>
                  <a:lnTo>
                    <a:pt x="2" y="42"/>
                  </a:lnTo>
                  <a:lnTo>
                    <a:pt x="5" y="33"/>
                  </a:lnTo>
                  <a:lnTo>
                    <a:pt x="6" y="30"/>
                  </a:lnTo>
                  <a:lnTo>
                    <a:pt x="10" y="22"/>
                  </a:lnTo>
                  <a:lnTo>
                    <a:pt x="16" y="15"/>
                  </a:lnTo>
                  <a:lnTo>
                    <a:pt x="23" y="8"/>
                  </a:lnTo>
                  <a:lnTo>
                    <a:pt x="31" y="4"/>
                  </a:lnTo>
                  <a:lnTo>
                    <a:pt x="34" y="3"/>
                  </a:lnTo>
                  <a:lnTo>
                    <a:pt x="44" y="1"/>
                  </a:lnTo>
                  <a:lnTo>
                    <a:pt x="54"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4" name="Freeform 34"/>
            <p:cNvSpPr/>
            <p:nvPr/>
          </p:nvSpPr>
          <p:spPr bwMode="auto">
            <a:xfrm>
              <a:off x="9153525" y="5499100"/>
              <a:ext cx="79375" cy="79375"/>
            </a:xfrm>
            <a:custGeom>
              <a:avLst/>
              <a:gdLst>
                <a:gd name="T0" fmla="*/ 25 w 50"/>
                <a:gd name="T1" fmla="*/ 0 h 50"/>
                <a:gd name="T2" fmla="*/ 34 w 50"/>
                <a:gd name="T3" fmla="*/ 2 h 50"/>
                <a:gd name="T4" fmla="*/ 42 w 50"/>
                <a:gd name="T5" fmla="*/ 8 h 50"/>
                <a:gd name="T6" fmla="*/ 48 w 50"/>
                <a:gd name="T7" fmla="*/ 15 h 50"/>
                <a:gd name="T8" fmla="*/ 50 w 50"/>
                <a:gd name="T9" fmla="*/ 25 h 50"/>
                <a:gd name="T10" fmla="*/ 48 w 50"/>
                <a:gd name="T11" fmla="*/ 35 h 50"/>
                <a:gd name="T12" fmla="*/ 42 w 50"/>
                <a:gd name="T13" fmla="*/ 42 h 50"/>
                <a:gd name="T14" fmla="*/ 34 w 50"/>
                <a:gd name="T15" fmla="*/ 48 h 50"/>
                <a:gd name="T16" fmla="*/ 25 w 50"/>
                <a:gd name="T17" fmla="*/ 50 h 50"/>
                <a:gd name="T18" fmla="*/ 15 w 50"/>
                <a:gd name="T19" fmla="*/ 48 h 50"/>
                <a:gd name="T20" fmla="*/ 6 w 50"/>
                <a:gd name="T21" fmla="*/ 42 h 50"/>
                <a:gd name="T22" fmla="*/ 1 w 50"/>
                <a:gd name="T23" fmla="*/ 35 h 50"/>
                <a:gd name="T24" fmla="*/ 0 w 50"/>
                <a:gd name="T25" fmla="*/ 25 h 50"/>
                <a:gd name="T26" fmla="*/ 1 w 50"/>
                <a:gd name="T27" fmla="*/ 15 h 50"/>
                <a:gd name="T28" fmla="*/ 6 w 50"/>
                <a:gd name="T29" fmla="*/ 8 h 50"/>
                <a:gd name="T30" fmla="*/ 15 w 50"/>
                <a:gd name="T31" fmla="*/ 2 h 50"/>
                <a:gd name="T32" fmla="*/ 25 w 50"/>
                <a:gd name="T33"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50">
                  <a:moveTo>
                    <a:pt x="25" y="0"/>
                  </a:moveTo>
                  <a:lnTo>
                    <a:pt x="34" y="2"/>
                  </a:lnTo>
                  <a:lnTo>
                    <a:pt x="42" y="8"/>
                  </a:lnTo>
                  <a:lnTo>
                    <a:pt x="48" y="15"/>
                  </a:lnTo>
                  <a:lnTo>
                    <a:pt x="50" y="25"/>
                  </a:lnTo>
                  <a:lnTo>
                    <a:pt x="48" y="35"/>
                  </a:lnTo>
                  <a:lnTo>
                    <a:pt x="42" y="42"/>
                  </a:lnTo>
                  <a:lnTo>
                    <a:pt x="34" y="48"/>
                  </a:lnTo>
                  <a:lnTo>
                    <a:pt x="25" y="50"/>
                  </a:lnTo>
                  <a:lnTo>
                    <a:pt x="15" y="48"/>
                  </a:lnTo>
                  <a:lnTo>
                    <a:pt x="6" y="42"/>
                  </a:lnTo>
                  <a:lnTo>
                    <a:pt x="1" y="35"/>
                  </a:lnTo>
                  <a:lnTo>
                    <a:pt x="0" y="25"/>
                  </a:lnTo>
                  <a:lnTo>
                    <a:pt x="1" y="15"/>
                  </a:lnTo>
                  <a:lnTo>
                    <a:pt x="6" y="8"/>
                  </a:lnTo>
                  <a:lnTo>
                    <a:pt x="15" y="2"/>
                  </a:lnTo>
                  <a:lnTo>
                    <a:pt x="25"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5" name="Rectangle 35"/>
            <p:cNvSpPr>
              <a:spLocks noChangeArrowheads="1"/>
            </p:cNvSpPr>
            <p:nvPr/>
          </p:nvSpPr>
          <p:spPr bwMode="auto">
            <a:xfrm>
              <a:off x="9101138" y="5532438"/>
              <a:ext cx="14288" cy="12700"/>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sp>
          <p:nvSpPr>
            <p:cNvPr id="36" name="Freeform 36"/>
            <p:cNvSpPr>
              <a:spLocks noEditPoints="1"/>
            </p:cNvSpPr>
            <p:nvPr/>
          </p:nvSpPr>
          <p:spPr bwMode="auto">
            <a:xfrm>
              <a:off x="8131175" y="5532438"/>
              <a:ext cx="944563" cy="12700"/>
            </a:xfrm>
            <a:custGeom>
              <a:avLst/>
              <a:gdLst>
                <a:gd name="T0" fmla="*/ 595 w 595"/>
                <a:gd name="T1" fmla="*/ 0 h 8"/>
                <a:gd name="T2" fmla="*/ 577 w 595"/>
                <a:gd name="T3" fmla="*/ 8 h 8"/>
                <a:gd name="T4" fmla="*/ 544 w 595"/>
                <a:gd name="T5" fmla="*/ 0 h 8"/>
                <a:gd name="T6" fmla="*/ 561 w 595"/>
                <a:gd name="T7" fmla="*/ 8 h 8"/>
                <a:gd name="T8" fmla="*/ 544 w 595"/>
                <a:gd name="T9" fmla="*/ 0 h 8"/>
                <a:gd name="T10" fmla="*/ 527 w 595"/>
                <a:gd name="T11" fmla="*/ 0 h 8"/>
                <a:gd name="T12" fmla="*/ 510 w 595"/>
                <a:gd name="T13" fmla="*/ 8 h 8"/>
                <a:gd name="T14" fmla="*/ 476 w 595"/>
                <a:gd name="T15" fmla="*/ 0 h 8"/>
                <a:gd name="T16" fmla="*/ 493 w 595"/>
                <a:gd name="T17" fmla="*/ 8 h 8"/>
                <a:gd name="T18" fmla="*/ 476 w 595"/>
                <a:gd name="T19" fmla="*/ 0 h 8"/>
                <a:gd name="T20" fmla="*/ 459 w 595"/>
                <a:gd name="T21" fmla="*/ 0 h 8"/>
                <a:gd name="T22" fmla="*/ 441 w 595"/>
                <a:gd name="T23" fmla="*/ 8 h 8"/>
                <a:gd name="T24" fmla="*/ 408 w 595"/>
                <a:gd name="T25" fmla="*/ 0 h 8"/>
                <a:gd name="T26" fmla="*/ 425 w 595"/>
                <a:gd name="T27" fmla="*/ 8 h 8"/>
                <a:gd name="T28" fmla="*/ 408 w 595"/>
                <a:gd name="T29" fmla="*/ 0 h 8"/>
                <a:gd name="T30" fmla="*/ 391 w 595"/>
                <a:gd name="T31" fmla="*/ 0 h 8"/>
                <a:gd name="T32" fmla="*/ 374 w 595"/>
                <a:gd name="T33" fmla="*/ 8 h 8"/>
                <a:gd name="T34" fmla="*/ 340 w 595"/>
                <a:gd name="T35" fmla="*/ 0 h 8"/>
                <a:gd name="T36" fmla="*/ 357 w 595"/>
                <a:gd name="T37" fmla="*/ 8 h 8"/>
                <a:gd name="T38" fmla="*/ 340 w 595"/>
                <a:gd name="T39" fmla="*/ 0 h 8"/>
                <a:gd name="T40" fmla="*/ 323 w 595"/>
                <a:gd name="T41" fmla="*/ 0 h 8"/>
                <a:gd name="T42" fmla="*/ 305 w 595"/>
                <a:gd name="T43" fmla="*/ 8 h 8"/>
                <a:gd name="T44" fmla="*/ 272 w 595"/>
                <a:gd name="T45" fmla="*/ 0 h 8"/>
                <a:gd name="T46" fmla="*/ 289 w 595"/>
                <a:gd name="T47" fmla="*/ 8 h 8"/>
                <a:gd name="T48" fmla="*/ 272 w 595"/>
                <a:gd name="T49" fmla="*/ 0 h 8"/>
                <a:gd name="T50" fmla="*/ 255 w 595"/>
                <a:gd name="T51" fmla="*/ 0 h 8"/>
                <a:gd name="T52" fmla="*/ 238 w 595"/>
                <a:gd name="T53" fmla="*/ 8 h 8"/>
                <a:gd name="T54" fmla="*/ 204 w 595"/>
                <a:gd name="T55" fmla="*/ 0 h 8"/>
                <a:gd name="T56" fmla="*/ 221 w 595"/>
                <a:gd name="T57" fmla="*/ 8 h 8"/>
                <a:gd name="T58" fmla="*/ 204 w 595"/>
                <a:gd name="T59" fmla="*/ 0 h 8"/>
                <a:gd name="T60" fmla="*/ 187 w 595"/>
                <a:gd name="T61" fmla="*/ 0 h 8"/>
                <a:gd name="T62" fmla="*/ 169 w 595"/>
                <a:gd name="T63" fmla="*/ 8 h 8"/>
                <a:gd name="T64" fmla="*/ 136 w 595"/>
                <a:gd name="T65" fmla="*/ 0 h 8"/>
                <a:gd name="T66" fmla="*/ 153 w 595"/>
                <a:gd name="T67" fmla="*/ 8 h 8"/>
                <a:gd name="T68" fmla="*/ 136 w 595"/>
                <a:gd name="T69" fmla="*/ 0 h 8"/>
                <a:gd name="T70" fmla="*/ 119 w 595"/>
                <a:gd name="T71" fmla="*/ 0 h 8"/>
                <a:gd name="T72" fmla="*/ 102 w 595"/>
                <a:gd name="T73" fmla="*/ 8 h 8"/>
                <a:gd name="T74" fmla="*/ 68 w 595"/>
                <a:gd name="T75" fmla="*/ 0 h 8"/>
                <a:gd name="T76" fmla="*/ 85 w 595"/>
                <a:gd name="T77" fmla="*/ 8 h 8"/>
                <a:gd name="T78" fmla="*/ 68 w 595"/>
                <a:gd name="T79" fmla="*/ 0 h 8"/>
                <a:gd name="T80" fmla="*/ 51 w 595"/>
                <a:gd name="T81" fmla="*/ 0 h 8"/>
                <a:gd name="T82" fmla="*/ 35 w 595"/>
                <a:gd name="T83" fmla="*/ 8 h 8"/>
                <a:gd name="T84" fmla="*/ 0 w 595"/>
                <a:gd name="T85" fmla="*/ 0 h 8"/>
                <a:gd name="T86" fmla="*/ 17 w 595"/>
                <a:gd name="T87" fmla="*/ 8 h 8"/>
                <a:gd name="T88" fmla="*/ 0 w 595"/>
                <a:gd name="T8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95" h="8">
                  <a:moveTo>
                    <a:pt x="577" y="0"/>
                  </a:moveTo>
                  <a:lnTo>
                    <a:pt x="595" y="0"/>
                  </a:lnTo>
                  <a:lnTo>
                    <a:pt x="595" y="8"/>
                  </a:lnTo>
                  <a:lnTo>
                    <a:pt x="577" y="8"/>
                  </a:lnTo>
                  <a:lnTo>
                    <a:pt x="577" y="0"/>
                  </a:lnTo>
                  <a:close/>
                  <a:moveTo>
                    <a:pt x="544" y="0"/>
                  </a:moveTo>
                  <a:lnTo>
                    <a:pt x="561" y="0"/>
                  </a:lnTo>
                  <a:lnTo>
                    <a:pt x="561" y="8"/>
                  </a:lnTo>
                  <a:lnTo>
                    <a:pt x="544" y="8"/>
                  </a:lnTo>
                  <a:lnTo>
                    <a:pt x="544" y="0"/>
                  </a:lnTo>
                  <a:close/>
                  <a:moveTo>
                    <a:pt x="510" y="0"/>
                  </a:moveTo>
                  <a:lnTo>
                    <a:pt x="527" y="0"/>
                  </a:lnTo>
                  <a:lnTo>
                    <a:pt x="527" y="8"/>
                  </a:lnTo>
                  <a:lnTo>
                    <a:pt x="510" y="8"/>
                  </a:lnTo>
                  <a:lnTo>
                    <a:pt x="510" y="0"/>
                  </a:lnTo>
                  <a:close/>
                  <a:moveTo>
                    <a:pt x="476" y="0"/>
                  </a:moveTo>
                  <a:lnTo>
                    <a:pt x="493" y="0"/>
                  </a:lnTo>
                  <a:lnTo>
                    <a:pt x="493" y="8"/>
                  </a:lnTo>
                  <a:lnTo>
                    <a:pt x="476" y="8"/>
                  </a:lnTo>
                  <a:lnTo>
                    <a:pt x="476" y="0"/>
                  </a:lnTo>
                  <a:close/>
                  <a:moveTo>
                    <a:pt x="441" y="0"/>
                  </a:moveTo>
                  <a:lnTo>
                    <a:pt x="459" y="0"/>
                  </a:lnTo>
                  <a:lnTo>
                    <a:pt x="459" y="8"/>
                  </a:lnTo>
                  <a:lnTo>
                    <a:pt x="441" y="8"/>
                  </a:lnTo>
                  <a:lnTo>
                    <a:pt x="441" y="0"/>
                  </a:lnTo>
                  <a:close/>
                  <a:moveTo>
                    <a:pt x="408" y="0"/>
                  </a:moveTo>
                  <a:lnTo>
                    <a:pt x="425" y="0"/>
                  </a:lnTo>
                  <a:lnTo>
                    <a:pt x="425" y="8"/>
                  </a:lnTo>
                  <a:lnTo>
                    <a:pt x="408" y="8"/>
                  </a:lnTo>
                  <a:lnTo>
                    <a:pt x="408" y="0"/>
                  </a:lnTo>
                  <a:close/>
                  <a:moveTo>
                    <a:pt x="374" y="0"/>
                  </a:moveTo>
                  <a:lnTo>
                    <a:pt x="391" y="0"/>
                  </a:lnTo>
                  <a:lnTo>
                    <a:pt x="391" y="8"/>
                  </a:lnTo>
                  <a:lnTo>
                    <a:pt x="374" y="8"/>
                  </a:lnTo>
                  <a:lnTo>
                    <a:pt x="374" y="0"/>
                  </a:lnTo>
                  <a:close/>
                  <a:moveTo>
                    <a:pt x="340" y="0"/>
                  </a:moveTo>
                  <a:lnTo>
                    <a:pt x="357" y="0"/>
                  </a:lnTo>
                  <a:lnTo>
                    <a:pt x="357" y="8"/>
                  </a:lnTo>
                  <a:lnTo>
                    <a:pt x="340" y="8"/>
                  </a:lnTo>
                  <a:lnTo>
                    <a:pt x="340" y="0"/>
                  </a:lnTo>
                  <a:close/>
                  <a:moveTo>
                    <a:pt x="305" y="0"/>
                  </a:moveTo>
                  <a:lnTo>
                    <a:pt x="323" y="0"/>
                  </a:lnTo>
                  <a:lnTo>
                    <a:pt x="323" y="8"/>
                  </a:lnTo>
                  <a:lnTo>
                    <a:pt x="305" y="8"/>
                  </a:lnTo>
                  <a:lnTo>
                    <a:pt x="305" y="0"/>
                  </a:lnTo>
                  <a:close/>
                  <a:moveTo>
                    <a:pt x="272" y="0"/>
                  </a:moveTo>
                  <a:lnTo>
                    <a:pt x="289" y="0"/>
                  </a:lnTo>
                  <a:lnTo>
                    <a:pt x="289" y="8"/>
                  </a:lnTo>
                  <a:lnTo>
                    <a:pt x="272" y="8"/>
                  </a:lnTo>
                  <a:lnTo>
                    <a:pt x="272" y="0"/>
                  </a:lnTo>
                  <a:close/>
                  <a:moveTo>
                    <a:pt x="238" y="0"/>
                  </a:moveTo>
                  <a:lnTo>
                    <a:pt x="255" y="0"/>
                  </a:lnTo>
                  <a:lnTo>
                    <a:pt x="255" y="8"/>
                  </a:lnTo>
                  <a:lnTo>
                    <a:pt x="238" y="8"/>
                  </a:lnTo>
                  <a:lnTo>
                    <a:pt x="238" y="0"/>
                  </a:lnTo>
                  <a:close/>
                  <a:moveTo>
                    <a:pt x="204" y="0"/>
                  </a:moveTo>
                  <a:lnTo>
                    <a:pt x="221" y="0"/>
                  </a:lnTo>
                  <a:lnTo>
                    <a:pt x="221" y="8"/>
                  </a:lnTo>
                  <a:lnTo>
                    <a:pt x="204" y="8"/>
                  </a:lnTo>
                  <a:lnTo>
                    <a:pt x="204" y="0"/>
                  </a:lnTo>
                  <a:close/>
                  <a:moveTo>
                    <a:pt x="169" y="0"/>
                  </a:moveTo>
                  <a:lnTo>
                    <a:pt x="187" y="0"/>
                  </a:lnTo>
                  <a:lnTo>
                    <a:pt x="187" y="8"/>
                  </a:lnTo>
                  <a:lnTo>
                    <a:pt x="169" y="8"/>
                  </a:lnTo>
                  <a:lnTo>
                    <a:pt x="169" y="0"/>
                  </a:lnTo>
                  <a:close/>
                  <a:moveTo>
                    <a:pt x="136" y="0"/>
                  </a:moveTo>
                  <a:lnTo>
                    <a:pt x="153" y="0"/>
                  </a:lnTo>
                  <a:lnTo>
                    <a:pt x="153" y="8"/>
                  </a:lnTo>
                  <a:lnTo>
                    <a:pt x="136" y="8"/>
                  </a:lnTo>
                  <a:lnTo>
                    <a:pt x="136" y="0"/>
                  </a:lnTo>
                  <a:close/>
                  <a:moveTo>
                    <a:pt x="102" y="0"/>
                  </a:moveTo>
                  <a:lnTo>
                    <a:pt x="119" y="0"/>
                  </a:lnTo>
                  <a:lnTo>
                    <a:pt x="119" y="8"/>
                  </a:lnTo>
                  <a:lnTo>
                    <a:pt x="102" y="8"/>
                  </a:lnTo>
                  <a:lnTo>
                    <a:pt x="102" y="0"/>
                  </a:lnTo>
                  <a:close/>
                  <a:moveTo>
                    <a:pt x="68" y="0"/>
                  </a:moveTo>
                  <a:lnTo>
                    <a:pt x="85" y="0"/>
                  </a:lnTo>
                  <a:lnTo>
                    <a:pt x="85" y="8"/>
                  </a:lnTo>
                  <a:lnTo>
                    <a:pt x="68" y="8"/>
                  </a:lnTo>
                  <a:lnTo>
                    <a:pt x="68" y="0"/>
                  </a:lnTo>
                  <a:close/>
                  <a:moveTo>
                    <a:pt x="35" y="0"/>
                  </a:moveTo>
                  <a:lnTo>
                    <a:pt x="51" y="0"/>
                  </a:lnTo>
                  <a:lnTo>
                    <a:pt x="51" y="8"/>
                  </a:lnTo>
                  <a:lnTo>
                    <a:pt x="35" y="8"/>
                  </a:lnTo>
                  <a:lnTo>
                    <a:pt x="35" y="0"/>
                  </a:lnTo>
                  <a:close/>
                  <a:moveTo>
                    <a:pt x="0" y="0"/>
                  </a:moveTo>
                  <a:lnTo>
                    <a:pt x="17" y="0"/>
                  </a:lnTo>
                  <a:lnTo>
                    <a:pt x="17" y="8"/>
                  </a:lnTo>
                  <a:lnTo>
                    <a:pt x="0" y="8"/>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7" name="Freeform 37"/>
            <p:cNvSpPr/>
            <p:nvPr/>
          </p:nvSpPr>
          <p:spPr bwMode="auto">
            <a:xfrm>
              <a:off x="8081963" y="5524500"/>
              <a:ext cx="20638" cy="20637"/>
            </a:xfrm>
            <a:custGeom>
              <a:avLst/>
              <a:gdLst>
                <a:gd name="T0" fmla="*/ 0 w 13"/>
                <a:gd name="T1" fmla="*/ 0 h 13"/>
                <a:gd name="T2" fmla="*/ 9 w 13"/>
                <a:gd name="T3" fmla="*/ 0 h 13"/>
                <a:gd name="T4" fmla="*/ 9 w 13"/>
                <a:gd name="T5" fmla="*/ 5 h 13"/>
                <a:gd name="T6" fmla="*/ 13 w 13"/>
                <a:gd name="T7" fmla="*/ 5 h 13"/>
                <a:gd name="T8" fmla="*/ 13 w 13"/>
                <a:gd name="T9" fmla="*/ 13 h 13"/>
                <a:gd name="T10" fmla="*/ 0 w 13"/>
                <a:gd name="T11" fmla="*/ 13 h 13"/>
                <a:gd name="T12" fmla="*/ 0 w 13"/>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13" h="13">
                  <a:moveTo>
                    <a:pt x="0" y="0"/>
                  </a:moveTo>
                  <a:lnTo>
                    <a:pt x="9" y="0"/>
                  </a:lnTo>
                  <a:lnTo>
                    <a:pt x="9" y="5"/>
                  </a:lnTo>
                  <a:lnTo>
                    <a:pt x="13" y="5"/>
                  </a:lnTo>
                  <a:lnTo>
                    <a:pt x="13" y="13"/>
                  </a:lnTo>
                  <a:lnTo>
                    <a:pt x="0" y="13"/>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8" name="Freeform 38"/>
            <p:cNvSpPr>
              <a:spLocks noEditPoints="1"/>
            </p:cNvSpPr>
            <p:nvPr/>
          </p:nvSpPr>
          <p:spPr bwMode="auto">
            <a:xfrm>
              <a:off x="8081963" y="5383213"/>
              <a:ext cx="14288" cy="119062"/>
            </a:xfrm>
            <a:custGeom>
              <a:avLst/>
              <a:gdLst>
                <a:gd name="T0" fmla="*/ 0 w 9"/>
                <a:gd name="T1" fmla="*/ 60 h 75"/>
                <a:gd name="T2" fmla="*/ 9 w 9"/>
                <a:gd name="T3" fmla="*/ 60 h 75"/>
                <a:gd name="T4" fmla="*/ 9 w 9"/>
                <a:gd name="T5" fmla="*/ 75 h 75"/>
                <a:gd name="T6" fmla="*/ 0 w 9"/>
                <a:gd name="T7" fmla="*/ 75 h 75"/>
                <a:gd name="T8" fmla="*/ 0 w 9"/>
                <a:gd name="T9" fmla="*/ 60 h 75"/>
                <a:gd name="T10" fmla="*/ 0 w 9"/>
                <a:gd name="T11" fmla="*/ 31 h 75"/>
                <a:gd name="T12" fmla="*/ 9 w 9"/>
                <a:gd name="T13" fmla="*/ 31 h 75"/>
                <a:gd name="T14" fmla="*/ 9 w 9"/>
                <a:gd name="T15" fmla="*/ 45 h 75"/>
                <a:gd name="T16" fmla="*/ 0 w 9"/>
                <a:gd name="T17" fmla="*/ 45 h 75"/>
                <a:gd name="T18" fmla="*/ 0 w 9"/>
                <a:gd name="T19" fmla="*/ 31 h 75"/>
                <a:gd name="T20" fmla="*/ 0 w 9"/>
                <a:gd name="T21" fmla="*/ 0 h 75"/>
                <a:gd name="T22" fmla="*/ 9 w 9"/>
                <a:gd name="T23" fmla="*/ 0 h 75"/>
                <a:gd name="T24" fmla="*/ 9 w 9"/>
                <a:gd name="T25" fmla="*/ 15 h 75"/>
                <a:gd name="T26" fmla="*/ 0 w 9"/>
                <a:gd name="T27" fmla="*/ 15 h 75"/>
                <a:gd name="T28" fmla="*/ 0 w 9"/>
                <a:gd name="T29"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75">
                  <a:moveTo>
                    <a:pt x="0" y="60"/>
                  </a:moveTo>
                  <a:lnTo>
                    <a:pt x="9" y="60"/>
                  </a:lnTo>
                  <a:lnTo>
                    <a:pt x="9" y="75"/>
                  </a:lnTo>
                  <a:lnTo>
                    <a:pt x="0" y="75"/>
                  </a:lnTo>
                  <a:lnTo>
                    <a:pt x="0" y="60"/>
                  </a:lnTo>
                  <a:close/>
                  <a:moveTo>
                    <a:pt x="0" y="31"/>
                  </a:moveTo>
                  <a:lnTo>
                    <a:pt x="9" y="31"/>
                  </a:lnTo>
                  <a:lnTo>
                    <a:pt x="9" y="45"/>
                  </a:lnTo>
                  <a:lnTo>
                    <a:pt x="0" y="45"/>
                  </a:lnTo>
                  <a:lnTo>
                    <a:pt x="0" y="31"/>
                  </a:lnTo>
                  <a:close/>
                  <a:moveTo>
                    <a:pt x="0" y="0"/>
                  </a:moveTo>
                  <a:lnTo>
                    <a:pt x="9" y="0"/>
                  </a:lnTo>
                  <a:lnTo>
                    <a:pt x="9" y="15"/>
                  </a:lnTo>
                  <a:lnTo>
                    <a:pt x="0" y="15"/>
                  </a:lnTo>
                  <a:lnTo>
                    <a:pt x="0" y="0"/>
                  </a:lnTo>
                  <a:close/>
                </a:path>
              </a:pathLst>
            </a:custGeom>
            <a:grpFill/>
            <a:ln w="0">
              <a:solidFill>
                <a:schemeClr val="accent2"/>
              </a:solid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39" name="Rectangle 39"/>
            <p:cNvSpPr>
              <a:spLocks noChangeArrowheads="1"/>
            </p:cNvSpPr>
            <p:nvPr/>
          </p:nvSpPr>
          <p:spPr bwMode="auto">
            <a:xfrm>
              <a:off x="8081963" y="5345113"/>
              <a:ext cx="14288" cy="14287"/>
            </a:xfrm>
            <a:prstGeom prst="rect">
              <a:avLst/>
            </a:prstGeom>
            <a:grpFill/>
            <a:ln w="0">
              <a:solidFill>
                <a:schemeClr val="accent2"/>
              </a:solidFill>
              <a:prstDash val="solid"/>
              <a:miter lim="800000"/>
            </a:ln>
          </p:spPr>
          <p:txBody>
            <a:bodyPr vert="horz" wrap="square" lIns="86699" tIns="43349" rIns="86699" bIns="43349" numCol="1" anchor="t" anchorCtr="0" compatLnSpc="1"/>
            <a:lstStyle/>
            <a:p>
              <a:endParaRPr lang="zh-CN" altLang="en-US" sz="1707">
                <a:cs typeface="+mn-ea"/>
                <a:sym typeface="+mn-lt"/>
              </a:endParaRPr>
            </a:p>
          </p:txBody>
        </p:sp>
      </p:grpSp>
      <p:grpSp>
        <p:nvGrpSpPr>
          <p:cNvPr id="51" name="组合 50"/>
          <p:cNvGrpSpPr/>
          <p:nvPr/>
        </p:nvGrpSpPr>
        <p:grpSpPr>
          <a:xfrm>
            <a:off x="4085074" y="1657399"/>
            <a:ext cx="4127217" cy="2992307"/>
            <a:chOff x="4308475" y="1747838"/>
            <a:chExt cx="4352925" cy="3155949"/>
          </a:xfrm>
        </p:grpSpPr>
        <p:sp>
          <p:nvSpPr>
            <p:cNvPr id="40" name="Freeform 40"/>
            <p:cNvSpPr>
              <a:spLocks noEditPoints="1"/>
            </p:cNvSpPr>
            <p:nvPr/>
          </p:nvSpPr>
          <p:spPr bwMode="auto">
            <a:xfrm>
              <a:off x="7162800" y="3367088"/>
              <a:ext cx="1358900" cy="889000"/>
            </a:xfrm>
            <a:custGeom>
              <a:avLst/>
              <a:gdLst>
                <a:gd name="T0" fmla="*/ 167 w 856"/>
                <a:gd name="T1" fmla="*/ 314 h 560"/>
                <a:gd name="T2" fmla="*/ 205 w 856"/>
                <a:gd name="T3" fmla="*/ 410 h 560"/>
                <a:gd name="T4" fmla="*/ 176 w 856"/>
                <a:gd name="T5" fmla="*/ 312 h 560"/>
                <a:gd name="T6" fmla="*/ 232 w 856"/>
                <a:gd name="T7" fmla="*/ 343 h 560"/>
                <a:gd name="T8" fmla="*/ 271 w 856"/>
                <a:gd name="T9" fmla="*/ 438 h 560"/>
                <a:gd name="T10" fmla="*/ 214 w 856"/>
                <a:gd name="T11" fmla="*/ 294 h 560"/>
                <a:gd name="T12" fmla="*/ 330 w 856"/>
                <a:gd name="T13" fmla="*/ 419 h 560"/>
                <a:gd name="T14" fmla="*/ 342 w 856"/>
                <a:gd name="T15" fmla="*/ 460 h 560"/>
                <a:gd name="T16" fmla="*/ 312 w 856"/>
                <a:gd name="T17" fmla="*/ 322 h 560"/>
                <a:gd name="T18" fmla="*/ 373 w 856"/>
                <a:gd name="T19" fmla="*/ 367 h 560"/>
                <a:gd name="T20" fmla="*/ 402 w 856"/>
                <a:gd name="T21" fmla="*/ 470 h 560"/>
                <a:gd name="T22" fmla="*/ 371 w 856"/>
                <a:gd name="T23" fmla="*/ 337 h 560"/>
                <a:gd name="T24" fmla="*/ 458 w 856"/>
                <a:gd name="T25" fmla="*/ 386 h 560"/>
                <a:gd name="T26" fmla="*/ 464 w 856"/>
                <a:gd name="T27" fmla="*/ 384 h 560"/>
                <a:gd name="T28" fmla="*/ 511 w 856"/>
                <a:gd name="T29" fmla="*/ 333 h 560"/>
                <a:gd name="T30" fmla="*/ 545 w 856"/>
                <a:gd name="T31" fmla="*/ 436 h 560"/>
                <a:gd name="T32" fmla="*/ 523 w 856"/>
                <a:gd name="T33" fmla="*/ 334 h 560"/>
                <a:gd name="T34" fmla="*/ 585 w 856"/>
                <a:gd name="T35" fmla="*/ 353 h 560"/>
                <a:gd name="T36" fmla="*/ 595 w 856"/>
                <a:gd name="T37" fmla="*/ 381 h 560"/>
                <a:gd name="T38" fmla="*/ 640 w 856"/>
                <a:gd name="T39" fmla="*/ 343 h 560"/>
                <a:gd name="T40" fmla="*/ 650 w 856"/>
                <a:gd name="T41" fmla="*/ 364 h 560"/>
                <a:gd name="T42" fmla="*/ 761 w 856"/>
                <a:gd name="T43" fmla="*/ 321 h 560"/>
                <a:gd name="T44" fmla="*/ 853 w 856"/>
                <a:gd name="T45" fmla="*/ 322 h 560"/>
                <a:gd name="T46" fmla="*/ 773 w 856"/>
                <a:gd name="T47" fmla="*/ 353 h 560"/>
                <a:gd name="T48" fmla="*/ 574 w 856"/>
                <a:gd name="T49" fmla="*/ 471 h 560"/>
                <a:gd name="T50" fmla="*/ 390 w 856"/>
                <a:gd name="T51" fmla="*/ 554 h 560"/>
                <a:gd name="T52" fmla="*/ 228 w 856"/>
                <a:gd name="T53" fmla="*/ 522 h 560"/>
                <a:gd name="T54" fmla="*/ 99 w 856"/>
                <a:gd name="T55" fmla="*/ 347 h 560"/>
                <a:gd name="T56" fmla="*/ 375 w 856"/>
                <a:gd name="T57" fmla="*/ 0 h 560"/>
                <a:gd name="T58" fmla="*/ 558 w 856"/>
                <a:gd name="T59" fmla="*/ 86 h 560"/>
                <a:gd name="T60" fmla="*/ 732 w 856"/>
                <a:gd name="T61" fmla="*/ 241 h 560"/>
                <a:gd name="T62" fmla="*/ 814 w 856"/>
                <a:gd name="T63" fmla="*/ 300 h 560"/>
                <a:gd name="T64" fmla="*/ 841 w 856"/>
                <a:gd name="T65" fmla="*/ 321 h 560"/>
                <a:gd name="T66" fmla="*/ 648 w 856"/>
                <a:gd name="T67" fmla="*/ 315 h 560"/>
                <a:gd name="T68" fmla="*/ 673 w 856"/>
                <a:gd name="T69" fmla="*/ 249 h 560"/>
                <a:gd name="T70" fmla="*/ 642 w 856"/>
                <a:gd name="T71" fmla="*/ 315 h 560"/>
                <a:gd name="T72" fmla="*/ 619 w 856"/>
                <a:gd name="T73" fmla="*/ 223 h 560"/>
                <a:gd name="T74" fmla="*/ 592 w 856"/>
                <a:gd name="T75" fmla="*/ 297 h 560"/>
                <a:gd name="T76" fmla="*/ 546 w 856"/>
                <a:gd name="T77" fmla="*/ 275 h 560"/>
                <a:gd name="T78" fmla="*/ 566 w 856"/>
                <a:gd name="T79" fmla="*/ 196 h 560"/>
                <a:gd name="T80" fmla="*/ 525 w 856"/>
                <a:gd name="T81" fmla="*/ 291 h 560"/>
                <a:gd name="T82" fmla="*/ 478 w 856"/>
                <a:gd name="T83" fmla="*/ 245 h 560"/>
                <a:gd name="T84" fmla="*/ 487 w 856"/>
                <a:gd name="T85" fmla="*/ 198 h 560"/>
                <a:gd name="T86" fmla="*/ 369 w 856"/>
                <a:gd name="T87" fmla="*/ 294 h 560"/>
                <a:gd name="T88" fmla="*/ 424 w 856"/>
                <a:gd name="T89" fmla="*/ 184 h 560"/>
                <a:gd name="T90" fmla="*/ 422 w 856"/>
                <a:gd name="T91" fmla="*/ 170 h 560"/>
                <a:gd name="T92" fmla="*/ 350 w 856"/>
                <a:gd name="T93" fmla="*/ 292 h 560"/>
                <a:gd name="T94" fmla="*/ 340 w 856"/>
                <a:gd name="T95" fmla="*/ 216 h 560"/>
                <a:gd name="T96" fmla="*/ 354 w 856"/>
                <a:gd name="T97" fmla="*/ 107 h 560"/>
                <a:gd name="T98" fmla="*/ 319 w 856"/>
                <a:gd name="T99" fmla="*/ 227 h 560"/>
                <a:gd name="T100" fmla="*/ 254 w 856"/>
                <a:gd name="T101" fmla="*/ 220 h 560"/>
                <a:gd name="T102" fmla="*/ 287 w 856"/>
                <a:gd name="T103" fmla="*/ 122 h 560"/>
                <a:gd name="T104" fmla="*/ 215 w 856"/>
                <a:gd name="T105" fmla="*/ 257 h 560"/>
                <a:gd name="T106" fmla="*/ 199 w 856"/>
                <a:gd name="T107" fmla="*/ 205 h 560"/>
                <a:gd name="T108" fmla="*/ 217 w 856"/>
                <a:gd name="T109" fmla="*/ 143 h 560"/>
                <a:gd name="T110" fmla="*/ 142 w 856"/>
                <a:gd name="T111" fmla="*/ 258 h 560"/>
                <a:gd name="T112" fmla="*/ 67 w 856"/>
                <a:gd name="T113" fmla="*/ 205 h 560"/>
                <a:gd name="T114" fmla="*/ 226 w 856"/>
                <a:gd name="T115" fmla="*/ 49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56" h="560">
                  <a:moveTo>
                    <a:pt x="6" y="262"/>
                  </a:moveTo>
                  <a:lnTo>
                    <a:pt x="51" y="271"/>
                  </a:lnTo>
                  <a:lnTo>
                    <a:pt x="98" y="279"/>
                  </a:lnTo>
                  <a:lnTo>
                    <a:pt x="147" y="286"/>
                  </a:lnTo>
                  <a:lnTo>
                    <a:pt x="156" y="297"/>
                  </a:lnTo>
                  <a:lnTo>
                    <a:pt x="167" y="314"/>
                  </a:lnTo>
                  <a:lnTo>
                    <a:pt x="179" y="334"/>
                  </a:lnTo>
                  <a:lnTo>
                    <a:pt x="190" y="358"/>
                  </a:lnTo>
                  <a:lnTo>
                    <a:pt x="199" y="386"/>
                  </a:lnTo>
                  <a:lnTo>
                    <a:pt x="204" y="418"/>
                  </a:lnTo>
                  <a:lnTo>
                    <a:pt x="204" y="416"/>
                  </a:lnTo>
                  <a:lnTo>
                    <a:pt x="205" y="410"/>
                  </a:lnTo>
                  <a:lnTo>
                    <a:pt x="205" y="402"/>
                  </a:lnTo>
                  <a:lnTo>
                    <a:pt x="205" y="390"/>
                  </a:lnTo>
                  <a:lnTo>
                    <a:pt x="202" y="374"/>
                  </a:lnTo>
                  <a:lnTo>
                    <a:pt x="198" y="356"/>
                  </a:lnTo>
                  <a:lnTo>
                    <a:pt x="189" y="335"/>
                  </a:lnTo>
                  <a:lnTo>
                    <a:pt x="176" y="312"/>
                  </a:lnTo>
                  <a:lnTo>
                    <a:pt x="158" y="287"/>
                  </a:lnTo>
                  <a:lnTo>
                    <a:pt x="194" y="292"/>
                  </a:lnTo>
                  <a:lnTo>
                    <a:pt x="201" y="299"/>
                  </a:lnTo>
                  <a:lnTo>
                    <a:pt x="211" y="310"/>
                  </a:lnTo>
                  <a:lnTo>
                    <a:pt x="222" y="324"/>
                  </a:lnTo>
                  <a:lnTo>
                    <a:pt x="232" y="343"/>
                  </a:lnTo>
                  <a:lnTo>
                    <a:pt x="244" y="365"/>
                  </a:lnTo>
                  <a:lnTo>
                    <a:pt x="255" y="390"/>
                  </a:lnTo>
                  <a:lnTo>
                    <a:pt x="264" y="419"/>
                  </a:lnTo>
                  <a:lnTo>
                    <a:pt x="272" y="452"/>
                  </a:lnTo>
                  <a:lnTo>
                    <a:pt x="272" y="447"/>
                  </a:lnTo>
                  <a:lnTo>
                    <a:pt x="271" y="438"/>
                  </a:lnTo>
                  <a:lnTo>
                    <a:pt x="268" y="422"/>
                  </a:lnTo>
                  <a:lnTo>
                    <a:pt x="265" y="403"/>
                  </a:lnTo>
                  <a:lnTo>
                    <a:pt x="259" y="379"/>
                  </a:lnTo>
                  <a:lnTo>
                    <a:pt x="248" y="353"/>
                  </a:lnTo>
                  <a:lnTo>
                    <a:pt x="234" y="323"/>
                  </a:lnTo>
                  <a:lnTo>
                    <a:pt x="214" y="294"/>
                  </a:lnTo>
                  <a:lnTo>
                    <a:pt x="272" y="299"/>
                  </a:lnTo>
                  <a:lnTo>
                    <a:pt x="290" y="320"/>
                  </a:lnTo>
                  <a:lnTo>
                    <a:pt x="304" y="343"/>
                  </a:lnTo>
                  <a:lnTo>
                    <a:pt x="315" y="368"/>
                  </a:lnTo>
                  <a:lnTo>
                    <a:pt x="324" y="394"/>
                  </a:lnTo>
                  <a:lnTo>
                    <a:pt x="330" y="419"/>
                  </a:lnTo>
                  <a:lnTo>
                    <a:pt x="334" y="443"/>
                  </a:lnTo>
                  <a:lnTo>
                    <a:pt x="337" y="464"/>
                  </a:lnTo>
                  <a:lnTo>
                    <a:pt x="338" y="480"/>
                  </a:lnTo>
                  <a:lnTo>
                    <a:pt x="338" y="491"/>
                  </a:lnTo>
                  <a:lnTo>
                    <a:pt x="338" y="495"/>
                  </a:lnTo>
                  <a:lnTo>
                    <a:pt x="342" y="460"/>
                  </a:lnTo>
                  <a:lnTo>
                    <a:pt x="341" y="430"/>
                  </a:lnTo>
                  <a:lnTo>
                    <a:pt x="339" y="402"/>
                  </a:lnTo>
                  <a:lnTo>
                    <a:pt x="334" y="378"/>
                  </a:lnTo>
                  <a:lnTo>
                    <a:pt x="327" y="356"/>
                  </a:lnTo>
                  <a:lnTo>
                    <a:pt x="319" y="337"/>
                  </a:lnTo>
                  <a:lnTo>
                    <a:pt x="312" y="322"/>
                  </a:lnTo>
                  <a:lnTo>
                    <a:pt x="304" y="310"/>
                  </a:lnTo>
                  <a:lnTo>
                    <a:pt x="298" y="302"/>
                  </a:lnTo>
                  <a:lnTo>
                    <a:pt x="335" y="305"/>
                  </a:lnTo>
                  <a:lnTo>
                    <a:pt x="350" y="324"/>
                  </a:lnTo>
                  <a:lnTo>
                    <a:pt x="362" y="345"/>
                  </a:lnTo>
                  <a:lnTo>
                    <a:pt x="373" y="367"/>
                  </a:lnTo>
                  <a:lnTo>
                    <a:pt x="381" y="390"/>
                  </a:lnTo>
                  <a:lnTo>
                    <a:pt x="389" y="411"/>
                  </a:lnTo>
                  <a:lnTo>
                    <a:pt x="394" y="431"/>
                  </a:lnTo>
                  <a:lnTo>
                    <a:pt x="398" y="448"/>
                  </a:lnTo>
                  <a:lnTo>
                    <a:pt x="401" y="461"/>
                  </a:lnTo>
                  <a:lnTo>
                    <a:pt x="402" y="470"/>
                  </a:lnTo>
                  <a:lnTo>
                    <a:pt x="403" y="473"/>
                  </a:lnTo>
                  <a:lnTo>
                    <a:pt x="401" y="442"/>
                  </a:lnTo>
                  <a:lnTo>
                    <a:pt x="396" y="411"/>
                  </a:lnTo>
                  <a:lnTo>
                    <a:pt x="389" y="384"/>
                  </a:lnTo>
                  <a:lnTo>
                    <a:pt x="380" y="359"/>
                  </a:lnTo>
                  <a:lnTo>
                    <a:pt x="371" y="337"/>
                  </a:lnTo>
                  <a:lnTo>
                    <a:pt x="362" y="320"/>
                  </a:lnTo>
                  <a:lnTo>
                    <a:pt x="354" y="306"/>
                  </a:lnTo>
                  <a:lnTo>
                    <a:pt x="415" y="310"/>
                  </a:lnTo>
                  <a:lnTo>
                    <a:pt x="435" y="336"/>
                  </a:lnTo>
                  <a:lnTo>
                    <a:pt x="448" y="362"/>
                  </a:lnTo>
                  <a:lnTo>
                    <a:pt x="458" y="386"/>
                  </a:lnTo>
                  <a:lnTo>
                    <a:pt x="463" y="408"/>
                  </a:lnTo>
                  <a:lnTo>
                    <a:pt x="465" y="426"/>
                  </a:lnTo>
                  <a:lnTo>
                    <a:pt x="466" y="436"/>
                  </a:lnTo>
                  <a:lnTo>
                    <a:pt x="466" y="440"/>
                  </a:lnTo>
                  <a:lnTo>
                    <a:pt x="467" y="411"/>
                  </a:lnTo>
                  <a:lnTo>
                    <a:pt x="464" y="384"/>
                  </a:lnTo>
                  <a:lnTo>
                    <a:pt x="456" y="360"/>
                  </a:lnTo>
                  <a:lnTo>
                    <a:pt x="448" y="340"/>
                  </a:lnTo>
                  <a:lnTo>
                    <a:pt x="439" y="323"/>
                  </a:lnTo>
                  <a:lnTo>
                    <a:pt x="431" y="311"/>
                  </a:lnTo>
                  <a:lnTo>
                    <a:pt x="498" y="315"/>
                  </a:lnTo>
                  <a:lnTo>
                    <a:pt x="511" y="333"/>
                  </a:lnTo>
                  <a:lnTo>
                    <a:pt x="522" y="354"/>
                  </a:lnTo>
                  <a:lnTo>
                    <a:pt x="529" y="374"/>
                  </a:lnTo>
                  <a:lnTo>
                    <a:pt x="536" y="394"/>
                  </a:lnTo>
                  <a:lnTo>
                    <a:pt x="540" y="413"/>
                  </a:lnTo>
                  <a:lnTo>
                    <a:pt x="542" y="427"/>
                  </a:lnTo>
                  <a:lnTo>
                    <a:pt x="545" y="436"/>
                  </a:lnTo>
                  <a:lnTo>
                    <a:pt x="545" y="440"/>
                  </a:lnTo>
                  <a:lnTo>
                    <a:pt x="545" y="413"/>
                  </a:lnTo>
                  <a:lnTo>
                    <a:pt x="541" y="387"/>
                  </a:lnTo>
                  <a:lnTo>
                    <a:pt x="536" y="366"/>
                  </a:lnTo>
                  <a:lnTo>
                    <a:pt x="529" y="348"/>
                  </a:lnTo>
                  <a:lnTo>
                    <a:pt x="523" y="334"/>
                  </a:lnTo>
                  <a:lnTo>
                    <a:pt x="516" y="322"/>
                  </a:lnTo>
                  <a:lnTo>
                    <a:pt x="512" y="315"/>
                  </a:lnTo>
                  <a:lnTo>
                    <a:pt x="571" y="317"/>
                  </a:lnTo>
                  <a:lnTo>
                    <a:pt x="574" y="326"/>
                  </a:lnTo>
                  <a:lnTo>
                    <a:pt x="579" y="337"/>
                  </a:lnTo>
                  <a:lnTo>
                    <a:pt x="585" y="353"/>
                  </a:lnTo>
                  <a:lnTo>
                    <a:pt x="589" y="370"/>
                  </a:lnTo>
                  <a:lnTo>
                    <a:pt x="594" y="389"/>
                  </a:lnTo>
                  <a:lnTo>
                    <a:pt x="597" y="408"/>
                  </a:lnTo>
                  <a:lnTo>
                    <a:pt x="597" y="405"/>
                  </a:lnTo>
                  <a:lnTo>
                    <a:pt x="596" y="395"/>
                  </a:lnTo>
                  <a:lnTo>
                    <a:pt x="595" y="381"/>
                  </a:lnTo>
                  <a:lnTo>
                    <a:pt x="591" y="361"/>
                  </a:lnTo>
                  <a:lnTo>
                    <a:pt x="586" y="341"/>
                  </a:lnTo>
                  <a:lnTo>
                    <a:pt x="576" y="318"/>
                  </a:lnTo>
                  <a:lnTo>
                    <a:pt x="629" y="319"/>
                  </a:lnTo>
                  <a:lnTo>
                    <a:pt x="635" y="330"/>
                  </a:lnTo>
                  <a:lnTo>
                    <a:pt x="640" y="343"/>
                  </a:lnTo>
                  <a:lnTo>
                    <a:pt x="645" y="356"/>
                  </a:lnTo>
                  <a:lnTo>
                    <a:pt x="648" y="368"/>
                  </a:lnTo>
                  <a:lnTo>
                    <a:pt x="651" y="378"/>
                  </a:lnTo>
                  <a:lnTo>
                    <a:pt x="653" y="384"/>
                  </a:lnTo>
                  <a:lnTo>
                    <a:pt x="653" y="387"/>
                  </a:lnTo>
                  <a:lnTo>
                    <a:pt x="650" y="364"/>
                  </a:lnTo>
                  <a:lnTo>
                    <a:pt x="645" y="344"/>
                  </a:lnTo>
                  <a:lnTo>
                    <a:pt x="639" y="329"/>
                  </a:lnTo>
                  <a:lnTo>
                    <a:pt x="634" y="319"/>
                  </a:lnTo>
                  <a:lnTo>
                    <a:pt x="681" y="320"/>
                  </a:lnTo>
                  <a:lnTo>
                    <a:pt x="723" y="321"/>
                  </a:lnTo>
                  <a:lnTo>
                    <a:pt x="761" y="321"/>
                  </a:lnTo>
                  <a:lnTo>
                    <a:pt x="794" y="321"/>
                  </a:lnTo>
                  <a:lnTo>
                    <a:pt x="821" y="321"/>
                  </a:lnTo>
                  <a:lnTo>
                    <a:pt x="840" y="321"/>
                  </a:lnTo>
                  <a:lnTo>
                    <a:pt x="853" y="321"/>
                  </a:lnTo>
                  <a:lnTo>
                    <a:pt x="856" y="322"/>
                  </a:lnTo>
                  <a:lnTo>
                    <a:pt x="853" y="322"/>
                  </a:lnTo>
                  <a:lnTo>
                    <a:pt x="849" y="323"/>
                  </a:lnTo>
                  <a:lnTo>
                    <a:pt x="840" y="326"/>
                  </a:lnTo>
                  <a:lnTo>
                    <a:pt x="828" y="329"/>
                  </a:lnTo>
                  <a:lnTo>
                    <a:pt x="813" y="334"/>
                  </a:lnTo>
                  <a:lnTo>
                    <a:pt x="795" y="342"/>
                  </a:lnTo>
                  <a:lnTo>
                    <a:pt x="773" y="353"/>
                  </a:lnTo>
                  <a:lnTo>
                    <a:pt x="747" y="366"/>
                  </a:lnTo>
                  <a:lnTo>
                    <a:pt x="716" y="381"/>
                  </a:lnTo>
                  <a:lnTo>
                    <a:pt x="683" y="401"/>
                  </a:lnTo>
                  <a:lnTo>
                    <a:pt x="646" y="423"/>
                  </a:lnTo>
                  <a:lnTo>
                    <a:pt x="604" y="452"/>
                  </a:lnTo>
                  <a:lnTo>
                    <a:pt x="574" y="471"/>
                  </a:lnTo>
                  <a:lnTo>
                    <a:pt x="543" y="490"/>
                  </a:lnTo>
                  <a:lnTo>
                    <a:pt x="512" y="507"/>
                  </a:lnTo>
                  <a:lnTo>
                    <a:pt x="481" y="522"/>
                  </a:lnTo>
                  <a:lnTo>
                    <a:pt x="451" y="535"/>
                  </a:lnTo>
                  <a:lnTo>
                    <a:pt x="421" y="546"/>
                  </a:lnTo>
                  <a:lnTo>
                    <a:pt x="390" y="554"/>
                  </a:lnTo>
                  <a:lnTo>
                    <a:pt x="361" y="559"/>
                  </a:lnTo>
                  <a:lnTo>
                    <a:pt x="332" y="560"/>
                  </a:lnTo>
                  <a:lnTo>
                    <a:pt x="304" y="557"/>
                  </a:lnTo>
                  <a:lnTo>
                    <a:pt x="278" y="551"/>
                  </a:lnTo>
                  <a:lnTo>
                    <a:pt x="252" y="539"/>
                  </a:lnTo>
                  <a:lnTo>
                    <a:pt x="228" y="522"/>
                  </a:lnTo>
                  <a:lnTo>
                    <a:pt x="205" y="502"/>
                  </a:lnTo>
                  <a:lnTo>
                    <a:pt x="185" y="473"/>
                  </a:lnTo>
                  <a:lnTo>
                    <a:pt x="158" y="436"/>
                  </a:lnTo>
                  <a:lnTo>
                    <a:pt x="137" y="403"/>
                  </a:lnTo>
                  <a:lnTo>
                    <a:pt x="116" y="373"/>
                  </a:lnTo>
                  <a:lnTo>
                    <a:pt x="99" y="347"/>
                  </a:lnTo>
                  <a:lnTo>
                    <a:pt x="80" y="324"/>
                  </a:lnTo>
                  <a:lnTo>
                    <a:pt x="64" y="305"/>
                  </a:lnTo>
                  <a:lnTo>
                    <a:pt x="45" y="289"/>
                  </a:lnTo>
                  <a:lnTo>
                    <a:pt x="27" y="274"/>
                  </a:lnTo>
                  <a:lnTo>
                    <a:pt x="6" y="262"/>
                  </a:lnTo>
                  <a:close/>
                  <a:moveTo>
                    <a:pt x="375" y="0"/>
                  </a:moveTo>
                  <a:lnTo>
                    <a:pt x="406" y="5"/>
                  </a:lnTo>
                  <a:lnTo>
                    <a:pt x="438" y="13"/>
                  </a:lnTo>
                  <a:lnTo>
                    <a:pt x="470" y="26"/>
                  </a:lnTo>
                  <a:lnTo>
                    <a:pt x="500" y="43"/>
                  </a:lnTo>
                  <a:lnTo>
                    <a:pt x="529" y="62"/>
                  </a:lnTo>
                  <a:lnTo>
                    <a:pt x="558" y="86"/>
                  </a:lnTo>
                  <a:lnTo>
                    <a:pt x="596" y="121"/>
                  </a:lnTo>
                  <a:lnTo>
                    <a:pt x="629" y="151"/>
                  </a:lnTo>
                  <a:lnTo>
                    <a:pt x="660" y="179"/>
                  </a:lnTo>
                  <a:lnTo>
                    <a:pt x="687" y="203"/>
                  </a:lnTo>
                  <a:lnTo>
                    <a:pt x="711" y="223"/>
                  </a:lnTo>
                  <a:lnTo>
                    <a:pt x="732" y="241"/>
                  </a:lnTo>
                  <a:lnTo>
                    <a:pt x="751" y="256"/>
                  </a:lnTo>
                  <a:lnTo>
                    <a:pt x="768" y="268"/>
                  </a:lnTo>
                  <a:lnTo>
                    <a:pt x="782" y="279"/>
                  </a:lnTo>
                  <a:lnTo>
                    <a:pt x="794" y="287"/>
                  </a:lnTo>
                  <a:lnTo>
                    <a:pt x="805" y="294"/>
                  </a:lnTo>
                  <a:lnTo>
                    <a:pt x="814" y="300"/>
                  </a:lnTo>
                  <a:lnTo>
                    <a:pt x="823" y="305"/>
                  </a:lnTo>
                  <a:lnTo>
                    <a:pt x="832" y="309"/>
                  </a:lnTo>
                  <a:lnTo>
                    <a:pt x="839" y="314"/>
                  </a:lnTo>
                  <a:lnTo>
                    <a:pt x="846" y="317"/>
                  </a:lnTo>
                  <a:lnTo>
                    <a:pt x="853" y="321"/>
                  </a:lnTo>
                  <a:lnTo>
                    <a:pt x="841" y="321"/>
                  </a:lnTo>
                  <a:lnTo>
                    <a:pt x="823" y="321"/>
                  </a:lnTo>
                  <a:lnTo>
                    <a:pt x="798" y="320"/>
                  </a:lnTo>
                  <a:lnTo>
                    <a:pt x="768" y="319"/>
                  </a:lnTo>
                  <a:lnTo>
                    <a:pt x="733" y="318"/>
                  </a:lnTo>
                  <a:lnTo>
                    <a:pt x="692" y="317"/>
                  </a:lnTo>
                  <a:lnTo>
                    <a:pt x="648" y="315"/>
                  </a:lnTo>
                  <a:lnTo>
                    <a:pt x="651" y="309"/>
                  </a:lnTo>
                  <a:lnTo>
                    <a:pt x="657" y="299"/>
                  </a:lnTo>
                  <a:lnTo>
                    <a:pt x="663" y="285"/>
                  </a:lnTo>
                  <a:lnTo>
                    <a:pt x="669" y="267"/>
                  </a:lnTo>
                  <a:lnTo>
                    <a:pt x="674" y="246"/>
                  </a:lnTo>
                  <a:lnTo>
                    <a:pt x="673" y="249"/>
                  </a:lnTo>
                  <a:lnTo>
                    <a:pt x="671" y="256"/>
                  </a:lnTo>
                  <a:lnTo>
                    <a:pt x="666" y="267"/>
                  </a:lnTo>
                  <a:lnTo>
                    <a:pt x="662" y="279"/>
                  </a:lnTo>
                  <a:lnTo>
                    <a:pt x="656" y="292"/>
                  </a:lnTo>
                  <a:lnTo>
                    <a:pt x="649" y="304"/>
                  </a:lnTo>
                  <a:lnTo>
                    <a:pt x="642" y="315"/>
                  </a:lnTo>
                  <a:lnTo>
                    <a:pt x="590" y="311"/>
                  </a:lnTo>
                  <a:lnTo>
                    <a:pt x="602" y="290"/>
                  </a:lnTo>
                  <a:lnTo>
                    <a:pt x="610" y="268"/>
                  </a:lnTo>
                  <a:lnTo>
                    <a:pt x="615" y="248"/>
                  </a:lnTo>
                  <a:lnTo>
                    <a:pt x="617" y="234"/>
                  </a:lnTo>
                  <a:lnTo>
                    <a:pt x="619" y="223"/>
                  </a:lnTo>
                  <a:lnTo>
                    <a:pt x="619" y="220"/>
                  </a:lnTo>
                  <a:lnTo>
                    <a:pt x="615" y="238"/>
                  </a:lnTo>
                  <a:lnTo>
                    <a:pt x="610" y="256"/>
                  </a:lnTo>
                  <a:lnTo>
                    <a:pt x="604" y="271"/>
                  </a:lnTo>
                  <a:lnTo>
                    <a:pt x="598" y="286"/>
                  </a:lnTo>
                  <a:lnTo>
                    <a:pt x="592" y="297"/>
                  </a:lnTo>
                  <a:lnTo>
                    <a:pt x="588" y="306"/>
                  </a:lnTo>
                  <a:lnTo>
                    <a:pt x="585" y="311"/>
                  </a:lnTo>
                  <a:lnTo>
                    <a:pt x="526" y="307"/>
                  </a:lnTo>
                  <a:lnTo>
                    <a:pt x="532" y="300"/>
                  </a:lnTo>
                  <a:lnTo>
                    <a:pt x="538" y="290"/>
                  </a:lnTo>
                  <a:lnTo>
                    <a:pt x="546" y="275"/>
                  </a:lnTo>
                  <a:lnTo>
                    <a:pt x="553" y="258"/>
                  </a:lnTo>
                  <a:lnTo>
                    <a:pt x="561" y="237"/>
                  </a:lnTo>
                  <a:lnTo>
                    <a:pt x="565" y="213"/>
                  </a:lnTo>
                  <a:lnTo>
                    <a:pt x="569" y="186"/>
                  </a:lnTo>
                  <a:lnTo>
                    <a:pt x="569" y="188"/>
                  </a:lnTo>
                  <a:lnTo>
                    <a:pt x="566" y="196"/>
                  </a:lnTo>
                  <a:lnTo>
                    <a:pt x="563" y="208"/>
                  </a:lnTo>
                  <a:lnTo>
                    <a:pt x="559" y="222"/>
                  </a:lnTo>
                  <a:lnTo>
                    <a:pt x="552" y="238"/>
                  </a:lnTo>
                  <a:lnTo>
                    <a:pt x="545" y="256"/>
                  </a:lnTo>
                  <a:lnTo>
                    <a:pt x="536" y="274"/>
                  </a:lnTo>
                  <a:lnTo>
                    <a:pt x="525" y="291"/>
                  </a:lnTo>
                  <a:lnTo>
                    <a:pt x="512" y="307"/>
                  </a:lnTo>
                  <a:lnTo>
                    <a:pt x="445" y="302"/>
                  </a:lnTo>
                  <a:lnTo>
                    <a:pt x="451" y="292"/>
                  </a:lnTo>
                  <a:lnTo>
                    <a:pt x="460" y="280"/>
                  </a:lnTo>
                  <a:lnTo>
                    <a:pt x="470" y="264"/>
                  </a:lnTo>
                  <a:lnTo>
                    <a:pt x="478" y="245"/>
                  </a:lnTo>
                  <a:lnTo>
                    <a:pt x="486" y="223"/>
                  </a:lnTo>
                  <a:lnTo>
                    <a:pt x="490" y="199"/>
                  </a:lnTo>
                  <a:lnTo>
                    <a:pt x="491" y="173"/>
                  </a:lnTo>
                  <a:lnTo>
                    <a:pt x="491" y="177"/>
                  </a:lnTo>
                  <a:lnTo>
                    <a:pt x="490" y="185"/>
                  </a:lnTo>
                  <a:lnTo>
                    <a:pt x="487" y="198"/>
                  </a:lnTo>
                  <a:lnTo>
                    <a:pt x="481" y="216"/>
                  </a:lnTo>
                  <a:lnTo>
                    <a:pt x="474" y="235"/>
                  </a:lnTo>
                  <a:lnTo>
                    <a:pt x="463" y="256"/>
                  </a:lnTo>
                  <a:lnTo>
                    <a:pt x="448" y="278"/>
                  </a:lnTo>
                  <a:lnTo>
                    <a:pt x="429" y="299"/>
                  </a:lnTo>
                  <a:lnTo>
                    <a:pt x="369" y="294"/>
                  </a:lnTo>
                  <a:lnTo>
                    <a:pt x="376" y="284"/>
                  </a:lnTo>
                  <a:lnTo>
                    <a:pt x="385" y="271"/>
                  </a:lnTo>
                  <a:lnTo>
                    <a:pt x="394" y="254"/>
                  </a:lnTo>
                  <a:lnTo>
                    <a:pt x="405" y="233"/>
                  </a:lnTo>
                  <a:lnTo>
                    <a:pt x="415" y="210"/>
                  </a:lnTo>
                  <a:lnTo>
                    <a:pt x="424" y="184"/>
                  </a:lnTo>
                  <a:lnTo>
                    <a:pt x="430" y="157"/>
                  </a:lnTo>
                  <a:lnTo>
                    <a:pt x="434" y="128"/>
                  </a:lnTo>
                  <a:lnTo>
                    <a:pt x="434" y="131"/>
                  </a:lnTo>
                  <a:lnTo>
                    <a:pt x="430" y="140"/>
                  </a:lnTo>
                  <a:lnTo>
                    <a:pt x="427" y="153"/>
                  </a:lnTo>
                  <a:lnTo>
                    <a:pt x="422" y="170"/>
                  </a:lnTo>
                  <a:lnTo>
                    <a:pt x="414" y="190"/>
                  </a:lnTo>
                  <a:lnTo>
                    <a:pt x="405" y="211"/>
                  </a:lnTo>
                  <a:lnTo>
                    <a:pt x="394" y="233"/>
                  </a:lnTo>
                  <a:lnTo>
                    <a:pt x="381" y="255"/>
                  </a:lnTo>
                  <a:lnTo>
                    <a:pt x="367" y="274"/>
                  </a:lnTo>
                  <a:lnTo>
                    <a:pt x="350" y="292"/>
                  </a:lnTo>
                  <a:lnTo>
                    <a:pt x="298" y="286"/>
                  </a:lnTo>
                  <a:lnTo>
                    <a:pt x="303" y="280"/>
                  </a:lnTo>
                  <a:lnTo>
                    <a:pt x="312" y="269"/>
                  </a:lnTo>
                  <a:lnTo>
                    <a:pt x="322" y="255"/>
                  </a:lnTo>
                  <a:lnTo>
                    <a:pt x="331" y="237"/>
                  </a:lnTo>
                  <a:lnTo>
                    <a:pt x="340" y="216"/>
                  </a:lnTo>
                  <a:lnTo>
                    <a:pt x="348" y="192"/>
                  </a:lnTo>
                  <a:lnTo>
                    <a:pt x="353" y="162"/>
                  </a:lnTo>
                  <a:lnTo>
                    <a:pt x="356" y="131"/>
                  </a:lnTo>
                  <a:lnTo>
                    <a:pt x="356" y="95"/>
                  </a:lnTo>
                  <a:lnTo>
                    <a:pt x="355" y="98"/>
                  </a:lnTo>
                  <a:lnTo>
                    <a:pt x="354" y="107"/>
                  </a:lnTo>
                  <a:lnTo>
                    <a:pt x="352" y="121"/>
                  </a:lnTo>
                  <a:lnTo>
                    <a:pt x="349" y="138"/>
                  </a:lnTo>
                  <a:lnTo>
                    <a:pt x="344" y="158"/>
                  </a:lnTo>
                  <a:lnTo>
                    <a:pt x="338" y="181"/>
                  </a:lnTo>
                  <a:lnTo>
                    <a:pt x="330" y="204"/>
                  </a:lnTo>
                  <a:lnTo>
                    <a:pt x="319" y="227"/>
                  </a:lnTo>
                  <a:lnTo>
                    <a:pt x="306" y="248"/>
                  </a:lnTo>
                  <a:lnTo>
                    <a:pt x="291" y="268"/>
                  </a:lnTo>
                  <a:lnTo>
                    <a:pt x="274" y="284"/>
                  </a:lnTo>
                  <a:lnTo>
                    <a:pt x="214" y="277"/>
                  </a:lnTo>
                  <a:lnTo>
                    <a:pt x="237" y="248"/>
                  </a:lnTo>
                  <a:lnTo>
                    <a:pt x="254" y="220"/>
                  </a:lnTo>
                  <a:lnTo>
                    <a:pt x="267" y="194"/>
                  </a:lnTo>
                  <a:lnTo>
                    <a:pt x="276" y="171"/>
                  </a:lnTo>
                  <a:lnTo>
                    <a:pt x="282" y="150"/>
                  </a:lnTo>
                  <a:lnTo>
                    <a:pt x="285" y="135"/>
                  </a:lnTo>
                  <a:lnTo>
                    <a:pt x="287" y="125"/>
                  </a:lnTo>
                  <a:lnTo>
                    <a:pt x="287" y="122"/>
                  </a:lnTo>
                  <a:lnTo>
                    <a:pt x="277" y="154"/>
                  </a:lnTo>
                  <a:lnTo>
                    <a:pt x="266" y="182"/>
                  </a:lnTo>
                  <a:lnTo>
                    <a:pt x="253" y="206"/>
                  </a:lnTo>
                  <a:lnTo>
                    <a:pt x="240" y="227"/>
                  </a:lnTo>
                  <a:lnTo>
                    <a:pt x="227" y="244"/>
                  </a:lnTo>
                  <a:lnTo>
                    <a:pt x="215" y="257"/>
                  </a:lnTo>
                  <a:lnTo>
                    <a:pt x="204" y="268"/>
                  </a:lnTo>
                  <a:lnTo>
                    <a:pt x="197" y="274"/>
                  </a:lnTo>
                  <a:lnTo>
                    <a:pt x="144" y="267"/>
                  </a:lnTo>
                  <a:lnTo>
                    <a:pt x="168" y="244"/>
                  </a:lnTo>
                  <a:lnTo>
                    <a:pt x="186" y="223"/>
                  </a:lnTo>
                  <a:lnTo>
                    <a:pt x="199" y="205"/>
                  </a:lnTo>
                  <a:lnTo>
                    <a:pt x="207" y="187"/>
                  </a:lnTo>
                  <a:lnTo>
                    <a:pt x="213" y="172"/>
                  </a:lnTo>
                  <a:lnTo>
                    <a:pt x="216" y="160"/>
                  </a:lnTo>
                  <a:lnTo>
                    <a:pt x="217" y="150"/>
                  </a:lnTo>
                  <a:lnTo>
                    <a:pt x="217" y="145"/>
                  </a:lnTo>
                  <a:lnTo>
                    <a:pt x="217" y="143"/>
                  </a:lnTo>
                  <a:lnTo>
                    <a:pt x="207" y="171"/>
                  </a:lnTo>
                  <a:lnTo>
                    <a:pt x="195" y="195"/>
                  </a:lnTo>
                  <a:lnTo>
                    <a:pt x="181" y="216"/>
                  </a:lnTo>
                  <a:lnTo>
                    <a:pt x="167" y="233"/>
                  </a:lnTo>
                  <a:lnTo>
                    <a:pt x="154" y="247"/>
                  </a:lnTo>
                  <a:lnTo>
                    <a:pt x="142" y="258"/>
                  </a:lnTo>
                  <a:lnTo>
                    <a:pt x="133" y="265"/>
                  </a:lnTo>
                  <a:lnTo>
                    <a:pt x="0" y="242"/>
                  </a:lnTo>
                  <a:lnTo>
                    <a:pt x="14" y="236"/>
                  </a:lnTo>
                  <a:lnTo>
                    <a:pt x="29" y="229"/>
                  </a:lnTo>
                  <a:lnTo>
                    <a:pt x="48" y="219"/>
                  </a:lnTo>
                  <a:lnTo>
                    <a:pt x="67" y="205"/>
                  </a:lnTo>
                  <a:lnTo>
                    <a:pt x="90" y="187"/>
                  </a:lnTo>
                  <a:lnTo>
                    <a:pt x="114" y="166"/>
                  </a:lnTo>
                  <a:lnTo>
                    <a:pt x="140" y="141"/>
                  </a:lnTo>
                  <a:lnTo>
                    <a:pt x="168" y="110"/>
                  </a:lnTo>
                  <a:lnTo>
                    <a:pt x="200" y="75"/>
                  </a:lnTo>
                  <a:lnTo>
                    <a:pt x="226" y="49"/>
                  </a:lnTo>
                  <a:lnTo>
                    <a:pt x="254" y="30"/>
                  </a:lnTo>
                  <a:lnTo>
                    <a:pt x="282" y="16"/>
                  </a:lnTo>
                  <a:lnTo>
                    <a:pt x="313" y="6"/>
                  </a:lnTo>
                  <a:lnTo>
                    <a:pt x="344" y="0"/>
                  </a:lnTo>
                  <a:lnTo>
                    <a:pt x="375" y="0"/>
                  </a:lnTo>
                  <a:close/>
                </a:path>
              </a:pathLst>
            </a:custGeom>
            <a:solidFill>
              <a:schemeClr val="accent2"/>
            </a:solid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900" kern="0">
                <a:solidFill>
                  <a:sysClr val="window" lastClr="FFFFFF"/>
                </a:solidFill>
                <a:cs typeface="+mn-ea"/>
                <a:sym typeface="+mn-lt"/>
              </a:endParaRPr>
            </a:p>
          </p:txBody>
        </p:sp>
        <p:sp>
          <p:nvSpPr>
            <p:cNvPr id="41" name="Freeform 41"/>
            <p:cNvSpPr>
              <a:spLocks noEditPoints="1"/>
            </p:cNvSpPr>
            <p:nvPr/>
          </p:nvSpPr>
          <p:spPr bwMode="auto">
            <a:xfrm>
              <a:off x="6162675" y="1747838"/>
              <a:ext cx="1209675" cy="1841500"/>
            </a:xfrm>
            <a:custGeom>
              <a:avLst/>
              <a:gdLst>
                <a:gd name="T0" fmla="*/ 472 w 762"/>
                <a:gd name="T1" fmla="*/ 180 h 1160"/>
                <a:gd name="T2" fmla="*/ 393 w 762"/>
                <a:gd name="T3" fmla="*/ 247 h 1160"/>
                <a:gd name="T4" fmla="*/ 433 w 762"/>
                <a:gd name="T5" fmla="*/ 271 h 1160"/>
                <a:gd name="T6" fmla="*/ 357 w 762"/>
                <a:gd name="T7" fmla="*/ 318 h 1160"/>
                <a:gd name="T8" fmla="*/ 406 w 762"/>
                <a:gd name="T9" fmla="*/ 343 h 1160"/>
                <a:gd name="T10" fmla="*/ 418 w 762"/>
                <a:gd name="T11" fmla="*/ 432 h 1160"/>
                <a:gd name="T12" fmla="*/ 278 w 762"/>
                <a:gd name="T13" fmla="*/ 378 h 1160"/>
                <a:gd name="T14" fmla="*/ 397 w 762"/>
                <a:gd name="T15" fmla="*/ 434 h 1160"/>
                <a:gd name="T16" fmla="*/ 360 w 762"/>
                <a:gd name="T17" fmla="*/ 514 h 1160"/>
                <a:gd name="T18" fmla="*/ 277 w 762"/>
                <a:gd name="T19" fmla="*/ 487 h 1160"/>
                <a:gd name="T20" fmla="*/ 402 w 762"/>
                <a:gd name="T21" fmla="*/ 660 h 1160"/>
                <a:gd name="T22" fmla="*/ 250 w 762"/>
                <a:gd name="T23" fmla="*/ 571 h 1160"/>
                <a:gd name="T24" fmla="*/ 243 w 762"/>
                <a:gd name="T25" fmla="*/ 578 h 1160"/>
                <a:gd name="T26" fmla="*/ 398 w 762"/>
                <a:gd name="T27" fmla="*/ 685 h 1160"/>
                <a:gd name="T28" fmla="*/ 295 w 762"/>
                <a:gd name="T29" fmla="*/ 693 h 1160"/>
                <a:gd name="T30" fmla="*/ 140 w 762"/>
                <a:gd name="T31" fmla="*/ 659 h 1160"/>
                <a:gd name="T32" fmla="*/ 293 w 762"/>
                <a:gd name="T33" fmla="*/ 714 h 1160"/>
                <a:gd name="T34" fmla="*/ 303 w 762"/>
                <a:gd name="T35" fmla="*/ 819 h 1160"/>
                <a:gd name="T36" fmla="*/ 161 w 762"/>
                <a:gd name="T37" fmla="*/ 755 h 1160"/>
                <a:gd name="T38" fmla="*/ 325 w 762"/>
                <a:gd name="T39" fmla="*/ 855 h 1160"/>
                <a:gd name="T40" fmla="*/ 269 w 762"/>
                <a:gd name="T41" fmla="*/ 889 h 1160"/>
                <a:gd name="T42" fmla="*/ 179 w 762"/>
                <a:gd name="T43" fmla="*/ 852 h 1160"/>
                <a:gd name="T44" fmla="*/ 331 w 762"/>
                <a:gd name="T45" fmla="*/ 968 h 1160"/>
                <a:gd name="T46" fmla="*/ 261 w 762"/>
                <a:gd name="T47" fmla="*/ 1083 h 1160"/>
                <a:gd name="T48" fmla="*/ 86 w 762"/>
                <a:gd name="T49" fmla="*/ 868 h 1160"/>
                <a:gd name="T50" fmla="*/ 6 w 762"/>
                <a:gd name="T51" fmla="*/ 602 h 1160"/>
                <a:gd name="T52" fmla="*/ 183 w 762"/>
                <a:gd name="T53" fmla="*/ 341 h 1160"/>
                <a:gd name="T54" fmla="*/ 385 w 762"/>
                <a:gd name="T55" fmla="*/ 140 h 1160"/>
                <a:gd name="T56" fmla="*/ 463 w 762"/>
                <a:gd name="T57" fmla="*/ 45 h 1160"/>
                <a:gd name="T58" fmla="*/ 492 w 762"/>
                <a:gd name="T59" fmla="*/ 1 h 1160"/>
                <a:gd name="T60" fmla="*/ 522 w 762"/>
                <a:gd name="T61" fmla="*/ 111 h 1160"/>
                <a:gd name="T62" fmla="*/ 662 w 762"/>
                <a:gd name="T63" fmla="*/ 395 h 1160"/>
                <a:gd name="T64" fmla="*/ 759 w 762"/>
                <a:gd name="T65" fmla="*/ 661 h 1160"/>
                <a:gd name="T66" fmla="*/ 693 w 762"/>
                <a:gd name="T67" fmla="*/ 883 h 1160"/>
                <a:gd name="T68" fmla="*/ 443 w 762"/>
                <a:gd name="T69" fmla="*/ 1038 h 1160"/>
                <a:gd name="T70" fmla="*/ 337 w 762"/>
                <a:gd name="T71" fmla="*/ 1092 h 1160"/>
                <a:gd name="T72" fmla="*/ 482 w 762"/>
                <a:gd name="T73" fmla="*/ 907 h 1160"/>
                <a:gd name="T74" fmla="*/ 505 w 762"/>
                <a:gd name="T75" fmla="*/ 895 h 1160"/>
                <a:gd name="T76" fmla="*/ 389 w 762"/>
                <a:gd name="T77" fmla="*/ 891 h 1160"/>
                <a:gd name="T78" fmla="*/ 566 w 762"/>
                <a:gd name="T79" fmla="*/ 816 h 1160"/>
                <a:gd name="T80" fmla="*/ 494 w 762"/>
                <a:gd name="T81" fmla="*/ 823 h 1160"/>
                <a:gd name="T82" fmla="*/ 479 w 762"/>
                <a:gd name="T83" fmla="*/ 747 h 1160"/>
                <a:gd name="T84" fmla="*/ 658 w 762"/>
                <a:gd name="T85" fmla="*/ 722 h 1160"/>
                <a:gd name="T86" fmla="*/ 497 w 762"/>
                <a:gd name="T87" fmla="*/ 720 h 1160"/>
                <a:gd name="T88" fmla="*/ 438 w 762"/>
                <a:gd name="T89" fmla="*/ 692 h 1160"/>
                <a:gd name="T90" fmla="*/ 621 w 762"/>
                <a:gd name="T91" fmla="*/ 636 h 1160"/>
                <a:gd name="T92" fmla="*/ 509 w 762"/>
                <a:gd name="T93" fmla="*/ 647 h 1160"/>
                <a:gd name="T94" fmla="*/ 487 w 762"/>
                <a:gd name="T95" fmla="*/ 566 h 1160"/>
                <a:gd name="T96" fmla="*/ 611 w 762"/>
                <a:gd name="T97" fmla="*/ 543 h 1160"/>
                <a:gd name="T98" fmla="*/ 432 w 762"/>
                <a:gd name="T99" fmla="*/ 578 h 1160"/>
                <a:gd name="T100" fmla="*/ 588 w 762"/>
                <a:gd name="T101" fmla="*/ 438 h 1160"/>
                <a:gd name="T102" fmla="*/ 505 w 762"/>
                <a:gd name="T103" fmla="*/ 444 h 1160"/>
                <a:gd name="T104" fmla="*/ 483 w 762"/>
                <a:gd name="T105" fmla="*/ 379 h 1160"/>
                <a:gd name="T106" fmla="*/ 554 w 762"/>
                <a:gd name="T107" fmla="*/ 361 h 1160"/>
                <a:gd name="T108" fmla="*/ 492 w 762"/>
                <a:gd name="T109" fmla="*/ 297 h 1160"/>
                <a:gd name="T110" fmla="*/ 532 w 762"/>
                <a:gd name="T111" fmla="*/ 284 h 1160"/>
                <a:gd name="T112" fmla="*/ 479 w 762"/>
                <a:gd name="T113" fmla="*/ 147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62" h="1160">
                  <a:moveTo>
                    <a:pt x="489" y="2"/>
                  </a:moveTo>
                  <a:lnTo>
                    <a:pt x="488" y="16"/>
                  </a:lnTo>
                  <a:lnTo>
                    <a:pt x="486" y="37"/>
                  </a:lnTo>
                  <a:lnTo>
                    <a:pt x="484" y="64"/>
                  </a:lnTo>
                  <a:lnTo>
                    <a:pt x="481" y="97"/>
                  </a:lnTo>
                  <a:lnTo>
                    <a:pt x="476" y="136"/>
                  </a:lnTo>
                  <a:lnTo>
                    <a:pt x="472" y="180"/>
                  </a:lnTo>
                  <a:lnTo>
                    <a:pt x="467" y="229"/>
                  </a:lnTo>
                  <a:lnTo>
                    <a:pt x="460" y="282"/>
                  </a:lnTo>
                  <a:lnTo>
                    <a:pt x="453" y="278"/>
                  </a:lnTo>
                  <a:lnTo>
                    <a:pt x="444" y="271"/>
                  </a:lnTo>
                  <a:lnTo>
                    <a:pt x="431" y="263"/>
                  </a:lnTo>
                  <a:lnTo>
                    <a:pt x="413" y="255"/>
                  </a:lnTo>
                  <a:lnTo>
                    <a:pt x="393" y="247"/>
                  </a:lnTo>
                  <a:lnTo>
                    <a:pt x="369" y="239"/>
                  </a:lnTo>
                  <a:lnTo>
                    <a:pt x="372" y="241"/>
                  </a:lnTo>
                  <a:lnTo>
                    <a:pt x="378" y="244"/>
                  </a:lnTo>
                  <a:lnTo>
                    <a:pt x="390" y="248"/>
                  </a:lnTo>
                  <a:lnTo>
                    <a:pt x="403" y="255"/>
                  </a:lnTo>
                  <a:lnTo>
                    <a:pt x="419" y="262"/>
                  </a:lnTo>
                  <a:lnTo>
                    <a:pt x="433" y="271"/>
                  </a:lnTo>
                  <a:lnTo>
                    <a:pt x="447" y="281"/>
                  </a:lnTo>
                  <a:lnTo>
                    <a:pt x="459" y="289"/>
                  </a:lnTo>
                  <a:lnTo>
                    <a:pt x="449" y="360"/>
                  </a:lnTo>
                  <a:lnTo>
                    <a:pt x="424" y="345"/>
                  </a:lnTo>
                  <a:lnTo>
                    <a:pt x="399" y="332"/>
                  </a:lnTo>
                  <a:lnTo>
                    <a:pt x="376" y="323"/>
                  </a:lnTo>
                  <a:lnTo>
                    <a:pt x="357" y="318"/>
                  </a:lnTo>
                  <a:lnTo>
                    <a:pt x="341" y="313"/>
                  </a:lnTo>
                  <a:lnTo>
                    <a:pt x="331" y="312"/>
                  </a:lnTo>
                  <a:lnTo>
                    <a:pt x="327" y="311"/>
                  </a:lnTo>
                  <a:lnTo>
                    <a:pt x="348" y="318"/>
                  </a:lnTo>
                  <a:lnTo>
                    <a:pt x="369" y="325"/>
                  </a:lnTo>
                  <a:lnTo>
                    <a:pt x="388" y="334"/>
                  </a:lnTo>
                  <a:lnTo>
                    <a:pt x="406" y="343"/>
                  </a:lnTo>
                  <a:lnTo>
                    <a:pt x="421" y="350"/>
                  </a:lnTo>
                  <a:lnTo>
                    <a:pt x="433" y="358"/>
                  </a:lnTo>
                  <a:lnTo>
                    <a:pt x="443" y="363"/>
                  </a:lnTo>
                  <a:lnTo>
                    <a:pt x="448" y="368"/>
                  </a:lnTo>
                  <a:lnTo>
                    <a:pt x="437" y="448"/>
                  </a:lnTo>
                  <a:lnTo>
                    <a:pt x="428" y="441"/>
                  </a:lnTo>
                  <a:lnTo>
                    <a:pt x="418" y="432"/>
                  </a:lnTo>
                  <a:lnTo>
                    <a:pt x="402" y="422"/>
                  </a:lnTo>
                  <a:lnTo>
                    <a:pt x="385" y="411"/>
                  </a:lnTo>
                  <a:lnTo>
                    <a:pt x="362" y="400"/>
                  </a:lnTo>
                  <a:lnTo>
                    <a:pt x="337" y="391"/>
                  </a:lnTo>
                  <a:lnTo>
                    <a:pt x="308" y="383"/>
                  </a:lnTo>
                  <a:lnTo>
                    <a:pt x="275" y="376"/>
                  </a:lnTo>
                  <a:lnTo>
                    <a:pt x="278" y="378"/>
                  </a:lnTo>
                  <a:lnTo>
                    <a:pt x="286" y="381"/>
                  </a:lnTo>
                  <a:lnTo>
                    <a:pt x="299" y="385"/>
                  </a:lnTo>
                  <a:lnTo>
                    <a:pt x="315" y="391"/>
                  </a:lnTo>
                  <a:lnTo>
                    <a:pt x="335" y="399"/>
                  </a:lnTo>
                  <a:lnTo>
                    <a:pt x="355" y="409"/>
                  </a:lnTo>
                  <a:lnTo>
                    <a:pt x="376" y="420"/>
                  </a:lnTo>
                  <a:lnTo>
                    <a:pt x="397" y="434"/>
                  </a:lnTo>
                  <a:lnTo>
                    <a:pt x="417" y="449"/>
                  </a:lnTo>
                  <a:lnTo>
                    <a:pt x="434" y="466"/>
                  </a:lnTo>
                  <a:lnTo>
                    <a:pt x="420" y="558"/>
                  </a:lnTo>
                  <a:lnTo>
                    <a:pt x="410" y="549"/>
                  </a:lnTo>
                  <a:lnTo>
                    <a:pt x="397" y="539"/>
                  </a:lnTo>
                  <a:lnTo>
                    <a:pt x="380" y="525"/>
                  </a:lnTo>
                  <a:lnTo>
                    <a:pt x="360" y="514"/>
                  </a:lnTo>
                  <a:lnTo>
                    <a:pt x="336" y="502"/>
                  </a:lnTo>
                  <a:lnTo>
                    <a:pt x="310" y="491"/>
                  </a:lnTo>
                  <a:lnTo>
                    <a:pt x="282" y="484"/>
                  </a:lnTo>
                  <a:lnTo>
                    <a:pt x="250" y="480"/>
                  </a:lnTo>
                  <a:lnTo>
                    <a:pt x="253" y="481"/>
                  </a:lnTo>
                  <a:lnTo>
                    <a:pt x="263" y="483"/>
                  </a:lnTo>
                  <a:lnTo>
                    <a:pt x="277" y="487"/>
                  </a:lnTo>
                  <a:lnTo>
                    <a:pt x="296" y="494"/>
                  </a:lnTo>
                  <a:lnTo>
                    <a:pt x="318" y="503"/>
                  </a:lnTo>
                  <a:lnTo>
                    <a:pt x="341" y="516"/>
                  </a:lnTo>
                  <a:lnTo>
                    <a:pt x="366" y="533"/>
                  </a:lnTo>
                  <a:lnTo>
                    <a:pt x="392" y="554"/>
                  </a:lnTo>
                  <a:lnTo>
                    <a:pt x="417" y="579"/>
                  </a:lnTo>
                  <a:lnTo>
                    <a:pt x="402" y="660"/>
                  </a:lnTo>
                  <a:lnTo>
                    <a:pt x="392" y="652"/>
                  </a:lnTo>
                  <a:lnTo>
                    <a:pt x="376" y="640"/>
                  </a:lnTo>
                  <a:lnTo>
                    <a:pt x="358" y="627"/>
                  </a:lnTo>
                  <a:lnTo>
                    <a:pt x="335" y="612"/>
                  </a:lnTo>
                  <a:lnTo>
                    <a:pt x="310" y="597"/>
                  </a:lnTo>
                  <a:lnTo>
                    <a:pt x="281" y="584"/>
                  </a:lnTo>
                  <a:lnTo>
                    <a:pt x="250" y="571"/>
                  </a:lnTo>
                  <a:lnTo>
                    <a:pt x="216" y="561"/>
                  </a:lnTo>
                  <a:lnTo>
                    <a:pt x="182" y="555"/>
                  </a:lnTo>
                  <a:lnTo>
                    <a:pt x="184" y="555"/>
                  </a:lnTo>
                  <a:lnTo>
                    <a:pt x="192" y="558"/>
                  </a:lnTo>
                  <a:lnTo>
                    <a:pt x="206" y="562"/>
                  </a:lnTo>
                  <a:lnTo>
                    <a:pt x="223" y="569"/>
                  </a:lnTo>
                  <a:lnTo>
                    <a:pt x="243" y="578"/>
                  </a:lnTo>
                  <a:lnTo>
                    <a:pt x="264" y="587"/>
                  </a:lnTo>
                  <a:lnTo>
                    <a:pt x="288" y="599"/>
                  </a:lnTo>
                  <a:lnTo>
                    <a:pt x="312" y="614"/>
                  </a:lnTo>
                  <a:lnTo>
                    <a:pt x="336" y="629"/>
                  </a:lnTo>
                  <a:lnTo>
                    <a:pt x="359" y="646"/>
                  </a:lnTo>
                  <a:lnTo>
                    <a:pt x="380" y="665"/>
                  </a:lnTo>
                  <a:lnTo>
                    <a:pt x="398" y="685"/>
                  </a:lnTo>
                  <a:lnTo>
                    <a:pt x="384" y="757"/>
                  </a:lnTo>
                  <a:lnTo>
                    <a:pt x="377" y="750"/>
                  </a:lnTo>
                  <a:lnTo>
                    <a:pt x="366" y="741"/>
                  </a:lnTo>
                  <a:lnTo>
                    <a:pt x="353" y="729"/>
                  </a:lnTo>
                  <a:lnTo>
                    <a:pt x="337" y="717"/>
                  </a:lnTo>
                  <a:lnTo>
                    <a:pt x="318" y="705"/>
                  </a:lnTo>
                  <a:lnTo>
                    <a:pt x="295" y="693"/>
                  </a:lnTo>
                  <a:lnTo>
                    <a:pt x="269" y="682"/>
                  </a:lnTo>
                  <a:lnTo>
                    <a:pt x="239" y="672"/>
                  </a:lnTo>
                  <a:lnTo>
                    <a:pt x="207" y="665"/>
                  </a:lnTo>
                  <a:lnTo>
                    <a:pt x="170" y="659"/>
                  </a:lnTo>
                  <a:lnTo>
                    <a:pt x="128" y="657"/>
                  </a:lnTo>
                  <a:lnTo>
                    <a:pt x="132" y="658"/>
                  </a:lnTo>
                  <a:lnTo>
                    <a:pt x="140" y="659"/>
                  </a:lnTo>
                  <a:lnTo>
                    <a:pt x="154" y="663"/>
                  </a:lnTo>
                  <a:lnTo>
                    <a:pt x="172" y="667"/>
                  </a:lnTo>
                  <a:lnTo>
                    <a:pt x="194" y="673"/>
                  </a:lnTo>
                  <a:lnTo>
                    <a:pt x="216" y="680"/>
                  </a:lnTo>
                  <a:lnTo>
                    <a:pt x="241" y="690"/>
                  </a:lnTo>
                  <a:lnTo>
                    <a:pt x="268" y="701"/>
                  </a:lnTo>
                  <a:lnTo>
                    <a:pt x="293" y="714"/>
                  </a:lnTo>
                  <a:lnTo>
                    <a:pt x="318" y="730"/>
                  </a:lnTo>
                  <a:lnTo>
                    <a:pt x="340" y="747"/>
                  </a:lnTo>
                  <a:lnTo>
                    <a:pt x="361" y="767"/>
                  </a:lnTo>
                  <a:lnTo>
                    <a:pt x="377" y="789"/>
                  </a:lnTo>
                  <a:lnTo>
                    <a:pt x="361" y="869"/>
                  </a:lnTo>
                  <a:lnTo>
                    <a:pt x="333" y="842"/>
                  </a:lnTo>
                  <a:lnTo>
                    <a:pt x="303" y="819"/>
                  </a:lnTo>
                  <a:lnTo>
                    <a:pt x="275" y="800"/>
                  </a:lnTo>
                  <a:lnTo>
                    <a:pt x="248" y="785"/>
                  </a:lnTo>
                  <a:lnTo>
                    <a:pt x="224" y="773"/>
                  </a:lnTo>
                  <a:lnTo>
                    <a:pt x="202" y="766"/>
                  </a:lnTo>
                  <a:lnTo>
                    <a:pt x="184" y="760"/>
                  </a:lnTo>
                  <a:lnTo>
                    <a:pt x="170" y="756"/>
                  </a:lnTo>
                  <a:lnTo>
                    <a:pt x="161" y="755"/>
                  </a:lnTo>
                  <a:lnTo>
                    <a:pt x="158" y="754"/>
                  </a:lnTo>
                  <a:lnTo>
                    <a:pt x="196" y="768"/>
                  </a:lnTo>
                  <a:lnTo>
                    <a:pt x="229" y="784"/>
                  </a:lnTo>
                  <a:lnTo>
                    <a:pt x="260" y="803"/>
                  </a:lnTo>
                  <a:lnTo>
                    <a:pt x="285" y="820"/>
                  </a:lnTo>
                  <a:lnTo>
                    <a:pt x="307" y="839"/>
                  </a:lnTo>
                  <a:lnTo>
                    <a:pt x="325" y="855"/>
                  </a:lnTo>
                  <a:lnTo>
                    <a:pt x="339" y="870"/>
                  </a:lnTo>
                  <a:lnTo>
                    <a:pt x="349" y="883"/>
                  </a:lnTo>
                  <a:lnTo>
                    <a:pt x="357" y="893"/>
                  </a:lnTo>
                  <a:lnTo>
                    <a:pt x="340" y="964"/>
                  </a:lnTo>
                  <a:lnTo>
                    <a:pt x="315" y="932"/>
                  </a:lnTo>
                  <a:lnTo>
                    <a:pt x="291" y="908"/>
                  </a:lnTo>
                  <a:lnTo>
                    <a:pt x="269" y="889"/>
                  </a:lnTo>
                  <a:lnTo>
                    <a:pt x="248" y="875"/>
                  </a:lnTo>
                  <a:lnTo>
                    <a:pt x="228" y="865"/>
                  </a:lnTo>
                  <a:lnTo>
                    <a:pt x="212" y="858"/>
                  </a:lnTo>
                  <a:lnTo>
                    <a:pt x="199" y="854"/>
                  </a:lnTo>
                  <a:lnTo>
                    <a:pt x="188" y="852"/>
                  </a:lnTo>
                  <a:lnTo>
                    <a:pt x="182" y="852"/>
                  </a:lnTo>
                  <a:lnTo>
                    <a:pt x="179" y="852"/>
                  </a:lnTo>
                  <a:lnTo>
                    <a:pt x="212" y="865"/>
                  </a:lnTo>
                  <a:lnTo>
                    <a:pt x="241" y="881"/>
                  </a:lnTo>
                  <a:lnTo>
                    <a:pt x="266" y="900"/>
                  </a:lnTo>
                  <a:lnTo>
                    <a:pt x="287" y="918"/>
                  </a:lnTo>
                  <a:lnTo>
                    <a:pt x="306" y="937"/>
                  </a:lnTo>
                  <a:lnTo>
                    <a:pt x="320" y="954"/>
                  </a:lnTo>
                  <a:lnTo>
                    <a:pt x="331" y="968"/>
                  </a:lnTo>
                  <a:lnTo>
                    <a:pt x="337" y="979"/>
                  </a:lnTo>
                  <a:lnTo>
                    <a:pt x="315" y="1069"/>
                  </a:lnTo>
                  <a:lnTo>
                    <a:pt x="293" y="1160"/>
                  </a:lnTo>
                  <a:lnTo>
                    <a:pt x="288" y="1143"/>
                  </a:lnTo>
                  <a:lnTo>
                    <a:pt x="282" y="1126"/>
                  </a:lnTo>
                  <a:lnTo>
                    <a:pt x="272" y="1105"/>
                  </a:lnTo>
                  <a:lnTo>
                    <a:pt x="261" y="1083"/>
                  </a:lnTo>
                  <a:lnTo>
                    <a:pt x="247" y="1059"/>
                  </a:lnTo>
                  <a:lnTo>
                    <a:pt x="229" y="1033"/>
                  </a:lnTo>
                  <a:lnTo>
                    <a:pt x="209" y="1005"/>
                  </a:lnTo>
                  <a:lnTo>
                    <a:pt x="184" y="975"/>
                  </a:lnTo>
                  <a:lnTo>
                    <a:pt x="155" y="942"/>
                  </a:lnTo>
                  <a:lnTo>
                    <a:pt x="123" y="906"/>
                  </a:lnTo>
                  <a:lnTo>
                    <a:pt x="86" y="868"/>
                  </a:lnTo>
                  <a:lnTo>
                    <a:pt x="55" y="833"/>
                  </a:lnTo>
                  <a:lnTo>
                    <a:pt x="33" y="796"/>
                  </a:lnTo>
                  <a:lnTo>
                    <a:pt x="15" y="758"/>
                  </a:lnTo>
                  <a:lnTo>
                    <a:pt x="4" y="719"/>
                  </a:lnTo>
                  <a:lnTo>
                    <a:pt x="0" y="680"/>
                  </a:lnTo>
                  <a:lnTo>
                    <a:pt x="0" y="641"/>
                  </a:lnTo>
                  <a:lnTo>
                    <a:pt x="6" y="602"/>
                  </a:lnTo>
                  <a:lnTo>
                    <a:pt x="17" y="562"/>
                  </a:lnTo>
                  <a:lnTo>
                    <a:pt x="33" y="523"/>
                  </a:lnTo>
                  <a:lnTo>
                    <a:pt x="52" y="486"/>
                  </a:lnTo>
                  <a:lnTo>
                    <a:pt x="77" y="449"/>
                  </a:lnTo>
                  <a:lnTo>
                    <a:pt x="105" y="415"/>
                  </a:lnTo>
                  <a:lnTo>
                    <a:pt x="138" y="382"/>
                  </a:lnTo>
                  <a:lnTo>
                    <a:pt x="183" y="341"/>
                  </a:lnTo>
                  <a:lnTo>
                    <a:pt x="222" y="303"/>
                  </a:lnTo>
                  <a:lnTo>
                    <a:pt x="258" y="269"/>
                  </a:lnTo>
                  <a:lnTo>
                    <a:pt x="290" y="237"/>
                  </a:lnTo>
                  <a:lnTo>
                    <a:pt x="319" y="209"/>
                  </a:lnTo>
                  <a:lnTo>
                    <a:pt x="344" y="184"/>
                  </a:lnTo>
                  <a:lnTo>
                    <a:pt x="366" y="161"/>
                  </a:lnTo>
                  <a:lnTo>
                    <a:pt x="385" y="140"/>
                  </a:lnTo>
                  <a:lnTo>
                    <a:pt x="402" y="122"/>
                  </a:lnTo>
                  <a:lnTo>
                    <a:pt x="417" y="106"/>
                  </a:lnTo>
                  <a:lnTo>
                    <a:pt x="428" y="90"/>
                  </a:lnTo>
                  <a:lnTo>
                    <a:pt x="439" y="77"/>
                  </a:lnTo>
                  <a:lnTo>
                    <a:pt x="448" y="65"/>
                  </a:lnTo>
                  <a:lnTo>
                    <a:pt x="457" y="55"/>
                  </a:lnTo>
                  <a:lnTo>
                    <a:pt x="463" y="45"/>
                  </a:lnTo>
                  <a:lnTo>
                    <a:pt x="469" y="36"/>
                  </a:lnTo>
                  <a:lnTo>
                    <a:pt x="474" y="27"/>
                  </a:lnTo>
                  <a:lnTo>
                    <a:pt x="480" y="19"/>
                  </a:lnTo>
                  <a:lnTo>
                    <a:pt x="484" y="10"/>
                  </a:lnTo>
                  <a:lnTo>
                    <a:pt x="489" y="2"/>
                  </a:lnTo>
                  <a:close/>
                  <a:moveTo>
                    <a:pt x="490" y="0"/>
                  </a:moveTo>
                  <a:lnTo>
                    <a:pt x="492" y="1"/>
                  </a:lnTo>
                  <a:lnTo>
                    <a:pt x="492" y="7"/>
                  </a:lnTo>
                  <a:lnTo>
                    <a:pt x="493" y="14"/>
                  </a:lnTo>
                  <a:lnTo>
                    <a:pt x="496" y="26"/>
                  </a:lnTo>
                  <a:lnTo>
                    <a:pt x="499" y="43"/>
                  </a:lnTo>
                  <a:lnTo>
                    <a:pt x="505" y="61"/>
                  </a:lnTo>
                  <a:lnTo>
                    <a:pt x="512" y="84"/>
                  </a:lnTo>
                  <a:lnTo>
                    <a:pt x="522" y="111"/>
                  </a:lnTo>
                  <a:lnTo>
                    <a:pt x="534" y="142"/>
                  </a:lnTo>
                  <a:lnTo>
                    <a:pt x="549" y="176"/>
                  </a:lnTo>
                  <a:lnTo>
                    <a:pt x="567" y="216"/>
                  </a:lnTo>
                  <a:lnTo>
                    <a:pt x="587" y="258"/>
                  </a:lnTo>
                  <a:lnTo>
                    <a:pt x="612" y="305"/>
                  </a:lnTo>
                  <a:lnTo>
                    <a:pt x="641" y="356"/>
                  </a:lnTo>
                  <a:lnTo>
                    <a:pt x="662" y="395"/>
                  </a:lnTo>
                  <a:lnTo>
                    <a:pt x="682" y="433"/>
                  </a:lnTo>
                  <a:lnTo>
                    <a:pt x="700" y="472"/>
                  </a:lnTo>
                  <a:lnTo>
                    <a:pt x="718" y="510"/>
                  </a:lnTo>
                  <a:lnTo>
                    <a:pt x="732" y="549"/>
                  </a:lnTo>
                  <a:lnTo>
                    <a:pt x="744" y="586"/>
                  </a:lnTo>
                  <a:lnTo>
                    <a:pt x="754" y="624"/>
                  </a:lnTo>
                  <a:lnTo>
                    <a:pt x="759" y="661"/>
                  </a:lnTo>
                  <a:lnTo>
                    <a:pt x="762" y="697"/>
                  </a:lnTo>
                  <a:lnTo>
                    <a:pt x="761" y="731"/>
                  </a:lnTo>
                  <a:lnTo>
                    <a:pt x="757" y="765"/>
                  </a:lnTo>
                  <a:lnTo>
                    <a:pt x="748" y="797"/>
                  </a:lnTo>
                  <a:lnTo>
                    <a:pt x="734" y="828"/>
                  </a:lnTo>
                  <a:lnTo>
                    <a:pt x="716" y="856"/>
                  </a:lnTo>
                  <a:lnTo>
                    <a:pt x="693" y="883"/>
                  </a:lnTo>
                  <a:lnTo>
                    <a:pt x="663" y="908"/>
                  </a:lnTo>
                  <a:lnTo>
                    <a:pt x="629" y="931"/>
                  </a:lnTo>
                  <a:lnTo>
                    <a:pt x="584" y="956"/>
                  </a:lnTo>
                  <a:lnTo>
                    <a:pt x="543" y="979"/>
                  </a:lnTo>
                  <a:lnTo>
                    <a:pt x="506" y="1000"/>
                  </a:lnTo>
                  <a:lnTo>
                    <a:pt x="473" y="1019"/>
                  </a:lnTo>
                  <a:lnTo>
                    <a:pt x="443" y="1038"/>
                  </a:lnTo>
                  <a:lnTo>
                    <a:pt x="415" y="1055"/>
                  </a:lnTo>
                  <a:lnTo>
                    <a:pt x="392" y="1073"/>
                  </a:lnTo>
                  <a:lnTo>
                    <a:pt x="371" y="1090"/>
                  </a:lnTo>
                  <a:lnTo>
                    <a:pt x="352" y="1109"/>
                  </a:lnTo>
                  <a:lnTo>
                    <a:pt x="335" y="1129"/>
                  </a:lnTo>
                  <a:lnTo>
                    <a:pt x="321" y="1152"/>
                  </a:lnTo>
                  <a:lnTo>
                    <a:pt x="337" y="1092"/>
                  </a:lnTo>
                  <a:lnTo>
                    <a:pt x="353" y="1029"/>
                  </a:lnTo>
                  <a:lnTo>
                    <a:pt x="368" y="963"/>
                  </a:lnTo>
                  <a:lnTo>
                    <a:pt x="382" y="953"/>
                  </a:lnTo>
                  <a:lnTo>
                    <a:pt x="400" y="942"/>
                  </a:lnTo>
                  <a:lnTo>
                    <a:pt x="423" y="929"/>
                  </a:lnTo>
                  <a:lnTo>
                    <a:pt x="451" y="918"/>
                  </a:lnTo>
                  <a:lnTo>
                    <a:pt x="482" y="907"/>
                  </a:lnTo>
                  <a:lnTo>
                    <a:pt x="517" y="901"/>
                  </a:lnTo>
                  <a:lnTo>
                    <a:pt x="554" y="899"/>
                  </a:lnTo>
                  <a:lnTo>
                    <a:pt x="551" y="897"/>
                  </a:lnTo>
                  <a:lnTo>
                    <a:pt x="545" y="896"/>
                  </a:lnTo>
                  <a:lnTo>
                    <a:pt x="535" y="895"/>
                  </a:lnTo>
                  <a:lnTo>
                    <a:pt x="522" y="894"/>
                  </a:lnTo>
                  <a:lnTo>
                    <a:pt x="505" y="895"/>
                  </a:lnTo>
                  <a:lnTo>
                    <a:pt x="484" y="897"/>
                  </a:lnTo>
                  <a:lnTo>
                    <a:pt x="460" y="904"/>
                  </a:lnTo>
                  <a:lnTo>
                    <a:pt x="434" y="914"/>
                  </a:lnTo>
                  <a:lnTo>
                    <a:pt x="403" y="928"/>
                  </a:lnTo>
                  <a:lnTo>
                    <a:pt x="371" y="946"/>
                  </a:lnTo>
                  <a:lnTo>
                    <a:pt x="381" y="899"/>
                  </a:lnTo>
                  <a:lnTo>
                    <a:pt x="389" y="891"/>
                  </a:lnTo>
                  <a:lnTo>
                    <a:pt x="403" y="881"/>
                  </a:lnTo>
                  <a:lnTo>
                    <a:pt x="421" y="870"/>
                  </a:lnTo>
                  <a:lnTo>
                    <a:pt x="442" y="857"/>
                  </a:lnTo>
                  <a:lnTo>
                    <a:pt x="467" y="845"/>
                  </a:lnTo>
                  <a:lnTo>
                    <a:pt x="496" y="833"/>
                  </a:lnTo>
                  <a:lnTo>
                    <a:pt x="529" y="823"/>
                  </a:lnTo>
                  <a:lnTo>
                    <a:pt x="566" y="816"/>
                  </a:lnTo>
                  <a:lnTo>
                    <a:pt x="606" y="810"/>
                  </a:lnTo>
                  <a:lnTo>
                    <a:pt x="602" y="810"/>
                  </a:lnTo>
                  <a:lnTo>
                    <a:pt x="592" y="809"/>
                  </a:lnTo>
                  <a:lnTo>
                    <a:pt x="574" y="810"/>
                  </a:lnTo>
                  <a:lnTo>
                    <a:pt x="552" y="813"/>
                  </a:lnTo>
                  <a:lnTo>
                    <a:pt x="525" y="817"/>
                  </a:lnTo>
                  <a:lnTo>
                    <a:pt x="494" y="823"/>
                  </a:lnTo>
                  <a:lnTo>
                    <a:pt x="460" y="835"/>
                  </a:lnTo>
                  <a:lnTo>
                    <a:pt x="424" y="851"/>
                  </a:lnTo>
                  <a:lnTo>
                    <a:pt x="386" y="872"/>
                  </a:lnTo>
                  <a:lnTo>
                    <a:pt x="399" y="794"/>
                  </a:lnTo>
                  <a:lnTo>
                    <a:pt x="423" y="775"/>
                  </a:lnTo>
                  <a:lnTo>
                    <a:pt x="450" y="759"/>
                  </a:lnTo>
                  <a:lnTo>
                    <a:pt x="479" y="747"/>
                  </a:lnTo>
                  <a:lnTo>
                    <a:pt x="509" y="738"/>
                  </a:lnTo>
                  <a:lnTo>
                    <a:pt x="539" y="731"/>
                  </a:lnTo>
                  <a:lnTo>
                    <a:pt x="569" y="727"/>
                  </a:lnTo>
                  <a:lnTo>
                    <a:pt x="596" y="724"/>
                  </a:lnTo>
                  <a:lnTo>
                    <a:pt x="621" y="723"/>
                  </a:lnTo>
                  <a:lnTo>
                    <a:pt x="643" y="722"/>
                  </a:lnTo>
                  <a:lnTo>
                    <a:pt x="658" y="722"/>
                  </a:lnTo>
                  <a:lnTo>
                    <a:pt x="669" y="723"/>
                  </a:lnTo>
                  <a:lnTo>
                    <a:pt x="673" y="723"/>
                  </a:lnTo>
                  <a:lnTo>
                    <a:pt x="631" y="716"/>
                  </a:lnTo>
                  <a:lnTo>
                    <a:pt x="593" y="713"/>
                  </a:lnTo>
                  <a:lnTo>
                    <a:pt x="557" y="713"/>
                  </a:lnTo>
                  <a:lnTo>
                    <a:pt x="525" y="716"/>
                  </a:lnTo>
                  <a:lnTo>
                    <a:pt x="497" y="720"/>
                  </a:lnTo>
                  <a:lnTo>
                    <a:pt x="471" y="728"/>
                  </a:lnTo>
                  <a:lnTo>
                    <a:pt x="449" y="735"/>
                  </a:lnTo>
                  <a:lnTo>
                    <a:pt x="431" y="744"/>
                  </a:lnTo>
                  <a:lnTo>
                    <a:pt x="417" y="752"/>
                  </a:lnTo>
                  <a:lnTo>
                    <a:pt x="406" y="758"/>
                  </a:lnTo>
                  <a:lnTo>
                    <a:pt x="413" y="708"/>
                  </a:lnTo>
                  <a:lnTo>
                    <a:pt x="438" y="692"/>
                  </a:lnTo>
                  <a:lnTo>
                    <a:pt x="465" y="678"/>
                  </a:lnTo>
                  <a:lnTo>
                    <a:pt x="494" y="666"/>
                  </a:lnTo>
                  <a:lnTo>
                    <a:pt x="522" y="656"/>
                  </a:lnTo>
                  <a:lnTo>
                    <a:pt x="550" y="649"/>
                  </a:lnTo>
                  <a:lnTo>
                    <a:pt x="577" y="643"/>
                  </a:lnTo>
                  <a:lnTo>
                    <a:pt x="601" y="639"/>
                  </a:lnTo>
                  <a:lnTo>
                    <a:pt x="621" y="636"/>
                  </a:lnTo>
                  <a:lnTo>
                    <a:pt x="637" y="634"/>
                  </a:lnTo>
                  <a:lnTo>
                    <a:pt x="647" y="633"/>
                  </a:lnTo>
                  <a:lnTo>
                    <a:pt x="650" y="633"/>
                  </a:lnTo>
                  <a:lnTo>
                    <a:pt x="612" y="632"/>
                  </a:lnTo>
                  <a:lnTo>
                    <a:pt x="575" y="634"/>
                  </a:lnTo>
                  <a:lnTo>
                    <a:pt x="541" y="640"/>
                  </a:lnTo>
                  <a:lnTo>
                    <a:pt x="509" y="647"/>
                  </a:lnTo>
                  <a:lnTo>
                    <a:pt x="480" y="656"/>
                  </a:lnTo>
                  <a:lnTo>
                    <a:pt x="455" y="666"/>
                  </a:lnTo>
                  <a:lnTo>
                    <a:pt x="433" y="674"/>
                  </a:lnTo>
                  <a:lnTo>
                    <a:pt x="418" y="682"/>
                  </a:lnTo>
                  <a:lnTo>
                    <a:pt x="428" y="598"/>
                  </a:lnTo>
                  <a:lnTo>
                    <a:pt x="459" y="580"/>
                  </a:lnTo>
                  <a:lnTo>
                    <a:pt x="487" y="566"/>
                  </a:lnTo>
                  <a:lnTo>
                    <a:pt x="515" y="556"/>
                  </a:lnTo>
                  <a:lnTo>
                    <a:pt x="542" y="548"/>
                  </a:lnTo>
                  <a:lnTo>
                    <a:pt x="564" y="545"/>
                  </a:lnTo>
                  <a:lnTo>
                    <a:pt x="584" y="543"/>
                  </a:lnTo>
                  <a:lnTo>
                    <a:pt x="598" y="542"/>
                  </a:lnTo>
                  <a:lnTo>
                    <a:pt x="608" y="542"/>
                  </a:lnTo>
                  <a:lnTo>
                    <a:pt x="611" y="543"/>
                  </a:lnTo>
                  <a:lnTo>
                    <a:pt x="577" y="539"/>
                  </a:lnTo>
                  <a:lnTo>
                    <a:pt x="545" y="540"/>
                  </a:lnTo>
                  <a:lnTo>
                    <a:pt x="515" y="544"/>
                  </a:lnTo>
                  <a:lnTo>
                    <a:pt x="488" y="552"/>
                  </a:lnTo>
                  <a:lnTo>
                    <a:pt x="465" y="560"/>
                  </a:lnTo>
                  <a:lnTo>
                    <a:pt x="446" y="569"/>
                  </a:lnTo>
                  <a:lnTo>
                    <a:pt x="432" y="578"/>
                  </a:lnTo>
                  <a:lnTo>
                    <a:pt x="444" y="486"/>
                  </a:lnTo>
                  <a:lnTo>
                    <a:pt x="467" y="472"/>
                  </a:lnTo>
                  <a:lnTo>
                    <a:pt x="493" y="461"/>
                  </a:lnTo>
                  <a:lnTo>
                    <a:pt x="519" y="453"/>
                  </a:lnTo>
                  <a:lnTo>
                    <a:pt x="544" y="446"/>
                  </a:lnTo>
                  <a:lnTo>
                    <a:pt x="568" y="442"/>
                  </a:lnTo>
                  <a:lnTo>
                    <a:pt x="588" y="438"/>
                  </a:lnTo>
                  <a:lnTo>
                    <a:pt x="605" y="437"/>
                  </a:lnTo>
                  <a:lnTo>
                    <a:pt x="616" y="436"/>
                  </a:lnTo>
                  <a:lnTo>
                    <a:pt x="619" y="436"/>
                  </a:lnTo>
                  <a:lnTo>
                    <a:pt x="586" y="434"/>
                  </a:lnTo>
                  <a:lnTo>
                    <a:pt x="556" y="435"/>
                  </a:lnTo>
                  <a:lnTo>
                    <a:pt x="529" y="438"/>
                  </a:lnTo>
                  <a:lnTo>
                    <a:pt x="505" y="444"/>
                  </a:lnTo>
                  <a:lnTo>
                    <a:pt x="484" y="450"/>
                  </a:lnTo>
                  <a:lnTo>
                    <a:pt x="468" y="457"/>
                  </a:lnTo>
                  <a:lnTo>
                    <a:pt x="455" y="462"/>
                  </a:lnTo>
                  <a:lnTo>
                    <a:pt x="446" y="468"/>
                  </a:lnTo>
                  <a:lnTo>
                    <a:pt x="455" y="387"/>
                  </a:lnTo>
                  <a:lnTo>
                    <a:pt x="467" y="384"/>
                  </a:lnTo>
                  <a:lnTo>
                    <a:pt x="483" y="379"/>
                  </a:lnTo>
                  <a:lnTo>
                    <a:pt x="505" y="373"/>
                  </a:lnTo>
                  <a:lnTo>
                    <a:pt x="529" y="368"/>
                  </a:lnTo>
                  <a:lnTo>
                    <a:pt x="555" y="363"/>
                  </a:lnTo>
                  <a:lnTo>
                    <a:pt x="582" y="362"/>
                  </a:lnTo>
                  <a:lnTo>
                    <a:pt x="579" y="362"/>
                  </a:lnTo>
                  <a:lnTo>
                    <a:pt x="569" y="361"/>
                  </a:lnTo>
                  <a:lnTo>
                    <a:pt x="554" y="361"/>
                  </a:lnTo>
                  <a:lnTo>
                    <a:pt x="533" y="362"/>
                  </a:lnTo>
                  <a:lnTo>
                    <a:pt x="509" y="366"/>
                  </a:lnTo>
                  <a:lnTo>
                    <a:pt x="483" y="371"/>
                  </a:lnTo>
                  <a:lnTo>
                    <a:pt x="456" y="380"/>
                  </a:lnTo>
                  <a:lnTo>
                    <a:pt x="463" y="308"/>
                  </a:lnTo>
                  <a:lnTo>
                    <a:pt x="476" y="303"/>
                  </a:lnTo>
                  <a:lnTo>
                    <a:pt x="492" y="297"/>
                  </a:lnTo>
                  <a:lnTo>
                    <a:pt x="508" y="293"/>
                  </a:lnTo>
                  <a:lnTo>
                    <a:pt x="523" y="288"/>
                  </a:lnTo>
                  <a:lnTo>
                    <a:pt x="537" y="286"/>
                  </a:lnTo>
                  <a:lnTo>
                    <a:pt x="548" y="284"/>
                  </a:lnTo>
                  <a:lnTo>
                    <a:pt x="556" y="282"/>
                  </a:lnTo>
                  <a:lnTo>
                    <a:pt x="559" y="282"/>
                  </a:lnTo>
                  <a:lnTo>
                    <a:pt x="532" y="284"/>
                  </a:lnTo>
                  <a:lnTo>
                    <a:pt x="509" y="287"/>
                  </a:lnTo>
                  <a:lnTo>
                    <a:pt x="489" y="293"/>
                  </a:lnTo>
                  <a:lnTo>
                    <a:pt x="474" y="297"/>
                  </a:lnTo>
                  <a:lnTo>
                    <a:pt x="464" y="301"/>
                  </a:lnTo>
                  <a:lnTo>
                    <a:pt x="470" y="246"/>
                  </a:lnTo>
                  <a:lnTo>
                    <a:pt x="474" y="194"/>
                  </a:lnTo>
                  <a:lnTo>
                    <a:pt x="479" y="147"/>
                  </a:lnTo>
                  <a:lnTo>
                    <a:pt x="482" y="106"/>
                  </a:lnTo>
                  <a:lnTo>
                    <a:pt x="485" y="70"/>
                  </a:lnTo>
                  <a:lnTo>
                    <a:pt x="487" y="39"/>
                  </a:lnTo>
                  <a:lnTo>
                    <a:pt x="488" y="16"/>
                  </a:lnTo>
                  <a:lnTo>
                    <a:pt x="489" y="1"/>
                  </a:lnTo>
                  <a:lnTo>
                    <a:pt x="490" y="0"/>
                  </a:lnTo>
                  <a:close/>
                </a:path>
              </a:pathLst>
            </a:custGeom>
            <a:solidFill>
              <a:schemeClr val="accent1"/>
            </a:solid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900" kern="0">
                <a:solidFill>
                  <a:sysClr val="window" lastClr="FFFFFF"/>
                </a:solidFill>
                <a:cs typeface="+mn-ea"/>
                <a:sym typeface="+mn-lt"/>
              </a:endParaRPr>
            </a:p>
          </p:txBody>
        </p:sp>
        <p:sp>
          <p:nvSpPr>
            <p:cNvPr id="42" name="Freeform 42"/>
            <p:cNvSpPr>
              <a:spLocks noEditPoints="1"/>
            </p:cNvSpPr>
            <p:nvPr/>
          </p:nvSpPr>
          <p:spPr bwMode="auto">
            <a:xfrm>
              <a:off x="4319588" y="3300413"/>
              <a:ext cx="1228725" cy="808037"/>
            </a:xfrm>
            <a:custGeom>
              <a:avLst/>
              <a:gdLst>
                <a:gd name="T0" fmla="*/ 694 w 774"/>
                <a:gd name="T1" fmla="*/ 299 h 509"/>
                <a:gd name="T2" fmla="*/ 568 w 774"/>
                <a:gd name="T3" fmla="*/ 475 h 509"/>
                <a:gd name="T4" fmla="*/ 401 w 774"/>
                <a:gd name="T5" fmla="*/ 502 h 509"/>
                <a:gd name="T6" fmla="*/ 196 w 774"/>
                <a:gd name="T7" fmla="*/ 401 h 509"/>
                <a:gd name="T8" fmla="*/ 68 w 774"/>
                <a:gd name="T9" fmla="*/ 337 h 509"/>
                <a:gd name="T10" fmla="*/ 10 w 774"/>
                <a:gd name="T11" fmla="*/ 320 h 509"/>
                <a:gd name="T12" fmla="*/ 110 w 774"/>
                <a:gd name="T13" fmla="*/ 296 h 509"/>
                <a:gd name="T14" fmla="*/ 177 w 774"/>
                <a:gd name="T15" fmla="*/ 328 h 509"/>
                <a:gd name="T16" fmla="*/ 186 w 774"/>
                <a:gd name="T17" fmla="*/ 294 h 509"/>
                <a:gd name="T18" fmla="*/ 229 w 774"/>
                <a:gd name="T19" fmla="*/ 348 h 509"/>
                <a:gd name="T20" fmla="*/ 238 w 774"/>
                <a:gd name="T21" fmla="*/ 290 h 509"/>
                <a:gd name="T22" fmla="*/ 282 w 774"/>
                <a:gd name="T23" fmla="*/ 304 h 509"/>
                <a:gd name="T24" fmla="*/ 282 w 774"/>
                <a:gd name="T25" fmla="*/ 356 h 509"/>
                <a:gd name="T26" fmla="*/ 369 w 774"/>
                <a:gd name="T27" fmla="*/ 254 h 509"/>
                <a:gd name="T28" fmla="*/ 352 w 774"/>
                <a:gd name="T29" fmla="*/ 376 h 509"/>
                <a:gd name="T30" fmla="*/ 360 w 774"/>
                <a:gd name="T31" fmla="*/ 298 h 509"/>
                <a:gd name="T32" fmla="*/ 419 w 774"/>
                <a:gd name="T33" fmla="*/ 295 h 509"/>
                <a:gd name="T34" fmla="*/ 413 w 774"/>
                <a:gd name="T35" fmla="*/ 393 h 509"/>
                <a:gd name="T36" fmla="*/ 441 w 774"/>
                <a:gd name="T37" fmla="*/ 264 h 509"/>
                <a:gd name="T38" fmla="*/ 481 w 774"/>
                <a:gd name="T39" fmla="*/ 288 h 509"/>
                <a:gd name="T40" fmla="*/ 487 w 774"/>
                <a:gd name="T41" fmla="*/ 416 h 509"/>
                <a:gd name="T42" fmla="*/ 492 w 774"/>
                <a:gd name="T43" fmla="*/ 302 h 509"/>
                <a:gd name="T44" fmla="*/ 553 w 774"/>
                <a:gd name="T45" fmla="*/ 288 h 509"/>
                <a:gd name="T46" fmla="*/ 543 w 774"/>
                <a:gd name="T47" fmla="*/ 382 h 509"/>
                <a:gd name="T48" fmla="*/ 587 w 774"/>
                <a:gd name="T49" fmla="*/ 238 h 509"/>
                <a:gd name="T50" fmla="*/ 601 w 774"/>
                <a:gd name="T51" fmla="*/ 309 h 509"/>
                <a:gd name="T52" fmla="*/ 604 w 774"/>
                <a:gd name="T53" fmla="*/ 323 h 509"/>
                <a:gd name="T54" fmla="*/ 651 w 774"/>
                <a:gd name="T55" fmla="*/ 225 h 509"/>
                <a:gd name="T56" fmla="*/ 565 w 774"/>
                <a:gd name="T57" fmla="*/ 50 h 509"/>
                <a:gd name="T58" fmla="*/ 705 w 774"/>
                <a:gd name="T59" fmla="*/ 176 h 509"/>
                <a:gd name="T60" fmla="*/ 636 w 774"/>
                <a:gd name="T61" fmla="*/ 209 h 509"/>
                <a:gd name="T62" fmla="*/ 558 w 774"/>
                <a:gd name="T63" fmla="*/ 104 h 509"/>
                <a:gd name="T64" fmla="*/ 585 w 774"/>
                <a:gd name="T65" fmla="*/ 170 h 509"/>
                <a:gd name="T66" fmla="*/ 556 w 774"/>
                <a:gd name="T67" fmla="*/ 184 h 509"/>
                <a:gd name="T68" fmla="*/ 495 w 774"/>
                <a:gd name="T69" fmla="*/ 99 h 509"/>
                <a:gd name="T70" fmla="*/ 574 w 774"/>
                <a:gd name="T71" fmla="*/ 215 h 509"/>
                <a:gd name="T72" fmla="*/ 451 w 774"/>
                <a:gd name="T73" fmla="*/ 137 h 509"/>
                <a:gd name="T74" fmla="*/ 425 w 774"/>
                <a:gd name="T75" fmla="*/ 62 h 509"/>
                <a:gd name="T76" fmla="*/ 480 w 774"/>
                <a:gd name="T77" fmla="*/ 207 h 509"/>
                <a:gd name="T78" fmla="*/ 419 w 774"/>
                <a:gd name="T79" fmla="*/ 182 h 509"/>
                <a:gd name="T80" fmla="*/ 372 w 774"/>
                <a:gd name="T81" fmla="*/ 96 h 509"/>
                <a:gd name="T82" fmla="*/ 427 w 774"/>
                <a:gd name="T83" fmla="*/ 208 h 509"/>
                <a:gd name="T84" fmla="*/ 344 w 774"/>
                <a:gd name="T85" fmla="*/ 188 h 509"/>
                <a:gd name="T86" fmla="*/ 327 w 774"/>
                <a:gd name="T87" fmla="*/ 162 h 509"/>
                <a:gd name="T88" fmla="*/ 318 w 774"/>
                <a:gd name="T89" fmla="*/ 253 h 509"/>
                <a:gd name="T90" fmla="*/ 257 w 774"/>
                <a:gd name="T91" fmla="*/ 162 h 509"/>
                <a:gd name="T92" fmla="*/ 290 w 774"/>
                <a:gd name="T93" fmla="*/ 237 h 509"/>
                <a:gd name="T94" fmla="*/ 234 w 774"/>
                <a:gd name="T95" fmla="*/ 236 h 509"/>
                <a:gd name="T96" fmla="*/ 220 w 774"/>
                <a:gd name="T97" fmla="*/ 213 h 509"/>
                <a:gd name="T98" fmla="*/ 188 w 774"/>
                <a:gd name="T99" fmla="*/ 257 h 509"/>
                <a:gd name="T100" fmla="*/ 175 w 774"/>
                <a:gd name="T101" fmla="*/ 239 h 509"/>
                <a:gd name="T102" fmla="*/ 84 w 774"/>
                <a:gd name="T103" fmla="*/ 299 h 509"/>
                <a:gd name="T104" fmla="*/ 3 w 774"/>
                <a:gd name="T105" fmla="*/ 316 h 509"/>
                <a:gd name="T106" fmla="*/ 68 w 774"/>
                <a:gd name="T107" fmla="*/ 273 h 509"/>
                <a:gd name="T108" fmla="*/ 225 w 774"/>
                <a:gd name="T109" fmla="*/ 126 h 509"/>
                <a:gd name="T110" fmla="*/ 394 w 774"/>
                <a:gd name="T111" fmla="*/ 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74" h="509">
                  <a:moveTo>
                    <a:pt x="774" y="219"/>
                  </a:moveTo>
                  <a:lnTo>
                    <a:pt x="761" y="227"/>
                  </a:lnTo>
                  <a:lnTo>
                    <a:pt x="747" y="239"/>
                  </a:lnTo>
                  <a:lnTo>
                    <a:pt x="730" y="255"/>
                  </a:lnTo>
                  <a:lnTo>
                    <a:pt x="713" y="275"/>
                  </a:lnTo>
                  <a:lnTo>
                    <a:pt x="694" y="299"/>
                  </a:lnTo>
                  <a:lnTo>
                    <a:pt x="674" y="329"/>
                  </a:lnTo>
                  <a:lnTo>
                    <a:pt x="653" y="364"/>
                  </a:lnTo>
                  <a:lnTo>
                    <a:pt x="630" y="406"/>
                  </a:lnTo>
                  <a:lnTo>
                    <a:pt x="612" y="434"/>
                  </a:lnTo>
                  <a:lnTo>
                    <a:pt x="591" y="457"/>
                  </a:lnTo>
                  <a:lnTo>
                    <a:pt x="568" y="475"/>
                  </a:lnTo>
                  <a:lnTo>
                    <a:pt x="543" y="490"/>
                  </a:lnTo>
                  <a:lnTo>
                    <a:pt x="516" y="500"/>
                  </a:lnTo>
                  <a:lnTo>
                    <a:pt x="489" y="507"/>
                  </a:lnTo>
                  <a:lnTo>
                    <a:pt x="461" y="509"/>
                  </a:lnTo>
                  <a:lnTo>
                    <a:pt x="430" y="508"/>
                  </a:lnTo>
                  <a:lnTo>
                    <a:pt x="401" y="502"/>
                  </a:lnTo>
                  <a:lnTo>
                    <a:pt x="370" y="494"/>
                  </a:lnTo>
                  <a:lnTo>
                    <a:pt x="341" y="482"/>
                  </a:lnTo>
                  <a:lnTo>
                    <a:pt x="312" y="466"/>
                  </a:lnTo>
                  <a:lnTo>
                    <a:pt x="268" y="441"/>
                  </a:lnTo>
                  <a:lnTo>
                    <a:pt x="230" y="420"/>
                  </a:lnTo>
                  <a:lnTo>
                    <a:pt x="196" y="401"/>
                  </a:lnTo>
                  <a:lnTo>
                    <a:pt x="167" y="386"/>
                  </a:lnTo>
                  <a:lnTo>
                    <a:pt x="141" y="372"/>
                  </a:lnTo>
                  <a:lnTo>
                    <a:pt x="118" y="361"/>
                  </a:lnTo>
                  <a:lnTo>
                    <a:pt x="98" y="351"/>
                  </a:lnTo>
                  <a:lnTo>
                    <a:pt x="82" y="344"/>
                  </a:lnTo>
                  <a:lnTo>
                    <a:pt x="68" y="337"/>
                  </a:lnTo>
                  <a:lnTo>
                    <a:pt x="55" y="333"/>
                  </a:lnTo>
                  <a:lnTo>
                    <a:pt x="44" y="328"/>
                  </a:lnTo>
                  <a:lnTo>
                    <a:pt x="35" y="326"/>
                  </a:lnTo>
                  <a:lnTo>
                    <a:pt x="27" y="323"/>
                  </a:lnTo>
                  <a:lnTo>
                    <a:pt x="18" y="321"/>
                  </a:lnTo>
                  <a:lnTo>
                    <a:pt x="10" y="320"/>
                  </a:lnTo>
                  <a:lnTo>
                    <a:pt x="3" y="317"/>
                  </a:lnTo>
                  <a:lnTo>
                    <a:pt x="14" y="315"/>
                  </a:lnTo>
                  <a:lnTo>
                    <a:pt x="30" y="311"/>
                  </a:lnTo>
                  <a:lnTo>
                    <a:pt x="52" y="307"/>
                  </a:lnTo>
                  <a:lnTo>
                    <a:pt x="79" y="301"/>
                  </a:lnTo>
                  <a:lnTo>
                    <a:pt x="110" y="296"/>
                  </a:lnTo>
                  <a:lnTo>
                    <a:pt x="146" y="289"/>
                  </a:lnTo>
                  <a:lnTo>
                    <a:pt x="185" y="282"/>
                  </a:lnTo>
                  <a:lnTo>
                    <a:pt x="184" y="288"/>
                  </a:lnTo>
                  <a:lnTo>
                    <a:pt x="181" y="298"/>
                  </a:lnTo>
                  <a:lnTo>
                    <a:pt x="179" y="312"/>
                  </a:lnTo>
                  <a:lnTo>
                    <a:pt x="177" y="328"/>
                  </a:lnTo>
                  <a:lnTo>
                    <a:pt x="176" y="348"/>
                  </a:lnTo>
                  <a:lnTo>
                    <a:pt x="177" y="345"/>
                  </a:lnTo>
                  <a:lnTo>
                    <a:pt x="178" y="336"/>
                  </a:lnTo>
                  <a:lnTo>
                    <a:pt x="180" y="323"/>
                  </a:lnTo>
                  <a:lnTo>
                    <a:pt x="182" y="309"/>
                  </a:lnTo>
                  <a:lnTo>
                    <a:pt x="186" y="294"/>
                  </a:lnTo>
                  <a:lnTo>
                    <a:pt x="191" y="282"/>
                  </a:lnTo>
                  <a:lnTo>
                    <a:pt x="238" y="274"/>
                  </a:lnTo>
                  <a:lnTo>
                    <a:pt x="232" y="296"/>
                  </a:lnTo>
                  <a:lnTo>
                    <a:pt x="229" y="316"/>
                  </a:lnTo>
                  <a:lnTo>
                    <a:pt x="228" y="334"/>
                  </a:lnTo>
                  <a:lnTo>
                    <a:pt x="229" y="348"/>
                  </a:lnTo>
                  <a:lnTo>
                    <a:pt x="230" y="357"/>
                  </a:lnTo>
                  <a:lnTo>
                    <a:pt x="230" y="360"/>
                  </a:lnTo>
                  <a:lnTo>
                    <a:pt x="230" y="340"/>
                  </a:lnTo>
                  <a:lnTo>
                    <a:pt x="232" y="322"/>
                  </a:lnTo>
                  <a:lnTo>
                    <a:pt x="234" y="304"/>
                  </a:lnTo>
                  <a:lnTo>
                    <a:pt x="238" y="290"/>
                  </a:lnTo>
                  <a:lnTo>
                    <a:pt x="241" y="279"/>
                  </a:lnTo>
                  <a:lnTo>
                    <a:pt x="242" y="273"/>
                  </a:lnTo>
                  <a:lnTo>
                    <a:pt x="295" y="264"/>
                  </a:lnTo>
                  <a:lnTo>
                    <a:pt x="291" y="274"/>
                  </a:lnTo>
                  <a:lnTo>
                    <a:pt x="287" y="287"/>
                  </a:lnTo>
                  <a:lnTo>
                    <a:pt x="282" y="304"/>
                  </a:lnTo>
                  <a:lnTo>
                    <a:pt x="279" y="326"/>
                  </a:lnTo>
                  <a:lnTo>
                    <a:pt x="278" y="352"/>
                  </a:lnTo>
                  <a:lnTo>
                    <a:pt x="281" y="381"/>
                  </a:lnTo>
                  <a:lnTo>
                    <a:pt x="281" y="377"/>
                  </a:lnTo>
                  <a:lnTo>
                    <a:pt x="281" y="369"/>
                  </a:lnTo>
                  <a:lnTo>
                    <a:pt x="282" y="356"/>
                  </a:lnTo>
                  <a:lnTo>
                    <a:pt x="284" y="339"/>
                  </a:lnTo>
                  <a:lnTo>
                    <a:pt x="287" y="320"/>
                  </a:lnTo>
                  <a:lnTo>
                    <a:pt x="292" y="300"/>
                  </a:lnTo>
                  <a:lnTo>
                    <a:pt x="298" y="280"/>
                  </a:lnTo>
                  <a:lnTo>
                    <a:pt x="307" y="263"/>
                  </a:lnTo>
                  <a:lnTo>
                    <a:pt x="369" y="254"/>
                  </a:lnTo>
                  <a:lnTo>
                    <a:pt x="364" y="265"/>
                  </a:lnTo>
                  <a:lnTo>
                    <a:pt x="357" y="282"/>
                  </a:lnTo>
                  <a:lnTo>
                    <a:pt x="352" y="301"/>
                  </a:lnTo>
                  <a:lnTo>
                    <a:pt x="347" y="324"/>
                  </a:lnTo>
                  <a:lnTo>
                    <a:pt x="347" y="349"/>
                  </a:lnTo>
                  <a:lnTo>
                    <a:pt x="352" y="376"/>
                  </a:lnTo>
                  <a:lnTo>
                    <a:pt x="352" y="374"/>
                  </a:lnTo>
                  <a:lnTo>
                    <a:pt x="351" y="365"/>
                  </a:lnTo>
                  <a:lnTo>
                    <a:pt x="351" y="353"/>
                  </a:lnTo>
                  <a:lnTo>
                    <a:pt x="352" y="337"/>
                  </a:lnTo>
                  <a:lnTo>
                    <a:pt x="355" y="319"/>
                  </a:lnTo>
                  <a:lnTo>
                    <a:pt x="360" y="298"/>
                  </a:lnTo>
                  <a:lnTo>
                    <a:pt x="370" y="275"/>
                  </a:lnTo>
                  <a:lnTo>
                    <a:pt x="382" y="252"/>
                  </a:lnTo>
                  <a:lnTo>
                    <a:pt x="437" y="246"/>
                  </a:lnTo>
                  <a:lnTo>
                    <a:pt x="432" y="258"/>
                  </a:lnTo>
                  <a:lnTo>
                    <a:pt x="426" y="274"/>
                  </a:lnTo>
                  <a:lnTo>
                    <a:pt x="419" y="295"/>
                  </a:lnTo>
                  <a:lnTo>
                    <a:pt x="414" y="320"/>
                  </a:lnTo>
                  <a:lnTo>
                    <a:pt x="411" y="347"/>
                  </a:lnTo>
                  <a:lnTo>
                    <a:pt x="409" y="375"/>
                  </a:lnTo>
                  <a:lnTo>
                    <a:pt x="412" y="406"/>
                  </a:lnTo>
                  <a:lnTo>
                    <a:pt x="413" y="402"/>
                  </a:lnTo>
                  <a:lnTo>
                    <a:pt x="413" y="393"/>
                  </a:lnTo>
                  <a:lnTo>
                    <a:pt x="414" y="377"/>
                  </a:lnTo>
                  <a:lnTo>
                    <a:pt x="416" y="358"/>
                  </a:lnTo>
                  <a:lnTo>
                    <a:pt x="419" y="336"/>
                  </a:lnTo>
                  <a:lnTo>
                    <a:pt x="425" y="312"/>
                  </a:lnTo>
                  <a:lnTo>
                    <a:pt x="431" y="288"/>
                  </a:lnTo>
                  <a:lnTo>
                    <a:pt x="441" y="264"/>
                  </a:lnTo>
                  <a:lnTo>
                    <a:pt x="454" y="244"/>
                  </a:lnTo>
                  <a:lnTo>
                    <a:pt x="502" y="238"/>
                  </a:lnTo>
                  <a:lnTo>
                    <a:pt x="498" y="246"/>
                  </a:lnTo>
                  <a:lnTo>
                    <a:pt x="492" y="257"/>
                  </a:lnTo>
                  <a:lnTo>
                    <a:pt x="487" y="271"/>
                  </a:lnTo>
                  <a:lnTo>
                    <a:pt x="481" y="288"/>
                  </a:lnTo>
                  <a:lnTo>
                    <a:pt x="478" y="309"/>
                  </a:lnTo>
                  <a:lnTo>
                    <a:pt x="476" y="333"/>
                  </a:lnTo>
                  <a:lnTo>
                    <a:pt x="476" y="359"/>
                  </a:lnTo>
                  <a:lnTo>
                    <a:pt x="480" y="388"/>
                  </a:lnTo>
                  <a:lnTo>
                    <a:pt x="488" y="420"/>
                  </a:lnTo>
                  <a:lnTo>
                    <a:pt x="487" y="416"/>
                  </a:lnTo>
                  <a:lnTo>
                    <a:pt x="487" y="407"/>
                  </a:lnTo>
                  <a:lnTo>
                    <a:pt x="486" y="391"/>
                  </a:lnTo>
                  <a:lnTo>
                    <a:pt x="484" y="373"/>
                  </a:lnTo>
                  <a:lnTo>
                    <a:pt x="486" y="351"/>
                  </a:lnTo>
                  <a:lnTo>
                    <a:pt x="488" y="327"/>
                  </a:lnTo>
                  <a:lnTo>
                    <a:pt x="492" y="302"/>
                  </a:lnTo>
                  <a:lnTo>
                    <a:pt x="500" y="278"/>
                  </a:lnTo>
                  <a:lnTo>
                    <a:pt x="509" y="255"/>
                  </a:lnTo>
                  <a:lnTo>
                    <a:pt x="523" y="236"/>
                  </a:lnTo>
                  <a:lnTo>
                    <a:pt x="577" y="230"/>
                  </a:lnTo>
                  <a:lnTo>
                    <a:pt x="563" y="261"/>
                  </a:lnTo>
                  <a:lnTo>
                    <a:pt x="553" y="288"/>
                  </a:lnTo>
                  <a:lnTo>
                    <a:pt x="546" y="314"/>
                  </a:lnTo>
                  <a:lnTo>
                    <a:pt x="543" y="337"/>
                  </a:lnTo>
                  <a:lnTo>
                    <a:pt x="542" y="356"/>
                  </a:lnTo>
                  <a:lnTo>
                    <a:pt x="542" y="370"/>
                  </a:lnTo>
                  <a:lnTo>
                    <a:pt x="543" y="378"/>
                  </a:lnTo>
                  <a:lnTo>
                    <a:pt x="543" y="382"/>
                  </a:lnTo>
                  <a:lnTo>
                    <a:pt x="545" y="348"/>
                  </a:lnTo>
                  <a:lnTo>
                    <a:pt x="552" y="317"/>
                  </a:lnTo>
                  <a:lnTo>
                    <a:pt x="560" y="291"/>
                  </a:lnTo>
                  <a:lnTo>
                    <a:pt x="569" y="270"/>
                  </a:lnTo>
                  <a:lnTo>
                    <a:pt x="578" y="251"/>
                  </a:lnTo>
                  <a:lnTo>
                    <a:pt x="587" y="238"/>
                  </a:lnTo>
                  <a:lnTo>
                    <a:pt x="593" y="229"/>
                  </a:lnTo>
                  <a:lnTo>
                    <a:pt x="641" y="226"/>
                  </a:lnTo>
                  <a:lnTo>
                    <a:pt x="625" y="250"/>
                  </a:lnTo>
                  <a:lnTo>
                    <a:pt x="613" y="272"/>
                  </a:lnTo>
                  <a:lnTo>
                    <a:pt x="605" y="291"/>
                  </a:lnTo>
                  <a:lnTo>
                    <a:pt x="601" y="309"/>
                  </a:lnTo>
                  <a:lnTo>
                    <a:pt x="599" y="323"/>
                  </a:lnTo>
                  <a:lnTo>
                    <a:pt x="599" y="334"/>
                  </a:lnTo>
                  <a:lnTo>
                    <a:pt x="600" y="342"/>
                  </a:lnTo>
                  <a:lnTo>
                    <a:pt x="600" y="348"/>
                  </a:lnTo>
                  <a:lnTo>
                    <a:pt x="601" y="349"/>
                  </a:lnTo>
                  <a:lnTo>
                    <a:pt x="604" y="323"/>
                  </a:lnTo>
                  <a:lnTo>
                    <a:pt x="610" y="299"/>
                  </a:lnTo>
                  <a:lnTo>
                    <a:pt x="618" y="278"/>
                  </a:lnTo>
                  <a:lnTo>
                    <a:pt x="627" y="260"/>
                  </a:lnTo>
                  <a:lnTo>
                    <a:pt x="637" y="245"/>
                  </a:lnTo>
                  <a:lnTo>
                    <a:pt x="644" y="233"/>
                  </a:lnTo>
                  <a:lnTo>
                    <a:pt x="651" y="225"/>
                  </a:lnTo>
                  <a:lnTo>
                    <a:pt x="774" y="219"/>
                  </a:lnTo>
                  <a:close/>
                  <a:moveTo>
                    <a:pt x="452" y="0"/>
                  </a:moveTo>
                  <a:lnTo>
                    <a:pt x="480" y="3"/>
                  </a:lnTo>
                  <a:lnTo>
                    <a:pt x="508" y="12"/>
                  </a:lnTo>
                  <a:lnTo>
                    <a:pt x="537" y="27"/>
                  </a:lnTo>
                  <a:lnTo>
                    <a:pt x="565" y="50"/>
                  </a:lnTo>
                  <a:lnTo>
                    <a:pt x="594" y="78"/>
                  </a:lnTo>
                  <a:lnTo>
                    <a:pt x="620" y="103"/>
                  </a:lnTo>
                  <a:lnTo>
                    <a:pt x="644" y="126"/>
                  </a:lnTo>
                  <a:lnTo>
                    <a:pt x="666" y="146"/>
                  </a:lnTo>
                  <a:lnTo>
                    <a:pt x="686" y="162"/>
                  </a:lnTo>
                  <a:lnTo>
                    <a:pt x="705" y="176"/>
                  </a:lnTo>
                  <a:lnTo>
                    <a:pt x="724" y="187"/>
                  </a:lnTo>
                  <a:lnTo>
                    <a:pt x="743" y="196"/>
                  </a:lnTo>
                  <a:lnTo>
                    <a:pt x="764" y="202"/>
                  </a:lnTo>
                  <a:lnTo>
                    <a:pt x="723" y="203"/>
                  </a:lnTo>
                  <a:lnTo>
                    <a:pt x="680" y="205"/>
                  </a:lnTo>
                  <a:lnTo>
                    <a:pt x="636" y="209"/>
                  </a:lnTo>
                  <a:lnTo>
                    <a:pt x="625" y="201"/>
                  </a:lnTo>
                  <a:lnTo>
                    <a:pt x="612" y="189"/>
                  </a:lnTo>
                  <a:lnTo>
                    <a:pt x="596" y="173"/>
                  </a:lnTo>
                  <a:lnTo>
                    <a:pt x="582" y="153"/>
                  </a:lnTo>
                  <a:lnTo>
                    <a:pt x="569" y="130"/>
                  </a:lnTo>
                  <a:lnTo>
                    <a:pt x="558" y="104"/>
                  </a:lnTo>
                  <a:lnTo>
                    <a:pt x="558" y="106"/>
                  </a:lnTo>
                  <a:lnTo>
                    <a:pt x="558" y="112"/>
                  </a:lnTo>
                  <a:lnTo>
                    <a:pt x="561" y="122"/>
                  </a:lnTo>
                  <a:lnTo>
                    <a:pt x="565" y="136"/>
                  </a:lnTo>
                  <a:lnTo>
                    <a:pt x="574" y="151"/>
                  </a:lnTo>
                  <a:lnTo>
                    <a:pt x="585" y="170"/>
                  </a:lnTo>
                  <a:lnTo>
                    <a:pt x="602" y="189"/>
                  </a:lnTo>
                  <a:lnTo>
                    <a:pt x="625" y="210"/>
                  </a:lnTo>
                  <a:lnTo>
                    <a:pt x="592" y="213"/>
                  </a:lnTo>
                  <a:lnTo>
                    <a:pt x="583" y="208"/>
                  </a:lnTo>
                  <a:lnTo>
                    <a:pt x="570" y="198"/>
                  </a:lnTo>
                  <a:lnTo>
                    <a:pt x="556" y="184"/>
                  </a:lnTo>
                  <a:lnTo>
                    <a:pt x="540" y="166"/>
                  </a:lnTo>
                  <a:lnTo>
                    <a:pt x="523" y="145"/>
                  </a:lnTo>
                  <a:lnTo>
                    <a:pt x="506" y="118"/>
                  </a:lnTo>
                  <a:lnTo>
                    <a:pt x="492" y="87"/>
                  </a:lnTo>
                  <a:lnTo>
                    <a:pt x="493" y="90"/>
                  </a:lnTo>
                  <a:lnTo>
                    <a:pt x="495" y="99"/>
                  </a:lnTo>
                  <a:lnTo>
                    <a:pt x="500" y="112"/>
                  </a:lnTo>
                  <a:lnTo>
                    <a:pt x="507" y="129"/>
                  </a:lnTo>
                  <a:lnTo>
                    <a:pt x="518" y="149"/>
                  </a:lnTo>
                  <a:lnTo>
                    <a:pt x="532" y="171"/>
                  </a:lnTo>
                  <a:lnTo>
                    <a:pt x="551" y="192"/>
                  </a:lnTo>
                  <a:lnTo>
                    <a:pt x="574" y="215"/>
                  </a:lnTo>
                  <a:lnTo>
                    <a:pt x="521" y="222"/>
                  </a:lnTo>
                  <a:lnTo>
                    <a:pt x="504" y="209"/>
                  </a:lnTo>
                  <a:lnTo>
                    <a:pt x="488" y="193"/>
                  </a:lnTo>
                  <a:lnTo>
                    <a:pt x="474" y="175"/>
                  </a:lnTo>
                  <a:lnTo>
                    <a:pt x="462" y="157"/>
                  </a:lnTo>
                  <a:lnTo>
                    <a:pt x="451" y="137"/>
                  </a:lnTo>
                  <a:lnTo>
                    <a:pt x="443" y="117"/>
                  </a:lnTo>
                  <a:lnTo>
                    <a:pt x="436" y="100"/>
                  </a:lnTo>
                  <a:lnTo>
                    <a:pt x="431" y="85"/>
                  </a:lnTo>
                  <a:lnTo>
                    <a:pt x="427" y="73"/>
                  </a:lnTo>
                  <a:lnTo>
                    <a:pt x="425" y="65"/>
                  </a:lnTo>
                  <a:lnTo>
                    <a:pt x="425" y="62"/>
                  </a:lnTo>
                  <a:lnTo>
                    <a:pt x="429" y="97"/>
                  </a:lnTo>
                  <a:lnTo>
                    <a:pt x="436" y="126"/>
                  </a:lnTo>
                  <a:lnTo>
                    <a:pt x="445" y="152"/>
                  </a:lnTo>
                  <a:lnTo>
                    <a:pt x="456" y="174"/>
                  </a:lnTo>
                  <a:lnTo>
                    <a:pt x="468" y="192"/>
                  </a:lnTo>
                  <a:lnTo>
                    <a:pt x="480" y="207"/>
                  </a:lnTo>
                  <a:lnTo>
                    <a:pt x="490" y="217"/>
                  </a:lnTo>
                  <a:lnTo>
                    <a:pt x="499" y="225"/>
                  </a:lnTo>
                  <a:lnTo>
                    <a:pt x="465" y="229"/>
                  </a:lnTo>
                  <a:lnTo>
                    <a:pt x="449" y="215"/>
                  </a:lnTo>
                  <a:lnTo>
                    <a:pt x="432" y="199"/>
                  </a:lnTo>
                  <a:lnTo>
                    <a:pt x="419" y="182"/>
                  </a:lnTo>
                  <a:lnTo>
                    <a:pt x="407" y="163"/>
                  </a:lnTo>
                  <a:lnTo>
                    <a:pt x="396" y="146"/>
                  </a:lnTo>
                  <a:lnTo>
                    <a:pt x="388" y="129"/>
                  </a:lnTo>
                  <a:lnTo>
                    <a:pt x="381" y="115"/>
                  </a:lnTo>
                  <a:lnTo>
                    <a:pt x="376" y="103"/>
                  </a:lnTo>
                  <a:lnTo>
                    <a:pt x="372" y="96"/>
                  </a:lnTo>
                  <a:lnTo>
                    <a:pt x="371" y="93"/>
                  </a:lnTo>
                  <a:lnTo>
                    <a:pt x="379" y="121"/>
                  </a:lnTo>
                  <a:lnTo>
                    <a:pt x="390" y="147"/>
                  </a:lnTo>
                  <a:lnTo>
                    <a:pt x="402" y="170"/>
                  </a:lnTo>
                  <a:lnTo>
                    <a:pt x="415" y="190"/>
                  </a:lnTo>
                  <a:lnTo>
                    <a:pt x="427" y="208"/>
                  </a:lnTo>
                  <a:lnTo>
                    <a:pt x="438" y="222"/>
                  </a:lnTo>
                  <a:lnTo>
                    <a:pt x="447" y="232"/>
                  </a:lnTo>
                  <a:lnTo>
                    <a:pt x="392" y="240"/>
                  </a:lnTo>
                  <a:lnTo>
                    <a:pt x="372" y="224"/>
                  </a:lnTo>
                  <a:lnTo>
                    <a:pt x="357" y="205"/>
                  </a:lnTo>
                  <a:lnTo>
                    <a:pt x="344" y="188"/>
                  </a:lnTo>
                  <a:lnTo>
                    <a:pt x="335" y="172"/>
                  </a:lnTo>
                  <a:lnTo>
                    <a:pt x="329" y="158"/>
                  </a:lnTo>
                  <a:lnTo>
                    <a:pt x="325" y="146"/>
                  </a:lnTo>
                  <a:lnTo>
                    <a:pt x="322" y="138"/>
                  </a:lnTo>
                  <a:lnTo>
                    <a:pt x="321" y="136"/>
                  </a:lnTo>
                  <a:lnTo>
                    <a:pt x="327" y="162"/>
                  </a:lnTo>
                  <a:lnTo>
                    <a:pt x="335" y="185"/>
                  </a:lnTo>
                  <a:lnTo>
                    <a:pt x="346" y="204"/>
                  </a:lnTo>
                  <a:lnTo>
                    <a:pt x="358" y="221"/>
                  </a:lnTo>
                  <a:lnTo>
                    <a:pt x="369" y="234"/>
                  </a:lnTo>
                  <a:lnTo>
                    <a:pt x="378" y="242"/>
                  </a:lnTo>
                  <a:lnTo>
                    <a:pt x="318" y="253"/>
                  </a:lnTo>
                  <a:lnTo>
                    <a:pt x="304" y="239"/>
                  </a:lnTo>
                  <a:lnTo>
                    <a:pt x="291" y="223"/>
                  </a:lnTo>
                  <a:lnTo>
                    <a:pt x="279" y="207"/>
                  </a:lnTo>
                  <a:lnTo>
                    <a:pt x="270" y="190"/>
                  </a:lnTo>
                  <a:lnTo>
                    <a:pt x="263" y="175"/>
                  </a:lnTo>
                  <a:lnTo>
                    <a:pt x="257" y="162"/>
                  </a:lnTo>
                  <a:lnTo>
                    <a:pt x="254" y="154"/>
                  </a:lnTo>
                  <a:lnTo>
                    <a:pt x="253" y="151"/>
                  </a:lnTo>
                  <a:lnTo>
                    <a:pt x="259" y="179"/>
                  </a:lnTo>
                  <a:lnTo>
                    <a:pt x="269" y="203"/>
                  </a:lnTo>
                  <a:lnTo>
                    <a:pt x="280" y="222"/>
                  </a:lnTo>
                  <a:lnTo>
                    <a:pt x="290" y="237"/>
                  </a:lnTo>
                  <a:lnTo>
                    <a:pt x="300" y="248"/>
                  </a:lnTo>
                  <a:lnTo>
                    <a:pt x="306" y="255"/>
                  </a:lnTo>
                  <a:lnTo>
                    <a:pt x="254" y="265"/>
                  </a:lnTo>
                  <a:lnTo>
                    <a:pt x="248" y="259"/>
                  </a:lnTo>
                  <a:lnTo>
                    <a:pt x="242" y="249"/>
                  </a:lnTo>
                  <a:lnTo>
                    <a:pt x="234" y="236"/>
                  </a:lnTo>
                  <a:lnTo>
                    <a:pt x="227" y="222"/>
                  </a:lnTo>
                  <a:lnTo>
                    <a:pt x="219" y="205"/>
                  </a:lnTo>
                  <a:lnTo>
                    <a:pt x="213" y="189"/>
                  </a:lnTo>
                  <a:lnTo>
                    <a:pt x="214" y="192"/>
                  </a:lnTo>
                  <a:lnTo>
                    <a:pt x="216" y="201"/>
                  </a:lnTo>
                  <a:lnTo>
                    <a:pt x="220" y="213"/>
                  </a:lnTo>
                  <a:lnTo>
                    <a:pt x="227" y="229"/>
                  </a:lnTo>
                  <a:lnTo>
                    <a:pt x="237" y="247"/>
                  </a:lnTo>
                  <a:lnTo>
                    <a:pt x="248" y="265"/>
                  </a:lnTo>
                  <a:lnTo>
                    <a:pt x="202" y="275"/>
                  </a:lnTo>
                  <a:lnTo>
                    <a:pt x="194" y="266"/>
                  </a:lnTo>
                  <a:lnTo>
                    <a:pt x="188" y="257"/>
                  </a:lnTo>
                  <a:lnTo>
                    <a:pt x="181" y="246"/>
                  </a:lnTo>
                  <a:lnTo>
                    <a:pt x="176" y="236"/>
                  </a:lnTo>
                  <a:lnTo>
                    <a:pt x="170" y="227"/>
                  </a:lnTo>
                  <a:lnTo>
                    <a:pt x="168" y="222"/>
                  </a:lnTo>
                  <a:lnTo>
                    <a:pt x="167" y="220"/>
                  </a:lnTo>
                  <a:lnTo>
                    <a:pt x="175" y="239"/>
                  </a:lnTo>
                  <a:lnTo>
                    <a:pt x="183" y="255"/>
                  </a:lnTo>
                  <a:lnTo>
                    <a:pt x="191" y="269"/>
                  </a:lnTo>
                  <a:lnTo>
                    <a:pt x="197" y="276"/>
                  </a:lnTo>
                  <a:lnTo>
                    <a:pt x="156" y="284"/>
                  </a:lnTo>
                  <a:lnTo>
                    <a:pt x="118" y="291"/>
                  </a:lnTo>
                  <a:lnTo>
                    <a:pt x="84" y="299"/>
                  </a:lnTo>
                  <a:lnTo>
                    <a:pt x="56" y="306"/>
                  </a:lnTo>
                  <a:lnTo>
                    <a:pt x="32" y="311"/>
                  </a:lnTo>
                  <a:lnTo>
                    <a:pt x="14" y="314"/>
                  </a:lnTo>
                  <a:lnTo>
                    <a:pt x="3" y="317"/>
                  </a:lnTo>
                  <a:lnTo>
                    <a:pt x="0" y="316"/>
                  </a:lnTo>
                  <a:lnTo>
                    <a:pt x="3" y="316"/>
                  </a:lnTo>
                  <a:lnTo>
                    <a:pt x="6" y="314"/>
                  </a:lnTo>
                  <a:lnTo>
                    <a:pt x="14" y="311"/>
                  </a:lnTo>
                  <a:lnTo>
                    <a:pt x="23" y="306"/>
                  </a:lnTo>
                  <a:lnTo>
                    <a:pt x="35" y="297"/>
                  </a:lnTo>
                  <a:lnTo>
                    <a:pt x="51" y="287"/>
                  </a:lnTo>
                  <a:lnTo>
                    <a:pt x="68" y="273"/>
                  </a:lnTo>
                  <a:lnTo>
                    <a:pt x="89" y="257"/>
                  </a:lnTo>
                  <a:lnTo>
                    <a:pt x="113" y="237"/>
                  </a:lnTo>
                  <a:lnTo>
                    <a:pt x="138" y="213"/>
                  </a:lnTo>
                  <a:lnTo>
                    <a:pt x="167" y="185"/>
                  </a:lnTo>
                  <a:lnTo>
                    <a:pt x="198" y="153"/>
                  </a:lnTo>
                  <a:lnTo>
                    <a:pt x="225" y="126"/>
                  </a:lnTo>
                  <a:lnTo>
                    <a:pt x="252" y="100"/>
                  </a:lnTo>
                  <a:lnTo>
                    <a:pt x="279" y="76"/>
                  </a:lnTo>
                  <a:lnTo>
                    <a:pt x="307" y="54"/>
                  </a:lnTo>
                  <a:lnTo>
                    <a:pt x="335" y="36"/>
                  </a:lnTo>
                  <a:lnTo>
                    <a:pt x="365" y="21"/>
                  </a:lnTo>
                  <a:lnTo>
                    <a:pt x="394" y="9"/>
                  </a:lnTo>
                  <a:lnTo>
                    <a:pt x="422" y="2"/>
                  </a:lnTo>
                  <a:lnTo>
                    <a:pt x="452" y="0"/>
                  </a:lnTo>
                  <a:close/>
                </a:path>
              </a:pathLst>
            </a:custGeom>
            <a:solidFill>
              <a:schemeClr val="accent1"/>
            </a:solid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900" kern="0">
                <a:solidFill>
                  <a:sysClr val="window" lastClr="FFFFFF"/>
                </a:solidFill>
                <a:cs typeface="+mn-ea"/>
                <a:sym typeface="+mn-lt"/>
              </a:endParaRPr>
            </a:p>
          </p:txBody>
        </p:sp>
        <p:sp>
          <p:nvSpPr>
            <p:cNvPr id="43" name="Freeform 43"/>
            <p:cNvSpPr>
              <a:spLocks noEditPoints="1"/>
            </p:cNvSpPr>
            <p:nvPr/>
          </p:nvSpPr>
          <p:spPr bwMode="auto">
            <a:xfrm>
              <a:off x="4308475" y="4148138"/>
              <a:ext cx="923925" cy="601662"/>
            </a:xfrm>
            <a:custGeom>
              <a:avLst/>
              <a:gdLst>
                <a:gd name="T0" fmla="*/ 163 w 582"/>
                <a:gd name="T1" fmla="*/ 237 h 379"/>
                <a:gd name="T2" fmla="*/ 180 w 582"/>
                <a:gd name="T3" fmla="*/ 183 h 379"/>
                <a:gd name="T4" fmla="*/ 205 w 582"/>
                <a:gd name="T5" fmla="*/ 214 h 379"/>
                <a:gd name="T6" fmla="*/ 203 w 582"/>
                <a:gd name="T7" fmla="*/ 238 h 379"/>
                <a:gd name="T8" fmla="*/ 278 w 582"/>
                <a:gd name="T9" fmla="*/ 178 h 379"/>
                <a:gd name="T10" fmla="*/ 251 w 582"/>
                <a:gd name="T11" fmla="*/ 266 h 379"/>
                <a:gd name="T12" fmla="*/ 273 w 582"/>
                <a:gd name="T13" fmla="*/ 200 h 379"/>
                <a:gd name="T14" fmla="*/ 308 w 582"/>
                <a:gd name="T15" fmla="*/ 223 h 379"/>
                <a:gd name="T16" fmla="*/ 295 w 582"/>
                <a:gd name="T17" fmla="*/ 284 h 379"/>
                <a:gd name="T18" fmla="*/ 329 w 582"/>
                <a:gd name="T19" fmla="*/ 197 h 379"/>
                <a:gd name="T20" fmla="*/ 361 w 582"/>
                <a:gd name="T21" fmla="*/ 210 h 379"/>
                <a:gd name="T22" fmla="*/ 346 w 582"/>
                <a:gd name="T23" fmla="*/ 315 h 379"/>
                <a:gd name="T24" fmla="*/ 356 w 582"/>
                <a:gd name="T25" fmla="*/ 254 h 379"/>
                <a:gd name="T26" fmla="*/ 435 w 582"/>
                <a:gd name="T27" fmla="*/ 187 h 379"/>
                <a:gd name="T28" fmla="*/ 393 w 582"/>
                <a:gd name="T29" fmla="*/ 283 h 379"/>
                <a:gd name="T30" fmla="*/ 420 w 582"/>
                <a:gd name="T31" fmla="*/ 221 h 379"/>
                <a:gd name="T32" fmla="*/ 464 w 582"/>
                <a:gd name="T33" fmla="*/ 211 h 379"/>
                <a:gd name="T34" fmla="*/ 438 w 582"/>
                <a:gd name="T35" fmla="*/ 275 h 379"/>
                <a:gd name="T36" fmla="*/ 474 w 582"/>
                <a:gd name="T37" fmla="*/ 207 h 379"/>
                <a:gd name="T38" fmla="*/ 556 w 582"/>
                <a:gd name="T39" fmla="*/ 216 h 379"/>
                <a:gd name="T40" fmla="*/ 452 w 582"/>
                <a:gd name="T41" fmla="*/ 322 h 379"/>
                <a:gd name="T42" fmla="*/ 336 w 582"/>
                <a:gd name="T43" fmla="*/ 379 h 379"/>
                <a:gd name="T44" fmla="*/ 210 w 582"/>
                <a:gd name="T45" fmla="*/ 328 h 379"/>
                <a:gd name="T46" fmla="*/ 85 w 582"/>
                <a:gd name="T47" fmla="*/ 229 h 379"/>
                <a:gd name="T48" fmla="*/ 27 w 582"/>
                <a:gd name="T49" fmla="*/ 192 h 379"/>
                <a:gd name="T50" fmla="*/ 11 w 582"/>
                <a:gd name="T51" fmla="*/ 180 h 379"/>
                <a:gd name="T52" fmla="*/ 140 w 582"/>
                <a:gd name="T53" fmla="*/ 177 h 379"/>
                <a:gd name="T54" fmla="*/ 126 w 582"/>
                <a:gd name="T55" fmla="*/ 222 h 379"/>
                <a:gd name="T56" fmla="*/ 145 w 582"/>
                <a:gd name="T57" fmla="*/ 177 h 379"/>
                <a:gd name="T58" fmla="*/ 408 w 582"/>
                <a:gd name="T59" fmla="*/ 15 h 379"/>
                <a:gd name="T60" fmla="*/ 502 w 582"/>
                <a:gd name="T61" fmla="*/ 124 h 379"/>
                <a:gd name="T62" fmla="*/ 576 w 582"/>
                <a:gd name="T63" fmla="*/ 188 h 379"/>
                <a:gd name="T64" fmla="*/ 451 w 582"/>
                <a:gd name="T65" fmla="*/ 137 h 379"/>
                <a:gd name="T66" fmla="*/ 437 w 582"/>
                <a:gd name="T67" fmla="*/ 109 h 379"/>
                <a:gd name="T68" fmla="*/ 448 w 582"/>
                <a:gd name="T69" fmla="*/ 175 h 379"/>
                <a:gd name="T70" fmla="*/ 398 w 582"/>
                <a:gd name="T71" fmla="*/ 99 h 379"/>
                <a:gd name="T72" fmla="*/ 399 w 582"/>
                <a:gd name="T73" fmla="*/ 112 h 379"/>
                <a:gd name="T74" fmla="*/ 381 w 582"/>
                <a:gd name="T75" fmla="*/ 159 h 379"/>
                <a:gd name="T76" fmla="*/ 346 w 582"/>
                <a:gd name="T77" fmla="*/ 68 h 379"/>
                <a:gd name="T78" fmla="*/ 345 w 582"/>
                <a:gd name="T79" fmla="*/ 99 h 379"/>
                <a:gd name="T80" fmla="*/ 377 w 582"/>
                <a:gd name="T81" fmla="*/ 173 h 379"/>
                <a:gd name="T82" fmla="*/ 312 w 582"/>
                <a:gd name="T83" fmla="*/ 102 h 379"/>
                <a:gd name="T84" fmla="*/ 303 w 582"/>
                <a:gd name="T85" fmla="*/ 85 h 379"/>
                <a:gd name="T86" fmla="*/ 339 w 582"/>
                <a:gd name="T87" fmla="*/ 172 h 379"/>
                <a:gd name="T88" fmla="*/ 260 w 582"/>
                <a:gd name="T89" fmla="*/ 99 h 379"/>
                <a:gd name="T90" fmla="*/ 272 w 582"/>
                <a:gd name="T91" fmla="*/ 148 h 379"/>
                <a:gd name="T92" fmla="*/ 223 w 582"/>
                <a:gd name="T93" fmla="*/ 142 h 379"/>
                <a:gd name="T94" fmla="*/ 205 w 582"/>
                <a:gd name="T95" fmla="*/ 89 h 379"/>
                <a:gd name="T96" fmla="*/ 228 w 582"/>
                <a:gd name="T97" fmla="*/ 166 h 379"/>
                <a:gd name="T98" fmla="*/ 179 w 582"/>
                <a:gd name="T99" fmla="*/ 142 h 379"/>
                <a:gd name="T100" fmla="*/ 175 w 582"/>
                <a:gd name="T101" fmla="*/ 138 h 379"/>
                <a:gd name="T102" fmla="*/ 143 w 582"/>
                <a:gd name="T103" fmla="*/ 155 h 379"/>
                <a:gd name="T104" fmla="*/ 137 w 582"/>
                <a:gd name="T105" fmla="*/ 145 h 379"/>
                <a:gd name="T106" fmla="*/ 80 w 582"/>
                <a:gd name="T107" fmla="*/ 176 h 379"/>
                <a:gd name="T108" fmla="*/ 0 w 582"/>
                <a:gd name="T109" fmla="*/ 180 h 379"/>
                <a:gd name="T110" fmla="*/ 40 w 582"/>
                <a:gd name="T111" fmla="*/ 164 h 379"/>
                <a:gd name="T112" fmla="*/ 165 w 582"/>
                <a:gd name="T113" fmla="*/ 84 h 379"/>
                <a:gd name="T114" fmla="*/ 290 w 582"/>
                <a:gd name="T115" fmla="*/ 1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82" h="379">
                  <a:moveTo>
                    <a:pt x="179" y="177"/>
                  </a:moveTo>
                  <a:lnTo>
                    <a:pt x="172" y="196"/>
                  </a:lnTo>
                  <a:lnTo>
                    <a:pt x="166" y="213"/>
                  </a:lnTo>
                  <a:lnTo>
                    <a:pt x="164" y="227"/>
                  </a:lnTo>
                  <a:lnTo>
                    <a:pt x="163" y="237"/>
                  </a:lnTo>
                  <a:lnTo>
                    <a:pt x="163" y="240"/>
                  </a:lnTo>
                  <a:lnTo>
                    <a:pt x="166" y="223"/>
                  </a:lnTo>
                  <a:lnTo>
                    <a:pt x="171" y="207"/>
                  </a:lnTo>
                  <a:lnTo>
                    <a:pt x="176" y="193"/>
                  </a:lnTo>
                  <a:lnTo>
                    <a:pt x="180" y="183"/>
                  </a:lnTo>
                  <a:lnTo>
                    <a:pt x="183" y="177"/>
                  </a:lnTo>
                  <a:lnTo>
                    <a:pt x="223" y="177"/>
                  </a:lnTo>
                  <a:lnTo>
                    <a:pt x="218" y="185"/>
                  </a:lnTo>
                  <a:lnTo>
                    <a:pt x="212" y="198"/>
                  </a:lnTo>
                  <a:lnTo>
                    <a:pt x="205" y="214"/>
                  </a:lnTo>
                  <a:lnTo>
                    <a:pt x="200" y="236"/>
                  </a:lnTo>
                  <a:lnTo>
                    <a:pt x="199" y="261"/>
                  </a:lnTo>
                  <a:lnTo>
                    <a:pt x="199" y="259"/>
                  </a:lnTo>
                  <a:lnTo>
                    <a:pt x="201" y="250"/>
                  </a:lnTo>
                  <a:lnTo>
                    <a:pt x="203" y="238"/>
                  </a:lnTo>
                  <a:lnTo>
                    <a:pt x="208" y="223"/>
                  </a:lnTo>
                  <a:lnTo>
                    <a:pt x="214" y="208"/>
                  </a:lnTo>
                  <a:lnTo>
                    <a:pt x="222" y="191"/>
                  </a:lnTo>
                  <a:lnTo>
                    <a:pt x="233" y="177"/>
                  </a:lnTo>
                  <a:lnTo>
                    <a:pt x="278" y="178"/>
                  </a:lnTo>
                  <a:lnTo>
                    <a:pt x="272" y="188"/>
                  </a:lnTo>
                  <a:lnTo>
                    <a:pt x="264" y="202"/>
                  </a:lnTo>
                  <a:lnTo>
                    <a:pt x="257" y="221"/>
                  </a:lnTo>
                  <a:lnTo>
                    <a:pt x="252" y="242"/>
                  </a:lnTo>
                  <a:lnTo>
                    <a:pt x="251" y="266"/>
                  </a:lnTo>
                  <a:lnTo>
                    <a:pt x="251" y="263"/>
                  </a:lnTo>
                  <a:lnTo>
                    <a:pt x="253" y="253"/>
                  </a:lnTo>
                  <a:lnTo>
                    <a:pt x="257" y="238"/>
                  </a:lnTo>
                  <a:lnTo>
                    <a:pt x="263" y="220"/>
                  </a:lnTo>
                  <a:lnTo>
                    <a:pt x="273" y="200"/>
                  </a:lnTo>
                  <a:lnTo>
                    <a:pt x="289" y="179"/>
                  </a:lnTo>
                  <a:lnTo>
                    <a:pt x="329" y="180"/>
                  </a:lnTo>
                  <a:lnTo>
                    <a:pt x="324" y="190"/>
                  </a:lnTo>
                  <a:lnTo>
                    <a:pt x="315" y="204"/>
                  </a:lnTo>
                  <a:lnTo>
                    <a:pt x="308" y="223"/>
                  </a:lnTo>
                  <a:lnTo>
                    <a:pt x="300" y="245"/>
                  </a:lnTo>
                  <a:lnTo>
                    <a:pt x="295" y="270"/>
                  </a:lnTo>
                  <a:lnTo>
                    <a:pt x="292" y="296"/>
                  </a:lnTo>
                  <a:lnTo>
                    <a:pt x="292" y="292"/>
                  </a:lnTo>
                  <a:lnTo>
                    <a:pt x="295" y="284"/>
                  </a:lnTo>
                  <a:lnTo>
                    <a:pt x="298" y="270"/>
                  </a:lnTo>
                  <a:lnTo>
                    <a:pt x="303" y="252"/>
                  </a:lnTo>
                  <a:lnTo>
                    <a:pt x="310" y="234"/>
                  </a:lnTo>
                  <a:lnTo>
                    <a:pt x="319" y="215"/>
                  </a:lnTo>
                  <a:lnTo>
                    <a:pt x="329" y="197"/>
                  </a:lnTo>
                  <a:lnTo>
                    <a:pt x="342" y="182"/>
                  </a:lnTo>
                  <a:lnTo>
                    <a:pt x="378" y="183"/>
                  </a:lnTo>
                  <a:lnTo>
                    <a:pt x="374" y="189"/>
                  </a:lnTo>
                  <a:lnTo>
                    <a:pt x="367" y="198"/>
                  </a:lnTo>
                  <a:lnTo>
                    <a:pt x="361" y="210"/>
                  </a:lnTo>
                  <a:lnTo>
                    <a:pt x="354" y="225"/>
                  </a:lnTo>
                  <a:lnTo>
                    <a:pt x="349" y="242"/>
                  </a:lnTo>
                  <a:lnTo>
                    <a:pt x="346" y="263"/>
                  </a:lnTo>
                  <a:lnTo>
                    <a:pt x="345" y="288"/>
                  </a:lnTo>
                  <a:lnTo>
                    <a:pt x="346" y="315"/>
                  </a:lnTo>
                  <a:lnTo>
                    <a:pt x="346" y="312"/>
                  </a:lnTo>
                  <a:lnTo>
                    <a:pt x="347" y="302"/>
                  </a:lnTo>
                  <a:lnTo>
                    <a:pt x="348" y="289"/>
                  </a:lnTo>
                  <a:lnTo>
                    <a:pt x="351" y="273"/>
                  </a:lnTo>
                  <a:lnTo>
                    <a:pt x="356" y="254"/>
                  </a:lnTo>
                  <a:lnTo>
                    <a:pt x="361" y="235"/>
                  </a:lnTo>
                  <a:lnTo>
                    <a:pt x="370" y="216"/>
                  </a:lnTo>
                  <a:lnTo>
                    <a:pt x="381" y="199"/>
                  </a:lnTo>
                  <a:lnTo>
                    <a:pt x="395" y="184"/>
                  </a:lnTo>
                  <a:lnTo>
                    <a:pt x="435" y="187"/>
                  </a:lnTo>
                  <a:lnTo>
                    <a:pt x="419" y="210"/>
                  </a:lnTo>
                  <a:lnTo>
                    <a:pt x="408" y="232"/>
                  </a:lnTo>
                  <a:lnTo>
                    <a:pt x="400" y="251"/>
                  </a:lnTo>
                  <a:lnTo>
                    <a:pt x="395" y="269"/>
                  </a:lnTo>
                  <a:lnTo>
                    <a:pt x="393" y="283"/>
                  </a:lnTo>
                  <a:lnTo>
                    <a:pt x="391" y="291"/>
                  </a:lnTo>
                  <a:lnTo>
                    <a:pt x="391" y="294"/>
                  </a:lnTo>
                  <a:lnTo>
                    <a:pt x="399" y="265"/>
                  </a:lnTo>
                  <a:lnTo>
                    <a:pt x="409" y="241"/>
                  </a:lnTo>
                  <a:lnTo>
                    <a:pt x="420" y="221"/>
                  </a:lnTo>
                  <a:lnTo>
                    <a:pt x="431" y="205"/>
                  </a:lnTo>
                  <a:lnTo>
                    <a:pt x="440" y="195"/>
                  </a:lnTo>
                  <a:lnTo>
                    <a:pt x="447" y="188"/>
                  </a:lnTo>
                  <a:lnTo>
                    <a:pt x="483" y="190"/>
                  </a:lnTo>
                  <a:lnTo>
                    <a:pt x="464" y="211"/>
                  </a:lnTo>
                  <a:lnTo>
                    <a:pt x="451" y="229"/>
                  </a:lnTo>
                  <a:lnTo>
                    <a:pt x="444" y="245"/>
                  </a:lnTo>
                  <a:lnTo>
                    <a:pt x="439" y="259"/>
                  </a:lnTo>
                  <a:lnTo>
                    <a:pt x="438" y="269"/>
                  </a:lnTo>
                  <a:lnTo>
                    <a:pt x="438" y="275"/>
                  </a:lnTo>
                  <a:lnTo>
                    <a:pt x="438" y="277"/>
                  </a:lnTo>
                  <a:lnTo>
                    <a:pt x="445" y="254"/>
                  </a:lnTo>
                  <a:lnTo>
                    <a:pt x="453" y="236"/>
                  </a:lnTo>
                  <a:lnTo>
                    <a:pt x="464" y="220"/>
                  </a:lnTo>
                  <a:lnTo>
                    <a:pt x="474" y="207"/>
                  </a:lnTo>
                  <a:lnTo>
                    <a:pt x="484" y="198"/>
                  </a:lnTo>
                  <a:lnTo>
                    <a:pt x="490" y="191"/>
                  </a:lnTo>
                  <a:lnTo>
                    <a:pt x="582" y="201"/>
                  </a:lnTo>
                  <a:lnTo>
                    <a:pt x="570" y="208"/>
                  </a:lnTo>
                  <a:lnTo>
                    <a:pt x="556" y="216"/>
                  </a:lnTo>
                  <a:lnTo>
                    <a:pt x="539" y="228"/>
                  </a:lnTo>
                  <a:lnTo>
                    <a:pt x="521" y="245"/>
                  </a:lnTo>
                  <a:lnTo>
                    <a:pt x="500" y="265"/>
                  </a:lnTo>
                  <a:lnTo>
                    <a:pt x="477" y="290"/>
                  </a:lnTo>
                  <a:lnTo>
                    <a:pt x="452" y="322"/>
                  </a:lnTo>
                  <a:lnTo>
                    <a:pt x="432" y="344"/>
                  </a:lnTo>
                  <a:lnTo>
                    <a:pt x="410" y="360"/>
                  </a:lnTo>
                  <a:lnTo>
                    <a:pt x="386" y="371"/>
                  </a:lnTo>
                  <a:lnTo>
                    <a:pt x="362" y="377"/>
                  </a:lnTo>
                  <a:lnTo>
                    <a:pt x="336" y="379"/>
                  </a:lnTo>
                  <a:lnTo>
                    <a:pt x="311" y="376"/>
                  </a:lnTo>
                  <a:lnTo>
                    <a:pt x="285" y="370"/>
                  </a:lnTo>
                  <a:lnTo>
                    <a:pt x="259" y="360"/>
                  </a:lnTo>
                  <a:lnTo>
                    <a:pt x="234" y="346"/>
                  </a:lnTo>
                  <a:lnTo>
                    <a:pt x="210" y="328"/>
                  </a:lnTo>
                  <a:lnTo>
                    <a:pt x="178" y="302"/>
                  </a:lnTo>
                  <a:lnTo>
                    <a:pt x="149" y="279"/>
                  </a:lnTo>
                  <a:lnTo>
                    <a:pt x="125" y="260"/>
                  </a:lnTo>
                  <a:lnTo>
                    <a:pt x="103" y="244"/>
                  </a:lnTo>
                  <a:lnTo>
                    <a:pt x="85" y="229"/>
                  </a:lnTo>
                  <a:lnTo>
                    <a:pt x="69" y="219"/>
                  </a:lnTo>
                  <a:lnTo>
                    <a:pt x="56" y="210"/>
                  </a:lnTo>
                  <a:lnTo>
                    <a:pt x="46" y="203"/>
                  </a:lnTo>
                  <a:lnTo>
                    <a:pt x="36" y="197"/>
                  </a:lnTo>
                  <a:lnTo>
                    <a:pt x="27" y="192"/>
                  </a:lnTo>
                  <a:lnTo>
                    <a:pt x="19" y="189"/>
                  </a:lnTo>
                  <a:lnTo>
                    <a:pt x="13" y="186"/>
                  </a:lnTo>
                  <a:lnTo>
                    <a:pt x="7" y="184"/>
                  </a:lnTo>
                  <a:lnTo>
                    <a:pt x="1" y="180"/>
                  </a:lnTo>
                  <a:lnTo>
                    <a:pt x="11" y="180"/>
                  </a:lnTo>
                  <a:lnTo>
                    <a:pt x="27" y="179"/>
                  </a:lnTo>
                  <a:lnTo>
                    <a:pt x="48" y="179"/>
                  </a:lnTo>
                  <a:lnTo>
                    <a:pt x="75" y="178"/>
                  </a:lnTo>
                  <a:lnTo>
                    <a:pt x="105" y="177"/>
                  </a:lnTo>
                  <a:lnTo>
                    <a:pt x="140" y="177"/>
                  </a:lnTo>
                  <a:lnTo>
                    <a:pt x="137" y="183"/>
                  </a:lnTo>
                  <a:lnTo>
                    <a:pt x="133" y="192"/>
                  </a:lnTo>
                  <a:lnTo>
                    <a:pt x="128" y="207"/>
                  </a:lnTo>
                  <a:lnTo>
                    <a:pt x="125" y="225"/>
                  </a:lnTo>
                  <a:lnTo>
                    <a:pt x="126" y="222"/>
                  </a:lnTo>
                  <a:lnTo>
                    <a:pt x="127" y="215"/>
                  </a:lnTo>
                  <a:lnTo>
                    <a:pt x="130" y="207"/>
                  </a:lnTo>
                  <a:lnTo>
                    <a:pt x="135" y="196"/>
                  </a:lnTo>
                  <a:lnTo>
                    <a:pt x="139" y="186"/>
                  </a:lnTo>
                  <a:lnTo>
                    <a:pt x="145" y="177"/>
                  </a:lnTo>
                  <a:lnTo>
                    <a:pt x="179" y="177"/>
                  </a:lnTo>
                  <a:close/>
                  <a:moveTo>
                    <a:pt x="339" y="0"/>
                  </a:moveTo>
                  <a:lnTo>
                    <a:pt x="363" y="0"/>
                  </a:lnTo>
                  <a:lnTo>
                    <a:pt x="386" y="5"/>
                  </a:lnTo>
                  <a:lnTo>
                    <a:pt x="408" y="15"/>
                  </a:lnTo>
                  <a:lnTo>
                    <a:pt x="428" y="30"/>
                  </a:lnTo>
                  <a:lnTo>
                    <a:pt x="448" y="52"/>
                  </a:lnTo>
                  <a:lnTo>
                    <a:pt x="469" y="79"/>
                  </a:lnTo>
                  <a:lnTo>
                    <a:pt x="486" y="103"/>
                  </a:lnTo>
                  <a:lnTo>
                    <a:pt x="502" y="124"/>
                  </a:lnTo>
                  <a:lnTo>
                    <a:pt x="518" y="142"/>
                  </a:lnTo>
                  <a:lnTo>
                    <a:pt x="532" y="158"/>
                  </a:lnTo>
                  <a:lnTo>
                    <a:pt x="545" y="170"/>
                  </a:lnTo>
                  <a:lnTo>
                    <a:pt x="560" y="180"/>
                  </a:lnTo>
                  <a:lnTo>
                    <a:pt x="576" y="188"/>
                  </a:lnTo>
                  <a:lnTo>
                    <a:pt x="530" y="182"/>
                  </a:lnTo>
                  <a:lnTo>
                    <a:pt x="481" y="177"/>
                  </a:lnTo>
                  <a:lnTo>
                    <a:pt x="472" y="168"/>
                  </a:lnTo>
                  <a:lnTo>
                    <a:pt x="462" y="154"/>
                  </a:lnTo>
                  <a:lnTo>
                    <a:pt x="451" y="137"/>
                  </a:lnTo>
                  <a:lnTo>
                    <a:pt x="443" y="115"/>
                  </a:lnTo>
                  <a:lnTo>
                    <a:pt x="436" y="90"/>
                  </a:lnTo>
                  <a:lnTo>
                    <a:pt x="436" y="92"/>
                  </a:lnTo>
                  <a:lnTo>
                    <a:pt x="436" y="99"/>
                  </a:lnTo>
                  <a:lnTo>
                    <a:pt x="437" y="109"/>
                  </a:lnTo>
                  <a:lnTo>
                    <a:pt x="439" y="122"/>
                  </a:lnTo>
                  <a:lnTo>
                    <a:pt x="446" y="138"/>
                  </a:lnTo>
                  <a:lnTo>
                    <a:pt x="457" y="157"/>
                  </a:lnTo>
                  <a:lnTo>
                    <a:pt x="472" y="177"/>
                  </a:lnTo>
                  <a:lnTo>
                    <a:pt x="448" y="175"/>
                  </a:lnTo>
                  <a:lnTo>
                    <a:pt x="441" y="168"/>
                  </a:lnTo>
                  <a:lnTo>
                    <a:pt x="432" y="158"/>
                  </a:lnTo>
                  <a:lnTo>
                    <a:pt x="420" y="142"/>
                  </a:lnTo>
                  <a:lnTo>
                    <a:pt x="409" y="123"/>
                  </a:lnTo>
                  <a:lnTo>
                    <a:pt x="398" y="99"/>
                  </a:lnTo>
                  <a:lnTo>
                    <a:pt x="390" y="71"/>
                  </a:lnTo>
                  <a:lnTo>
                    <a:pt x="390" y="74"/>
                  </a:lnTo>
                  <a:lnTo>
                    <a:pt x="391" y="83"/>
                  </a:lnTo>
                  <a:lnTo>
                    <a:pt x="394" y="96"/>
                  </a:lnTo>
                  <a:lnTo>
                    <a:pt x="399" y="112"/>
                  </a:lnTo>
                  <a:lnTo>
                    <a:pt x="407" y="131"/>
                  </a:lnTo>
                  <a:lnTo>
                    <a:pt x="419" y="152"/>
                  </a:lnTo>
                  <a:lnTo>
                    <a:pt x="435" y="175"/>
                  </a:lnTo>
                  <a:lnTo>
                    <a:pt x="395" y="173"/>
                  </a:lnTo>
                  <a:lnTo>
                    <a:pt x="381" y="159"/>
                  </a:lnTo>
                  <a:lnTo>
                    <a:pt x="370" y="141"/>
                  </a:lnTo>
                  <a:lnTo>
                    <a:pt x="361" y="123"/>
                  </a:lnTo>
                  <a:lnTo>
                    <a:pt x="354" y="103"/>
                  </a:lnTo>
                  <a:lnTo>
                    <a:pt x="349" y="85"/>
                  </a:lnTo>
                  <a:lnTo>
                    <a:pt x="346" y="68"/>
                  </a:lnTo>
                  <a:lnTo>
                    <a:pt x="344" y="55"/>
                  </a:lnTo>
                  <a:lnTo>
                    <a:pt x="342" y="47"/>
                  </a:lnTo>
                  <a:lnTo>
                    <a:pt x="342" y="43"/>
                  </a:lnTo>
                  <a:lnTo>
                    <a:pt x="341" y="73"/>
                  </a:lnTo>
                  <a:lnTo>
                    <a:pt x="345" y="99"/>
                  </a:lnTo>
                  <a:lnTo>
                    <a:pt x="350" y="121"/>
                  </a:lnTo>
                  <a:lnTo>
                    <a:pt x="357" y="139"/>
                  </a:lnTo>
                  <a:lnTo>
                    <a:pt x="364" y="153"/>
                  </a:lnTo>
                  <a:lnTo>
                    <a:pt x="372" y="165"/>
                  </a:lnTo>
                  <a:lnTo>
                    <a:pt x="377" y="173"/>
                  </a:lnTo>
                  <a:lnTo>
                    <a:pt x="352" y="172"/>
                  </a:lnTo>
                  <a:lnTo>
                    <a:pt x="339" y="157"/>
                  </a:lnTo>
                  <a:lnTo>
                    <a:pt x="328" y="139"/>
                  </a:lnTo>
                  <a:lnTo>
                    <a:pt x="319" y="120"/>
                  </a:lnTo>
                  <a:lnTo>
                    <a:pt x="312" y="102"/>
                  </a:lnTo>
                  <a:lnTo>
                    <a:pt x="307" y="86"/>
                  </a:lnTo>
                  <a:lnTo>
                    <a:pt x="303" y="73"/>
                  </a:lnTo>
                  <a:lnTo>
                    <a:pt x="301" y="63"/>
                  </a:lnTo>
                  <a:lnTo>
                    <a:pt x="300" y="61"/>
                  </a:lnTo>
                  <a:lnTo>
                    <a:pt x="303" y="85"/>
                  </a:lnTo>
                  <a:lnTo>
                    <a:pt x="309" y="109"/>
                  </a:lnTo>
                  <a:lnTo>
                    <a:pt x="316" y="129"/>
                  </a:lnTo>
                  <a:lnTo>
                    <a:pt x="325" y="147"/>
                  </a:lnTo>
                  <a:lnTo>
                    <a:pt x="333" y="161"/>
                  </a:lnTo>
                  <a:lnTo>
                    <a:pt x="339" y="172"/>
                  </a:lnTo>
                  <a:lnTo>
                    <a:pt x="298" y="172"/>
                  </a:lnTo>
                  <a:lnTo>
                    <a:pt x="282" y="151"/>
                  </a:lnTo>
                  <a:lnTo>
                    <a:pt x="271" y="131"/>
                  </a:lnTo>
                  <a:lnTo>
                    <a:pt x="264" y="114"/>
                  </a:lnTo>
                  <a:lnTo>
                    <a:pt x="260" y="99"/>
                  </a:lnTo>
                  <a:lnTo>
                    <a:pt x="259" y="89"/>
                  </a:lnTo>
                  <a:lnTo>
                    <a:pt x="258" y="86"/>
                  </a:lnTo>
                  <a:lnTo>
                    <a:pt x="259" y="109"/>
                  </a:lnTo>
                  <a:lnTo>
                    <a:pt x="264" y="130"/>
                  </a:lnTo>
                  <a:lnTo>
                    <a:pt x="272" y="148"/>
                  </a:lnTo>
                  <a:lnTo>
                    <a:pt x="279" y="162"/>
                  </a:lnTo>
                  <a:lnTo>
                    <a:pt x="287" y="172"/>
                  </a:lnTo>
                  <a:lnTo>
                    <a:pt x="241" y="172"/>
                  </a:lnTo>
                  <a:lnTo>
                    <a:pt x="230" y="158"/>
                  </a:lnTo>
                  <a:lnTo>
                    <a:pt x="223" y="142"/>
                  </a:lnTo>
                  <a:lnTo>
                    <a:pt x="216" y="127"/>
                  </a:lnTo>
                  <a:lnTo>
                    <a:pt x="211" y="112"/>
                  </a:lnTo>
                  <a:lnTo>
                    <a:pt x="208" y="100"/>
                  </a:lnTo>
                  <a:lnTo>
                    <a:pt x="205" y="91"/>
                  </a:lnTo>
                  <a:lnTo>
                    <a:pt x="205" y="89"/>
                  </a:lnTo>
                  <a:lnTo>
                    <a:pt x="208" y="110"/>
                  </a:lnTo>
                  <a:lnTo>
                    <a:pt x="211" y="129"/>
                  </a:lnTo>
                  <a:lnTo>
                    <a:pt x="216" y="145"/>
                  </a:lnTo>
                  <a:lnTo>
                    <a:pt x="223" y="157"/>
                  </a:lnTo>
                  <a:lnTo>
                    <a:pt x="228" y="166"/>
                  </a:lnTo>
                  <a:lnTo>
                    <a:pt x="233" y="172"/>
                  </a:lnTo>
                  <a:lnTo>
                    <a:pt x="192" y="173"/>
                  </a:lnTo>
                  <a:lnTo>
                    <a:pt x="189" y="166"/>
                  </a:lnTo>
                  <a:lnTo>
                    <a:pt x="185" y="155"/>
                  </a:lnTo>
                  <a:lnTo>
                    <a:pt x="179" y="142"/>
                  </a:lnTo>
                  <a:lnTo>
                    <a:pt x="175" y="127"/>
                  </a:lnTo>
                  <a:lnTo>
                    <a:pt x="172" y="112"/>
                  </a:lnTo>
                  <a:lnTo>
                    <a:pt x="172" y="115"/>
                  </a:lnTo>
                  <a:lnTo>
                    <a:pt x="173" y="124"/>
                  </a:lnTo>
                  <a:lnTo>
                    <a:pt x="175" y="138"/>
                  </a:lnTo>
                  <a:lnTo>
                    <a:pt x="180" y="154"/>
                  </a:lnTo>
                  <a:lnTo>
                    <a:pt x="189" y="173"/>
                  </a:lnTo>
                  <a:lnTo>
                    <a:pt x="153" y="174"/>
                  </a:lnTo>
                  <a:lnTo>
                    <a:pt x="148" y="165"/>
                  </a:lnTo>
                  <a:lnTo>
                    <a:pt x="143" y="155"/>
                  </a:lnTo>
                  <a:lnTo>
                    <a:pt x="139" y="146"/>
                  </a:lnTo>
                  <a:lnTo>
                    <a:pt x="136" y="137"/>
                  </a:lnTo>
                  <a:lnTo>
                    <a:pt x="135" y="130"/>
                  </a:lnTo>
                  <a:lnTo>
                    <a:pt x="134" y="128"/>
                  </a:lnTo>
                  <a:lnTo>
                    <a:pt x="137" y="145"/>
                  </a:lnTo>
                  <a:lnTo>
                    <a:pt x="141" y="158"/>
                  </a:lnTo>
                  <a:lnTo>
                    <a:pt x="146" y="167"/>
                  </a:lnTo>
                  <a:lnTo>
                    <a:pt x="149" y="174"/>
                  </a:lnTo>
                  <a:lnTo>
                    <a:pt x="113" y="175"/>
                  </a:lnTo>
                  <a:lnTo>
                    <a:pt x="80" y="176"/>
                  </a:lnTo>
                  <a:lnTo>
                    <a:pt x="52" y="178"/>
                  </a:lnTo>
                  <a:lnTo>
                    <a:pt x="29" y="179"/>
                  </a:lnTo>
                  <a:lnTo>
                    <a:pt x="12" y="180"/>
                  </a:lnTo>
                  <a:lnTo>
                    <a:pt x="1" y="180"/>
                  </a:lnTo>
                  <a:lnTo>
                    <a:pt x="0" y="180"/>
                  </a:lnTo>
                  <a:lnTo>
                    <a:pt x="1" y="179"/>
                  </a:lnTo>
                  <a:lnTo>
                    <a:pt x="6" y="178"/>
                  </a:lnTo>
                  <a:lnTo>
                    <a:pt x="14" y="176"/>
                  </a:lnTo>
                  <a:lnTo>
                    <a:pt x="25" y="171"/>
                  </a:lnTo>
                  <a:lnTo>
                    <a:pt x="40" y="164"/>
                  </a:lnTo>
                  <a:lnTo>
                    <a:pt x="58" y="154"/>
                  </a:lnTo>
                  <a:lnTo>
                    <a:pt x="79" y="142"/>
                  </a:lnTo>
                  <a:lnTo>
                    <a:pt x="104" y="126"/>
                  </a:lnTo>
                  <a:lnTo>
                    <a:pt x="133" y="106"/>
                  </a:lnTo>
                  <a:lnTo>
                    <a:pt x="165" y="84"/>
                  </a:lnTo>
                  <a:lnTo>
                    <a:pt x="189" y="65"/>
                  </a:lnTo>
                  <a:lnTo>
                    <a:pt x="214" y="48"/>
                  </a:lnTo>
                  <a:lnTo>
                    <a:pt x="240" y="33"/>
                  </a:lnTo>
                  <a:lnTo>
                    <a:pt x="265" y="21"/>
                  </a:lnTo>
                  <a:lnTo>
                    <a:pt x="290" y="10"/>
                  </a:lnTo>
                  <a:lnTo>
                    <a:pt x="315" y="3"/>
                  </a:lnTo>
                  <a:lnTo>
                    <a:pt x="339" y="0"/>
                  </a:lnTo>
                  <a:close/>
                </a:path>
              </a:pathLst>
            </a:custGeom>
            <a:solidFill>
              <a:schemeClr val="accent2"/>
            </a:solid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900" kern="0">
                <a:solidFill>
                  <a:sysClr val="window" lastClr="FFFFFF"/>
                </a:solidFill>
                <a:cs typeface="+mn-ea"/>
                <a:sym typeface="+mn-lt"/>
              </a:endParaRPr>
            </a:p>
          </p:txBody>
        </p:sp>
        <p:sp>
          <p:nvSpPr>
            <p:cNvPr id="44" name="Freeform 44"/>
            <p:cNvSpPr>
              <a:spLocks noEditPoints="1"/>
            </p:cNvSpPr>
            <p:nvPr/>
          </p:nvSpPr>
          <p:spPr bwMode="auto">
            <a:xfrm>
              <a:off x="7696200" y="4273550"/>
              <a:ext cx="965200" cy="630237"/>
            </a:xfrm>
            <a:custGeom>
              <a:avLst/>
              <a:gdLst>
                <a:gd name="T0" fmla="*/ 341 w 608"/>
                <a:gd name="T1" fmla="*/ 268 h 397"/>
                <a:gd name="T2" fmla="*/ 335 w 608"/>
                <a:gd name="T3" fmla="*/ 224 h 397"/>
                <a:gd name="T4" fmla="*/ 376 w 608"/>
                <a:gd name="T5" fmla="*/ 205 h 397"/>
                <a:gd name="T6" fmla="*/ 397 w 608"/>
                <a:gd name="T7" fmla="*/ 275 h 397"/>
                <a:gd name="T8" fmla="*/ 384 w 608"/>
                <a:gd name="T9" fmla="*/ 207 h 397"/>
                <a:gd name="T10" fmla="*/ 422 w 608"/>
                <a:gd name="T11" fmla="*/ 204 h 397"/>
                <a:gd name="T12" fmla="*/ 436 w 608"/>
                <a:gd name="T13" fmla="*/ 254 h 397"/>
                <a:gd name="T14" fmla="*/ 458 w 608"/>
                <a:gd name="T15" fmla="*/ 192 h 397"/>
                <a:gd name="T16" fmla="*/ 475 w 608"/>
                <a:gd name="T17" fmla="*/ 240 h 397"/>
                <a:gd name="T18" fmla="*/ 462 w 608"/>
                <a:gd name="T19" fmla="*/ 193 h 397"/>
                <a:gd name="T20" fmla="*/ 597 w 608"/>
                <a:gd name="T21" fmla="*/ 200 h 397"/>
                <a:gd name="T22" fmla="*/ 581 w 608"/>
                <a:gd name="T23" fmla="*/ 211 h 397"/>
                <a:gd name="T24" fmla="*/ 527 w 608"/>
                <a:gd name="T25" fmla="*/ 242 h 397"/>
                <a:gd name="T26" fmla="*/ 416 w 608"/>
                <a:gd name="T27" fmla="*/ 323 h 397"/>
                <a:gd name="T28" fmla="*/ 277 w 608"/>
                <a:gd name="T29" fmla="*/ 395 h 397"/>
                <a:gd name="T30" fmla="*/ 151 w 608"/>
                <a:gd name="T31" fmla="*/ 357 h 397"/>
                <a:gd name="T32" fmla="*/ 53 w 608"/>
                <a:gd name="T33" fmla="*/ 241 h 397"/>
                <a:gd name="T34" fmla="*/ 95 w 608"/>
                <a:gd name="T35" fmla="*/ 196 h 397"/>
                <a:gd name="T36" fmla="*/ 141 w 608"/>
                <a:gd name="T37" fmla="*/ 263 h 397"/>
                <a:gd name="T38" fmla="*/ 144 w 608"/>
                <a:gd name="T39" fmla="*/ 261 h 397"/>
                <a:gd name="T40" fmla="*/ 141 w 608"/>
                <a:gd name="T41" fmla="*/ 194 h 397"/>
                <a:gd name="T42" fmla="*/ 189 w 608"/>
                <a:gd name="T43" fmla="*/ 277 h 397"/>
                <a:gd name="T44" fmla="*/ 188 w 608"/>
                <a:gd name="T45" fmla="*/ 261 h 397"/>
                <a:gd name="T46" fmla="*/ 210 w 608"/>
                <a:gd name="T47" fmla="*/ 207 h 397"/>
                <a:gd name="T48" fmla="*/ 240 w 608"/>
                <a:gd name="T49" fmla="*/ 303 h 397"/>
                <a:gd name="T50" fmla="*/ 244 w 608"/>
                <a:gd name="T51" fmla="*/ 275 h 397"/>
                <a:gd name="T52" fmla="*/ 217 w 608"/>
                <a:gd name="T53" fmla="*/ 197 h 397"/>
                <a:gd name="T54" fmla="*/ 283 w 608"/>
                <a:gd name="T55" fmla="*/ 246 h 397"/>
                <a:gd name="T56" fmla="*/ 299 w 608"/>
                <a:gd name="T57" fmla="*/ 311 h 397"/>
                <a:gd name="T58" fmla="*/ 269 w 608"/>
                <a:gd name="T59" fmla="*/ 200 h 397"/>
                <a:gd name="T60" fmla="*/ 285 w 608"/>
                <a:gd name="T61" fmla="*/ 5 h 397"/>
                <a:gd name="T62" fmla="*/ 414 w 608"/>
                <a:gd name="T63" fmla="*/ 74 h 397"/>
                <a:gd name="T64" fmla="*/ 548 w 608"/>
                <a:gd name="T65" fmla="*/ 172 h 397"/>
                <a:gd name="T66" fmla="*/ 607 w 608"/>
                <a:gd name="T67" fmla="*/ 199 h 397"/>
                <a:gd name="T68" fmla="*/ 553 w 608"/>
                <a:gd name="T69" fmla="*/ 196 h 397"/>
                <a:gd name="T70" fmla="*/ 461 w 608"/>
                <a:gd name="T71" fmla="*/ 172 h 397"/>
                <a:gd name="T72" fmla="*/ 463 w 608"/>
                <a:gd name="T73" fmla="*/ 159 h 397"/>
                <a:gd name="T74" fmla="*/ 421 w 608"/>
                <a:gd name="T75" fmla="*/ 168 h 397"/>
                <a:gd name="T76" fmla="*/ 427 w 608"/>
                <a:gd name="T77" fmla="*/ 140 h 397"/>
                <a:gd name="T78" fmla="*/ 365 w 608"/>
                <a:gd name="T79" fmla="*/ 184 h 397"/>
                <a:gd name="T80" fmla="*/ 393 w 608"/>
                <a:gd name="T81" fmla="*/ 120 h 397"/>
                <a:gd name="T82" fmla="*/ 384 w 608"/>
                <a:gd name="T83" fmla="*/ 137 h 397"/>
                <a:gd name="T84" fmla="*/ 316 w 608"/>
                <a:gd name="T85" fmla="*/ 172 h 397"/>
                <a:gd name="T86" fmla="*/ 341 w 608"/>
                <a:gd name="T87" fmla="*/ 96 h 397"/>
                <a:gd name="T88" fmla="*/ 313 w 608"/>
                <a:gd name="T89" fmla="*/ 163 h 397"/>
                <a:gd name="T90" fmla="*/ 279 w 608"/>
                <a:gd name="T91" fmla="*/ 136 h 397"/>
                <a:gd name="T92" fmla="*/ 296 w 608"/>
                <a:gd name="T93" fmla="*/ 75 h 397"/>
                <a:gd name="T94" fmla="*/ 264 w 608"/>
                <a:gd name="T95" fmla="*/ 150 h 397"/>
                <a:gd name="T96" fmla="*/ 228 w 608"/>
                <a:gd name="T97" fmla="*/ 160 h 397"/>
                <a:gd name="T98" fmla="*/ 254 w 608"/>
                <a:gd name="T99" fmla="*/ 46 h 397"/>
                <a:gd name="T100" fmla="*/ 241 w 608"/>
                <a:gd name="T101" fmla="*/ 109 h 397"/>
                <a:gd name="T102" fmla="*/ 154 w 608"/>
                <a:gd name="T103" fmla="*/ 180 h 397"/>
                <a:gd name="T104" fmla="*/ 203 w 608"/>
                <a:gd name="T105" fmla="*/ 85 h 397"/>
                <a:gd name="T106" fmla="*/ 171 w 608"/>
                <a:gd name="T107" fmla="*/ 147 h 397"/>
                <a:gd name="T108" fmla="*/ 132 w 608"/>
                <a:gd name="T109" fmla="*/ 160 h 397"/>
                <a:gd name="T110" fmla="*/ 155 w 608"/>
                <a:gd name="T111" fmla="*/ 95 h 397"/>
                <a:gd name="T112" fmla="*/ 123 w 608"/>
                <a:gd name="T113" fmla="*/ 163 h 397"/>
                <a:gd name="T114" fmla="*/ 24 w 608"/>
                <a:gd name="T115" fmla="*/ 182 h 397"/>
                <a:gd name="T116" fmla="*/ 103 w 608"/>
                <a:gd name="T117" fmla="*/ 104 h 397"/>
                <a:gd name="T118" fmla="*/ 211 w 608"/>
                <a:gd name="T119" fmla="*/ 5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08" h="397">
                  <a:moveTo>
                    <a:pt x="306" y="190"/>
                  </a:moveTo>
                  <a:lnTo>
                    <a:pt x="322" y="211"/>
                  </a:lnTo>
                  <a:lnTo>
                    <a:pt x="333" y="233"/>
                  </a:lnTo>
                  <a:lnTo>
                    <a:pt x="338" y="253"/>
                  </a:lnTo>
                  <a:lnTo>
                    <a:pt x="341" y="268"/>
                  </a:lnTo>
                  <a:lnTo>
                    <a:pt x="342" y="279"/>
                  </a:lnTo>
                  <a:lnTo>
                    <a:pt x="342" y="282"/>
                  </a:lnTo>
                  <a:lnTo>
                    <a:pt x="343" y="261"/>
                  </a:lnTo>
                  <a:lnTo>
                    <a:pt x="340" y="242"/>
                  </a:lnTo>
                  <a:lnTo>
                    <a:pt x="335" y="224"/>
                  </a:lnTo>
                  <a:lnTo>
                    <a:pt x="329" y="209"/>
                  </a:lnTo>
                  <a:lnTo>
                    <a:pt x="323" y="197"/>
                  </a:lnTo>
                  <a:lnTo>
                    <a:pt x="317" y="190"/>
                  </a:lnTo>
                  <a:lnTo>
                    <a:pt x="365" y="190"/>
                  </a:lnTo>
                  <a:lnTo>
                    <a:pt x="376" y="205"/>
                  </a:lnTo>
                  <a:lnTo>
                    <a:pt x="384" y="221"/>
                  </a:lnTo>
                  <a:lnTo>
                    <a:pt x="389" y="238"/>
                  </a:lnTo>
                  <a:lnTo>
                    <a:pt x="393" y="254"/>
                  </a:lnTo>
                  <a:lnTo>
                    <a:pt x="396" y="267"/>
                  </a:lnTo>
                  <a:lnTo>
                    <a:pt x="397" y="275"/>
                  </a:lnTo>
                  <a:lnTo>
                    <a:pt x="398" y="279"/>
                  </a:lnTo>
                  <a:lnTo>
                    <a:pt x="397" y="256"/>
                  </a:lnTo>
                  <a:lnTo>
                    <a:pt x="395" y="236"/>
                  </a:lnTo>
                  <a:lnTo>
                    <a:pt x="389" y="220"/>
                  </a:lnTo>
                  <a:lnTo>
                    <a:pt x="384" y="207"/>
                  </a:lnTo>
                  <a:lnTo>
                    <a:pt x="379" y="196"/>
                  </a:lnTo>
                  <a:lnTo>
                    <a:pt x="375" y="190"/>
                  </a:lnTo>
                  <a:lnTo>
                    <a:pt x="417" y="191"/>
                  </a:lnTo>
                  <a:lnTo>
                    <a:pt x="418" y="195"/>
                  </a:lnTo>
                  <a:lnTo>
                    <a:pt x="422" y="204"/>
                  </a:lnTo>
                  <a:lnTo>
                    <a:pt x="426" y="215"/>
                  </a:lnTo>
                  <a:lnTo>
                    <a:pt x="430" y="228"/>
                  </a:lnTo>
                  <a:lnTo>
                    <a:pt x="434" y="242"/>
                  </a:lnTo>
                  <a:lnTo>
                    <a:pt x="435" y="257"/>
                  </a:lnTo>
                  <a:lnTo>
                    <a:pt x="436" y="254"/>
                  </a:lnTo>
                  <a:lnTo>
                    <a:pt x="435" y="244"/>
                  </a:lnTo>
                  <a:lnTo>
                    <a:pt x="433" y="229"/>
                  </a:lnTo>
                  <a:lnTo>
                    <a:pt x="428" y="211"/>
                  </a:lnTo>
                  <a:lnTo>
                    <a:pt x="421" y="191"/>
                  </a:lnTo>
                  <a:lnTo>
                    <a:pt x="458" y="192"/>
                  </a:lnTo>
                  <a:lnTo>
                    <a:pt x="462" y="201"/>
                  </a:lnTo>
                  <a:lnTo>
                    <a:pt x="466" y="212"/>
                  </a:lnTo>
                  <a:lnTo>
                    <a:pt x="471" y="223"/>
                  </a:lnTo>
                  <a:lnTo>
                    <a:pt x="473" y="233"/>
                  </a:lnTo>
                  <a:lnTo>
                    <a:pt x="475" y="240"/>
                  </a:lnTo>
                  <a:lnTo>
                    <a:pt x="476" y="243"/>
                  </a:lnTo>
                  <a:lnTo>
                    <a:pt x="473" y="224"/>
                  </a:lnTo>
                  <a:lnTo>
                    <a:pt x="469" y="209"/>
                  </a:lnTo>
                  <a:lnTo>
                    <a:pt x="464" y="198"/>
                  </a:lnTo>
                  <a:lnTo>
                    <a:pt x="462" y="193"/>
                  </a:lnTo>
                  <a:lnTo>
                    <a:pt x="498" y="194"/>
                  </a:lnTo>
                  <a:lnTo>
                    <a:pt x="531" y="196"/>
                  </a:lnTo>
                  <a:lnTo>
                    <a:pt x="558" y="197"/>
                  </a:lnTo>
                  <a:lnTo>
                    <a:pt x="579" y="198"/>
                  </a:lnTo>
                  <a:lnTo>
                    <a:pt x="597" y="200"/>
                  </a:lnTo>
                  <a:lnTo>
                    <a:pt x="607" y="200"/>
                  </a:lnTo>
                  <a:lnTo>
                    <a:pt x="600" y="204"/>
                  </a:lnTo>
                  <a:lnTo>
                    <a:pt x="595" y="206"/>
                  </a:lnTo>
                  <a:lnTo>
                    <a:pt x="588" y="208"/>
                  </a:lnTo>
                  <a:lnTo>
                    <a:pt x="581" y="211"/>
                  </a:lnTo>
                  <a:lnTo>
                    <a:pt x="573" y="216"/>
                  </a:lnTo>
                  <a:lnTo>
                    <a:pt x="564" y="220"/>
                  </a:lnTo>
                  <a:lnTo>
                    <a:pt x="553" y="225"/>
                  </a:lnTo>
                  <a:lnTo>
                    <a:pt x="541" y="233"/>
                  </a:lnTo>
                  <a:lnTo>
                    <a:pt x="527" y="242"/>
                  </a:lnTo>
                  <a:lnTo>
                    <a:pt x="511" y="254"/>
                  </a:lnTo>
                  <a:lnTo>
                    <a:pt x="492" y="267"/>
                  </a:lnTo>
                  <a:lnTo>
                    <a:pt x="470" y="282"/>
                  </a:lnTo>
                  <a:lnTo>
                    <a:pt x="445" y="302"/>
                  </a:lnTo>
                  <a:lnTo>
                    <a:pt x="416" y="323"/>
                  </a:lnTo>
                  <a:lnTo>
                    <a:pt x="384" y="348"/>
                  </a:lnTo>
                  <a:lnTo>
                    <a:pt x="358" y="366"/>
                  </a:lnTo>
                  <a:lnTo>
                    <a:pt x="331" y="379"/>
                  </a:lnTo>
                  <a:lnTo>
                    <a:pt x="304" y="390"/>
                  </a:lnTo>
                  <a:lnTo>
                    <a:pt x="277" y="395"/>
                  </a:lnTo>
                  <a:lnTo>
                    <a:pt x="250" y="397"/>
                  </a:lnTo>
                  <a:lnTo>
                    <a:pt x="224" y="394"/>
                  </a:lnTo>
                  <a:lnTo>
                    <a:pt x="198" y="386"/>
                  </a:lnTo>
                  <a:lnTo>
                    <a:pt x="174" y="374"/>
                  </a:lnTo>
                  <a:lnTo>
                    <a:pt x="151" y="357"/>
                  </a:lnTo>
                  <a:lnTo>
                    <a:pt x="130" y="333"/>
                  </a:lnTo>
                  <a:lnTo>
                    <a:pt x="109" y="304"/>
                  </a:lnTo>
                  <a:lnTo>
                    <a:pt x="89" y="279"/>
                  </a:lnTo>
                  <a:lnTo>
                    <a:pt x="70" y="258"/>
                  </a:lnTo>
                  <a:lnTo>
                    <a:pt x="53" y="241"/>
                  </a:lnTo>
                  <a:lnTo>
                    <a:pt x="38" y="228"/>
                  </a:lnTo>
                  <a:lnTo>
                    <a:pt x="24" y="217"/>
                  </a:lnTo>
                  <a:lnTo>
                    <a:pt x="11" y="209"/>
                  </a:lnTo>
                  <a:lnTo>
                    <a:pt x="0" y="204"/>
                  </a:lnTo>
                  <a:lnTo>
                    <a:pt x="95" y="196"/>
                  </a:lnTo>
                  <a:lnTo>
                    <a:pt x="103" y="203"/>
                  </a:lnTo>
                  <a:lnTo>
                    <a:pt x="112" y="212"/>
                  </a:lnTo>
                  <a:lnTo>
                    <a:pt x="123" y="227"/>
                  </a:lnTo>
                  <a:lnTo>
                    <a:pt x="132" y="244"/>
                  </a:lnTo>
                  <a:lnTo>
                    <a:pt x="141" y="263"/>
                  </a:lnTo>
                  <a:lnTo>
                    <a:pt x="148" y="287"/>
                  </a:lnTo>
                  <a:lnTo>
                    <a:pt x="148" y="285"/>
                  </a:lnTo>
                  <a:lnTo>
                    <a:pt x="148" y="280"/>
                  </a:lnTo>
                  <a:lnTo>
                    <a:pt x="148" y="272"/>
                  </a:lnTo>
                  <a:lnTo>
                    <a:pt x="144" y="261"/>
                  </a:lnTo>
                  <a:lnTo>
                    <a:pt x="140" y="247"/>
                  </a:lnTo>
                  <a:lnTo>
                    <a:pt x="132" y="232"/>
                  </a:lnTo>
                  <a:lnTo>
                    <a:pt x="120" y="215"/>
                  </a:lnTo>
                  <a:lnTo>
                    <a:pt x="104" y="195"/>
                  </a:lnTo>
                  <a:lnTo>
                    <a:pt x="141" y="194"/>
                  </a:lnTo>
                  <a:lnTo>
                    <a:pt x="148" y="200"/>
                  </a:lnTo>
                  <a:lnTo>
                    <a:pt x="157" y="212"/>
                  </a:lnTo>
                  <a:lnTo>
                    <a:pt x="168" y="229"/>
                  </a:lnTo>
                  <a:lnTo>
                    <a:pt x="179" y="250"/>
                  </a:lnTo>
                  <a:lnTo>
                    <a:pt x="189" y="277"/>
                  </a:lnTo>
                  <a:lnTo>
                    <a:pt x="196" y="306"/>
                  </a:lnTo>
                  <a:lnTo>
                    <a:pt x="196" y="303"/>
                  </a:lnTo>
                  <a:lnTo>
                    <a:pt x="194" y="294"/>
                  </a:lnTo>
                  <a:lnTo>
                    <a:pt x="192" y="280"/>
                  </a:lnTo>
                  <a:lnTo>
                    <a:pt x="188" y="261"/>
                  </a:lnTo>
                  <a:lnTo>
                    <a:pt x="181" y="241"/>
                  </a:lnTo>
                  <a:lnTo>
                    <a:pt x="169" y="217"/>
                  </a:lnTo>
                  <a:lnTo>
                    <a:pt x="153" y="193"/>
                  </a:lnTo>
                  <a:lnTo>
                    <a:pt x="196" y="192"/>
                  </a:lnTo>
                  <a:lnTo>
                    <a:pt x="210" y="207"/>
                  </a:lnTo>
                  <a:lnTo>
                    <a:pt x="221" y="225"/>
                  </a:lnTo>
                  <a:lnTo>
                    <a:pt x="229" y="246"/>
                  </a:lnTo>
                  <a:lnTo>
                    <a:pt x="235" y="266"/>
                  </a:lnTo>
                  <a:lnTo>
                    <a:pt x="238" y="285"/>
                  </a:lnTo>
                  <a:lnTo>
                    <a:pt x="240" y="303"/>
                  </a:lnTo>
                  <a:lnTo>
                    <a:pt x="241" y="317"/>
                  </a:lnTo>
                  <a:lnTo>
                    <a:pt x="242" y="327"/>
                  </a:lnTo>
                  <a:lnTo>
                    <a:pt x="242" y="330"/>
                  </a:lnTo>
                  <a:lnTo>
                    <a:pt x="246" y="302"/>
                  </a:lnTo>
                  <a:lnTo>
                    <a:pt x="244" y="275"/>
                  </a:lnTo>
                  <a:lnTo>
                    <a:pt x="241" y="254"/>
                  </a:lnTo>
                  <a:lnTo>
                    <a:pt x="236" y="235"/>
                  </a:lnTo>
                  <a:lnTo>
                    <a:pt x="230" y="219"/>
                  </a:lnTo>
                  <a:lnTo>
                    <a:pt x="224" y="207"/>
                  </a:lnTo>
                  <a:lnTo>
                    <a:pt x="217" y="197"/>
                  </a:lnTo>
                  <a:lnTo>
                    <a:pt x="213" y="191"/>
                  </a:lnTo>
                  <a:lnTo>
                    <a:pt x="250" y="190"/>
                  </a:lnTo>
                  <a:lnTo>
                    <a:pt x="263" y="207"/>
                  </a:lnTo>
                  <a:lnTo>
                    <a:pt x="274" y="227"/>
                  </a:lnTo>
                  <a:lnTo>
                    <a:pt x="283" y="246"/>
                  </a:lnTo>
                  <a:lnTo>
                    <a:pt x="289" y="266"/>
                  </a:lnTo>
                  <a:lnTo>
                    <a:pt x="293" y="284"/>
                  </a:lnTo>
                  <a:lnTo>
                    <a:pt x="297" y="298"/>
                  </a:lnTo>
                  <a:lnTo>
                    <a:pt x="299" y="308"/>
                  </a:lnTo>
                  <a:lnTo>
                    <a:pt x="299" y="311"/>
                  </a:lnTo>
                  <a:lnTo>
                    <a:pt x="298" y="283"/>
                  </a:lnTo>
                  <a:lnTo>
                    <a:pt x="292" y="258"/>
                  </a:lnTo>
                  <a:lnTo>
                    <a:pt x="286" y="235"/>
                  </a:lnTo>
                  <a:lnTo>
                    <a:pt x="277" y="216"/>
                  </a:lnTo>
                  <a:lnTo>
                    <a:pt x="269" y="200"/>
                  </a:lnTo>
                  <a:lnTo>
                    <a:pt x="264" y="190"/>
                  </a:lnTo>
                  <a:lnTo>
                    <a:pt x="306" y="190"/>
                  </a:lnTo>
                  <a:close/>
                  <a:moveTo>
                    <a:pt x="235" y="0"/>
                  </a:moveTo>
                  <a:lnTo>
                    <a:pt x="260" y="0"/>
                  </a:lnTo>
                  <a:lnTo>
                    <a:pt x="285" y="5"/>
                  </a:lnTo>
                  <a:lnTo>
                    <a:pt x="310" y="13"/>
                  </a:lnTo>
                  <a:lnTo>
                    <a:pt x="336" y="24"/>
                  </a:lnTo>
                  <a:lnTo>
                    <a:pt x="362" y="38"/>
                  </a:lnTo>
                  <a:lnTo>
                    <a:pt x="388" y="56"/>
                  </a:lnTo>
                  <a:lnTo>
                    <a:pt x="414" y="74"/>
                  </a:lnTo>
                  <a:lnTo>
                    <a:pt x="439" y="94"/>
                  </a:lnTo>
                  <a:lnTo>
                    <a:pt x="472" y="119"/>
                  </a:lnTo>
                  <a:lnTo>
                    <a:pt x="501" y="141"/>
                  </a:lnTo>
                  <a:lnTo>
                    <a:pt x="526" y="158"/>
                  </a:lnTo>
                  <a:lnTo>
                    <a:pt x="548" y="172"/>
                  </a:lnTo>
                  <a:lnTo>
                    <a:pt x="566" y="182"/>
                  </a:lnTo>
                  <a:lnTo>
                    <a:pt x="582" y="190"/>
                  </a:lnTo>
                  <a:lnTo>
                    <a:pt x="594" y="195"/>
                  </a:lnTo>
                  <a:lnTo>
                    <a:pt x="601" y="198"/>
                  </a:lnTo>
                  <a:lnTo>
                    <a:pt x="607" y="199"/>
                  </a:lnTo>
                  <a:lnTo>
                    <a:pt x="608" y="200"/>
                  </a:lnTo>
                  <a:lnTo>
                    <a:pt x="607" y="200"/>
                  </a:lnTo>
                  <a:lnTo>
                    <a:pt x="596" y="199"/>
                  </a:lnTo>
                  <a:lnTo>
                    <a:pt x="577" y="198"/>
                  </a:lnTo>
                  <a:lnTo>
                    <a:pt x="553" y="196"/>
                  </a:lnTo>
                  <a:lnTo>
                    <a:pt x="524" y="194"/>
                  </a:lnTo>
                  <a:lnTo>
                    <a:pt x="490" y="191"/>
                  </a:lnTo>
                  <a:lnTo>
                    <a:pt x="452" y="188"/>
                  </a:lnTo>
                  <a:lnTo>
                    <a:pt x="455" y="182"/>
                  </a:lnTo>
                  <a:lnTo>
                    <a:pt x="461" y="172"/>
                  </a:lnTo>
                  <a:lnTo>
                    <a:pt x="465" y="158"/>
                  </a:lnTo>
                  <a:lnTo>
                    <a:pt x="470" y="142"/>
                  </a:lnTo>
                  <a:lnTo>
                    <a:pt x="470" y="144"/>
                  </a:lnTo>
                  <a:lnTo>
                    <a:pt x="466" y="150"/>
                  </a:lnTo>
                  <a:lnTo>
                    <a:pt x="463" y="159"/>
                  </a:lnTo>
                  <a:lnTo>
                    <a:pt x="459" y="169"/>
                  </a:lnTo>
                  <a:lnTo>
                    <a:pt x="454" y="180"/>
                  </a:lnTo>
                  <a:lnTo>
                    <a:pt x="449" y="188"/>
                  </a:lnTo>
                  <a:lnTo>
                    <a:pt x="411" y="186"/>
                  </a:lnTo>
                  <a:lnTo>
                    <a:pt x="421" y="168"/>
                  </a:lnTo>
                  <a:lnTo>
                    <a:pt x="426" y="150"/>
                  </a:lnTo>
                  <a:lnTo>
                    <a:pt x="429" y="136"/>
                  </a:lnTo>
                  <a:lnTo>
                    <a:pt x="430" y="126"/>
                  </a:lnTo>
                  <a:lnTo>
                    <a:pt x="430" y="123"/>
                  </a:lnTo>
                  <a:lnTo>
                    <a:pt x="427" y="140"/>
                  </a:lnTo>
                  <a:lnTo>
                    <a:pt x="422" y="155"/>
                  </a:lnTo>
                  <a:lnTo>
                    <a:pt x="416" y="168"/>
                  </a:lnTo>
                  <a:lnTo>
                    <a:pt x="411" y="179"/>
                  </a:lnTo>
                  <a:lnTo>
                    <a:pt x="408" y="186"/>
                  </a:lnTo>
                  <a:lnTo>
                    <a:pt x="365" y="184"/>
                  </a:lnTo>
                  <a:lnTo>
                    <a:pt x="371" y="178"/>
                  </a:lnTo>
                  <a:lnTo>
                    <a:pt x="376" y="169"/>
                  </a:lnTo>
                  <a:lnTo>
                    <a:pt x="383" y="156"/>
                  </a:lnTo>
                  <a:lnTo>
                    <a:pt x="389" y="140"/>
                  </a:lnTo>
                  <a:lnTo>
                    <a:pt x="393" y="120"/>
                  </a:lnTo>
                  <a:lnTo>
                    <a:pt x="397" y="98"/>
                  </a:lnTo>
                  <a:lnTo>
                    <a:pt x="396" y="101"/>
                  </a:lnTo>
                  <a:lnTo>
                    <a:pt x="393" y="110"/>
                  </a:lnTo>
                  <a:lnTo>
                    <a:pt x="390" y="122"/>
                  </a:lnTo>
                  <a:lnTo>
                    <a:pt x="384" y="137"/>
                  </a:lnTo>
                  <a:lnTo>
                    <a:pt x="377" y="154"/>
                  </a:lnTo>
                  <a:lnTo>
                    <a:pt x="367" y="169"/>
                  </a:lnTo>
                  <a:lnTo>
                    <a:pt x="355" y="183"/>
                  </a:lnTo>
                  <a:lnTo>
                    <a:pt x="309" y="182"/>
                  </a:lnTo>
                  <a:lnTo>
                    <a:pt x="316" y="172"/>
                  </a:lnTo>
                  <a:lnTo>
                    <a:pt x="325" y="157"/>
                  </a:lnTo>
                  <a:lnTo>
                    <a:pt x="334" y="140"/>
                  </a:lnTo>
                  <a:lnTo>
                    <a:pt x="339" y="118"/>
                  </a:lnTo>
                  <a:lnTo>
                    <a:pt x="341" y="93"/>
                  </a:lnTo>
                  <a:lnTo>
                    <a:pt x="341" y="96"/>
                  </a:lnTo>
                  <a:lnTo>
                    <a:pt x="340" y="104"/>
                  </a:lnTo>
                  <a:lnTo>
                    <a:pt x="337" y="116"/>
                  </a:lnTo>
                  <a:lnTo>
                    <a:pt x="331" y="130"/>
                  </a:lnTo>
                  <a:lnTo>
                    <a:pt x="324" y="146"/>
                  </a:lnTo>
                  <a:lnTo>
                    <a:pt x="313" y="163"/>
                  </a:lnTo>
                  <a:lnTo>
                    <a:pt x="298" y="181"/>
                  </a:lnTo>
                  <a:lnTo>
                    <a:pt x="254" y="180"/>
                  </a:lnTo>
                  <a:lnTo>
                    <a:pt x="261" y="170"/>
                  </a:lnTo>
                  <a:lnTo>
                    <a:pt x="269" y="155"/>
                  </a:lnTo>
                  <a:lnTo>
                    <a:pt x="279" y="136"/>
                  </a:lnTo>
                  <a:lnTo>
                    <a:pt x="288" y="116"/>
                  </a:lnTo>
                  <a:lnTo>
                    <a:pt x="294" y="92"/>
                  </a:lnTo>
                  <a:lnTo>
                    <a:pt x="299" y="66"/>
                  </a:lnTo>
                  <a:lnTo>
                    <a:pt x="298" y="68"/>
                  </a:lnTo>
                  <a:lnTo>
                    <a:pt x="296" y="75"/>
                  </a:lnTo>
                  <a:lnTo>
                    <a:pt x="292" y="86"/>
                  </a:lnTo>
                  <a:lnTo>
                    <a:pt x="288" y="100"/>
                  </a:lnTo>
                  <a:lnTo>
                    <a:pt x="281" y="117"/>
                  </a:lnTo>
                  <a:lnTo>
                    <a:pt x="274" y="133"/>
                  </a:lnTo>
                  <a:lnTo>
                    <a:pt x="264" y="150"/>
                  </a:lnTo>
                  <a:lnTo>
                    <a:pt x="253" y="166"/>
                  </a:lnTo>
                  <a:lnTo>
                    <a:pt x="240" y="180"/>
                  </a:lnTo>
                  <a:lnTo>
                    <a:pt x="214" y="180"/>
                  </a:lnTo>
                  <a:lnTo>
                    <a:pt x="221" y="172"/>
                  </a:lnTo>
                  <a:lnTo>
                    <a:pt x="228" y="160"/>
                  </a:lnTo>
                  <a:lnTo>
                    <a:pt x="237" y="145"/>
                  </a:lnTo>
                  <a:lnTo>
                    <a:pt x="244" y="126"/>
                  </a:lnTo>
                  <a:lnTo>
                    <a:pt x="251" y="104"/>
                  </a:lnTo>
                  <a:lnTo>
                    <a:pt x="254" y="78"/>
                  </a:lnTo>
                  <a:lnTo>
                    <a:pt x="254" y="46"/>
                  </a:lnTo>
                  <a:lnTo>
                    <a:pt x="254" y="49"/>
                  </a:lnTo>
                  <a:lnTo>
                    <a:pt x="253" y="59"/>
                  </a:lnTo>
                  <a:lnTo>
                    <a:pt x="250" y="73"/>
                  </a:lnTo>
                  <a:lnTo>
                    <a:pt x="247" y="89"/>
                  </a:lnTo>
                  <a:lnTo>
                    <a:pt x="241" y="109"/>
                  </a:lnTo>
                  <a:lnTo>
                    <a:pt x="234" y="129"/>
                  </a:lnTo>
                  <a:lnTo>
                    <a:pt x="223" y="148"/>
                  </a:lnTo>
                  <a:lnTo>
                    <a:pt x="211" y="166"/>
                  </a:lnTo>
                  <a:lnTo>
                    <a:pt x="196" y="180"/>
                  </a:lnTo>
                  <a:lnTo>
                    <a:pt x="154" y="180"/>
                  </a:lnTo>
                  <a:lnTo>
                    <a:pt x="172" y="158"/>
                  </a:lnTo>
                  <a:lnTo>
                    <a:pt x="185" y="136"/>
                  </a:lnTo>
                  <a:lnTo>
                    <a:pt x="193" y="116"/>
                  </a:lnTo>
                  <a:lnTo>
                    <a:pt x="200" y="98"/>
                  </a:lnTo>
                  <a:lnTo>
                    <a:pt x="203" y="85"/>
                  </a:lnTo>
                  <a:lnTo>
                    <a:pt x="204" y="76"/>
                  </a:lnTo>
                  <a:lnTo>
                    <a:pt x="204" y="73"/>
                  </a:lnTo>
                  <a:lnTo>
                    <a:pt x="196" y="103"/>
                  </a:lnTo>
                  <a:lnTo>
                    <a:pt x="184" y="128"/>
                  </a:lnTo>
                  <a:lnTo>
                    <a:pt x="171" y="147"/>
                  </a:lnTo>
                  <a:lnTo>
                    <a:pt x="159" y="162"/>
                  </a:lnTo>
                  <a:lnTo>
                    <a:pt x="148" y="174"/>
                  </a:lnTo>
                  <a:lnTo>
                    <a:pt x="140" y="181"/>
                  </a:lnTo>
                  <a:lnTo>
                    <a:pt x="115" y="181"/>
                  </a:lnTo>
                  <a:lnTo>
                    <a:pt x="132" y="160"/>
                  </a:lnTo>
                  <a:lnTo>
                    <a:pt x="143" y="142"/>
                  </a:lnTo>
                  <a:lnTo>
                    <a:pt x="151" y="124"/>
                  </a:lnTo>
                  <a:lnTo>
                    <a:pt x="154" y="111"/>
                  </a:lnTo>
                  <a:lnTo>
                    <a:pt x="155" y="101"/>
                  </a:lnTo>
                  <a:lnTo>
                    <a:pt x="155" y="95"/>
                  </a:lnTo>
                  <a:lnTo>
                    <a:pt x="155" y="93"/>
                  </a:lnTo>
                  <a:lnTo>
                    <a:pt x="150" y="114"/>
                  </a:lnTo>
                  <a:lnTo>
                    <a:pt x="142" y="133"/>
                  </a:lnTo>
                  <a:lnTo>
                    <a:pt x="132" y="150"/>
                  </a:lnTo>
                  <a:lnTo>
                    <a:pt x="123" y="163"/>
                  </a:lnTo>
                  <a:lnTo>
                    <a:pt x="114" y="174"/>
                  </a:lnTo>
                  <a:lnTo>
                    <a:pt x="106" y="182"/>
                  </a:lnTo>
                  <a:lnTo>
                    <a:pt x="54" y="185"/>
                  </a:lnTo>
                  <a:lnTo>
                    <a:pt x="6" y="190"/>
                  </a:lnTo>
                  <a:lnTo>
                    <a:pt x="24" y="182"/>
                  </a:lnTo>
                  <a:lnTo>
                    <a:pt x="39" y="172"/>
                  </a:lnTo>
                  <a:lnTo>
                    <a:pt x="54" y="159"/>
                  </a:lnTo>
                  <a:lnTo>
                    <a:pt x="69" y="144"/>
                  </a:lnTo>
                  <a:lnTo>
                    <a:pt x="85" y="125"/>
                  </a:lnTo>
                  <a:lnTo>
                    <a:pt x="103" y="104"/>
                  </a:lnTo>
                  <a:lnTo>
                    <a:pt x="123" y="80"/>
                  </a:lnTo>
                  <a:lnTo>
                    <a:pt x="144" y="51"/>
                  </a:lnTo>
                  <a:lnTo>
                    <a:pt x="165" y="30"/>
                  </a:lnTo>
                  <a:lnTo>
                    <a:pt x="188" y="14"/>
                  </a:lnTo>
                  <a:lnTo>
                    <a:pt x="211" y="5"/>
                  </a:lnTo>
                  <a:lnTo>
                    <a:pt x="235" y="0"/>
                  </a:lnTo>
                  <a:close/>
                </a:path>
              </a:pathLst>
            </a:custGeom>
            <a:solidFill>
              <a:schemeClr val="accent1"/>
            </a:solid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900" kern="0">
                <a:solidFill>
                  <a:sysClr val="window" lastClr="FFFFFF"/>
                </a:solidFill>
                <a:cs typeface="+mn-ea"/>
                <a:sym typeface="+mn-lt"/>
              </a:endParaRPr>
            </a:p>
          </p:txBody>
        </p:sp>
        <p:sp>
          <p:nvSpPr>
            <p:cNvPr id="45" name="Freeform 45"/>
            <p:cNvSpPr>
              <a:spLocks noEditPoints="1"/>
            </p:cNvSpPr>
            <p:nvPr/>
          </p:nvSpPr>
          <p:spPr bwMode="auto">
            <a:xfrm>
              <a:off x="5149850" y="2082800"/>
              <a:ext cx="919163" cy="1255712"/>
            </a:xfrm>
            <a:custGeom>
              <a:avLst/>
              <a:gdLst>
                <a:gd name="T0" fmla="*/ 85 w 579"/>
                <a:gd name="T1" fmla="*/ 89 h 791"/>
                <a:gd name="T2" fmla="*/ 112 w 579"/>
                <a:gd name="T3" fmla="*/ 189 h 791"/>
                <a:gd name="T4" fmla="*/ 107 w 579"/>
                <a:gd name="T5" fmla="*/ 195 h 791"/>
                <a:gd name="T6" fmla="*/ 134 w 579"/>
                <a:gd name="T7" fmla="*/ 244 h 791"/>
                <a:gd name="T8" fmla="*/ 103 w 579"/>
                <a:gd name="T9" fmla="*/ 258 h 791"/>
                <a:gd name="T10" fmla="*/ 214 w 579"/>
                <a:gd name="T11" fmla="*/ 295 h 791"/>
                <a:gd name="T12" fmla="*/ 82 w 579"/>
                <a:gd name="T13" fmla="*/ 331 h 791"/>
                <a:gd name="T14" fmla="*/ 157 w 579"/>
                <a:gd name="T15" fmla="*/ 309 h 791"/>
                <a:gd name="T16" fmla="*/ 223 w 579"/>
                <a:gd name="T17" fmla="*/ 369 h 791"/>
                <a:gd name="T18" fmla="*/ 127 w 579"/>
                <a:gd name="T19" fmla="*/ 400 h 791"/>
                <a:gd name="T20" fmla="*/ 238 w 579"/>
                <a:gd name="T21" fmla="*/ 380 h 791"/>
                <a:gd name="T22" fmla="*/ 207 w 579"/>
                <a:gd name="T23" fmla="*/ 447 h 791"/>
                <a:gd name="T24" fmla="*/ 134 w 579"/>
                <a:gd name="T25" fmla="*/ 474 h 791"/>
                <a:gd name="T26" fmla="*/ 259 w 579"/>
                <a:gd name="T27" fmla="*/ 452 h 791"/>
                <a:gd name="T28" fmla="*/ 283 w 579"/>
                <a:gd name="T29" fmla="*/ 505 h 791"/>
                <a:gd name="T30" fmla="*/ 133 w 579"/>
                <a:gd name="T31" fmla="*/ 569 h 791"/>
                <a:gd name="T32" fmla="*/ 227 w 579"/>
                <a:gd name="T33" fmla="*/ 531 h 791"/>
                <a:gd name="T34" fmla="*/ 374 w 579"/>
                <a:gd name="T35" fmla="*/ 583 h 791"/>
                <a:gd name="T36" fmla="*/ 218 w 579"/>
                <a:gd name="T37" fmla="*/ 603 h 791"/>
                <a:gd name="T38" fmla="*/ 301 w 579"/>
                <a:gd name="T39" fmla="*/ 592 h 791"/>
                <a:gd name="T40" fmla="*/ 377 w 579"/>
                <a:gd name="T41" fmla="*/ 644 h 791"/>
                <a:gd name="T42" fmla="*/ 269 w 579"/>
                <a:gd name="T43" fmla="*/ 654 h 791"/>
                <a:gd name="T44" fmla="*/ 341 w 579"/>
                <a:gd name="T45" fmla="*/ 648 h 791"/>
                <a:gd name="T46" fmla="*/ 460 w 579"/>
                <a:gd name="T47" fmla="*/ 781 h 791"/>
                <a:gd name="T48" fmla="*/ 301 w 579"/>
                <a:gd name="T49" fmla="*/ 730 h 791"/>
                <a:gd name="T50" fmla="*/ 88 w 579"/>
                <a:gd name="T51" fmla="*/ 668 h 791"/>
                <a:gd name="T52" fmla="*/ 3 w 579"/>
                <a:gd name="T53" fmla="*/ 505 h 791"/>
                <a:gd name="T54" fmla="*/ 22 w 579"/>
                <a:gd name="T55" fmla="*/ 248 h 791"/>
                <a:gd name="T56" fmla="*/ 34 w 579"/>
                <a:gd name="T57" fmla="*/ 82 h 791"/>
                <a:gd name="T58" fmla="*/ 29 w 579"/>
                <a:gd name="T59" fmla="*/ 12 h 791"/>
                <a:gd name="T60" fmla="*/ 55 w 579"/>
                <a:gd name="T61" fmla="*/ 23 h 791"/>
                <a:gd name="T62" fmla="*/ 238 w 579"/>
                <a:gd name="T63" fmla="*/ 120 h 791"/>
                <a:gd name="T64" fmla="*/ 456 w 579"/>
                <a:gd name="T65" fmla="*/ 223 h 791"/>
                <a:gd name="T66" fmla="*/ 573 w 579"/>
                <a:gd name="T67" fmla="*/ 363 h 791"/>
                <a:gd name="T68" fmla="*/ 530 w 579"/>
                <a:gd name="T69" fmla="*/ 574 h 791"/>
                <a:gd name="T70" fmla="*/ 485 w 579"/>
                <a:gd name="T71" fmla="*/ 747 h 791"/>
                <a:gd name="T72" fmla="*/ 435 w 579"/>
                <a:gd name="T73" fmla="*/ 602 h 791"/>
                <a:gd name="T74" fmla="*/ 495 w 579"/>
                <a:gd name="T75" fmla="*/ 510 h 791"/>
                <a:gd name="T76" fmla="*/ 428 w 579"/>
                <a:gd name="T77" fmla="*/ 595 h 791"/>
                <a:gd name="T78" fmla="*/ 426 w 579"/>
                <a:gd name="T79" fmla="*/ 515 h 791"/>
                <a:gd name="T80" fmla="*/ 472 w 579"/>
                <a:gd name="T81" fmla="*/ 445 h 791"/>
                <a:gd name="T82" fmla="*/ 389 w 579"/>
                <a:gd name="T83" fmla="*/ 573 h 791"/>
                <a:gd name="T84" fmla="*/ 413 w 579"/>
                <a:gd name="T85" fmla="*/ 415 h 791"/>
                <a:gd name="T86" fmla="*/ 486 w 579"/>
                <a:gd name="T87" fmla="*/ 346 h 791"/>
                <a:gd name="T88" fmla="*/ 375 w 579"/>
                <a:gd name="T89" fmla="*/ 438 h 791"/>
                <a:gd name="T90" fmla="*/ 332 w 579"/>
                <a:gd name="T91" fmla="*/ 440 h 791"/>
                <a:gd name="T92" fmla="*/ 404 w 579"/>
                <a:gd name="T93" fmla="*/ 330 h 791"/>
                <a:gd name="T94" fmla="*/ 381 w 579"/>
                <a:gd name="T95" fmla="*/ 345 h 791"/>
                <a:gd name="T96" fmla="*/ 282 w 579"/>
                <a:gd name="T97" fmla="*/ 388 h 791"/>
                <a:gd name="T98" fmla="*/ 348 w 579"/>
                <a:gd name="T99" fmla="*/ 280 h 791"/>
                <a:gd name="T100" fmla="*/ 307 w 579"/>
                <a:gd name="T101" fmla="*/ 314 h 791"/>
                <a:gd name="T102" fmla="*/ 242 w 579"/>
                <a:gd name="T103" fmla="*/ 297 h 791"/>
                <a:gd name="T104" fmla="*/ 303 w 579"/>
                <a:gd name="T105" fmla="*/ 212 h 791"/>
                <a:gd name="T106" fmla="*/ 252 w 579"/>
                <a:gd name="T107" fmla="*/ 259 h 791"/>
                <a:gd name="T108" fmla="*/ 207 w 579"/>
                <a:gd name="T109" fmla="*/ 231 h 791"/>
                <a:gd name="T110" fmla="*/ 250 w 579"/>
                <a:gd name="T111" fmla="*/ 180 h 791"/>
                <a:gd name="T112" fmla="*/ 162 w 579"/>
                <a:gd name="T113" fmla="*/ 198 h 791"/>
                <a:gd name="T114" fmla="*/ 204 w 579"/>
                <a:gd name="T115" fmla="*/ 138 h 791"/>
                <a:gd name="T116" fmla="*/ 158 w 579"/>
                <a:gd name="T117" fmla="*/ 194 h 791"/>
                <a:gd name="T118" fmla="*/ 45 w 579"/>
                <a:gd name="T119" fmla="*/ 26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9" h="791">
                  <a:moveTo>
                    <a:pt x="28" y="2"/>
                  </a:moveTo>
                  <a:lnTo>
                    <a:pt x="34" y="12"/>
                  </a:lnTo>
                  <a:lnTo>
                    <a:pt x="43" y="25"/>
                  </a:lnTo>
                  <a:lnTo>
                    <a:pt x="55" y="43"/>
                  </a:lnTo>
                  <a:lnTo>
                    <a:pt x="69" y="64"/>
                  </a:lnTo>
                  <a:lnTo>
                    <a:pt x="85" y="89"/>
                  </a:lnTo>
                  <a:lnTo>
                    <a:pt x="104" y="118"/>
                  </a:lnTo>
                  <a:lnTo>
                    <a:pt x="125" y="149"/>
                  </a:lnTo>
                  <a:lnTo>
                    <a:pt x="146" y="185"/>
                  </a:lnTo>
                  <a:lnTo>
                    <a:pt x="140" y="185"/>
                  </a:lnTo>
                  <a:lnTo>
                    <a:pt x="128" y="186"/>
                  </a:lnTo>
                  <a:lnTo>
                    <a:pt x="112" y="189"/>
                  </a:lnTo>
                  <a:lnTo>
                    <a:pt x="92" y="195"/>
                  </a:lnTo>
                  <a:lnTo>
                    <a:pt x="71" y="204"/>
                  </a:lnTo>
                  <a:lnTo>
                    <a:pt x="73" y="202"/>
                  </a:lnTo>
                  <a:lnTo>
                    <a:pt x="82" y="200"/>
                  </a:lnTo>
                  <a:lnTo>
                    <a:pt x="93" y="197"/>
                  </a:lnTo>
                  <a:lnTo>
                    <a:pt x="107" y="195"/>
                  </a:lnTo>
                  <a:lnTo>
                    <a:pt x="121" y="192"/>
                  </a:lnTo>
                  <a:lnTo>
                    <a:pt x="137" y="190"/>
                  </a:lnTo>
                  <a:lnTo>
                    <a:pt x="150" y="189"/>
                  </a:lnTo>
                  <a:lnTo>
                    <a:pt x="178" y="236"/>
                  </a:lnTo>
                  <a:lnTo>
                    <a:pt x="155" y="239"/>
                  </a:lnTo>
                  <a:lnTo>
                    <a:pt x="134" y="244"/>
                  </a:lnTo>
                  <a:lnTo>
                    <a:pt x="117" y="250"/>
                  </a:lnTo>
                  <a:lnTo>
                    <a:pt x="102" y="256"/>
                  </a:lnTo>
                  <a:lnTo>
                    <a:pt x="91" y="261"/>
                  </a:lnTo>
                  <a:lnTo>
                    <a:pt x="84" y="266"/>
                  </a:lnTo>
                  <a:lnTo>
                    <a:pt x="81" y="267"/>
                  </a:lnTo>
                  <a:lnTo>
                    <a:pt x="103" y="258"/>
                  </a:lnTo>
                  <a:lnTo>
                    <a:pt x="124" y="251"/>
                  </a:lnTo>
                  <a:lnTo>
                    <a:pt x="143" y="247"/>
                  </a:lnTo>
                  <a:lnTo>
                    <a:pt x="161" y="244"/>
                  </a:lnTo>
                  <a:lnTo>
                    <a:pt x="174" y="243"/>
                  </a:lnTo>
                  <a:lnTo>
                    <a:pt x="181" y="242"/>
                  </a:lnTo>
                  <a:lnTo>
                    <a:pt x="214" y="295"/>
                  </a:lnTo>
                  <a:lnTo>
                    <a:pt x="202" y="295"/>
                  </a:lnTo>
                  <a:lnTo>
                    <a:pt x="186" y="295"/>
                  </a:lnTo>
                  <a:lnTo>
                    <a:pt x="164" y="298"/>
                  </a:lnTo>
                  <a:lnTo>
                    <a:pt x="140" y="305"/>
                  </a:lnTo>
                  <a:lnTo>
                    <a:pt x="112" y="314"/>
                  </a:lnTo>
                  <a:lnTo>
                    <a:pt x="82" y="331"/>
                  </a:lnTo>
                  <a:lnTo>
                    <a:pt x="85" y="330"/>
                  </a:lnTo>
                  <a:lnTo>
                    <a:pt x="93" y="326"/>
                  </a:lnTo>
                  <a:lnTo>
                    <a:pt x="104" y="323"/>
                  </a:lnTo>
                  <a:lnTo>
                    <a:pt x="120" y="318"/>
                  </a:lnTo>
                  <a:lnTo>
                    <a:pt x="138" y="313"/>
                  </a:lnTo>
                  <a:lnTo>
                    <a:pt x="157" y="309"/>
                  </a:lnTo>
                  <a:lnTo>
                    <a:pt x="178" y="306"/>
                  </a:lnTo>
                  <a:lnTo>
                    <a:pt x="200" y="306"/>
                  </a:lnTo>
                  <a:lnTo>
                    <a:pt x="220" y="307"/>
                  </a:lnTo>
                  <a:lnTo>
                    <a:pt x="257" y="370"/>
                  </a:lnTo>
                  <a:lnTo>
                    <a:pt x="242" y="369"/>
                  </a:lnTo>
                  <a:lnTo>
                    <a:pt x="223" y="369"/>
                  </a:lnTo>
                  <a:lnTo>
                    <a:pt x="199" y="371"/>
                  </a:lnTo>
                  <a:lnTo>
                    <a:pt x="172" y="378"/>
                  </a:lnTo>
                  <a:lnTo>
                    <a:pt x="145" y="388"/>
                  </a:lnTo>
                  <a:lnTo>
                    <a:pt x="118" y="405"/>
                  </a:lnTo>
                  <a:lnTo>
                    <a:pt x="120" y="404"/>
                  </a:lnTo>
                  <a:lnTo>
                    <a:pt x="127" y="400"/>
                  </a:lnTo>
                  <a:lnTo>
                    <a:pt x="138" y="396"/>
                  </a:lnTo>
                  <a:lnTo>
                    <a:pt x="152" y="391"/>
                  </a:lnTo>
                  <a:lnTo>
                    <a:pt x="169" y="386"/>
                  </a:lnTo>
                  <a:lnTo>
                    <a:pt x="190" y="382"/>
                  </a:lnTo>
                  <a:lnTo>
                    <a:pt x="213" y="380"/>
                  </a:lnTo>
                  <a:lnTo>
                    <a:pt x="238" y="380"/>
                  </a:lnTo>
                  <a:lnTo>
                    <a:pt x="265" y="383"/>
                  </a:lnTo>
                  <a:lnTo>
                    <a:pt x="296" y="438"/>
                  </a:lnTo>
                  <a:lnTo>
                    <a:pt x="281" y="438"/>
                  </a:lnTo>
                  <a:lnTo>
                    <a:pt x="261" y="440"/>
                  </a:lnTo>
                  <a:lnTo>
                    <a:pt x="236" y="442"/>
                  </a:lnTo>
                  <a:lnTo>
                    <a:pt x="207" y="447"/>
                  </a:lnTo>
                  <a:lnTo>
                    <a:pt x="176" y="455"/>
                  </a:lnTo>
                  <a:lnTo>
                    <a:pt x="144" y="467"/>
                  </a:lnTo>
                  <a:lnTo>
                    <a:pt x="113" y="483"/>
                  </a:lnTo>
                  <a:lnTo>
                    <a:pt x="115" y="482"/>
                  </a:lnTo>
                  <a:lnTo>
                    <a:pt x="122" y="479"/>
                  </a:lnTo>
                  <a:lnTo>
                    <a:pt x="134" y="474"/>
                  </a:lnTo>
                  <a:lnTo>
                    <a:pt x="150" y="470"/>
                  </a:lnTo>
                  <a:lnTo>
                    <a:pt x="168" y="465"/>
                  </a:lnTo>
                  <a:lnTo>
                    <a:pt x="189" y="460"/>
                  </a:lnTo>
                  <a:lnTo>
                    <a:pt x="212" y="456"/>
                  </a:lnTo>
                  <a:lnTo>
                    <a:pt x="236" y="453"/>
                  </a:lnTo>
                  <a:lnTo>
                    <a:pt x="259" y="452"/>
                  </a:lnTo>
                  <a:lnTo>
                    <a:pt x="282" y="453"/>
                  </a:lnTo>
                  <a:lnTo>
                    <a:pt x="305" y="456"/>
                  </a:lnTo>
                  <a:lnTo>
                    <a:pt x="332" y="506"/>
                  </a:lnTo>
                  <a:lnTo>
                    <a:pt x="321" y="504"/>
                  </a:lnTo>
                  <a:lnTo>
                    <a:pt x="304" y="504"/>
                  </a:lnTo>
                  <a:lnTo>
                    <a:pt x="283" y="505"/>
                  </a:lnTo>
                  <a:lnTo>
                    <a:pt x="258" y="508"/>
                  </a:lnTo>
                  <a:lnTo>
                    <a:pt x="230" y="516"/>
                  </a:lnTo>
                  <a:lnTo>
                    <a:pt x="199" y="528"/>
                  </a:lnTo>
                  <a:lnTo>
                    <a:pt x="166" y="545"/>
                  </a:lnTo>
                  <a:lnTo>
                    <a:pt x="131" y="570"/>
                  </a:lnTo>
                  <a:lnTo>
                    <a:pt x="133" y="569"/>
                  </a:lnTo>
                  <a:lnTo>
                    <a:pt x="141" y="565"/>
                  </a:lnTo>
                  <a:lnTo>
                    <a:pt x="152" y="559"/>
                  </a:lnTo>
                  <a:lnTo>
                    <a:pt x="167" y="553"/>
                  </a:lnTo>
                  <a:lnTo>
                    <a:pt x="184" y="545"/>
                  </a:lnTo>
                  <a:lnTo>
                    <a:pt x="204" y="537"/>
                  </a:lnTo>
                  <a:lnTo>
                    <a:pt x="227" y="531"/>
                  </a:lnTo>
                  <a:lnTo>
                    <a:pt x="250" y="525"/>
                  </a:lnTo>
                  <a:lnTo>
                    <a:pt x="274" y="522"/>
                  </a:lnTo>
                  <a:lnTo>
                    <a:pt x="298" y="520"/>
                  </a:lnTo>
                  <a:lnTo>
                    <a:pt x="321" y="522"/>
                  </a:lnTo>
                  <a:lnTo>
                    <a:pt x="344" y="528"/>
                  </a:lnTo>
                  <a:lnTo>
                    <a:pt x="374" y="583"/>
                  </a:lnTo>
                  <a:lnTo>
                    <a:pt x="339" y="581"/>
                  </a:lnTo>
                  <a:lnTo>
                    <a:pt x="308" y="582"/>
                  </a:lnTo>
                  <a:lnTo>
                    <a:pt x="280" y="585"/>
                  </a:lnTo>
                  <a:lnTo>
                    <a:pt x="255" y="591"/>
                  </a:lnTo>
                  <a:lnTo>
                    <a:pt x="234" y="596"/>
                  </a:lnTo>
                  <a:lnTo>
                    <a:pt x="218" y="603"/>
                  </a:lnTo>
                  <a:lnTo>
                    <a:pt x="206" y="608"/>
                  </a:lnTo>
                  <a:lnTo>
                    <a:pt x="199" y="612"/>
                  </a:lnTo>
                  <a:lnTo>
                    <a:pt x="196" y="614"/>
                  </a:lnTo>
                  <a:lnTo>
                    <a:pt x="233" y="602"/>
                  </a:lnTo>
                  <a:lnTo>
                    <a:pt x="269" y="594"/>
                  </a:lnTo>
                  <a:lnTo>
                    <a:pt x="301" y="592"/>
                  </a:lnTo>
                  <a:lnTo>
                    <a:pt x="329" y="592"/>
                  </a:lnTo>
                  <a:lnTo>
                    <a:pt x="352" y="594"/>
                  </a:lnTo>
                  <a:lnTo>
                    <a:pt x="369" y="597"/>
                  </a:lnTo>
                  <a:lnTo>
                    <a:pt x="382" y="599"/>
                  </a:lnTo>
                  <a:lnTo>
                    <a:pt x="407" y="649"/>
                  </a:lnTo>
                  <a:lnTo>
                    <a:pt x="377" y="644"/>
                  </a:lnTo>
                  <a:lnTo>
                    <a:pt x="351" y="641"/>
                  </a:lnTo>
                  <a:lnTo>
                    <a:pt x="328" y="641"/>
                  </a:lnTo>
                  <a:lnTo>
                    <a:pt x="308" y="642"/>
                  </a:lnTo>
                  <a:lnTo>
                    <a:pt x="292" y="645"/>
                  </a:lnTo>
                  <a:lnTo>
                    <a:pt x="279" y="649"/>
                  </a:lnTo>
                  <a:lnTo>
                    <a:pt x="269" y="654"/>
                  </a:lnTo>
                  <a:lnTo>
                    <a:pt x="262" y="657"/>
                  </a:lnTo>
                  <a:lnTo>
                    <a:pt x="257" y="660"/>
                  </a:lnTo>
                  <a:lnTo>
                    <a:pt x="256" y="661"/>
                  </a:lnTo>
                  <a:lnTo>
                    <a:pt x="286" y="653"/>
                  </a:lnTo>
                  <a:lnTo>
                    <a:pt x="314" y="648"/>
                  </a:lnTo>
                  <a:lnTo>
                    <a:pt x="341" y="648"/>
                  </a:lnTo>
                  <a:lnTo>
                    <a:pt x="365" y="651"/>
                  </a:lnTo>
                  <a:lnTo>
                    <a:pt x="385" y="654"/>
                  </a:lnTo>
                  <a:lnTo>
                    <a:pt x="401" y="657"/>
                  </a:lnTo>
                  <a:lnTo>
                    <a:pt x="413" y="660"/>
                  </a:lnTo>
                  <a:lnTo>
                    <a:pt x="474" y="791"/>
                  </a:lnTo>
                  <a:lnTo>
                    <a:pt x="460" y="781"/>
                  </a:lnTo>
                  <a:lnTo>
                    <a:pt x="443" y="772"/>
                  </a:lnTo>
                  <a:lnTo>
                    <a:pt x="424" y="763"/>
                  </a:lnTo>
                  <a:lnTo>
                    <a:pt x="400" y="754"/>
                  </a:lnTo>
                  <a:lnTo>
                    <a:pt x="372" y="745"/>
                  </a:lnTo>
                  <a:lnTo>
                    <a:pt x="339" y="736"/>
                  </a:lnTo>
                  <a:lnTo>
                    <a:pt x="301" y="730"/>
                  </a:lnTo>
                  <a:lnTo>
                    <a:pt x="257" y="722"/>
                  </a:lnTo>
                  <a:lnTo>
                    <a:pt x="208" y="717"/>
                  </a:lnTo>
                  <a:lnTo>
                    <a:pt x="172" y="710"/>
                  </a:lnTo>
                  <a:lnTo>
                    <a:pt x="141" y="699"/>
                  </a:lnTo>
                  <a:lnTo>
                    <a:pt x="113" y="685"/>
                  </a:lnTo>
                  <a:lnTo>
                    <a:pt x="88" y="668"/>
                  </a:lnTo>
                  <a:lnTo>
                    <a:pt x="65" y="646"/>
                  </a:lnTo>
                  <a:lnTo>
                    <a:pt x="46" y="622"/>
                  </a:lnTo>
                  <a:lnTo>
                    <a:pt x="31" y="596"/>
                  </a:lnTo>
                  <a:lnTo>
                    <a:pt x="18" y="568"/>
                  </a:lnTo>
                  <a:lnTo>
                    <a:pt x="8" y="537"/>
                  </a:lnTo>
                  <a:lnTo>
                    <a:pt x="3" y="505"/>
                  </a:lnTo>
                  <a:lnTo>
                    <a:pt x="0" y="471"/>
                  </a:lnTo>
                  <a:lnTo>
                    <a:pt x="0" y="436"/>
                  </a:lnTo>
                  <a:lnTo>
                    <a:pt x="3" y="400"/>
                  </a:lnTo>
                  <a:lnTo>
                    <a:pt x="10" y="344"/>
                  </a:lnTo>
                  <a:lnTo>
                    <a:pt x="17" y="293"/>
                  </a:lnTo>
                  <a:lnTo>
                    <a:pt x="22" y="248"/>
                  </a:lnTo>
                  <a:lnTo>
                    <a:pt x="27" y="210"/>
                  </a:lnTo>
                  <a:lnTo>
                    <a:pt x="30" y="175"/>
                  </a:lnTo>
                  <a:lnTo>
                    <a:pt x="32" y="147"/>
                  </a:lnTo>
                  <a:lnTo>
                    <a:pt x="33" y="121"/>
                  </a:lnTo>
                  <a:lnTo>
                    <a:pt x="34" y="100"/>
                  </a:lnTo>
                  <a:lnTo>
                    <a:pt x="34" y="82"/>
                  </a:lnTo>
                  <a:lnTo>
                    <a:pt x="34" y="67"/>
                  </a:lnTo>
                  <a:lnTo>
                    <a:pt x="34" y="52"/>
                  </a:lnTo>
                  <a:lnTo>
                    <a:pt x="33" y="41"/>
                  </a:lnTo>
                  <a:lnTo>
                    <a:pt x="32" y="31"/>
                  </a:lnTo>
                  <a:lnTo>
                    <a:pt x="30" y="21"/>
                  </a:lnTo>
                  <a:lnTo>
                    <a:pt x="29" y="12"/>
                  </a:lnTo>
                  <a:lnTo>
                    <a:pt x="28" y="2"/>
                  </a:lnTo>
                  <a:close/>
                  <a:moveTo>
                    <a:pt x="28" y="0"/>
                  </a:moveTo>
                  <a:lnTo>
                    <a:pt x="29" y="2"/>
                  </a:lnTo>
                  <a:lnTo>
                    <a:pt x="34" y="7"/>
                  </a:lnTo>
                  <a:lnTo>
                    <a:pt x="42" y="13"/>
                  </a:lnTo>
                  <a:lnTo>
                    <a:pt x="55" y="23"/>
                  </a:lnTo>
                  <a:lnTo>
                    <a:pt x="71" y="34"/>
                  </a:lnTo>
                  <a:lnTo>
                    <a:pt x="93" y="48"/>
                  </a:lnTo>
                  <a:lnTo>
                    <a:pt x="120" y="63"/>
                  </a:lnTo>
                  <a:lnTo>
                    <a:pt x="153" y="81"/>
                  </a:lnTo>
                  <a:lnTo>
                    <a:pt x="192" y="99"/>
                  </a:lnTo>
                  <a:lnTo>
                    <a:pt x="238" y="120"/>
                  </a:lnTo>
                  <a:lnTo>
                    <a:pt x="291" y="140"/>
                  </a:lnTo>
                  <a:lnTo>
                    <a:pt x="327" y="155"/>
                  </a:lnTo>
                  <a:lnTo>
                    <a:pt x="361" y="170"/>
                  </a:lnTo>
                  <a:lnTo>
                    <a:pt x="394" y="186"/>
                  </a:lnTo>
                  <a:lnTo>
                    <a:pt x="427" y="205"/>
                  </a:lnTo>
                  <a:lnTo>
                    <a:pt x="456" y="223"/>
                  </a:lnTo>
                  <a:lnTo>
                    <a:pt x="484" y="243"/>
                  </a:lnTo>
                  <a:lnTo>
                    <a:pt x="509" y="264"/>
                  </a:lnTo>
                  <a:lnTo>
                    <a:pt x="530" y="286"/>
                  </a:lnTo>
                  <a:lnTo>
                    <a:pt x="549" y="311"/>
                  </a:lnTo>
                  <a:lnTo>
                    <a:pt x="563" y="336"/>
                  </a:lnTo>
                  <a:lnTo>
                    <a:pt x="573" y="363"/>
                  </a:lnTo>
                  <a:lnTo>
                    <a:pt x="578" y="393"/>
                  </a:lnTo>
                  <a:lnTo>
                    <a:pt x="579" y="423"/>
                  </a:lnTo>
                  <a:lnTo>
                    <a:pt x="574" y="456"/>
                  </a:lnTo>
                  <a:lnTo>
                    <a:pt x="563" y="491"/>
                  </a:lnTo>
                  <a:lnTo>
                    <a:pt x="546" y="535"/>
                  </a:lnTo>
                  <a:lnTo>
                    <a:pt x="530" y="574"/>
                  </a:lnTo>
                  <a:lnTo>
                    <a:pt x="516" y="610"/>
                  </a:lnTo>
                  <a:lnTo>
                    <a:pt x="505" y="642"/>
                  </a:lnTo>
                  <a:lnTo>
                    <a:pt x="495" y="670"/>
                  </a:lnTo>
                  <a:lnTo>
                    <a:pt x="489" y="697"/>
                  </a:lnTo>
                  <a:lnTo>
                    <a:pt x="485" y="722"/>
                  </a:lnTo>
                  <a:lnTo>
                    <a:pt x="485" y="747"/>
                  </a:lnTo>
                  <a:lnTo>
                    <a:pt x="487" y="772"/>
                  </a:lnTo>
                  <a:lnTo>
                    <a:pt x="468" y="729"/>
                  </a:lnTo>
                  <a:lnTo>
                    <a:pt x="447" y="683"/>
                  </a:lnTo>
                  <a:lnTo>
                    <a:pt x="423" y="636"/>
                  </a:lnTo>
                  <a:lnTo>
                    <a:pt x="427" y="621"/>
                  </a:lnTo>
                  <a:lnTo>
                    <a:pt x="435" y="602"/>
                  </a:lnTo>
                  <a:lnTo>
                    <a:pt x="444" y="579"/>
                  </a:lnTo>
                  <a:lnTo>
                    <a:pt x="460" y="555"/>
                  </a:lnTo>
                  <a:lnTo>
                    <a:pt x="478" y="531"/>
                  </a:lnTo>
                  <a:lnTo>
                    <a:pt x="502" y="507"/>
                  </a:lnTo>
                  <a:lnTo>
                    <a:pt x="500" y="508"/>
                  </a:lnTo>
                  <a:lnTo>
                    <a:pt x="495" y="510"/>
                  </a:lnTo>
                  <a:lnTo>
                    <a:pt x="487" y="516"/>
                  </a:lnTo>
                  <a:lnTo>
                    <a:pt x="477" y="523"/>
                  </a:lnTo>
                  <a:lnTo>
                    <a:pt x="465" y="535"/>
                  </a:lnTo>
                  <a:lnTo>
                    <a:pt x="453" y="550"/>
                  </a:lnTo>
                  <a:lnTo>
                    <a:pt x="440" y="570"/>
                  </a:lnTo>
                  <a:lnTo>
                    <a:pt x="428" y="595"/>
                  </a:lnTo>
                  <a:lnTo>
                    <a:pt x="417" y="626"/>
                  </a:lnTo>
                  <a:lnTo>
                    <a:pt x="400" y="592"/>
                  </a:lnTo>
                  <a:lnTo>
                    <a:pt x="402" y="580"/>
                  </a:lnTo>
                  <a:lnTo>
                    <a:pt x="406" y="562"/>
                  </a:lnTo>
                  <a:lnTo>
                    <a:pt x="415" y="540"/>
                  </a:lnTo>
                  <a:lnTo>
                    <a:pt x="426" y="515"/>
                  </a:lnTo>
                  <a:lnTo>
                    <a:pt x="442" y="487"/>
                  </a:lnTo>
                  <a:lnTo>
                    <a:pt x="464" y="458"/>
                  </a:lnTo>
                  <a:lnTo>
                    <a:pt x="491" y="430"/>
                  </a:lnTo>
                  <a:lnTo>
                    <a:pt x="489" y="431"/>
                  </a:lnTo>
                  <a:lnTo>
                    <a:pt x="482" y="436"/>
                  </a:lnTo>
                  <a:lnTo>
                    <a:pt x="472" y="445"/>
                  </a:lnTo>
                  <a:lnTo>
                    <a:pt x="460" y="457"/>
                  </a:lnTo>
                  <a:lnTo>
                    <a:pt x="445" y="472"/>
                  </a:lnTo>
                  <a:lnTo>
                    <a:pt x="430" y="492"/>
                  </a:lnTo>
                  <a:lnTo>
                    <a:pt x="416" y="515"/>
                  </a:lnTo>
                  <a:lnTo>
                    <a:pt x="402" y="542"/>
                  </a:lnTo>
                  <a:lnTo>
                    <a:pt x="389" y="573"/>
                  </a:lnTo>
                  <a:lnTo>
                    <a:pt x="360" y="520"/>
                  </a:lnTo>
                  <a:lnTo>
                    <a:pt x="364" y="497"/>
                  </a:lnTo>
                  <a:lnTo>
                    <a:pt x="373" y="474"/>
                  </a:lnTo>
                  <a:lnTo>
                    <a:pt x="385" y="454"/>
                  </a:lnTo>
                  <a:lnTo>
                    <a:pt x="398" y="433"/>
                  </a:lnTo>
                  <a:lnTo>
                    <a:pt x="413" y="415"/>
                  </a:lnTo>
                  <a:lnTo>
                    <a:pt x="428" y="397"/>
                  </a:lnTo>
                  <a:lnTo>
                    <a:pt x="443" y="382"/>
                  </a:lnTo>
                  <a:lnTo>
                    <a:pt x="457" y="370"/>
                  </a:lnTo>
                  <a:lnTo>
                    <a:pt x="469" y="359"/>
                  </a:lnTo>
                  <a:lnTo>
                    <a:pt x="479" y="351"/>
                  </a:lnTo>
                  <a:lnTo>
                    <a:pt x="486" y="346"/>
                  </a:lnTo>
                  <a:lnTo>
                    <a:pt x="489" y="345"/>
                  </a:lnTo>
                  <a:lnTo>
                    <a:pt x="456" y="362"/>
                  </a:lnTo>
                  <a:lnTo>
                    <a:pt x="430" y="381"/>
                  </a:lnTo>
                  <a:lnTo>
                    <a:pt x="407" y="400"/>
                  </a:lnTo>
                  <a:lnTo>
                    <a:pt x="390" y="419"/>
                  </a:lnTo>
                  <a:lnTo>
                    <a:pt x="375" y="438"/>
                  </a:lnTo>
                  <a:lnTo>
                    <a:pt x="364" y="456"/>
                  </a:lnTo>
                  <a:lnTo>
                    <a:pt x="355" y="472"/>
                  </a:lnTo>
                  <a:lnTo>
                    <a:pt x="350" y="485"/>
                  </a:lnTo>
                  <a:lnTo>
                    <a:pt x="345" y="496"/>
                  </a:lnTo>
                  <a:lnTo>
                    <a:pt x="326" y="462"/>
                  </a:lnTo>
                  <a:lnTo>
                    <a:pt x="332" y="440"/>
                  </a:lnTo>
                  <a:lnTo>
                    <a:pt x="342" y="419"/>
                  </a:lnTo>
                  <a:lnTo>
                    <a:pt x="353" y="397"/>
                  </a:lnTo>
                  <a:lnTo>
                    <a:pt x="366" y="378"/>
                  </a:lnTo>
                  <a:lnTo>
                    <a:pt x="379" y="360"/>
                  </a:lnTo>
                  <a:lnTo>
                    <a:pt x="392" y="344"/>
                  </a:lnTo>
                  <a:lnTo>
                    <a:pt x="404" y="330"/>
                  </a:lnTo>
                  <a:lnTo>
                    <a:pt x="415" y="318"/>
                  </a:lnTo>
                  <a:lnTo>
                    <a:pt x="424" y="309"/>
                  </a:lnTo>
                  <a:lnTo>
                    <a:pt x="429" y="304"/>
                  </a:lnTo>
                  <a:lnTo>
                    <a:pt x="431" y="301"/>
                  </a:lnTo>
                  <a:lnTo>
                    <a:pt x="405" y="322"/>
                  </a:lnTo>
                  <a:lnTo>
                    <a:pt x="381" y="345"/>
                  </a:lnTo>
                  <a:lnTo>
                    <a:pt x="362" y="368"/>
                  </a:lnTo>
                  <a:lnTo>
                    <a:pt x="345" y="391"/>
                  </a:lnTo>
                  <a:lnTo>
                    <a:pt x="332" y="411"/>
                  </a:lnTo>
                  <a:lnTo>
                    <a:pt x="323" y="430"/>
                  </a:lnTo>
                  <a:lnTo>
                    <a:pt x="316" y="444"/>
                  </a:lnTo>
                  <a:lnTo>
                    <a:pt x="282" y="388"/>
                  </a:lnTo>
                  <a:lnTo>
                    <a:pt x="291" y="363"/>
                  </a:lnTo>
                  <a:lnTo>
                    <a:pt x="301" y="341"/>
                  </a:lnTo>
                  <a:lnTo>
                    <a:pt x="313" y="321"/>
                  </a:lnTo>
                  <a:lnTo>
                    <a:pt x="325" y="305"/>
                  </a:lnTo>
                  <a:lnTo>
                    <a:pt x="337" y="291"/>
                  </a:lnTo>
                  <a:lnTo>
                    <a:pt x="348" y="280"/>
                  </a:lnTo>
                  <a:lnTo>
                    <a:pt x="356" y="272"/>
                  </a:lnTo>
                  <a:lnTo>
                    <a:pt x="362" y="268"/>
                  </a:lnTo>
                  <a:lnTo>
                    <a:pt x="364" y="267"/>
                  </a:lnTo>
                  <a:lnTo>
                    <a:pt x="341" y="281"/>
                  </a:lnTo>
                  <a:lnTo>
                    <a:pt x="323" y="297"/>
                  </a:lnTo>
                  <a:lnTo>
                    <a:pt x="307" y="314"/>
                  </a:lnTo>
                  <a:lnTo>
                    <a:pt x="294" y="332"/>
                  </a:lnTo>
                  <a:lnTo>
                    <a:pt x="286" y="348"/>
                  </a:lnTo>
                  <a:lnTo>
                    <a:pt x="278" y="363"/>
                  </a:lnTo>
                  <a:lnTo>
                    <a:pt x="274" y="374"/>
                  </a:lnTo>
                  <a:lnTo>
                    <a:pt x="236" y="314"/>
                  </a:lnTo>
                  <a:lnTo>
                    <a:pt x="242" y="297"/>
                  </a:lnTo>
                  <a:lnTo>
                    <a:pt x="251" y="280"/>
                  </a:lnTo>
                  <a:lnTo>
                    <a:pt x="261" y="263"/>
                  </a:lnTo>
                  <a:lnTo>
                    <a:pt x="271" y="248"/>
                  </a:lnTo>
                  <a:lnTo>
                    <a:pt x="282" y="234"/>
                  </a:lnTo>
                  <a:lnTo>
                    <a:pt x="293" y="222"/>
                  </a:lnTo>
                  <a:lnTo>
                    <a:pt x="303" y="212"/>
                  </a:lnTo>
                  <a:lnTo>
                    <a:pt x="310" y="206"/>
                  </a:lnTo>
                  <a:lnTo>
                    <a:pt x="315" y="200"/>
                  </a:lnTo>
                  <a:lnTo>
                    <a:pt x="317" y="199"/>
                  </a:lnTo>
                  <a:lnTo>
                    <a:pt x="290" y="219"/>
                  </a:lnTo>
                  <a:lnTo>
                    <a:pt x="268" y="239"/>
                  </a:lnTo>
                  <a:lnTo>
                    <a:pt x="252" y="259"/>
                  </a:lnTo>
                  <a:lnTo>
                    <a:pt x="241" y="277"/>
                  </a:lnTo>
                  <a:lnTo>
                    <a:pt x="232" y="292"/>
                  </a:lnTo>
                  <a:lnTo>
                    <a:pt x="228" y="303"/>
                  </a:lnTo>
                  <a:lnTo>
                    <a:pt x="194" y="250"/>
                  </a:lnTo>
                  <a:lnTo>
                    <a:pt x="200" y="242"/>
                  </a:lnTo>
                  <a:lnTo>
                    <a:pt x="207" y="231"/>
                  </a:lnTo>
                  <a:lnTo>
                    <a:pt x="217" y="217"/>
                  </a:lnTo>
                  <a:lnTo>
                    <a:pt x="229" y="202"/>
                  </a:lnTo>
                  <a:lnTo>
                    <a:pt x="243" y="187"/>
                  </a:lnTo>
                  <a:lnTo>
                    <a:pt x="258" y="173"/>
                  </a:lnTo>
                  <a:lnTo>
                    <a:pt x="256" y="174"/>
                  </a:lnTo>
                  <a:lnTo>
                    <a:pt x="250" y="180"/>
                  </a:lnTo>
                  <a:lnTo>
                    <a:pt x="241" y="186"/>
                  </a:lnTo>
                  <a:lnTo>
                    <a:pt x="229" y="197"/>
                  </a:lnTo>
                  <a:lnTo>
                    <a:pt x="217" y="210"/>
                  </a:lnTo>
                  <a:lnTo>
                    <a:pt x="204" y="226"/>
                  </a:lnTo>
                  <a:lnTo>
                    <a:pt x="192" y="245"/>
                  </a:lnTo>
                  <a:lnTo>
                    <a:pt x="162" y="198"/>
                  </a:lnTo>
                  <a:lnTo>
                    <a:pt x="167" y="187"/>
                  </a:lnTo>
                  <a:lnTo>
                    <a:pt x="175" y="175"/>
                  </a:lnTo>
                  <a:lnTo>
                    <a:pt x="183" y="163"/>
                  </a:lnTo>
                  <a:lnTo>
                    <a:pt x="192" y="152"/>
                  </a:lnTo>
                  <a:lnTo>
                    <a:pt x="199" y="144"/>
                  </a:lnTo>
                  <a:lnTo>
                    <a:pt x="204" y="138"/>
                  </a:lnTo>
                  <a:lnTo>
                    <a:pt x="205" y="136"/>
                  </a:lnTo>
                  <a:lnTo>
                    <a:pt x="191" y="150"/>
                  </a:lnTo>
                  <a:lnTo>
                    <a:pt x="179" y="164"/>
                  </a:lnTo>
                  <a:lnTo>
                    <a:pt x="169" y="176"/>
                  </a:lnTo>
                  <a:lnTo>
                    <a:pt x="163" y="186"/>
                  </a:lnTo>
                  <a:lnTo>
                    <a:pt x="158" y="194"/>
                  </a:lnTo>
                  <a:lnTo>
                    <a:pt x="134" y="158"/>
                  </a:lnTo>
                  <a:lnTo>
                    <a:pt x="113" y="125"/>
                  </a:lnTo>
                  <a:lnTo>
                    <a:pt x="92" y="95"/>
                  </a:lnTo>
                  <a:lnTo>
                    <a:pt x="73" y="69"/>
                  </a:lnTo>
                  <a:lnTo>
                    <a:pt x="58" y="46"/>
                  </a:lnTo>
                  <a:lnTo>
                    <a:pt x="45" y="26"/>
                  </a:lnTo>
                  <a:lnTo>
                    <a:pt x="34" y="12"/>
                  </a:lnTo>
                  <a:lnTo>
                    <a:pt x="28" y="2"/>
                  </a:lnTo>
                  <a:lnTo>
                    <a:pt x="28" y="0"/>
                  </a:lnTo>
                  <a:close/>
                </a:path>
              </a:pathLst>
            </a:custGeom>
            <a:solidFill>
              <a:schemeClr val="accent2"/>
            </a:solid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900" kern="0">
                <a:solidFill>
                  <a:sysClr val="window" lastClr="FFFFFF"/>
                </a:solidFill>
                <a:cs typeface="+mn-ea"/>
                <a:sym typeface="+mn-lt"/>
              </a:endParaRPr>
            </a:p>
          </p:txBody>
        </p:sp>
      </p:grpSp>
      <p:sp>
        <p:nvSpPr>
          <p:cNvPr id="46" name="Freeform 46"/>
          <p:cNvSpPr/>
          <p:nvPr/>
        </p:nvSpPr>
        <p:spPr bwMode="auto">
          <a:xfrm>
            <a:off x="4971627" y="3168604"/>
            <a:ext cx="2305944" cy="2990803"/>
          </a:xfrm>
          <a:custGeom>
            <a:avLst/>
            <a:gdLst>
              <a:gd name="T0" fmla="*/ 480 w 1532"/>
              <a:gd name="T1" fmla="*/ 71 h 1987"/>
              <a:gd name="T2" fmla="*/ 541 w 1532"/>
              <a:gd name="T3" fmla="*/ 73 h 1987"/>
              <a:gd name="T4" fmla="*/ 504 w 1532"/>
              <a:gd name="T5" fmla="*/ 119 h 1987"/>
              <a:gd name="T6" fmla="*/ 523 w 1532"/>
              <a:gd name="T7" fmla="*/ 313 h 1987"/>
              <a:gd name="T8" fmla="*/ 668 w 1532"/>
              <a:gd name="T9" fmla="*/ 543 h 1987"/>
              <a:gd name="T10" fmla="*/ 741 w 1532"/>
              <a:gd name="T11" fmla="*/ 554 h 1987"/>
              <a:gd name="T12" fmla="*/ 701 w 1532"/>
              <a:gd name="T13" fmla="*/ 358 h 1987"/>
              <a:gd name="T14" fmla="*/ 689 w 1532"/>
              <a:gd name="T15" fmla="*/ 323 h 1987"/>
              <a:gd name="T16" fmla="*/ 769 w 1532"/>
              <a:gd name="T17" fmla="*/ 375 h 1987"/>
              <a:gd name="T18" fmla="*/ 857 w 1532"/>
              <a:gd name="T19" fmla="*/ 321 h 1987"/>
              <a:gd name="T20" fmla="*/ 883 w 1532"/>
              <a:gd name="T21" fmla="*/ 165 h 1987"/>
              <a:gd name="T22" fmla="*/ 885 w 1532"/>
              <a:gd name="T23" fmla="*/ 247 h 1987"/>
              <a:gd name="T24" fmla="*/ 1005 w 1532"/>
              <a:gd name="T25" fmla="*/ 276 h 1987"/>
              <a:gd name="T26" fmla="*/ 1096 w 1532"/>
              <a:gd name="T27" fmla="*/ 188 h 1987"/>
              <a:gd name="T28" fmla="*/ 1178 w 1532"/>
              <a:gd name="T29" fmla="*/ 259 h 1987"/>
              <a:gd name="T30" fmla="*/ 1058 w 1532"/>
              <a:gd name="T31" fmla="*/ 287 h 1987"/>
              <a:gd name="T32" fmla="*/ 876 w 1532"/>
              <a:gd name="T33" fmla="*/ 378 h 1987"/>
              <a:gd name="T34" fmla="*/ 757 w 1532"/>
              <a:gd name="T35" fmla="*/ 827 h 1987"/>
              <a:gd name="T36" fmla="*/ 776 w 1532"/>
              <a:gd name="T37" fmla="*/ 1130 h 1987"/>
              <a:gd name="T38" fmla="*/ 882 w 1532"/>
              <a:gd name="T39" fmla="*/ 1217 h 1987"/>
              <a:gd name="T40" fmla="*/ 1030 w 1532"/>
              <a:gd name="T41" fmla="*/ 1016 h 1987"/>
              <a:gd name="T42" fmla="*/ 1077 w 1532"/>
              <a:gd name="T43" fmla="*/ 867 h 1987"/>
              <a:gd name="T44" fmla="*/ 1060 w 1532"/>
              <a:gd name="T45" fmla="*/ 729 h 1987"/>
              <a:gd name="T46" fmla="*/ 1089 w 1532"/>
              <a:gd name="T47" fmla="*/ 781 h 1987"/>
              <a:gd name="T48" fmla="*/ 1172 w 1532"/>
              <a:gd name="T49" fmla="*/ 788 h 1987"/>
              <a:gd name="T50" fmla="*/ 1096 w 1532"/>
              <a:gd name="T51" fmla="*/ 825 h 1987"/>
              <a:gd name="T52" fmla="*/ 1118 w 1532"/>
              <a:gd name="T53" fmla="*/ 927 h 1987"/>
              <a:gd name="T54" fmla="*/ 1297 w 1532"/>
              <a:gd name="T55" fmla="*/ 787 h 1987"/>
              <a:gd name="T56" fmla="*/ 1327 w 1532"/>
              <a:gd name="T57" fmla="*/ 696 h 1987"/>
              <a:gd name="T58" fmla="*/ 1324 w 1532"/>
              <a:gd name="T59" fmla="*/ 806 h 1987"/>
              <a:gd name="T60" fmla="*/ 1424 w 1532"/>
              <a:gd name="T61" fmla="*/ 760 h 1987"/>
              <a:gd name="T62" fmla="*/ 1464 w 1532"/>
              <a:gd name="T63" fmla="*/ 775 h 1987"/>
              <a:gd name="T64" fmla="*/ 1460 w 1532"/>
              <a:gd name="T65" fmla="*/ 797 h 1987"/>
              <a:gd name="T66" fmla="*/ 1292 w 1532"/>
              <a:gd name="T67" fmla="*/ 859 h 1987"/>
              <a:gd name="T68" fmla="*/ 1149 w 1532"/>
              <a:gd name="T69" fmla="*/ 972 h 1987"/>
              <a:gd name="T70" fmla="*/ 1003 w 1532"/>
              <a:gd name="T71" fmla="*/ 1154 h 1987"/>
              <a:gd name="T72" fmla="*/ 862 w 1532"/>
              <a:gd name="T73" fmla="*/ 1381 h 1987"/>
              <a:gd name="T74" fmla="*/ 882 w 1532"/>
              <a:gd name="T75" fmla="*/ 1668 h 1987"/>
              <a:gd name="T76" fmla="*/ 891 w 1532"/>
              <a:gd name="T77" fmla="*/ 1972 h 1987"/>
              <a:gd name="T78" fmla="*/ 652 w 1532"/>
              <a:gd name="T79" fmla="*/ 1867 h 1987"/>
              <a:gd name="T80" fmla="*/ 650 w 1532"/>
              <a:gd name="T81" fmla="*/ 1416 h 1987"/>
              <a:gd name="T82" fmla="*/ 516 w 1532"/>
              <a:gd name="T83" fmla="*/ 984 h 1987"/>
              <a:gd name="T84" fmla="*/ 196 w 1532"/>
              <a:gd name="T85" fmla="*/ 769 h 1987"/>
              <a:gd name="T86" fmla="*/ 0 w 1532"/>
              <a:gd name="T87" fmla="*/ 703 h 1987"/>
              <a:gd name="T88" fmla="*/ 90 w 1532"/>
              <a:gd name="T89" fmla="*/ 703 h 1987"/>
              <a:gd name="T90" fmla="*/ 112 w 1532"/>
              <a:gd name="T91" fmla="*/ 608 h 1987"/>
              <a:gd name="T92" fmla="*/ 227 w 1532"/>
              <a:gd name="T93" fmla="*/ 747 h 1987"/>
              <a:gd name="T94" fmla="*/ 347 w 1532"/>
              <a:gd name="T95" fmla="*/ 793 h 1987"/>
              <a:gd name="T96" fmla="*/ 345 w 1532"/>
              <a:gd name="T97" fmla="*/ 734 h 1987"/>
              <a:gd name="T98" fmla="*/ 240 w 1532"/>
              <a:gd name="T99" fmla="*/ 630 h 1987"/>
              <a:gd name="T100" fmla="*/ 335 w 1532"/>
              <a:gd name="T101" fmla="*/ 658 h 1987"/>
              <a:gd name="T102" fmla="*/ 383 w 1532"/>
              <a:gd name="T103" fmla="*/ 626 h 1987"/>
              <a:gd name="T104" fmla="*/ 400 w 1532"/>
              <a:gd name="T105" fmla="*/ 750 h 1987"/>
              <a:gd name="T106" fmla="*/ 566 w 1532"/>
              <a:gd name="T107" fmla="*/ 919 h 1987"/>
              <a:gd name="T108" fmla="*/ 656 w 1532"/>
              <a:gd name="T109" fmla="*/ 866 h 1987"/>
              <a:gd name="T110" fmla="*/ 678 w 1532"/>
              <a:gd name="T111" fmla="*/ 656 h 1987"/>
              <a:gd name="T112" fmla="*/ 565 w 1532"/>
              <a:gd name="T113" fmla="*/ 480 h 1987"/>
              <a:gd name="T114" fmla="*/ 427 w 1532"/>
              <a:gd name="T115" fmla="*/ 244 h 1987"/>
              <a:gd name="T116" fmla="*/ 218 w 1532"/>
              <a:gd name="T117" fmla="*/ 181 h 1987"/>
              <a:gd name="T118" fmla="*/ 331 w 1532"/>
              <a:gd name="T119" fmla="*/ 156 h 1987"/>
              <a:gd name="T120" fmla="*/ 451 w 1532"/>
              <a:gd name="T121" fmla="*/ 159 h 1987"/>
              <a:gd name="T122" fmla="*/ 432 w 1532"/>
              <a:gd name="T123" fmla="*/ 21 h 1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32" h="1987">
                <a:moveTo>
                  <a:pt x="421" y="0"/>
                </a:moveTo>
                <a:lnTo>
                  <a:pt x="423" y="2"/>
                </a:lnTo>
                <a:lnTo>
                  <a:pt x="428" y="8"/>
                </a:lnTo>
                <a:lnTo>
                  <a:pt x="435" y="15"/>
                </a:lnTo>
                <a:lnTo>
                  <a:pt x="444" y="26"/>
                </a:lnTo>
                <a:lnTo>
                  <a:pt x="454" y="37"/>
                </a:lnTo>
                <a:lnTo>
                  <a:pt x="464" y="49"/>
                </a:lnTo>
                <a:lnTo>
                  <a:pt x="472" y="60"/>
                </a:lnTo>
                <a:lnTo>
                  <a:pt x="480" y="71"/>
                </a:lnTo>
                <a:lnTo>
                  <a:pt x="485" y="79"/>
                </a:lnTo>
                <a:lnTo>
                  <a:pt x="489" y="86"/>
                </a:lnTo>
                <a:lnTo>
                  <a:pt x="492" y="89"/>
                </a:lnTo>
                <a:lnTo>
                  <a:pt x="498" y="90"/>
                </a:lnTo>
                <a:lnTo>
                  <a:pt x="506" y="88"/>
                </a:lnTo>
                <a:lnTo>
                  <a:pt x="516" y="86"/>
                </a:lnTo>
                <a:lnTo>
                  <a:pt x="525" y="82"/>
                </a:lnTo>
                <a:lnTo>
                  <a:pt x="534" y="77"/>
                </a:lnTo>
                <a:lnTo>
                  <a:pt x="541" y="73"/>
                </a:lnTo>
                <a:lnTo>
                  <a:pt x="546" y="71"/>
                </a:lnTo>
                <a:lnTo>
                  <a:pt x="549" y="70"/>
                </a:lnTo>
                <a:lnTo>
                  <a:pt x="552" y="72"/>
                </a:lnTo>
                <a:lnTo>
                  <a:pt x="550" y="74"/>
                </a:lnTo>
                <a:lnTo>
                  <a:pt x="544" y="77"/>
                </a:lnTo>
                <a:lnTo>
                  <a:pt x="537" y="85"/>
                </a:lnTo>
                <a:lnTo>
                  <a:pt x="527" y="94"/>
                </a:lnTo>
                <a:lnTo>
                  <a:pt x="515" y="105"/>
                </a:lnTo>
                <a:lnTo>
                  <a:pt x="504" y="119"/>
                </a:lnTo>
                <a:lnTo>
                  <a:pt x="493" y="135"/>
                </a:lnTo>
                <a:lnTo>
                  <a:pt x="483" y="153"/>
                </a:lnTo>
                <a:lnTo>
                  <a:pt x="478" y="170"/>
                </a:lnTo>
                <a:lnTo>
                  <a:pt x="478" y="189"/>
                </a:lnTo>
                <a:lnTo>
                  <a:pt x="481" y="211"/>
                </a:lnTo>
                <a:lnTo>
                  <a:pt x="488" y="235"/>
                </a:lnTo>
                <a:lnTo>
                  <a:pt x="497" y="260"/>
                </a:lnTo>
                <a:lnTo>
                  <a:pt x="509" y="286"/>
                </a:lnTo>
                <a:lnTo>
                  <a:pt x="523" y="313"/>
                </a:lnTo>
                <a:lnTo>
                  <a:pt x="539" y="342"/>
                </a:lnTo>
                <a:lnTo>
                  <a:pt x="555" y="370"/>
                </a:lnTo>
                <a:lnTo>
                  <a:pt x="572" y="398"/>
                </a:lnTo>
                <a:lnTo>
                  <a:pt x="588" y="424"/>
                </a:lnTo>
                <a:lnTo>
                  <a:pt x="604" y="449"/>
                </a:lnTo>
                <a:lnTo>
                  <a:pt x="620" y="475"/>
                </a:lnTo>
                <a:lnTo>
                  <a:pt x="637" y="499"/>
                </a:lnTo>
                <a:lnTo>
                  <a:pt x="653" y="522"/>
                </a:lnTo>
                <a:lnTo>
                  <a:pt x="668" y="543"/>
                </a:lnTo>
                <a:lnTo>
                  <a:pt x="681" y="561"/>
                </a:lnTo>
                <a:lnTo>
                  <a:pt x="693" y="575"/>
                </a:lnTo>
                <a:lnTo>
                  <a:pt x="704" y="587"/>
                </a:lnTo>
                <a:lnTo>
                  <a:pt x="712" y="595"/>
                </a:lnTo>
                <a:lnTo>
                  <a:pt x="718" y="597"/>
                </a:lnTo>
                <a:lnTo>
                  <a:pt x="724" y="595"/>
                </a:lnTo>
                <a:lnTo>
                  <a:pt x="729" y="586"/>
                </a:lnTo>
                <a:lnTo>
                  <a:pt x="736" y="572"/>
                </a:lnTo>
                <a:lnTo>
                  <a:pt x="741" y="554"/>
                </a:lnTo>
                <a:lnTo>
                  <a:pt x="745" y="533"/>
                </a:lnTo>
                <a:lnTo>
                  <a:pt x="749" y="509"/>
                </a:lnTo>
                <a:lnTo>
                  <a:pt x="750" y="485"/>
                </a:lnTo>
                <a:lnTo>
                  <a:pt x="750" y="460"/>
                </a:lnTo>
                <a:lnTo>
                  <a:pt x="748" y="436"/>
                </a:lnTo>
                <a:lnTo>
                  <a:pt x="741" y="411"/>
                </a:lnTo>
                <a:lnTo>
                  <a:pt x="731" y="389"/>
                </a:lnTo>
                <a:lnTo>
                  <a:pt x="717" y="372"/>
                </a:lnTo>
                <a:lnTo>
                  <a:pt x="701" y="358"/>
                </a:lnTo>
                <a:lnTo>
                  <a:pt x="681" y="347"/>
                </a:lnTo>
                <a:lnTo>
                  <a:pt x="658" y="340"/>
                </a:lnTo>
                <a:lnTo>
                  <a:pt x="633" y="337"/>
                </a:lnTo>
                <a:lnTo>
                  <a:pt x="606" y="338"/>
                </a:lnTo>
                <a:lnTo>
                  <a:pt x="606" y="334"/>
                </a:lnTo>
                <a:lnTo>
                  <a:pt x="676" y="322"/>
                </a:lnTo>
                <a:lnTo>
                  <a:pt x="681" y="237"/>
                </a:lnTo>
                <a:lnTo>
                  <a:pt x="684" y="237"/>
                </a:lnTo>
                <a:lnTo>
                  <a:pt x="689" y="323"/>
                </a:lnTo>
                <a:lnTo>
                  <a:pt x="691" y="324"/>
                </a:lnTo>
                <a:lnTo>
                  <a:pt x="698" y="327"/>
                </a:lnTo>
                <a:lnTo>
                  <a:pt x="706" y="333"/>
                </a:lnTo>
                <a:lnTo>
                  <a:pt x="717" y="339"/>
                </a:lnTo>
                <a:lnTo>
                  <a:pt x="729" y="346"/>
                </a:lnTo>
                <a:lnTo>
                  <a:pt x="741" y="353"/>
                </a:lnTo>
                <a:lnTo>
                  <a:pt x="752" y="361"/>
                </a:lnTo>
                <a:lnTo>
                  <a:pt x="762" y="369"/>
                </a:lnTo>
                <a:lnTo>
                  <a:pt x="769" y="375"/>
                </a:lnTo>
                <a:lnTo>
                  <a:pt x="777" y="380"/>
                </a:lnTo>
                <a:lnTo>
                  <a:pt x="787" y="381"/>
                </a:lnTo>
                <a:lnTo>
                  <a:pt x="799" y="377"/>
                </a:lnTo>
                <a:lnTo>
                  <a:pt x="812" y="373"/>
                </a:lnTo>
                <a:lnTo>
                  <a:pt x="825" y="365"/>
                </a:lnTo>
                <a:lnTo>
                  <a:pt x="837" y="356"/>
                </a:lnTo>
                <a:lnTo>
                  <a:pt x="847" y="345"/>
                </a:lnTo>
                <a:lnTo>
                  <a:pt x="853" y="333"/>
                </a:lnTo>
                <a:lnTo>
                  <a:pt x="857" y="321"/>
                </a:lnTo>
                <a:lnTo>
                  <a:pt x="858" y="307"/>
                </a:lnTo>
                <a:lnTo>
                  <a:pt x="861" y="289"/>
                </a:lnTo>
                <a:lnTo>
                  <a:pt x="864" y="269"/>
                </a:lnTo>
                <a:lnTo>
                  <a:pt x="868" y="248"/>
                </a:lnTo>
                <a:lnTo>
                  <a:pt x="872" y="226"/>
                </a:lnTo>
                <a:lnTo>
                  <a:pt x="876" y="207"/>
                </a:lnTo>
                <a:lnTo>
                  <a:pt x="879" y="188"/>
                </a:lnTo>
                <a:lnTo>
                  <a:pt x="882" y="174"/>
                </a:lnTo>
                <a:lnTo>
                  <a:pt x="883" y="165"/>
                </a:lnTo>
                <a:lnTo>
                  <a:pt x="885" y="162"/>
                </a:lnTo>
                <a:lnTo>
                  <a:pt x="886" y="163"/>
                </a:lnTo>
                <a:lnTo>
                  <a:pt x="886" y="166"/>
                </a:lnTo>
                <a:lnTo>
                  <a:pt x="885" y="174"/>
                </a:lnTo>
                <a:lnTo>
                  <a:pt x="883" y="185"/>
                </a:lnTo>
                <a:lnTo>
                  <a:pt x="882" y="199"/>
                </a:lnTo>
                <a:lnTo>
                  <a:pt x="882" y="214"/>
                </a:lnTo>
                <a:lnTo>
                  <a:pt x="882" y="231"/>
                </a:lnTo>
                <a:lnTo>
                  <a:pt x="885" y="247"/>
                </a:lnTo>
                <a:lnTo>
                  <a:pt x="887" y="261"/>
                </a:lnTo>
                <a:lnTo>
                  <a:pt x="892" y="273"/>
                </a:lnTo>
                <a:lnTo>
                  <a:pt x="899" y="282"/>
                </a:lnTo>
                <a:lnTo>
                  <a:pt x="909" y="285"/>
                </a:lnTo>
                <a:lnTo>
                  <a:pt x="922" y="286"/>
                </a:lnTo>
                <a:lnTo>
                  <a:pt x="940" y="286"/>
                </a:lnTo>
                <a:lnTo>
                  <a:pt x="961" y="284"/>
                </a:lnTo>
                <a:lnTo>
                  <a:pt x="982" y="281"/>
                </a:lnTo>
                <a:lnTo>
                  <a:pt x="1005" y="276"/>
                </a:lnTo>
                <a:lnTo>
                  <a:pt x="1027" y="271"/>
                </a:lnTo>
                <a:lnTo>
                  <a:pt x="1047" y="264"/>
                </a:lnTo>
                <a:lnTo>
                  <a:pt x="1063" y="257"/>
                </a:lnTo>
                <a:lnTo>
                  <a:pt x="1076" y="248"/>
                </a:lnTo>
                <a:lnTo>
                  <a:pt x="1084" y="237"/>
                </a:lnTo>
                <a:lnTo>
                  <a:pt x="1090" y="219"/>
                </a:lnTo>
                <a:lnTo>
                  <a:pt x="1093" y="203"/>
                </a:lnTo>
                <a:lnTo>
                  <a:pt x="1094" y="194"/>
                </a:lnTo>
                <a:lnTo>
                  <a:pt x="1096" y="188"/>
                </a:lnTo>
                <a:lnTo>
                  <a:pt x="1096" y="186"/>
                </a:lnTo>
                <a:lnTo>
                  <a:pt x="1099" y="187"/>
                </a:lnTo>
                <a:lnTo>
                  <a:pt x="1091" y="253"/>
                </a:lnTo>
                <a:lnTo>
                  <a:pt x="1094" y="252"/>
                </a:lnTo>
                <a:lnTo>
                  <a:pt x="1104" y="252"/>
                </a:lnTo>
                <a:lnTo>
                  <a:pt x="1118" y="253"/>
                </a:lnTo>
                <a:lnTo>
                  <a:pt x="1137" y="254"/>
                </a:lnTo>
                <a:lnTo>
                  <a:pt x="1156" y="256"/>
                </a:lnTo>
                <a:lnTo>
                  <a:pt x="1178" y="259"/>
                </a:lnTo>
                <a:lnTo>
                  <a:pt x="1199" y="264"/>
                </a:lnTo>
                <a:lnTo>
                  <a:pt x="1196" y="264"/>
                </a:lnTo>
                <a:lnTo>
                  <a:pt x="1187" y="264"/>
                </a:lnTo>
                <a:lnTo>
                  <a:pt x="1173" y="266"/>
                </a:lnTo>
                <a:lnTo>
                  <a:pt x="1153" y="269"/>
                </a:lnTo>
                <a:lnTo>
                  <a:pt x="1130" y="272"/>
                </a:lnTo>
                <a:lnTo>
                  <a:pt x="1104" y="276"/>
                </a:lnTo>
                <a:lnTo>
                  <a:pt x="1076" y="283"/>
                </a:lnTo>
                <a:lnTo>
                  <a:pt x="1058" y="287"/>
                </a:lnTo>
                <a:lnTo>
                  <a:pt x="1039" y="290"/>
                </a:lnTo>
                <a:lnTo>
                  <a:pt x="1018" y="294"/>
                </a:lnTo>
                <a:lnTo>
                  <a:pt x="998" y="298"/>
                </a:lnTo>
                <a:lnTo>
                  <a:pt x="977" y="303"/>
                </a:lnTo>
                <a:lnTo>
                  <a:pt x="956" y="311"/>
                </a:lnTo>
                <a:lnTo>
                  <a:pt x="936" y="322"/>
                </a:lnTo>
                <a:lnTo>
                  <a:pt x="915" y="336"/>
                </a:lnTo>
                <a:lnTo>
                  <a:pt x="895" y="355"/>
                </a:lnTo>
                <a:lnTo>
                  <a:pt x="876" y="378"/>
                </a:lnTo>
                <a:lnTo>
                  <a:pt x="858" y="407"/>
                </a:lnTo>
                <a:lnTo>
                  <a:pt x="842" y="443"/>
                </a:lnTo>
                <a:lnTo>
                  <a:pt x="823" y="496"/>
                </a:lnTo>
                <a:lnTo>
                  <a:pt x="805" y="550"/>
                </a:lnTo>
                <a:lnTo>
                  <a:pt x="791" y="607"/>
                </a:lnTo>
                <a:lnTo>
                  <a:pt x="779" y="665"/>
                </a:lnTo>
                <a:lnTo>
                  <a:pt x="769" y="720"/>
                </a:lnTo>
                <a:lnTo>
                  <a:pt x="763" y="774"/>
                </a:lnTo>
                <a:lnTo>
                  <a:pt x="757" y="827"/>
                </a:lnTo>
                <a:lnTo>
                  <a:pt x="755" y="874"/>
                </a:lnTo>
                <a:lnTo>
                  <a:pt x="754" y="919"/>
                </a:lnTo>
                <a:lnTo>
                  <a:pt x="755" y="946"/>
                </a:lnTo>
                <a:lnTo>
                  <a:pt x="756" y="977"/>
                </a:lnTo>
                <a:lnTo>
                  <a:pt x="758" y="1007"/>
                </a:lnTo>
                <a:lnTo>
                  <a:pt x="762" y="1039"/>
                </a:lnTo>
                <a:lnTo>
                  <a:pt x="765" y="1070"/>
                </a:lnTo>
                <a:lnTo>
                  <a:pt x="770" y="1102"/>
                </a:lnTo>
                <a:lnTo>
                  <a:pt x="776" y="1130"/>
                </a:lnTo>
                <a:lnTo>
                  <a:pt x="783" y="1157"/>
                </a:lnTo>
                <a:lnTo>
                  <a:pt x="791" y="1181"/>
                </a:lnTo>
                <a:lnTo>
                  <a:pt x="801" y="1202"/>
                </a:lnTo>
                <a:lnTo>
                  <a:pt x="812" y="1218"/>
                </a:lnTo>
                <a:lnTo>
                  <a:pt x="825" y="1229"/>
                </a:lnTo>
                <a:lnTo>
                  <a:pt x="838" y="1234"/>
                </a:lnTo>
                <a:lnTo>
                  <a:pt x="853" y="1233"/>
                </a:lnTo>
                <a:lnTo>
                  <a:pt x="867" y="1227"/>
                </a:lnTo>
                <a:lnTo>
                  <a:pt x="882" y="1217"/>
                </a:lnTo>
                <a:lnTo>
                  <a:pt x="899" y="1202"/>
                </a:lnTo>
                <a:lnTo>
                  <a:pt x="916" y="1184"/>
                </a:lnTo>
                <a:lnTo>
                  <a:pt x="932" y="1164"/>
                </a:lnTo>
                <a:lnTo>
                  <a:pt x="951" y="1141"/>
                </a:lnTo>
                <a:lnTo>
                  <a:pt x="967" y="1117"/>
                </a:lnTo>
                <a:lnTo>
                  <a:pt x="985" y="1092"/>
                </a:lnTo>
                <a:lnTo>
                  <a:pt x="1001" y="1066"/>
                </a:lnTo>
                <a:lnTo>
                  <a:pt x="1016" y="1041"/>
                </a:lnTo>
                <a:lnTo>
                  <a:pt x="1030" y="1016"/>
                </a:lnTo>
                <a:lnTo>
                  <a:pt x="1043" y="992"/>
                </a:lnTo>
                <a:lnTo>
                  <a:pt x="1054" y="971"/>
                </a:lnTo>
                <a:lnTo>
                  <a:pt x="1063" y="952"/>
                </a:lnTo>
                <a:lnTo>
                  <a:pt x="1071" y="935"/>
                </a:lnTo>
                <a:lnTo>
                  <a:pt x="1075" y="923"/>
                </a:lnTo>
                <a:lnTo>
                  <a:pt x="1076" y="916"/>
                </a:lnTo>
                <a:lnTo>
                  <a:pt x="1076" y="904"/>
                </a:lnTo>
                <a:lnTo>
                  <a:pt x="1076" y="886"/>
                </a:lnTo>
                <a:lnTo>
                  <a:pt x="1077" y="867"/>
                </a:lnTo>
                <a:lnTo>
                  <a:pt x="1077" y="845"/>
                </a:lnTo>
                <a:lnTo>
                  <a:pt x="1076" y="822"/>
                </a:lnTo>
                <a:lnTo>
                  <a:pt x="1075" y="798"/>
                </a:lnTo>
                <a:lnTo>
                  <a:pt x="1072" y="778"/>
                </a:lnTo>
                <a:lnTo>
                  <a:pt x="1068" y="758"/>
                </a:lnTo>
                <a:lnTo>
                  <a:pt x="1063" y="742"/>
                </a:lnTo>
                <a:lnTo>
                  <a:pt x="1056" y="731"/>
                </a:lnTo>
                <a:lnTo>
                  <a:pt x="1058" y="730"/>
                </a:lnTo>
                <a:lnTo>
                  <a:pt x="1060" y="729"/>
                </a:lnTo>
                <a:lnTo>
                  <a:pt x="1061" y="729"/>
                </a:lnTo>
                <a:lnTo>
                  <a:pt x="1062" y="729"/>
                </a:lnTo>
                <a:lnTo>
                  <a:pt x="1062" y="729"/>
                </a:lnTo>
                <a:lnTo>
                  <a:pt x="1063" y="731"/>
                </a:lnTo>
                <a:lnTo>
                  <a:pt x="1067" y="735"/>
                </a:lnTo>
                <a:lnTo>
                  <a:pt x="1073" y="744"/>
                </a:lnTo>
                <a:lnTo>
                  <a:pt x="1079" y="754"/>
                </a:lnTo>
                <a:lnTo>
                  <a:pt x="1085" y="767"/>
                </a:lnTo>
                <a:lnTo>
                  <a:pt x="1089" y="781"/>
                </a:lnTo>
                <a:lnTo>
                  <a:pt x="1092" y="796"/>
                </a:lnTo>
                <a:lnTo>
                  <a:pt x="1094" y="799"/>
                </a:lnTo>
                <a:lnTo>
                  <a:pt x="1099" y="802"/>
                </a:lnTo>
                <a:lnTo>
                  <a:pt x="1106" y="803"/>
                </a:lnTo>
                <a:lnTo>
                  <a:pt x="1117" y="802"/>
                </a:lnTo>
                <a:lnTo>
                  <a:pt x="1131" y="798"/>
                </a:lnTo>
                <a:lnTo>
                  <a:pt x="1149" y="793"/>
                </a:lnTo>
                <a:lnTo>
                  <a:pt x="1171" y="785"/>
                </a:lnTo>
                <a:lnTo>
                  <a:pt x="1172" y="788"/>
                </a:lnTo>
                <a:lnTo>
                  <a:pt x="1170" y="790"/>
                </a:lnTo>
                <a:lnTo>
                  <a:pt x="1162" y="793"/>
                </a:lnTo>
                <a:lnTo>
                  <a:pt x="1152" y="797"/>
                </a:lnTo>
                <a:lnTo>
                  <a:pt x="1140" y="802"/>
                </a:lnTo>
                <a:lnTo>
                  <a:pt x="1126" y="806"/>
                </a:lnTo>
                <a:lnTo>
                  <a:pt x="1111" y="810"/>
                </a:lnTo>
                <a:lnTo>
                  <a:pt x="1096" y="811"/>
                </a:lnTo>
                <a:lnTo>
                  <a:pt x="1096" y="816"/>
                </a:lnTo>
                <a:lnTo>
                  <a:pt x="1096" y="825"/>
                </a:lnTo>
                <a:lnTo>
                  <a:pt x="1096" y="840"/>
                </a:lnTo>
                <a:lnTo>
                  <a:pt x="1096" y="856"/>
                </a:lnTo>
                <a:lnTo>
                  <a:pt x="1096" y="872"/>
                </a:lnTo>
                <a:lnTo>
                  <a:pt x="1096" y="887"/>
                </a:lnTo>
                <a:lnTo>
                  <a:pt x="1096" y="899"/>
                </a:lnTo>
                <a:lnTo>
                  <a:pt x="1097" y="908"/>
                </a:lnTo>
                <a:lnTo>
                  <a:pt x="1101" y="916"/>
                </a:lnTo>
                <a:lnTo>
                  <a:pt x="1108" y="922"/>
                </a:lnTo>
                <a:lnTo>
                  <a:pt x="1118" y="927"/>
                </a:lnTo>
                <a:lnTo>
                  <a:pt x="1131" y="929"/>
                </a:lnTo>
                <a:lnTo>
                  <a:pt x="1147" y="927"/>
                </a:lnTo>
                <a:lnTo>
                  <a:pt x="1164" y="919"/>
                </a:lnTo>
                <a:lnTo>
                  <a:pt x="1184" y="907"/>
                </a:lnTo>
                <a:lnTo>
                  <a:pt x="1216" y="883"/>
                </a:lnTo>
                <a:lnTo>
                  <a:pt x="1245" y="860"/>
                </a:lnTo>
                <a:lnTo>
                  <a:pt x="1267" y="836"/>
                </a:lnTo>
                <a:lnTo>
                  <a:pt x="1286" y="812"/>
                </a:lnTo>
                <a:lnTo>
                  <a:pt x="1297" y="787"/>
                </a:lnTo>
                <a:lnTo>
                  <a:pt x="1302" y="770"/>
                </a:lnTo>
                <a:lnTo>
                  <a:pt x="1308" y="752"/>
                </a:lnTo>
                <a:lnTo>
                  <a:pt x="1313" y="734"/>
                </a:lnTo>
                <a:lnTo>
                  <a:pt x="1317" y="718"/>
                </a:lnTo>
                <a:lnTo>
                  <a:pt x="1322" y="706"/>
                </a:lnTo>
                <a:lnTo>
                  <a:pt x="1324" y="697"/>
                </a:lnTo>
                <a:lnTo>
                  <a:pt x="1325" y="694"/>
                </a:lnTo>
                <a:lnTo>
                  <a:pt x="1327" y="693"/>
                </a:lnTo>
                <a:lnTo>
                  <a:pt x="1327" y="696"/>
                </a:lnTo>
                <a:lnTo>
                  <a:pt x="1327" y="706"/>
                </a:lnTo>
                <a:lnTo>
                  <a:pt x="1327" y="719"/>
                </a:lnTo>
                <a:lnTo>
                  <a:pt x="1326" y="735"/>
                </a:lnTo>
                <a:lnTo>
                  <a:pt x="1324" y="754"/>
                </a:lnTo>
                <a:lnTo>
                  <a:pt x="1322" y="772"/>
                </a:lnTo>
                <a:lnTo>
                  <a:pt x="1317" y="792"/>
                </a:lnTo>
                <a:lnTo>
                  <a:pt x="1312" y="808"/>
                </a:lnTo>
                <a:lnTo>
                  <a:pt x="1315" y="808"/>
                </a:lnTo>
                <a:lnTo>
                  <a:pt x="1324" y="806"/>
                </a:lnTo>
                <a:lnTo>
                  <a:pt x="1337" y="804"/>
                </a:lnTo>
                <a:lnTo>
                  <a:pt x="1352" y="800"/>
                </a:lnTo>
                <a:lnTo>
                  <a:pt x="1367" y="796"/>
                </a:lnTo>
                <a:lnTo>
                  <a:pt x="1383" y="793"/>
                </a:lnTo>
                <a:lnTo>
                  <a:pt x="1395" y="788"/>
                </a:lnTo>
                <a:lnTo>
                  <a:pt x="1403" y="784"/>
                </a:lnTo>
                <a:lnTo>
                  <a:pt x="1410" y="779"/>
                </a:lnTo>
                <a:lnTo>
                  <a:pt x="1418" y="770"/>
                </a:lnTo>
                <a:lnTo>
                  <a:pt x="1424" y="760"/>
                </a:lnTo>
                <a:lnTo>
                  <a:pt x="1431" y="749"/>
                </a:lnTo>
                <a:lnTo>
                  <a:pt x="1435" y="741"/>
                </a:lnTo>
                <a:lnTo>
                  <a:pt x="1438" y="735"/>
                </a:lnTo>
                <a:lnTo>
                  <a:pt x="1439" y="733"/>
                </a:lnTo>
                <a:lnTo>
                  <a:pt x="1441" y="733"/>
                </a:lnTo>
                <a:lnTo>
                  <a:pt x="1435" y="777"/>
                </a:lnTo>
                <a:lnTo>
                  <a:pt x="1439" y="777"/>
                </a:lnTo>
                <a:lnTo>
                  <a:pt x="1449" y="775"/>
                </a:lnTo>
                <a:lnTo>
                  <a:pt x="1464" y="775"/>
                </a:lnTo>
                <a:lnTo>
                  <a:pt x="1484" y="777"/>
                </a:lnTo>
                <a:lnTo>
                  <a:pt x="1507" y="779"/>
                </a:lnTo>
                <a:lnTo>
                  <a:pt x="1532" y="783"/>
                </a:lnTo>
                <a:lnTo>
                  <a:pt x="1531" y="784"/>
                </a:lnTo>
                <a:lnTo>
                  <a:pt x="1527" y="784"/>
                </a:lnTo>
                <a:lnTo>
                  <a:pt x="1518" y="785"/>
                </a:lnTo>
                <a:lnTo>
                  <a:pt x="1502" y="787"/>
                </a:lnTo>
                <a:lnTo>
                  <a:pt x="1483" y="792"/>
                </a:lnTo>
                <a:lnTo>
                  <a:pt x="1460" y="797"/>
                </a:lnTo>
                <a:lnTo>
                  <a:pt x="1435" y="804"/>
                </a:lnTo>
                <a:lnTo>
                  <a:pt x="1408" y="811"/>
                </a:lnTo>
                <a:lnTo>
                  <a:pt x="1388" y="818"/>
                </a:lnTo>
                <a:lnTo>
                  <a:pt x="1372" y="823"/>
                </a:lnTo>
                <a:lnTo>
                  <a:pt x="1356" y="828"/>
                </a:lnTo>
                <a:lnTo>
                  <a:pt x="1340" y="833"/>
                </a:lnTo>
                <a:lnTo>
                  <a:pt x="1324" y="840"/>
                </a:lnTo>
                <a:lnTo>
                  <a:pt x="1309" y="848"/>
                </a:lnTo>
                <a:lnTo>
                  <a:pt x="1292" y="859"/>
                </a:lnTo>
                <a:lnTo>
                  <a:pt x="1274" y="872"/>
                </a:lnTo>
                <a:lnTo>
                  <a:pt x="1254" y="890"/>
                </a:lnTo>
                <a:lnTo>
                  <a:pt x="1233" y="911"/>
                </a:lnTo>
                <a:lnTo>
                  <a:pt x="1217" y="926"/>
                </a:lnTo>
                <a:lnTo>
                  <a:pt x="1202" y="939"/>
                </a:lnTo>
                <a:lnTo>
                  <a:pt x="1188" y="948"/>
                </a:lnTo>
                <a:lnTo>
                  <a:pt x="1175" y="957"/>
                </a:lnTo>
                <a:lnTo>
                  <a:pt x="1162" y="965"/>
                </a:lnTo>
                <a:lnTo>
                  <a:pt x="1149" y="972"/>
                </a:lnTo>
                <a:lnTo>
                  <a:pt x="1136" y="981"/>
                </a:lnTo>
                <a:lnTo>
                  <a:pt x="1123" y="991"/>
                </a:lnTo>
                <a:lnTo>
                  <a:pt x="1109" y="1002"/>
                </a:lnTo>
                <a:lnTo>
                  <a:pt x="1094" y="1017"/>
                </a:lnTo>
                <a:lnTo>
                  <a:pt x="1079" y="1034"/>
                </a:lnTo>
                <a:lnTo>
                  <a:pt x="1063" y="1056"/>
                </a:lnTo>
                <a:lnTo>
                  <a:pt x="1046" y="1082"/>
                </a:lnTo>
                <a:lnTo>
                  <a:pt x="1027" y="1115"/>
                </a:lnTo>
                <a:lnTo>
                  <a:pt x="1003" y="1154"/>
                </a:lnTo>
                <a:lnTo>
                  <a:pt x="981" y="1188"/>
                </a:lnTo>
                <a:lnTo>
                  <a:pt x="960" y="1218"/>
                </a:lnTo>
                <a:lnTo>
                  <a:pt x="939" y="1245"/>
                </a:lnTo>
                <a:lnTo>
                  <a:pt x="919" y="1270"/>
                </a:lnTo>
                <a:lnTo>
                  <a:pt x="903" y="1293"/>
                </a:lnTo>
                <a:lnTo>
                  <a:pt x="888" y="1315"/>
                </a:lnTo>
                <a:lnTo>
                  <a:pt x="876" y="1337"/>
                </a:lnTo>
                <a:lnTo>
                  <a:pt x="867" y="1358"/>
                </a:lnTo>
                <a:lnTo>
                  <a:pt x="862" y="1381"/>
                </a:lnTo>
                <a:lnTo>
                  <a:pt x="861" y="1406"/>
                </a:lnTo>
                <a:lnTo>
                  <a:pt x="864" y="1432"/>
                </a:lnTo>
                <a:lnTo>
                  <a:pt x="867" y="1454"/>
                </a:lnTo>
                <a:lnTo>
                  <a:pt x="870" y="1481"/>
                </a:lnTo>
                <a:lnTo>
                  <a:pt x="873" y="1513"/>
                </a:lnTo>
                <a:lnTo>
                  <a:pt x="876" y="1549"/>
                </a:lnTo>
                <a:lnTo>
                  <a:pt x="878" y="1587"/>
                </a:lnTo>
                <a:lnTo>
                  <a:pt x="880" y="1627"/>
                </a:lnTo>
                <a:lnTo>
                  <a:pt x="882" y="1668"/>
                </a:lnTo>
                <a:lnTo>
                  <a:pt x="883" y="1711"/>
                </a:lnTo>
                <a:lnTo>
                  <a:pt x="886" y="1752"/>
                </a:lnTo>
                <a:lnTo>
                  <a:pt x="887" y="1793"/>
                </a:lnTo>
                <a:lnTo>
                  <a:pt x="888" y="1833"/>
                </a:lnTo>
                <a:lnTo>
                  <a:pt x="889" y="1868"/>
                </a:lnTo>
                <a:lnTo>
                  <a:pt x="890" y="1901"/>
                </a:lnTo>
                <a:lnTo>
                  <a:pt x="890" y="1930"/>
                </a:lnTo>
                <a:lnTo>
                  <a:pt x="891" y="1954"/>
                </a:lnTo>
                <a:lnTo>
                  <a:pt x="891" y="1972"/>
                </a:lnTo>
                <a:lnTo>
                  <a:pt x="891" y="1984"/>
                </a:lnTo>
                <a:lnTo>
                  <a:pt x="891" y="1987"/>
                </a:lnTo>
                <a:lnTo>
                  <a:pt x="641" y="1987"/>
                </a:lnTo>
                <a:lnTo>
                  <a:pt x="641" y="1984"/>
                </a:lnTo>
                <a:lnTo>
                  <a:pt x="642" y="1973"/>
                </a:lnTo>
                <a:lnTo>
                  <a:pt x="644" y="1954"/>
                </a:lnTo>
                <a:lnTo>
                  <a:pt x="646" y="1932"/>
                </a:lnTo>
                <a:lnTo>
                  <a:pt x="649" y="1901"/>
                </a:lnTo>
                <a:lnTo>
                  <a:pt x="652" y="1867"/>
                </a:lnTo>
                <a:lnTo>
                  <a:pt x="654" y="1828"/>
                </a:lnTo>
                <a:lnTo>
                  <a:pt x="656" y="1785"/>
                </a:lnTo>
                <a:lnTo>
                  <a:pt x="658" y="1738"/>
                </a:lnTo>
                <a:lnTo>
                  <a:pt x="659" y="1689"/>
                </a:lnTo>
                <a:lnTo>
                  <a:pt x="659" y="1637"/>
                </a:lnTo>
                <a:lnTo>
                  <a:pt x="658" y="1584"/>
                </a:lnTo>
                <a:lnTo>
                  <a:pt x="657" y="1528"/>
                </a:lnTo>
                <a:lnTo>
                  <a:pt x="654" y="1471"/>
                </a:lnTo>
                <a:lnTo>
                  <a:pt x="650" y="1416"/>
                </a:lnTo>
                <a:lnTo>
                  <a:pt x="644" y="1359"/>
                </a:lnTo>
                <a:lnTo>
                  <a:pt x="636" y="1304"/>
                </a:lnTo>
                <a:lnTo>
                  <a:pt x="626" y="1251"/>
                </a:lnTo>
                <a:lnTo>
                  <a:pt x="614" y="1199"/>
                </a:lnTo>
                <a:lnTo>
                  <a:pt x="600" y="1148"/>
                </a:lnTo>
                <a:lnTo>
                  <a:pt x="583" y="1102"/>
                </a:lnTo>
                <a:lnTo>
                  <a:pt x="564" y="1058"/>
                </a:lnTo>
                <a:lnTo>
                  <a:pt x="541" y="1019"/>
                </a:lnTo>
                <a:lnTo>
                  <a:pt x="516" y="984"/>
                </a:lnTo>
                <a:lnTo>
                  <a:pt x="488" y="952"/>
                </a:lnTo>
                <a:lnTo>
                  <a:pt x="455" y="922"/>
                </a:lnTo>
                <a:lnTo>
                  <a:pt x="421" y="894"/>
                </a:lnTo>
                <a:lnTo>
                  <a:pt x="385" y="868"/>
                </a:lnTo>
                <a:lnTo>
                  <a:pt x="347" y="845"/>
                </a:lnTo>
                <a:lnTo>
                  <a:pt x="309" y="822"/>
                </a:lnTo>
                <a:lnTo>
                  <a:pt x="271" y="803"/>
                </a:lnTo>
                <a:lnTo>
                  <a:pt x="233" y="785"/>
                </a:lnTo>
                <a:lnTo>
                  <a:pt x="196" y="769"/>
                </a:lnTo>
                <a:lnTo>
                  <a:pt x="161" y="755"/>
                </a:lnTo>
                <a:lnTo>
                  <a:pt x="128" y="742"/>
                </a:lnTo>
                <a:lnTo>
                  <a:pt x="97" y="731"/>
                </a:lnTo>
                <a:lnTo>
                  <a:pt x="70" y="722"/>
                </a:lnTo>
                <a:lnTo>
                  <a:pt x="46" y="715"/>
                </a:lnTo>
                <a:lnTo>
                  <a:pt x="26" y="709"/>
                </a:lnTo>
                <a:lnTo>
                  <a:pt x="12" y="706"/>
                </a:lnTo>
                <a:lnTo>
                  <a:pt x="4" y="703"/>
                </a:lnTo>
                <a:lnTo>
                  <a:pt x="0" y="703"/>
                </a:lnTo>
                <a:lnTo>
                  <a:pt x="0" y="699"/>
                </a:lnTo>
                <a:lnTo>
                  <a:pt x="4" y="699"/>
                </a:lnTo>
                <a:lnTo>
                  <a:pt x="13" y="700"/>
                </a:lnTo>
                <a:lnTo>
                  <a:pt x="29" y="700"/>
                </a:lnTo>
                <a:lnTo>
                  <a:pt x="46" y="700"/>
                </a:lnTo>
                <a:lnTo>
                  <a:pt x="66" y="701"/>
                </a:lnTo>
                <a:lnTo>
                  <a:pt x="84" y="703"/>
                </a:lnTo>
                <a:lnTo>
                  <a:pt x="85" y="703"/>
                </a:lnTo>
                <a:lnTo>
                  <a:pt x="90" y="703"/>
                </a:lnTo>
                <a:lnTo>
                  <a:pt x="94" y="699"/>
                </a:lnTo>
                <a:lnTo>
                  <a:pt x="99" y="693"/>
                </a:lnTo>
                <a:lnTo>
                  <a:pt x="105" y="682"/>
                </a:lnTo>
                <a:lnTo>
                  <a:pt x="108" y="668"/>
                </a:lnTo>
                <a:lnTo>
                  <a:pt x="110" y="651"/>
                </a:lnTo>
                <a:lnTo>
                  <a:pt x="111" y="636"/>
                </a:lnTo>
                <a:lnTo>
                  <a:pt x="111" y="622"/>
                </a:lnTo>
                <a:lnTo>
                  <a:pt x="112" y="612"/>
                </a:lnTo>
                <a:lnTo>
                  <a:pt x="112" y="608"/>
                </a:lnTo>
                <a:lnTo>
                  <a:pt x="115" y="609"/>
                </a:lnTo>
                <a:lnTo>
                  <a:pt x="120" y="710"/>
                </a:lnTo>
                <a:lnTo>
                  <a:pt x="122" y="711"/>
                </a:lnTo>
                <a:lnTo>
                  <a:pt x="131" y="715"/>
                </a:lnTo>
                <a:lnTo>
                  <a:pt x="145" y="719"/>
                </a:lnTo>
                <a:lnTo>
                  <a:pt x="161" y="724"/>
                </a:lnTo>
                <a:lnTo>
                  <a:pt x="182" y="731"/>
                </a:lnTo>
                <a:lnTo>
                  <a:pt x="204" y="738"/>
                </a:lnTo>
                <a:lnTo>
                  <a:pt x="227" y="747"/>
                </a:lnTo>
                <a:lnTo>
                  <a:pt x="251" y="756"/>
                </a:lnTo>
                <a:lnTo>
                  <a:pt x="272" y="763"/>
                </a:lnTo>
                <a:lnTo>
                  <a:pt x="294" y="772"/>
                </a:lnTo>
                <a:lnTo>
                  <a:pt x="313" y="780"/>
                </a:lnTo>
                <a:lnTo>
                  <a:pt x="328" y="786"/>
                </a:lnTo>
                <a:lnTo>
                  <a:pt x="330" y="787"/>
                </a:lnTo>
                <a:lnTo>
                  <a:pt x="334" y="788"/>
                </a:lnTo>
                <a:lnTo>
                  <a:pt x="340" y="791"/>
                </a:lnTo>
                <a:lnTo>
                  <a:pt x="347" y="793"/>
                </a:lnTo>
                <a:lnTo>
                  <a:pt x="355" y="794"/>
                </a:lnTo>
                <a:lnTo>
                  <a:pt x="363" y="794"/>
                </a:lnTo>
                <a:lnTo>
                  <a:pt x="368" y="792"/>
                </a:lnTo>
                <a:lnTo>
                  <a:pt x="371" y="787"/>
                </a:lnTo>
                <a:lnTo>
                  <a:pt x="372" y="781"/>
                </a:lnTo>
                <a:lnTo>
                  <a:pt x="370" y="774"/>
                </a:lnTo>
                <a:lnTo>
                  <a:pt x="365" y="765"/>
                </a:lnTo>
                <a:lnTo>
                  <a:pt x="356" y="750"/>
                </a:lnTo>
                <a:lnTo>
                  <a:pt x="345" y="734"/>
                </a:lnTo>
                <a:lnTo>
                  <a:pt x="331" y="717"/>
                </a:lnTo>
                <a:lnTo>
                  <a:pt x="314" y="697"/>
                </a:lnTo>
                <a:lnTo>
                  <a:pt x="295" y="679"/>
                </a:lnTo>
                <a:lnTo>
                  <a:pt x="274" y="660"/>
                </a:lnTo>
                <a:lnTo>
                  <a:pt x="253" y="643"/>
                </a:lnTo>
                <a:lnTo>
                  <a:pt x="230" y="628"/>
                </a:lnTo>
                <a:lnTo>
                  <a:pt x="230" y="625"/>
                </a:lnTo>
                <a:lnTo>
                  <a:pt x="232" y="626"/>
                </a:lnTo>
                <a:lnTo>
                  <a:pt x="240" y="630"/>
                </a:lnTo>
                <a:lnTo>
                  <a:pt x="251" y="634"/>
                </a:lnTo>
                <a:lnTo>
                  <a:pt x="264" y="641"/>
                </a:lnTo>
                <a:lnTo>
                  <a:pt x="278" y="646"/>
                </a:lnTo>
                <a:lnTo>
                  <a:pt x="291" y="653"/>
                </a:lnTo>
                <a:lnTo>
                  <a:pt x="304" y="658"/>
                </a:lnTo>
                <a:lnTo>
                  <a:pt x="315" y="662"/>
                </a:lnTo>
                <a:lnTo>
                  <a:pt x="321" y="663"/>
                </a:lnTo>
                <a:lnTo>
                  <a:pt x="329" y="661"/>
                </a:lnTo>
                <a:lnTo>
                  <a:pt x="335" y="658"/>
                </a:lnTo>
                <a:lnTo>
                  <a:pt x="341" y="654"/>
                </a:lnTo>
                <a:lnTo>
                  <a:pt x="345" y="650"/>
                </a:lnTo>
                <a:lnTo>
                  <a:pt x="346" y="649"/>
                </a:lnTo>
                <a:lnTo>
                  <a:pt x="407" y="593"/>
                </a:lnTo>
                <a:lnTo>
                  <a:pt x="406" y="598"/>
                </a:lnTo>
                <a:lnTo>
                  <a:pt x="404" y="600"/>
                </a:lnTo>
                <a:lnTo>
                  <a:pt x="400" y="607"/>
                </a:lnTo>
                <a:lnTo>
                  <a:pt x="392" y="616"/>
                </a:lnTo>
                <a:lnTo>
                  <a:pt x="383" y="626"/>
                </a:lnTo>
                <a:lnTo>
                  <a:pt x="376" y="639"/>
                </a:lnTo>
                <a:lnTo>
                  <a:pt x="368" y="654"/>
                </a:lnTo>
                <a:lnTo>
                  <a:pt x="363" y="667"/>
                </a:lnTo>
                <a:lnTo>
                  <a:pt x="360" y="680"/>
                </a:lnTo>
                <a:lnTo>
                  <a:pt x="363" y="692"/>
                </a:lnTo>
                <a:lnTo>
                  <a:pt x="367" y="701"/>
                </a:lnTo>
                <a:lnTo>
                  <a:pt x="376" y="715"/>
                </a:lnTo>
                <a:lnTo>
                  <a:pt x="386" y="731"/>
                </a:lnTo>
                <a:lnTo>
                  <a:pt x="400" y="750"/>
                </a:lnTo>
                <a:lnTo>
                  <a:pt x="415" y="772"/>
                </a:lnTo>
                <a:lnTo>
                  <a:pt x="432" y="794"/>
                </a:lnTo>
                <a:lnTo>
                  <a:pt x="451" y="817"/>
                </a:lnTo>
                <a:lnTo>
                  <a:pt x="469" y="839"/>
                </a:lnTo>
                <a:lnTo>
                  <a:pt x="490" y="859"/>
                </a:lnTo>
                <a:lnTo>
                  <a:pt x="509" y="879"/>
                </a:lnTo>
                <a:lnTo>
                  <a:pt x="529" y="896"/>
                </a:lnTo>
                <a:lnTo>
                  <a:pt x="549" y="909"/>
                </a:lnTo>
                <a:lnTo>
                  <a:pt x="566" y="919"/>
                </a:lnTo>
                <a:lnTo>
                  <a:pt x="585" y="926"/>
                </a:lnTo>
                <a:lnTo>
                  <a:pt x="601" y="928"/>
                </a:lnTo>
                <a:lnTo>
                  <a:pt x="614" y="928"/>
                </a:lnTo>
                <a:lnTo>
                  <a:pt x="625" y="923"/>
                </a:lnTo>
                <a:lnTo>
                  <a:pt x="633" y="917"/>
                </a:lnTo>
                <a:lnTo>
                  <a:pt x="640" y="907"/>
                </a:lnTo>
                <a:lnTo>
                  <a:pt x="646" y="895"/>
                </a:lnTo>
                <a:lnTo>
                  <a:pt x="651" y="881"/>
                </a:lnTo>
                <a:lnTo>
                  <a:pt x="656" y="866"/>
                </a:lnTo>
                <a:lnTo>
                  <a:pt x="661" y="849"/>
                </a:lnTo>
                <a:lnTo>
                  <a:pt x="666" y="832"/>
                </a:lnTo>
                <a:lnTo>
                  <a:pt x="672" y="807"/>
                </a:lnTo>
                <a:lnTo>
                  <a:pt x="677" y="780"/>
                </a:lnTo>
                <a:lnTo>
                  <a:pt x="680" y="752"/>
                </a:lnTo>
                <a:lnTo>
                  <a:pt x="682" y="724"/>
                </a:lnTo>
                <a:lnTo>
                  <a:pt x="682" y="698"/>
                </a:lnTo>
                <a:lnTo>
                  <a:pt x="681" y="675"/>
                </a:lnTo>
                <a:lnTo>
                  <a:pt x="678" y="656"/>
                </a:lnTo>
                <a:lnTo>
                  <a:pt x="672" y="642"/>
                </a:lnTo>
                <a:lnTo>
                  <a:pt x="667" y="633"/>
                </a:lnTo>
                <a:lnTo>
                  <a:pt x="658" y="621"/>
                </a:lnTo>
                <a:lnTo>
                  <a:pt x="647" y="604"/>
                </a:lnTo>
                <a:lnTo>
                  <a:pt x="633" y="583"/>
                </a:lnTo>
                <a:lnTo>
                  <a:pt x="618" y="560"/>
                </a:lnTo>
                <a:lnTo>
                  <a:pt x="602" y="535"/>
                </a:lnTo>
                <a:lnTo>
                  <a:pt x="583" y="508"/>
                </a:lnTo>
                <a:lnTo>
                  <a:pt x="565" y="480"/>
                </a:lnTo>
                <a:lnTo>
                  <a:pt x="546" y="450"/>
                </a:lnTo>
                <a:lnTo>
                  <a:pt x="528" y="421"/>
                </a:lnTo>
                <a:lnTo>
                  <a:pt x="509" y="392"/>
                </a:lnTo>
                <a:lnTo>
                  <a:pt x="493" y="362"/>
                </a:lnTo>
                <a:lnTo>
                  <a:pt x="478" y="335"/>
                </a:lnTo>
                <a:lnTo>
                  <a:pt x="465" y="310"/>
                </a:lnTo>
                <a:lnTo>
                  <a:pt x="455" y="286"/>
                </a:lnTo>
                <a:lnTo>
                  <a:pt x="442" y="263"/>
                </a:lnTo>
                <a:lnTo>
                  <a:pt x="427" y="244"/>
                </a:lnTo>
                <a:lnTo>
                  <a:pt x="408" y="227"/>
                </a:lnTo>
                <a:lnTo>
                  <a:pt x="389" y="213"/>
                </a:lnTo>
                <a:lnTo>
                  <a:pt x="366" y="202"/>
                </a:lnTo>
                <a:lnTo>
                  <a:pt x="342" y="195"/>
                </a:lnTo>
                <a:lnTo>
                  <a:pt x="318" y="188"/>
                </a:lnTo>
                <a:lnTo>
                  <a:pt x="292" y="184"/>
                </a:lnTo>
                <a:lnTo>
                  <a:pt x="267" y="182"/>
                </a:lnTo>
                <a:lnTo>
                  <a:pt x="242" y="181"/>
                </a:lnTo>
                <a:lnTo>
                  <a:pt x="218" y="181"/>
                </a:lnTo>
                <a:lnTo>
                  <a:pt x="315" y="164"/>
                </a:lnTo>
                <a:lnTo>
                  <a:pt x="321" y="97"/>
                </a:lnTo>
                <a:lnTo>
                  <a:pt x="323" y="97"/>
                </a:lnTo>
                <a:lnTo>
                  <a:pt x="323" y="100"/>
                </a:lnTo>
                <a:lnTo>
                  <a:pt x="323" y="108"/>
                </a:lnTo>
                <a:lnTo>
                  <a:pt x="323" y="119"/>
                </a:lnTo>
                <a:lnTo>
                  <a:pt x="324" y="132"/>
                </a:lnTo>
                <a:lnTo>
                  <a:pt x="327" y="145"/>
                </a:lnTo>
                <a:lnTo>
                  <a:pt x="331" y="156"/>
                </a:lnTo>
                <a:lnTo>
                  <a:pt x="338" y="164"/>
                </a:lnTo>
                <a:lnTo>
                  <a:pt x="351" y="173"/>
                </a:lnTo>
                <a:lnTo>
                  <a:pt x="366" y="181"/>
                </a:lnTo>
                <a:lnTo>
                  <a:pt x="383" y="186"/>
                </a:lnTo>
                <a:lnTo>
                  <a:pt x="401" y="188"/>
                </a:lnTo>
                <a:lnTo>
                  <a:pt x="416" y="187"/>
                </a:lnTo>
                <a:lnTo>
                  <a:pt x="428" y="183"/>
                </a:lnTo>
                <a:lnTo>
                  <a:pt x="440" y="173"/>
                </a:lnTo>
                <a:lnTo>
                  <a:pt x="451" y="159"/>
                </a:lnTo>
                <a:lnTo>
                  <a:pt x="458" y="144"/>
                </a:lnTo>
                <a:lnTo>
                  <a:pt x="464" y="126"/>
                </a:lnTo>
                <a:lnTo>
                  <a:pt x="464" y="109"/>
                </a:lnTo>
                <a:lnTo>
                  <a:pt x="462" y="96"/>
                </a:lnTo>
                <a:lnTo>
                  <a:pt x="457" y="82"/>
                </a:lnTo>
                <a:lnTo>
                  <a:pt x="451" y="65"/>
                </a:lnTo>
                <a:lnTo>
                  <a:pt x="444" y="49"/>
                </a:lnTo>
                <a:lnTo>
                  <a:pt x="438" y="34"/>
                </a:lnTo>
                <a:lnTo>
                  <a:pt x="432" y="21"/>
                </a:lnTo>
                <a:lnTo>
                  <a:pt x="427" y="10"/>
                </a:lnTo>
                <a:lnTo>
                  <a:pt x="423" y="2"/>
                </a:lnTo>
                <a:lnTo>
                  <a:pt x="421" y="0"/>
                </a:lnTo>
                <a:close/>
              </a:path>
            </a:pathLst>
          </a:custGeom>
          <a:solidFill>
            <a:schemeClr val="bg1">
              <a:lumMod val="65000"/>
            </a:schemeClr>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49" name="TextBox 23"/>
          <p:cNvSpPr txBox="1"/>
          <p:nvPr/>
        </p:nvSpPr>
        <p:spPr>
          <a:xfrm>
            <a:off x="977539" y="2470231"/>
            <a:ext cx="2331716" cy="498213"/>
          </a:xfrm>
          <a:prstGeom prst="rect">
            <a:avLst/>
          </a:prstGeom>
          <a:noFill/>
        </p:spPr>
        <p:txBody>
          <a:bodyPr wrap="square" rtlCol="0">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50" name="TextBox 24"/>
          <p:cNvSpPr txBox="1"/>
          <p:nvPr/>
        </p:nvSpPr>
        <p:spPr>
          <a:xfrm>
            <a:off x="1459918" y="1974993"/>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52" name="TextBox 23"/>
          <p:cNvSpPr txBox="1"/>
          <p:nvPr/>
        </p:nvSpPr>
        <p:spPr>
          <a:xfrm>
            <a:off x="977539" y="3797805"/>
            <a:ext cx="2331716" cy="498213"/>
          </a:xfrm>
          <a:prstGeom prst="rect">
            <a:avLst/>
          </a:prstGeom>
          <a:noFill/>
        </p:spPr>
        <p:txBody>
          <a:bodyPr wrap="square" rtlCol="0">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53" name="TextBox 24"/>
          <p:cNvSpPr txBox="1"/>
          <p:nvPr/>
        </p:nvSpPr>
        <p:spPr>
          <a:xfrm>
            <a:off x="1459918" y="3302566"/>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54" name="TextBox 23"/>
          <p:cNvSpPr txBox="1"/>
          <p:nvPr/>
        </p:nvSpPr>
        <p:spPr>
          <a:xfrm>
            <a:off x="977539" y="5098285"/>
            <a:ext cx="2331716" cy="498213"/>
          </a:xfrm>
          <a:prstGeom prst="rect">
            <a:avLst/>
          </a:prstGeom>
          <a:noFill/>
        </p:spPr>
        <p:txBody>
          <a:bodyPr wrap="square" rtlCol="0">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55" name="TextBox 24"/>
          <p:cNvSpPr txBox="1"/>
          <p:nvPr/>
        </p:nvSpPr>
        <p:spPr>
          <a:xfrm>
            <a:off x="1459918" y="4603046"/>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56" name="TextBox 23"/>
          <p:cNvSpPr txBox="1"/>
          <p:nvPr/>
        </p:nvSpPr>
        <p:spPr>
          <a:xfrm>
            <a:off x="8879762" y="2470231"/>
            <a:ext cx="2331716" cy="498213"/>
          </a:xfrm>
          <a:prstGeom prst="rect">
            <a:avLst/>
          </a:prstGeom>
          <a:noFill/>
        </p:spPr>
        <p:txBody>
          <a:bodyPr wrap="square" rtlCol="0">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57" name="TextBox 24"/>
          <p:cNvSpPr txBox="1"/>
          <p:nvPr/>
        </p:nvSpPr>
        <p:spPr>
          <a:xfrm>
            <a:off x="8879762" y="1974993"/>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58" name="TextBox 23"/>
          <p:cNvSpPr txBox="1"/>
          <p:nvPr/>
        </p:nvSpPr>
        <p:spPr>
          <a:xfrm>
            <a:off x="8879762" y="3797805"/>
            <a:ext cx="2331716" cy="498213"/>
          </a:xfrm>
          <a:prstGeom prst="rect">
            <a:avLst/>
          </a:prstGeom>
          <a:noFill/>
        </p:spPr>
        <p:txBody>
          <a:bodyPr wrap="square" rtlCol="0">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59" name="TextBox 24"/>
          <p:cNvSpPr txBox="1"/>
          <p:nvPr/>
        </p:nvSpPr>
        <p:spPr>
          <a:xfrm>
            <a:off x="8879762" y="3302566"/>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60" name="TextBox 23"/>
          <p:cNvSpPr txBox="1"/>
          <p:nvPr/>
        </p:nvSpPr>
        <p:spPr>
          <a:xfrm>
            <a:off x="8879762" y="5098285"/>
            <a:ext cx="2331716" cy="498213"/>
          </a:xfrm>
          <a:prstGeom prst="rect">
            <a:avLst/>
          </a:prstGeom>
          <a:noFill/>
        </p:spPr>
        <p:txBody>
          <a:bodyPr wrap="square" rtlCol="0">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61" name="TextBox 24"/>
          <p:cNvSpPr txBox="1"/>
          <p:nvPr/>
        </p:nvSpPr>
        <p:spPr>
          <a:xfrm>
            <a:off x="8879762" y="4603046"/>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Tree>
    <p:extLst>
      <p:ext uri="{BB962C8B-B14F-4D97-AF65-F5344CB8AC3E}">
        <p14:creationId xmlns:p14="http://schemas.microsoft.com/office/powerpoint/2010/main" val="632134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1000"/>
                                        <p:tgtEl>
                                          <p:spTgt spid="46"/>
                                        </p:tgtEl>
                                      </p:cBhvr>
                                    </p:animEffect>
                                    <p:anim calcmode="lin" valueType="num">
                                      <p:cBhvr>
                                        <p:cTn id="8" dur="1000" fill="hold"/>
                                        <p:tgtEl>
                                          <p:spTgt spid="46"/>
                                        </p:tgtEl>
                                        <p:attrNameLst>
                                          <p:attrName>ppt_x</p:attrName>
                                        </p:attrNameLst>
                                      </p:cBhvr>
                                      <p:tavLst>
                                        <p:tav tm="0">
                                          <p:val>
                                            <p:strVal val="#ppt_x"/>
                                          </p:val>
                                        </p:tav>
                                        <p:tav tm="100000">
                                          <p:val>
                                            <p:strVal val="#ppt_x"/>
                                          </p:val>
                                        </p:tav>
                                      </p:tavLst>
                                    </p:anim>
                                    <p:anim calcmode="lin" valueType="num">
                                      <p:cBhvr>
                                        <p:cTn id="9" dur="1000" fill="hold"/>
                                        <p:tgtEl>
                                          <p:spTgt spid="4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51"/>
                                        </p:tgtEl>
                                        <p:attrNameLst>
                                          <p:attrName>style.visibility</p:attrName>
                                        </p:attrNameLst>
                                      </p:cBhvr>
                                      <p:to>
                                        <p:strVal val="visible"/>
                                      </p:to>
                                    </p:set>
                                    <p:anim calcmode="lin" valueType="num">
                                      <p:cBhvr>
                                        <p:cTn id="13" dur="500" fill="hold"/>
                                        <p:tgtEl>
                                          <p:spTgt spid="51"/>
                                        </p:tgtEl>
                                        <p:attrNameLst>
                                          <p:attrName>ppt_w</p:attrName>
                                        </p:attrNameLst>
                                      </p:cBhvr>
                                      <p:tavLst>
                                        <p:tav tm="0">
                                          <p:val>
                                            <p:fltVal val="0"/>
                                          </p:val>
                                        </p:tav>
                                        <p:tav tm="100000">
                                          <p:val>
                                            <p:strVal val="#ppt_w"/>
                                          </p:val>
                                        </p:tav>
                                      </p:tavLst>
                                    </p:anim>
                                    <p:anim calcmode="lin" valueType="num">
                                      <p:cBhvr>
                                        <p:cTn id="14" dur="500" fill="hold"/>
                                        <p:tgtEl>
                                          <p:spTgt spid="51"/>
                                        </p:tgtEl>
                                        <p:attrNameLst>
                                          <p:attrName>ppt_h</p:attrName>
                                        </p:attrNameLst>
                                      </p:cBhvr>
                                      <p:tavLst>
                                        <p:tav tm="0">
                                          <p:val>
                                            <p:fltVal val="0"/>
                                          </p:val>
                                        </p:tav>
                                        <p:tav tm="100000">
                                          <p:val>
                                            <p:strVal val="#ppt_h"/>
                                          </p:val>
                                        </p:tav>
                                      </p:tavLst>
                                    </p:anim>
                                    <p:animEffect transition="in" filter="fade">
                                      <p:cBhvr>
                                        <p:cTn id="15" dur="500"/>
                                        <p:tgtEl>
                                          <p:spTgt spid="51"/>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right)">
                                      <p:cBhvr>
                                        <p:cTn id="19" dur="500"/>
                                        <p:tgtEl>
                                          <p:spTgt spid="2"/>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additive="base">
                                        <p:cTn id="23" dur="500"/>
                                        <p:tgtEl>
                                          <p:spTgt spid="49"/>
                                        </p:tgtEl>
                                        <p:attrNameLst>
                                          <p:attrName>ppt_y</p:attrName>
                                        </p:attrNameLst>
                                      </p:cBhvr>
                                      <p:tavLst>
                                        <p:tav tm="0">
                                          <p:val>
                                            <p:strVal val="#ppt_y+#ppt_h*1.125000"/>
                                          </p:val>
                                        </p:tav>
                                        <p:tav tm="100000">
                                          <p:val>
                                            <p:strVal val="#ppt_y"/>
                                          </p:val>
                                        </p:tav>
                                      </p:tavLst>
                                    </p:anim>
                                    <p:animEffect transition="in" filter="wipe(up)">
                                      <p:cBhvr>
                                        <p:cTn id="24" dur="500"/>
                                        <p:tgtEl>
                                          <p:spTgt spid="49"/>
                                        </p:tgtEl>
                                      </p:cBhvr>
                                    </p:animEffect>
                                  </p:childTnLst>
                                </p:cTn>
                              </p:par>
                              <p:par>
                                <p:cTn id="25" presetID="12" presetClass="entr" presetSubtype="1"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additive="base">
                                        <p:cTn id="27" dur="500"/>
                                        <p:tgtEl>
                                          <p:spTgt spid="50"/>
                                        </p:tgtEl>
                                        <p:attrNameLst>
                                          <p:attrName>ppt_y</p:attrName>
                                        </p:attrNameLst>
                                      </p:cBhvr>
                                      <p:tavLst>
                                        <p:tav tm="0">
                                          <p:val>
                                            <p:strVal val="#ppt_y-#ppt_h*1.125000"/>
                                          </p:val>
                                        </p:tav>
                                        <p:tav tm="100000">
                                          <p:val>
                                            <p:strVal val="#ppt_y"/>
                                          </p:val>
                                        </p:tav>
                                      </p:tavLst>
                                    </p:anim>
                                    <p:animEffect transition="in" filter="wipe(down)">
                                      <p:cBhvr>
                                        <p:cTn id="28" dur="500"/>
                                        <p:tgtEl>
                                          <p:spTgt spid="50"/>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3000"/>
                            </p:stCondLst>
                            <p:childTnLst>
                              <p:par>
                                <p:cTn id="34" presetID="12" presetClass="entr" presetSubtype="4"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 calcmode="lin" valueType="num">
                                      <p:cBhvr additive="base">
                                        <p:cTn id="36" dur="500"/>
                                        <p:tgtEl>
                                          <p:spTgt spid="56"/>
                                        </p:tgtEl>
                                        <p:attrNameLst>
                                          <p:attrName>ppt_y</p:attrName>
                                        </p:attrNameLst>
                                      </p:cBhvr>
                                      <p:tavLst>
                                        <p:tav tm="0">
                                          <p:val>
                                            <p:strVal val="#ppt_y+#ppt_h*1.125000"/>
                                          </p:val>
                                        </p:tav>
                                        <p:tav tm="100000">
                                          <p:val>
                                            <p:strVal val="#ppt_y"/>
                                          </p:val>
                                        </p:tav>
                                      </p:tavLst>
                                    </p:anim>
                                    <p:animEffect transition="in" filter="wipe(up)">
                                      <p:cBhvr>
                                        <p:cTn id="37" dur="500"/>
                                        <p:tgtEl>
                                          <p:spTgt spid="56"/>
                                        </p:tgtEl>
                                      </p:cBhvr>
                                    </p:animEffect>
                                  </p:childTnLst>
                                </p:cTn>
                              </p:par>
                              <p:par>
                                <p:cTn id="38" presetID="12" presetClass="entr" presetSubtype="1" fill="hold" grpId="0" nodeType="withEffect">
                                  <p:stCondLst>
                                    <p:cond delay="0"/>
                                  </p:stCondLst>
                                  <p:childTnLst>
                                    <p:set>
                                      <p:cBhvr>
                                        <p:cTn id="39" dur="1" fill="hold">
                                          <p:stCondLst>
                                            <p:cond delay="0"/>
                                          </p:stCondLst>
                                        </p:cTn>
                                        <p:tgtEl>
                                          <p:spTgt spid="57"/>
                                        </p:tgtEl>
                                        <p:attrNameLst>
                                          <p:attrName>style.visibility</p:attrName>
                                        </p:attrNameLst>
                                      </p:cBhvr>
                                      <p:to>
                                        <p:strVal val="visible"/>
                                      </p:to>
                                    </p:set>
                                    <p:anim calcmode="lin" valueType="num">
                                      <p:cBhvr additive="base">
                                        <p:cTn id="40" dur="500"/>
                                        <p:tgtEl>
                                          <p:spTgt spid="57"/>
                                        </p:tgtEl>
                                        <p:attrNameLst>
                                          <p:attrName>ppt_y</p:attrName>
                                        </p:attrNameLst>
                                      </p:cBhvr>
                                      <p:tavLst>
                                        <p:tav tm="0">
                                          <p:val>
                                            <p:strVal val="#ppt_y-#ppt_h*1.125000"/>
                                          </p:val>
                                        </p:tav>
                                        <p:tav tm="100000">
                                          <p:val>
                                            <p:strVal val="#ppt_y"/>
                                          </p:val>
                                        </p:tav>
                                      </p:tavLst>
                                    </p:anim>
                                    <p:animEffect transition="in" filter="wipe(down)">
                                      <p:cBhvr>
                                        <p:cTn id="41" dur="500"/>
                                        <p:tgtEl>
                                          <p:spTgt spid="57"/>
                                        </p:tgtEl>
                                      </p:cBhvr>
                                    </p:animEffect>
                                  </p:childTnLst>
                                </p:cTn>
                              </p:par>
                            </p:childTnLst>
                          </p:cTn>
                        </p:par>
                        <p:par>
                          <p:cTn id="42" fill="hold">
                            <p:stCondLst>
                              <p:cond delay="3500"/>
                            </p:stCondLst>
                            <p:childTnLst>
                              <p:par>
                                <p:cTn id="43" presetID="22" presetClass="entr" presetSubtype="2"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right)">
                                      <p:cBhvr>
                                        <p:cTn id="45" dur="500"/>
                                        <p:tgtEl>
                                          <p:spTgt spid="3"/>
                                        </p:tgtEl>
                                      </p:cBhvr>
                                    </p:animEffect>
                                  </p:childTnLst>
                                </p:cTn>
                              </p:par>
                            </p:childTnLst>
                          </p:cTn>
                        </p:par>
                        <p:par>
                          <p:cTn id="46" fill="hold">
                            <p:stCondLst>
                              <p:cond delay="4000"/>
                            </p:stCondLst>
                            <p:childTnLst>
                              <p:par>
                                <p:cTn id="47" presetID="12" presetClass="entr" presetSubtype="4"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additive="base">
                                        <p:cTn id="49" dur="500"/>
                                        <p:tgtEl>
                                          <p:spTgt spid="52"/>
                                        </p:tgtEl>
                                        <p:attrNameLst>
                                          <p:attrName>ppt_y</p:attrName>
                                        </p:attrNameLst>
                                      </p:cBhvr>
                                      <p:tavLst>
                                        <p:tav tm="0">
                                          <p:val>
                                            <p:strVal val="#ppt_y+#ppt_h*1.125000"/>
                                          </p:val>
                                        </p:tav>
                                        <p:tav tm="100000">
                                          <p:val>
                                            <p:strVal val="#ppt_y"/>
                                          </p:val>
                                        </p:tav>
                                      </p:tavLst>
                                    </p:anim>
                                    <p:animEffect transition="in" filter="wipe(up)">
                                      <p:cBhvr>
                                        <p:cTn id="50" dur="500"/>
                                        <p:tgtEl>
                                          <p:spTgt spid="52"/>
                                        </p:tgtEl>
                                      </p:cBhvr>
                                    </p:animEffect>
                                  </p:childTnLst>
                                </p:cTn>
                              </p:par>
                              <p:par>
                                <p:cTn id="51" presetID="12" presetClass="entr" presetSubtype="1"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anim calcmode="lin" valueType="num">
                                      <p:cBhvr additive="base">
                                        <p:cTn id="53" dur="500"/>
                                        <p:tgtEl>
                                          <p:spTgt spid="53"/>
                                        </p:tgtEl>
                                        <p:attrNameLst>
                                          <p:attrName>ppt_y</p:attrName>
                                        </p:attrNameLst>
                                      </p:cBhvr>
                                      <p:tavLst>
                                        <p:tav tm="0">
                                          <p:val>
                                            <p:strVal val="#ppt_y-#ppt_h*1.125000"/>
                                          </p:val>
                                        </p:tav>
                                        <p:tav tm="100000">
                                          <p:val>
                                            <p:strVal val="#ppt_y"/>
                                          </p:val>
                                        </p:tav>
                                      </p:tavLst>
                                    </p:anim>
                                    <p:animEffect transition="in" filter="wipe(down)">
                                      <p:cBhvr>
                                        <p:cTn id="54" dur="500"/>
                                        <p:tgtEl>
                                          <p:spTgt spid="53"/>
                                        </p:tgtEl>
                                      </p:cBhvr>
                                    </p:animEffect>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wipe(left)">
                                      <p:cBhvr>
                                        <p:cTn id="58" dur="500"/>
                                        <p:tgtEl>
                                          <p:spTgt spid="47"/>
                                        </p:tgtEl>
                                      </p:cBhvr>
                                    </p:animEffect>
                                  </p:childTnLst>
                                </p:cTn>
                              </p:par>
                            </p:childTnLst>
                          </p:cTn>
                        </p:par>
                        <p:par>
                          <p:cTn id="59" fill="hold">
                            <p:stCondLst>
                              <p:cond delay="5000"/>
                            </p:stCondLst>
                            <p:childTnLst>
                              <p:par>
                                <p:cTn id="60" presetID="12" presetClass="entr" presetSubtype="4" fill="hold" grpId="0" nodeType="after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additive="base">
                                        <p:cTn id="62" dur="500"/>
                                        <p:tgtEl>
                                          <p:spTgt spid="58"/>
                                        </p:tgtEl>
                                        <p:attrNameLst>
                                          <p:attrName>ppt_y</p:attrName>
                                        </p:attrNameLst>
                                      </p:cBhvr>
                                      <p:tavLst>
                                        <p:tav tm="0">
                                          <p:val>
                                            <p:strVal val="#ppt_y+#ppt_h*1.125000"/>
                                          </p:val>
                                        </p:tav>
                                        <p:tav tm="100000">
                                          <p:val>
                                            <p:strVal val="#ppt_y"/>
                                          </p:val>
                                        </p:tav>
                                      </p:tavLst>
                                    </p:anim>
                                    <p:animEffect transition="in" filter="wipe(up)">
                                      <p:cBhvr>
                                        <p:cTn id="63" dur="500"/>
                                        <p:tgtEl>
                                          <p:spTgt spid="58"/>
                                        </p:tgtEl>
                                      </p:cBhvr>
                                    </p:animEffect>
                                  </p:childTnLst>
                                </p:cTn>
                              </p:par>
                              <p:par>
                                <p:cTn id="64" presetID="12" presetClass="entr" presetSubtype="1" fill="hold" grpId="0" nodeType="with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500"/>
                                        <p:tgtEl>
                                          <p:spTgt spid="59"/>
                                        </p:tgtEl>
                                        <p:attrNameLst>
                                          <p:attrName>ppt_y</p:attrName>
                                        </p:attrNameLst>
                                      </p:cBhvr>
                                      <p:tavLst>
                                        <p:tav tm="0">
                                          <p:val>
                                            <p:strVal val="#ppt_y-#ppt_h*1.125000"/>
                                          </p:val>
                                        </p:tav>
                                        <p:tav tm="100000">
                                          <p:val>
                                            <p:strVal val="#ppt_y"/>
                                          </p:val>
                                        </p:tav>
                                      </p:tavLst>
                                    </p:anim>
                                    <p:animEffect transition="in" filter="wipe(down)">
                                      <p:cBhvr>
                                        <p:cTn id="67" dur="500"/>
                                        <p:tgtEl>
                                          <p:spTgt spid="59"/>
                                        </p:tgtEl>
                                      </p:cBhvr>
                                    </p:animEffect>
                                  </p:childTnLst>
                                </p:cTn>
                              </p:par>
                            </p:childTnLst>
                          </p:cTn>
                        </p:par>
                        <p:par>
                          <p:cTn id="68" fill="hold">
                            <p:stCondLst>
                              <p:cond delay="5500"/>
                            </p:stCondLst>
                            <p:childTnLst>
                              <p:par>
                                <p:cTn id="69" presetID="22" presetClass="entr" presetSubtype="2"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wipe(right)">
                                      <p:cBhvr>
                                        <p:cTn id="71" dur="500"/>
                                        <p:tgtEl>
                                          <p:spTgt spid="4"/>
                                        </p:tgtEl>
                                      </p:cBhvr>
                                    </p:animEffect>
                                  </p:childTnLst>
                                </p:cTn>
                              </p:par>
                            </p:childTnLst>
                          </p:cTn>
                        </p:par>
                        <p:par>
                          <p:cTn id="72" fill="hold">
                            <p:stCondLst>
                              <p:cond delay="6000"/>
                            </p:stCondLst>
                            <p:childTnLst>
                              <p:par>
                                <p:cTn id="73" presetID="12" presetClass="entr" presetSubtype="4" fill="hold" grpId="0" nodeType="afterEffect">
                                  <p:stCondLst>
                                    <p:cond delay="0"/>
                                  </p:stCondLst>
                                  <p:childTnLst>
                                    <p:set>
                                      <p:cBhvr>
                                        <p:cTn id="74" dur="1" fill="hold">
                                          <p:stCondLst>
                                            <p:cond delay="0"/>
                                          </p:stCondLst>
                                        </p:cTn>
                                        <p:tgtEl>
                                          <p:spTgt spid="54"/>
                                        </p:tgtEl>
                                        <p:attrNameLst>
                                          <p:attrName>style.visibility</p:attrName>
                                        </p:attrNameLst>
                                      </p:cBhvr>
                                      <p:to>
                                        <p:strVal val="visible"/>
                                      </p:to>
                                    </p:set>
                                    <p:anim calcmode="lin" valueType="num">
                                      <p:cBhvr additive="base">
                                        <p:cTn id="75" dur="500"/>
                                        <p:tgtEl>
                                          <p:spTgt spid="54"/>
                                        </p:tgtEl>
                                        <p:attrNameLst>
                                          <p:attrName>ppt_y</p:attrName>
                                        </p:attrNameLst>
                                      </p:cBhvr>
                                      <p:tavLst>
                                        <p:tav tm="0">
                                          <p:val>
                                            <p:strVal val="#ppt_y+#ppt_h*1.125000"/>
                                          </p:val>
                                        </p:tav>
                                        <p:tav tm="100000">
                                          <p:val>
                                            <p:strVal val="#ppt_y"/>
                                          </p:val>
                                        </p:tav>
                                      </p:tavLst>
                                    </p:anim>
                                    <p:animEffect transition="in" filter="wipe(up)">
                                      <p:cBhvr>
                                        <p:cTn id="76" dur="500"/>
                                        <p:tgtEl>
                                          <p:spTgt spid="54"/>
                                        </p:tgtEl>
                                      </p:cBhvr>
                                    </p:animEffect>
                                  </p:childTnLst>
                                </p:cTn>
                              </p:par>
                              <p:par>
                                <p:cTn id="77" presetID="12" presetClass="entr" presetSubtype="1" fill="hold" grpId="0" nodeType="withEffect">
                                  <p:stCondLst>
                                    <p:cond delay="0"/>
                                  </p:stCondLst>
                                  <p:childTnLst>
                                    <p:set>
                                      <p:cBhvr>
                                        <p:cTn id="78" dur="1" fill="hold">
                                          <p:stCondLst>
                                            <p:cond delay="0"/>
                                          </p:stCondLst>
                                        </p:cTn>
                                        <p:tgtEl>
                                          <p:spTgt spid="55"/>
                                        </p:tgtEl>
                                        <p:attrNameLst>
                                          <p:attrName>style.visibility</p:attrName>
                                        </p:attrNameLst>
                                      </p:cBhvr>
                                      <p:to>
                                        <p:strVal val="visible"/>
                                      </p:to>
                                    </p:set>
                                    <p:anim calcmode="lin" valueType="num">
                                      <p:cBhvr additive="base">
                                        <p:cTn id="79" dur="500"/>
                                        <p:tgtEl>
                                          <p:spTgt spid="55"/>
                                        </p:tgtEl>
                                        <p:attrNameLst>
                                          <p:attrName>ppt_y</p:attrName>
                                        </p:attrNameLst>
                                      </p:cBhvr>
                                      <p:tavLst>
                                        <p:tav tm="0">
                                          <p:val>
                                            <p:strVal val="#ppt_y-#ppt_h*1.125000"/>
                                          </p:val>
                                        </p:tav>
                                        <p:tav tm="100000">
                                          <p:val>
                                            <p:strVal val="#ppt_y"/>
                                          </p:val>
                                        </p:tav>
                                      </p:tavLst>
                                    </p:anim>
                                    <p:animEffect transition="in" filter="wipe(down)">
                                      <p:cBhvr>
                                        <p:cTn id="80" dur="500"/>
                                        <p:tgtEl>
                                          <p:spTgt spid="55"/>
                                        </p:tgtEl>
                                      </p:cBhvr>
                                    </p:animEffect>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wipe(left)">
                                      <p:cBhvr>
                                        <p:cTn id="84" dur="500"/>
                                        <p:tgtEl>
                                          <p:spTgt spid="48"/>
                                        </p:tgtEl>
                                      </p:cBhvr>
                                    </p:animEffect>
                                  </p:childTnLst>
                                </p:cTn>
                              </p:par>
                            </p:childTnLst>
                          </p:cTn>
                        </p:par>
                        <p:par>
                          <p:cTn id="85" fill="hold">
                            <p:stCondLst>
                              <p:cond delay="7000"/>
                            </p:stCondLst>
                            <p:childTnLst>
                              <p:par>
                                <p:cTn id="86" presetID="12" presetClass="entr" presetSubtype="4" fill="hold" grpId="0"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additive="base">
                                        <p:cTn id="88" dur="500"/>
                                        <p:tgtEl>
                                          <p:spTgt spid="60"/>
                                        </p:tgtEl>
                                        <p:attrNameLst>
                                          <p:attrName>ppt_y</p:attrName>
                                        </p:attrNameLst>
                                      </p:cBhvr>
                                      <p:tavLst>
                                        <p:tav tm="0">
                                          <p:val>
                                            <p:strVal val="#ppt_y+#ppt_h*1.125000"/>
                                          </p:val>
                                        </p:tav>
                                        <p:tav tm="100000">
                                          <p:val>
                                            <p:strVal val="#ppt_y"/>
                                          </p:val>
                                        </p:tav>
                                      </p:tavLst>
                                    </p:anim>
                                    <p:animEffect transition="in" filter="wipe(up)">
                                      <p:cBhvr>
                                        <p:cTn id="89" dur="500"/>
                                        <p:tgtEl>
                                          <p:spTgt spid="60"/>
                                        </p:tgtEl>
                                      </p:cBhvr>
                                    </p:animEffect>
                                  </p:childTnLst>
                                </p:cTn>
                              </p:par>
                              <p:par>
                                <p:cTn id="90" presetID="12" presetClass="entr" presetSubtype="1" fill="hold" grpId="0" nodeType="withEffect">
                                  <p:stCondLst>
                                    <p:cond delay="0"/>
                                  </p:stCondLst>
                                  <p:childTnLst>
                                    <p:set>
                                      <p:cBhvr>
                                        <p:cTn id="91" dur="1" fill="hold">
                                          <p:stCondLst>
                                            <p:cond delay="0"/>
                                          </p:stCondLst>
                                        </p:cTn>
                                        <p:tgtEl>
                                          <p:spTgt spid="61"/>
                                        </p:tgtEl>
                                        <p:attrNameLst>
                                          <p:attrName>style.visibility</p:attrName>
                                        </p:attrNameLst>
                                      </p:cBhvr>
                                      <p:to>
                                        <p:strVal val="visible"/>
                                      </p:to>
                                    </p:set>
                                    <p:anim calcmode="lin" valueType="num">
                                      <p:cBhvr additive="base">
                                        <p:cTn id="92" dur="500"/>
                                        <p:tgtEl>
                                          <p:spTgt spid="61"/>
                                        </p:tgtEl>
                                        <p:attrNameLst>
                                          <p:attrName>ppt_y</p:attrName>
                                        </p:attrNameLst>
                                      </p:cBhvr>
                                      <p:tavLst>
                                        <p:tav tm="0">
                                          <p:val>
                                            <p:strVal val="#ppt_y-#ppt_h*1.125000"/>
                                          </p:val>
                                        </p:tav>
                                        <p:tav tm="100000">
                                          <p:val>
                                            <p:strVal val="#ppt_y"/>
                                          </p:val>
                                        </p:tav>
                                      </p:tavLst>
                                    </p:anim>
                                    <p:animEffect transition="in" filter="wipe(down)">
                                      <p:cBhvr>
                                        <p:cTn id="9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9" grpId="0"/>
      <p:bldP spid="50" grpId="0"/>
      <p:bldP spid="52" grpId="0"/>
      <p:bldP spid="53" grpId="0"/>
      <p:bldP spid="54" grpId="0"/>
      <p:bldP spid="55" grpId="0"/>
      <p:bldP spid="56" grpId="0"/>
      <p:bldP spid="57" grpId="0"/>
      <p:bldP spid="58"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资源 2113"/>
          <p:cNvPicPr>
            <a:picLocks noChangeAspect="1"/>
          </p:cNvPicPr>
          <p:nvPr/>
        </p:nvPicPr>
        <p:blipFill>
          <a:blip r:embed="rId3" cstate="screen">
            <a:extLst>
              <a:ext uri="{28A0092B-C50C-407E-A947-70E740481C1C}">
                <a14:useLocalDpi xmlns:a14="http://schemas.microsoft.com/office/drawing/2010/main"/>
              </a:ext>
            </a:extLst>
          </a:blip>
          <a:srcRect l="41359" t="10334" r="9725" b="10495"/>
          <a:stretch>
            <a:fillRect/>
          </a:stretch>
        </p:blipFill>
        <p:spPr>
          <a:xfrm>
            <a:off x="-5080" y="-41275"/>
            <a:ext cx="12197715" cy="6880225"/>
          </a:xfrm>
          <a:prstGeom prst="rect">
            <a:avLst/>
          </a:prstGeom>
        </p:spPr>
      </p:pic>
      <p:sp>
        <p:nvSpPr>
          <p:cNvPr id="17" name="文本框 16"/>
          <p:cNvSpPr txBox="1"/>
          <p:nvPr/>
        </p:nvSpPr>
        <p:spPr>
          <a:xfrm rot="10800000">
            <a:off x="846710" y="435324"/>
            <a:ext cx="923330" cy="3477875"/>
          </a:xfrm>
          <a:prstGeom prst="rect">
            <a:avLst/>
          </a:prstGeom>
          <a:noFill/>
        </p:spPr>
        <p:txBody>
          <a:bodyPr vert="eaVert" wrap="none" rtlCol="0">
            <a:spAutoFit/>
          </a:bodyPr>
          <a:lstStyle/>
          <a:p>
            <a:pPr algn="ctr"/>
            <a:r>
              <a:rPr lang="en-US" altLang="zh-CN" sz="4800" b="1" dirty="0">
                <a:solidFill>
                  <a:srgbClr val="16ABA8"/>
                </a:solidFill>
                <a:cs typeface="+mn-ea"/>
                <a:sym typeface="+mn-lt"/>
              </a:rPr>
              <a:t>CONTENTS</a:t>
            </a:r>
          </a:p>
        </p:txBody>
      </p:sp>
      <p:sp>
        <p:nvSpPr>
          <p:cNvPr id="19" name="椭圆 18"/>
          <p:cNvSpPr/>
          <p:nvPr/>
        </p:nvSpPr>
        <p:spPr>
          <a:xfrm>
            <a:off x="3068923" y="2679717"/>
            <a:ext cx="769482" cy="720156"/>
          </a:xfrm>
          <a:prstGeom prst="ellipse">
            <a:avLst/>
          </a:prstGeom>
          <a:solidFill>
            <a:srgbClr val="16ABA8"/>
          </a:solidFill>
          <a:ln>
            <a:noFill/>
          </a:ln>
          <a:effectLst>
            <a:outerShdw blurRad="63500" algn="ctr" rotWithShape="0">
              <a:prstClr val="black">
                <a:alpha val="40000"/>
              </a:prstClr>
            </a:outerShdw>
          </a:effectLst>
        </p:spPr>
        <p:txBody>
          <a:bodyPr rtlCol="0" anchor="t"/>
          <a:lstStyle/>
          <a:p>
            <a:pPr algn="ctr"/>
            <a:r>
              <a:rPr lang="en-US" altLang="zh-CN" sz="3200" dirty="0">
                <a:solidFill>
                  <a:schemeClr val="bg1"/>
                </a:solidFill>
                <a:cs typeface="+mn-ea"/>
                <a:sym typeface="+mn-lt"/>
              </a:rPr>
              <a:t>1</a:t>
            </a:r>
          </a:p>
        </p:txBody>
      </p:sp>
      <p:sp>
        <p:nvSpPr>
          <p:cNvPr id="20" name="椭圆 19"/>
          <p:cNvSpPr/>
          <p:nvPr/>
        </p:nvSpPr>
        <p:spPr>
          <a:xfrm>
            <a:off x="3068923" y="3695717"/>
            <a:ext cx="769482" cy="720156"/>
          </a:xfrm>
          <a:prstGeom prst="ellipse">
            <a:avLst/>
          </a:prstGeom>
          <a:solidFill>
            <a:srgbClr val="16ABA8"/>
          </a:solidFill>
          <a:ln>
            <a:noFill/>
          </a:ln>
          <a:effectLst>
            <a:outerShdw blurRad="63500" algn="ctr" rotWithShape="0">
              <a:prstClr val="black">
                <a:alpha val="40000"/>
              </a:prstClr>
            </a:outerShdw>
          </a:effectLst>
        </p:spPr>
        <p:txBody>
          <a:bodyPr rtlCol="0" anchor="t"/>
          <a:lstStyle/>
          <a:p>
            <a:pPr algn="ctr"/>
            <a:r>
              <a:rPr lang="en-US" altLang="zh-CN" sz="3200" dirty="0">
                <a:solidFill>
                  <a:schemeClr val="bg1"/>
                </a:solidFill>
                <a:cs typeface="+mn-ea"/>
                <a:sym typeface="+mn-lt"/>
              </a:rPr>
              <a:t>2</a:t>
            </a:r>
          </a:p>
        </p:txBody>
      </p:sp>
      <p:sp>
        <p:nvSpPr>
          <p:cNvPr id="21" name="椭圆 20"/>
          <p:cNvSpPr/>
          <p:nvPr/>
        </p:nvSpPr>
        <p:spPr>
          <a:xfrm>
            <a:off x="3068923" y="4711717"/>
            <a:ext cx="769482" cy="720156"/>
          </a:xfrm>
          <a:prstGeom prst="ellipse">
            <a:avLst/>
          </a:prstGeom>
          <a:solidFill>
            <a:srgbClr val="16ABA8"/>
          </a:solidFill>
          <a:ln>
            <a:noFill/>
          </a:ln>
          <a:effectLst>
            <a:outerShdw blurRad="63500" algn="ctr" rotWithShape="0">
              <a:prstClr val="black">
                <a:alpha val="40000"/>
              </a:prstClr>
            </a:outerShdw>
          </a:effectLst>
        </p:spPr>
        <p:txBody>
          <a:bodyPr rtlCol="0" anchor="t"/>
          <a:lstStyle/>
          <a:p>
            <a:pPr algn="ctr"/>
            <a:r>
              <a:rPr lang="en-US" altLang="zh-CN" sz="3200" dirty="0">
                <a:solidFill>
                  <a:schemeClr val="bg1"/>
                </a:solidFill>
                <a:cs typeface="+mn-ea"/>
                <a:sym typeface="+mn-lt"/>
              </a:rPr>
              <a:t>3</a:t>
            </a:r>
          </a:p>
        </p:txBody>
      </p:sp>
      <p:sp>
        <p:nvSpPr>
          <p:cNvPr id="22" name="椭圆 21"/>
          <p:cNvSpPr/>
          <p:nvPr/>
        </p:nvSpPr>
        <p:spPr>
          <a:xfrm>
            <a:off x="3068923" y="5727717"/>
            <a:ext cx="769482" cy="720156"/>
          </a:xfrm>
          <a:prstGeom prst="ellipse">
            <a:avLst/>
          </a:prstGeom>
          <a:solidFill>
            <a:srgbClr val="16ABA8"/>
          </a:solidFill>
          <a:ln>
            <a:noFill/>
          </a:ln>
          <a:effectLst>
            <a:outerShdw blurRad="63500" algn="ctr" rotWithShape="0">
              <a:prstClr val="black">
                <a:alpha val="40000"/>
              </a:prstClr>
            </a:outerShdw>
          </a:effectLst>
        </p:spPr>
        <p:txBody>
          <a:bodyPr rtlCol="0" anchor="t"/>
          <a:lstStyle/>
          <a:p>
            <a:pPr algn="ctr"/>
            <a:r>
              <a:rPr lang="en-US" altLang="zh-CN" sz="3200" dirty="0">
                <a:solidFill>
                  <a:schemeClr val="bg1"/>
                </a:solidFill>
                <a:cs typeface="+mn-ea"/>
                <a:sym typeface="+mn-lt"/>
              </a:rPr>
              <a:t>4</a:t>
            </a:r>
          </a:p>
        </p:txBody>
      </p:sp>
      <p:cxnSp>
        <p:nvCxnSpPr>
          <p:cNvPr id="23" name="直接连接符 22"/>
          <p:cNvCxnSpPr/>
          <p:nvPr/>
        </p:nvCxnSpPr>
        <p:spPr>
          <a:xfrm>
            <a:off x="3978105" y="3260171"/>
            <a:ext cx="422910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3978105" y="4276171"/>
            <a:ext cx="422910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3978105" y="6308170"/>
            <a:ext cx="422910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3978105" y="5317570"/>
            <a:ext cx="422910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4411051" y="2654028"/>
            <a:ext cx="2926080" cy="460375"/>
          </a:xfrm>
          <a:prstGeom prst="rect">
            <a:avLst/>
          </a:prstGeom>
          <a:noFill/>
        </p:spPr>
        <p:txBody>
          <a:bodyPr wrap="none" rtlCol="0">
            <a:spAutoFit/>
          </a:bodyPr>
          <a:lstStyle/>
          <a:p>
            <a:r>
              <a:rPr lang="zh-CN" altLang="en-US" sz="2400" spc="300" dirty="0">
                <a:solidFill>
                  <a:schemeClr val="tx1"/>
                </a:solidFill>
                <a:cs typeface="+mn-ea"/>
                <a:sym typeface="+mn-lt"/>
              </a:rPr>
              <a:t>Add chapter titles here</a:t>
            </a:r>
          </a:p>
        </p:txBody>
      </p:sp>
      <p:sp>
        <p:nvSpPr>
          <p:cNvPr id="28" name="文本框 27"/>
          <p:cNvSpPr txBox="1"/>
          <p:nvPr/>
        </p:nvSpPr>
        <p:spPr>
          <a:xfrm>
            <a:off x="4411051" y="3683012"/>
            <a:ext cx="2926080" cy="460375"/>
          </a:xfrm>
          <a:prstGeom prst="rect">
            <a:avLst/>
          </a:prstGeom>
          <a:noFill/>
        </p:spPr>
        <p:txBody>
          <a:bodyPr wrap="none" rtlCol="0">
            <a:spAutoFit/>
          </a:bodyPr>
          <a:lstStyle/>
          <a:p>
            <a:r>
              <a:rPr lang="zh-CN" altLang="en-US" sz="2400" spc="300" dirty="0">
                <a:solidFill>
                  <a:schemeClr val="tx1"/>
                </a:solidFill>
                <a:cs typeface="+mn-ea"/>
                <a:sym typeface="+mn-lt"/>
              </a:rPr>
              <a:t>Add chapter titles here</a:t>
            </a:r>
          </a:p>
        </p:txBody>
      </p:sp>
      <p:sp>
        <p:nvSpPr>
          <p:cNvPr id="29" name="文本框 28"/>
          <p:cNvSpPr txBox="1"/>
          <p:nvPr/>
        </p:nvSpPr>
        <p:spPr>
          <a:xfrm>
            <a:off x="4411051" y="4699014"/>
            <a:ext cx="2926080" cy="460375"/>
          </a:xfrm>
          <a:prstGeom prst="rect">
            <a:avLst/>
          </a:prstGeom>
          <a:noFill/>
        </p:spPr>
        <p:txBody>
          <a:bodyPr wrap="none" rtlCol="0">
            <a:spAutoFit/>
          </a:bodyPr>
          <a:lstStyle/>
          <a:p>
            <a:r>
              <a:rPr lang="zh-CN" altLang="en-US" sz="2400" spc="300" dirty="0">
                <a:solidFill>
                  <a:schemeClr val="tx1"/>
                </a:solidFill>
                <a:cs typeface="+mn-ea"/>
                <a:sym typeface="+mn-lt"/>
              </a:rPr>
              <a:t>Add chapter titles here</a:t>
            </a:r>
          </a:p>
        </p:txBody>
      </p:sp>
      <p:sp>
        <p:nvSpPr>
          <p:cNvPr id="30" name="文本框 29"/>
          <p:cNvSpPr txBox="1"/>
          <p:nvPr/>
        </p:nvSpPr>
        <p:spPr>
          <a:xfrm>
            <a:off x="4411051" y="5715012"/>
            <a:ext cx="2926080" cy="460375"/>
          </a:xfrm>
          <a:prstGeom prst="rect">
            <a:avLst/>
          </a:prstGeom>
          <a:noFill/>
        </p:spPr>
        <p:txBody>
          <a:bodyPr wrap="none" rtlCol="0">
            <a:spAutoFit/>
          </a:bodyPr>
          <a:lstStyle/>
          <a:p>
            <a:r>
              <a:rPr lang="zh-CN" altLang="en-US" sz="2400" spc="300" dirty="0">
                <a:solidFill>
                  <a:schemeClr val="tx1"/>
                </a:solidFill>
                <a:cs typeface="+mn-ea"/>
                <a:sym typeface="+mn-lt"/>
              </a:rPr>
              <a:t>Add chapter titles here</a:t>
            </a:r>
          </a:p>
        </p:txBody>
      </p:sp>
    </p:spTree>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iterate type="lt">
                                    <p:tmPct val="10000"/>
                                  </p:iterate>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p:cTn id="7"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850"/>
                            </p:stCondLst>
                            <p:childTnLst>
                              <p:par>
                                <p:cTn id="10" presetID="2" presetClass="entr" presetSubtype="4" fill="hold" grpId="0" nodeType="after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additive="base">
                                        <p:cTn id="12" dur="500" fill="hold"/>
                                        <p:tgtEl>
                                          <p:spTgt spid="19"/>
                                        </p:tgtEl>
                                        <p:attrNameLst>
                                          <p:attrName>ppt_x</p:attrName>
                                        </p:attrNameLst>
                                      </p:cBhvr>
                                      <p:tavLst>
                                        <p:tav tm="0">
                                          <p:val>
                                            <p:strVal val="#ppt_x"/>
                                          </p:val>
                                        </p:tav>
                                        <p:tav tm="100000">
                                          <p:val>
                                            <p:strVal val="#ppt_x"/>
                                          </p:val>
                                        </p:tav>
                                      </p:tavLst>
                                    </p:anim>
                                    <p:anim calcmode="lin" valueType="num">
                                      <p:cBhvr additive="base">
                                        <p:cTn id="13" dur="500" fill="hold"/>
                                        <p:tgtEl>
                                          <p:spTgt spid="19"/>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 calcmode="lin" valueType="num">
                                      <p:cBhvr additive="base">
                                        <p:cTn id="16" dur="500" fill="hold"/>
                                        <p:tgtEl>
                                          <p:spTgt spid="20"/>
                                        </p:tgtEl>
                                        <p:attrNameLst>
                                          <p:attrName>ppt_x</p:attrName>
                                        </p:attrNameLst>
                                      </p:cBhvr>
                                      <p:tavLst>
                                        <p:tav tm="0">
                                          <p:val>
                                            <p:strVal val="#ppt_x"/>
                                          </p:val>
                                        </p:tav>
                                        <p:tav tm="100000">
                                          <p:val>
                                            <p:strVal val="#ppt_x"/>
                                          </p:val>
                                        </p:tav>
                                      </p:tavLst>
                                    </p:anim>
                                    <p:anim calcmode="lin" valueType="num">
                                      <p:cBhvr additive="base">
                                        <p:cTn id="17" dur="500" fill="hold"/>
                                        <p:tgtEl>
                                          <p:spTgt spid="20"/>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ppt_x"/>
                                          </p:val>
                                        </p:tav>
                                        <p:tav tm="100000">
                                          <p:val>
                                            <p:strVal val="#ppt_x"/>
                                          </p:val>
                                        </p:tav>
                                      </p:tavLst>
                                    </p:anim>
                                    <p:anim calcmode="lin" valueType="num">
                                      <p:cBhvr additive="base">
                                        <p:cTn id="21" dur="500" fill="hold"/>
                                        <p:tgtEl>
                                          <p:spTgt spid="21"/>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ppt_x"/>
                                          </p:val>
                                        </p:tav>
                                        <p:tav tm="100000">
                                          <p:val>
                                            <p:strVal val="#ppt_x"/>
                                          </p:val>
                                        </p:tav>
                                      </p:tavLst>
                                    </p:anim>
                                    <p:anim calcmode="lin" valueType="num">
                                      <p:cBhvr additive="base">
                                        <p:cTn id="25" dur="500" fill="hold"/>
                                        <p:tgtEl>
                                          <p:spTgt spid="22"/>
                                        </p:tgtEl>
                                        <p:attrNameLst>
                                          <p:attrName>ppt_y</p:attrName>
                                        </p:attrNameLst>
                                      </p:cBhvr>
                                      <p:tavLst>
                                        <p:tav tm="0">
                                          <p:val>
                                            <p:strVal val="1+#ppt_h/2"/>
                                          </p:val>
                                        </p:tav>
                                        <p:tav tm="100000">
                                          <p:val>
                                            <p:strVal val="#ppt_y"/>
                                          </p:val>
                                        </p:tav>
                                      </p:tavLst>
                                    </p:anim>
                                  </p:childTnLst>
                                </p:cTn>
                              </p:par>
                            </p:childTnLst>
                          </p:cTn>
                        </p:par>
                        <p:par>
                          <p:cTn id="26" fill="hold">
                            <p:stCondLst>
                              <p:cond delay="1350"/>
                            </p:stCondLst>
                            <p:childTnLst>
                              <p:par>
                                <p:cTn id="27" presetID="22" presetClass="entr" presetSubtype="8" fill="hold"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500"/>
                                        <p:tgtEl>
                                          <p:spTgt spid="23"/>
                                        </p:tgtEl>
                                      </p:cBhvr>
                                    </p:animEffect>
                                  </p:childTnLst>
                                </p:cTn>
                              </p:par>
                            </p:childTnLst>
                          </p:cTn>
                        </p:par>
                        <p:par>
                          <p:cTn id="30" fill="hold">
                            <p:stCondLst>
                              <p:cond delay="1850"/>
                            </p:stCondLst>
                            <p:childTnLst>
                              <p:par>
                                <p:cTn id="31" presetID="22" presetClass="entr" presetSubtype="4" fill="hold" grpId="0" nodeType="after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wipe(down)">
                                      <p:cBhvr>
                                        <p:cTn id="33" dur="500"/>
                                        <p:tgtEl>
                                          <p:spTgt spid="27"/>
                                        </p:tgtEl>
                                      </p:cBhvr>
                                    </p:animEffect>
                                  </p:childTnLst>
                                </p:cTn>
                              </p:par>
                            </p:childTnLst>
                          </p:cTn>
                        </p:par>
                        <p:par>
                          <p:cTn id="34" fill="hold">
                            <p:stCondLst>
                              <p:cond delay="2350"/>
                            </p:stCondLst>
                            <p:childTnLst>
                              <p:par>
                                <p:cTn id="35" presetID="22" presetClass="entr" presetSubtype="8" fill="hold" nodeType="after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left)">
                                      <p:cBhvr>
                                        <p:cTn id="37" dur="500"/>
                                        <p:tgtEl>
                                          <p:spTgt spid="24"/>
                                        </p:tgtEl>
                                      </p:cBhvr>
                                    </p:animEffect>
                                  </p:childTnLst>
                                </p:cTn>
                              </p:par>
                            </p:childTnLst>
                          </p:cTn>
                        </p:par>
                        <p:par>
                          <p:cTn id="38" fill="hold">
                            <p:stCondLst>
                              <p:cond delay="2850"/>
                            </p:stCondLst>
                            <p:childTnLst>
                              <p:par>
                                <p:cTn id="39" presetID="22" presetClass="entr" presetSubtype="4"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down)">
                                      <p:cBhvr>
                                        <p:cTn id="41" dur="500"/>
                                        <p:tgtEl>
                                          <p:spTgt spid="28"/>
                                        </p:tgtEl>
                                      </p:cBhvr>
                                    </p:animEffect>
                                  </p:childTnLst>
                                </p:cTn>
                              </p:par>
                            </p:childTnLst>
                          </p:cTn>
                        </p:par>
                        <p:par>
                          <p:cTn id="42" fill="hold">
                            <p:stCondLst>
                              <p:cond delay="3350"/>
                            </p:stCondLst>
                            <p:childTnLst>
                              <p:par>
                                <p:cTn id="43" presetID="22" presetClass="entr" presetSubtype="8"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par>
                          <p:cTn id="46" fill="hold">
                            <p:stCondLst>
                              <p:cond delay="3850"/>
                            </p:stCondLst>
                            <p:childTnLst>
                              <p:par>
                                <p:cTn id="47" presetID="22" presetClass="entr" presetSubtype="4"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4350"/>
                            </p:stCondLst>
                            <p:childTnLst>
                              <p:par>
                                <p:cTn id="51" presetID="22" presetClass="entr" presetSubtype="8" fill="hold"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500"/>
                                        <p:tgtEl>
                                          <p:spTgt spid="25"/>
                                        </p:tgtEl>
                                      </p:cBhvr>
                                    </p:animEffect>
                                  </p:childTnLst>
                                </p:cTn>
                              </p:par>
                            </p:childTnLst>
                          </p:cTn>
                        </p:par>
                        <p:par>
                          <p:cTn id="54" fill="hold">
                            <p:stCondLst>
                              <p:cond delay="4850"/>
                            </p:stCondLst>
                            <p:childTnLst>
                              <p:par>
                                <p:cTn id="55" presetID="22" presetClass="entr" presetSubtype="4"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down)">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20" grpId="0" bldLvl="0" animBg="1"/>
      <p:bldP spid="21" grpId="0" bldLvl="0" animBg="1"/>
      <p:bldP spid="22" grpId="0" bldLvl="0" animBg="1"/>
      <p:bldP spid="27" grpId="0"/>
      <p:bldP spid="28" grpId="0"/>
      <p:bldP spid="29" grpId="0"/>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Bent Arrow 44"/>
          <p:cNvSpPr/>
          <p:nvPr/>
        </p:nvSpPr>
        <p:spPr>
          <a:xfrm rot="10800000">
            <a:off x="333" y="2666628"/>
            <a:ext cx="5445907" cy="1523917"/>
          </a:xfrm>
          <a:prstGeom prst="bentArrow">
            <a:avLst>
              <a:gd name="adj1" fmla="val 25000"/>
              <a:gd name="adj2" fmla="val 3719"/>
              <a:gd name="adj3" fmla="val 0"/>
              <a:gd name="adj4" fmla="val 300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7">
              <a:solidFill>
                <a:schemeClr val="tx1"/>
              </a:solidFill>
              <a:cs typeface="+mn-ea"/>
              <a:sym typeface="+mn-lt"/>
            </a:endParaRPr>
          </a:p>
        </p:txBody>
      </p:sp>
      <p:sp>
        <p:nvSpPr>
          <p:cNvPr id="49" name="Bent Arrow 48"/>
          <p:cNvSpPr/>
          <p:nvPr/>
        </p:nvSpPr>
        <p:spPr>
          <a:xfrm rot="10800000">
            <a:off x="332" y="3442250"/>
            <a:ext cx="4425545" cy="1523917"/>
          </a:xfrm>
          <a:prstGeom prst="bentArrow">
            <a:avLst>
              <a:gd name="adj1" fmla="val 25000"/>
              <a:gd name="adj2" fmla="val 3719"/>
              <a:gd name="adj3" fmla="val 0"/>
              <a:gd name="adj4" fmla="val 300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7">
              <a:solidFill>
                <a:schemeClr val="tx1"/>
              </a:solidFill>
              <a:cs typeface="+mn-ea"/>
              <a:sym typeface="+mn-lt"/>
            </a:endParaRPr>
          </a:p>
        </p:txBody>
      </p:sp>
      <p:sp>
        <p:nvSpPr>
          <p:cNvPr id="53" name="Bent Arrow 52"/>
          <p:cNvSpPr/>
          <p:nvPr/>
        </p:nvSpPr>
        <p:spPr>
          <a:xfrm rot="10800000">
            <a:off x="330" y="4161400"/>
            <a:ext cx="3224527" cy="1523917"/>
          </a:xfrm>
          <a:prstGeom prst="bentArrow">
            <a:avLst>
              <a:gd name="adj1" fmla="val 25000"/>
              <a:gd name="adj2" fmla="val 3719"/>
              <a:gd name="adj3" fmla="val 0"/>
              <a:gd name="adj4" fmla="val 300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7">
              <a:solidFill>
                <a:schemeClr val="tx1"/>
              </a:solidFill>
              <a:cs typeface="+mn-ea"/>
              <a:sym typeface="+mn-lt"/>
            </a:endParaRPr>
          </a:p>
        </p:txBody>
      </p:sp>
      <p:grpSp>
        <p:nvGrpSpPr>
          <p:cNvPr id="65" name="Group 64"/>
          <p:cNvGrpSpPr/>
          <p:nvPr/>
        </p:nvGrpSpPr>
        <p:grpSpPr>
          <a:xfrm>
            <a:off x="4802881" y="1940022"/>
            <a:ext cx="1177897" cy="1178881"/>
            <a:chOff x="3621156" y="1140216"/>
            <a:chExt cx="883472" cy="884210"/>
          </a:xfrm>
        </p:grpSpPr>
        <p:sp>
          <p:nvSpPr>
            <p:cNvPr id="47" name="Oval 46"/>
            <p:cNvSpPr>
              <a:spLocks noChangeAspect="1"/>
            </p:cNvSpPr>
            <p:nvPr/>
          </p:nvSpPr>
          <p:spPr>
            <a:xfrm>
              <a:off x="3621156" y="1140216"/>
              <a:ext cx="883472" cy="884210"/>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cs typeface="+mn-ea"/>
                <a:sym typeface="+mn-lt"/>
              </a:endParaRPr>
            </a:p>
          </p:txBody>
        </p:sp>
        <p:sp>
          <p:nvSpPr>
            <p:cNvPr id="61" name="Freeform 5"/>
            <p:cNvSpPr>
              <a:spLocks noEditPoints="1"/>
            </p:cNvSpPr>
            <p:nvPr/>
          </p:nvSpPr>
          <p:spPr bwMode="auto">
            <a:xfrm>
              <a:off x="3898696" y="1397136"/>
              <a:ext cx="370370" cy="37037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vert="horz" wrap="square" lIns="121913" tIns="60956" rIns="121913" bIns="60956" numCol="1" anchor="t" anchorCtr="0" compatLnSpc="1"/>
            <a:lstStyle/>
            <a:p>
              <a:endParaRPr lang="en-US" sz="1707" dirty="0">
                <a:cs typeface="+mn-ea"/>
                <a:sym typeface="+mn-lt"/>
              </a:endParaRPr>
            </a:p>
          </p:txBody>
        </p:sp>
      </p:grpSp>
      <p:grpSp>
        <p:nvGrpSpPr>
          <p:cNvPr id="67" name="Group 66"/>
          <p:cNvGrpSpPr/>
          <p:nvPr/>
        </p:nvGrpSpPr>
        <p:grpSpPr>
          <a:xfrm>
            <a:off x="2568625" y="3477296"/>
            <a:ext cx="1177897" cy="1178881"/>
            <a:chOff x="1926323" y="2293234"/>
            <a:chExt cx="883472" cy="884210"/>
          </a:xfrm>
        </p:grpSpPr>
        <p:sp>
          <p:nvSpPr>
            <p:cNvPr id="55" name="Oval 54"/>
            <p:cNvSpPr>
              <a:spLocks noChangeAspect="1"/>
            </p:cNvSpPr>
            <p:nvPr/>
          </p:nvSpPr>
          <p:spPr>
            <a:xfrm>
              <a:off x="1926323" y="2293234"/>
              <a:ext cx="883472" cy="884210"/>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cs typeface="+mn-ea"/>
                <a:sym typeface="+mn-lt"/>
              </a:endParaRPr>
            </a:p>
          </p:txBody>
        </p:sp>
        <p:sp>
          <p:nvSpPr>
            <p:cNvPr id="63" name="Freeform 216"/>
            <p:cNvSpPr>
              <a:spLocks noEditPoints="1"/>
            </p:cNvSpPr>
            <p:nvPr/>
          </p:nvSpPr>
          <p:spPr bwMode="auto">
            <a:xfrm>
              <a:off x="2198512" y="2564639"/>
              <a:ext cx="339094" cy="341400"/>
            </a:xfrm>
            <a:custGeom>
              <a:avLst/>
              <a:gdLst/>
              <a:ahLst/>
              <a:cxnLst>
                <a:cxn ang="0">
                  <a:pos x="68" y="34"/>
                </a:cxn>
                <a:cxn ang="0">
                  <a:pos x="34" y="68"/>
                </a:cxn>
                <a:cxn ang="0">
                  <a:pos x="0" y="34"/>
                </a:cxn>
                <a:cxn ang="0">
                  <a:pos x="34" y="0"/>
                </a:cxn>
                <a:cxn ang="0">
                  <a:pos x="68" y="34"/>
                </a:cxn>
                <a:cxn ang="0">
                  <a:pos x="15" y="40"/>
                </a:cxn>
                <a:cxn ang="0">
                  <a:pos x="14" y="34"/>
                </a:cxn>
                <a:cxn ang="0">
                  <a:pos x="15" y="27"/>
                </a:cxn>
                <a:cxn ang="0">
                  <a:pos x="8" y="20"/>
                </a:cxn>
                <a:cxn ang="0">
                  <a:pos x="5" y="34"/>
                </a:cxn>
                <a:cxn ang="0">
                  <a:pos x="8" y="47"/>
                </a:cxn>
                <a:cxn ang="0">
                  <a:pos x="15" y="40"/>
                </a:cxn>
                <a:cxn ang="0">
                  <a:pos x="48" y="34"/>
                </a:cxn>
                <a:cxn ang="0">
                  <a:pos x="34" y="19"/>
                </a:cxn>
                <a:cxn ang="0">
                  <a:pos x="19" y="34"/>
                </a:cxn>
                <a:cxn ang="0">
                  <a:pos x="34" y="48"/>
                </a:cxn>
                <a:cxn ang="0">
                  <a:pos x="48" y="34"/>
                </a:cxn>
                <a:cxn ang="0">
                  <a:pos x="20" y="8"/>
                </a:cxn>
                <a:cxn ang="0">
                  <a:pos x="27" y="15"/>
                </a:cxn>
                <a:cxn ang="0">
                  <a:pos x="34" y="14"/>
                </a:cxn>
                <a:cxn ang="0">
                  <a:pos x="40" y="15"/>
                </a:cxn>
                <a:cxn ang="0">
                  <a:pos x="47" y="8"/>
                </a:cxn>
                <a:cxn ang="0">
                  <a:pos x="34" y="5"/>
                </a:cxn>
                <a:cxn ang="0">
                  <a:pos x="20" y="8"/>
                </a:cxn>
                <a:cxn ang="0">
                  <a:pos x="47" y="59"/>
                </a:cxn>
                <a:cxn ang="0">
                  <a:pos x="40" y="52"/>
                </a:cxn>
                <a:cxn ang="0">
                  <a:pos x="34" y="53"/>
                </a:cxn>
                <a:cxn ang="0">
                  <a:pos x="27" y="52"/>
                </a:cxn>
                <a:cxn ang="0">
                  <a:pos x="20" y="59"/>
                </a:cxn>
                <a:cxn ang="0">
                  <a:pos x="34" y="63"/>
                </a:cxn>
                <a:cxn ang="0">
                  <a:pos x="47" y="59"/>
                </a:cxn>
                <a:cxn ang="0">
                  <a:pos x="60" y="47"/>
                </a:cxn>
                <a:cxn ang="0">
                  <a:pos x="63" y="34"/>
                </a:cxn>
                <a:cxn ang="0">
                  <a:pos x="60" y="20"/>
                </a:cxn>
                <a:cxn ang="0">
                  <a:pos x="52" y="27"/>
                </a:cxn>
                <a:cxn ang="0">
                  <a:pos x="53" y="34"/>
                </a:cxn>
                <a:cxn ang="0">
                  <a:pos x="52" y="40"/>
                </a:cxn>
                <a:cxn ang="0">
                  <a:pos x="60" y="47"/>
                </a:cxn>
              </a:cxnLst>
              <a:rect l="0" t="0" r="r" b="b"/>
              <a:pathLst>
                <a:path w="68" h="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bg1"/>
            </a:solidFill>
            <a:ln w="9525">
              <a:noFill/>
              <a:round/>
            </a:ln>
          </p:spPr>
          <p:txBody>
            <a:bodyPr vert="horz" wrap="square" lIns="121913" tIns="60956" rIns="121913" bIns="60956" numCol="1" anchor="t" anchorCtr="0" compatLnSpc="1"/>
            <a:lstStyle/>
            <a:p>
              <a:endParaRPr lang="en-US" sz="1707" dirty="0">
                <a:cs typeface="+mn-ea"/>
                <a:sym typeface="+mn-lt"/>
              </a:endParaRPr>
            </a:p>
          </p:txBody>
        </p:sp>
      </p:grpSp>
      <p:grpSp>
        <p:nvGrpSpPr>
          <p:cNvPr id="66" name="Group 65"/>
          <p:cNvGrpSpPr/>
          <p:nvPr/>
        </p:nvGrpSpPr>
        <p:grpSpPr>
          <a:xfrm>
            <a:off x="3756948" y="2703354"/>
            <a:ext cx="1177897" cy="1178881"/>
            <a:chOff x="2827138" y="1712746"/>
            <a:chExt cx="883472" cy="884210"/>
          </a:xfrm>
        </p:grpSpPr>
        <p:sp>
          <p:nvSpPr>
            <p:cNvPr id="51" name="Oval 50"/>
            <p:cNvSpPr>
              <a:spLocks noChangeAspect="1"/>
            </p:cNvSpPr>
            <p:nvPr/>
          </p:nvSpPr>
          <p:spPr>
            <a:xfrm>
              <a:off x="2827138" y="1712746"/>
              <a:ext cx="883472" cy="884210"/>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cs typeface="+mn-ea"/>
                <a:sym typeface="+mn-lt"/>
              </a:endParaRPr>
            </a:p>
          </p:txBody>
        </p:sp>
        <p:sp>
          <p:nvSpPr>
            <p:cNvPr id="64" name="Freeform 135"/>
            <p:cNvSpPr>
              <a:spLocks noEditPoints="1"/>
            </p:cNvSpPr>
            <p:nvPr/>
          </p:nvSpPr>
          <p:spPr bwMode="auto">
            <a:xfrm>
              <a:off x="3117194" y="2012771"/>
              <a:ext cx="303361" cy="284161"/>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vert="horz" wrap="square" lIns="121913" tIns="60956" rIns="121913" bIns="60956" numCol="1" anchor="t" anchorCtr="0" compatLnSpc="1"/>
            <a:lstStyle/>
            <a:p>
              <a:endParaRPr lang="en-US" sz="1707" dirty="0">
                <a:cs typeface="+mn-ea"/>
                <a:sym typeface="+mn-lt"/>
              </a:endParaRPr>
            </a:p>
          </p:txBody>
        </p:sp>
      </p:grpSp>
      <p:sp>
        <p:nvSpPr>
          <p:cNvPr id="105" name="Bent Arrow 104"/>
          <p:cNvSpPr/>
          <p:nvPr/>
        </p:nvSpPr>
        <p:spPr>
          <a:xfrm rot="10800000" flipH="1">
            <a:off x="6745755" y="2666628"/>
            <a:ext cx="5445907" cy="1523917"/>
          </a:xfrm>
          <a:prstGeom prst="bentArrow">
            <a:avLst>
              <a:gd name="adj1" fmla="val 25000"/>
              <a:gd name="adj2" fmla="val 3719"/>
              <a:gd name="adj3" fmla="val 0"/>
              <a:gd name="adj4" fmla="val 300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7">
              <a:solidFill>
                <a:schemeClr val="tx1"/>
              </a:solidFill>
              <a:cs typeface="+mn-ea"/>
              <a:sym typeface="+mn-lt"/>
            </a:endParaRPr>
          </a:p>
        </p:txBody>
      </p:sp>
      <p:sp>
        <p:nvSpPr>
          <p:cNvPr id="108" name="Bent Arrow 107"/>
          <p:cNvSpPr/>
          <p:nvPr/>
        </p:nvSpPr>
        <p:spPr>
          <a:xfrm rot="10800000" flipH="1">
            <a:off x="7766121" y="3442250"/>
            <a:ext cx="4425545" cy="1523917"/>
          </a:xfrm>
          <a:prstGeom prst="bentArrow">
            <a:avLst>
              <a:gd name="adj1" fmla="val 25000"/>
              <a:gd name="adj2" fmla="val 3719"/>
              <a:gd name="adj3" fmla="val 0"/>
              <a:gd name="adj4" fmla="val 300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7">
              <a:solidFill>
                <a:schemeClr val="tx1"/>
              </a:solidFill>
              <a:cs typeface="+mn-ea"/>
              <a:sym typeface="+mn-lt"/>
            </a:endParaRPr>
          </a:p>
        </p:txBody>
      </p:sp>
      <p:sp>
        <p:nvSpPr>
          <p:cNvPr id="109" name="Bent Arrow 108"/>
          <p:cNvSpPr/>
          <p:nvPr/>
        </p:nvSpPr>
        <p:spPr>
          <a:xfrm rot="10800000" flipH="1">
            <a:off x="8967139" y="4161400"/>
            <a:ext cx="3224527" cy="1523917"/>
          </a:xfrm>
          <a:prstGeom prst="bentArrow">
            <a:avLst>
              <a:gd name="adj1" fmla="val 25000"/>
              <a:gd name="adj2" fmla="val 3719"/>
              <a:gd name="adj3" fmla="val 0"/>
              <a:gd name="adj4" fmla="val 300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7">
              <a:solidFill>
                <a:schemeClr val="tx1"/>
              </a:solidFill>
              <a:cs typeface="+mn-ea"/>
              <a:sym typeface="+mn-lt"/>
            </a:endParaRPr>
          </a:p>
        </p:txBody>
      </p:sp>
      <p:grpSp>
        <p:nvGrpSpPr>
          <p:cNvPr id="141" name="Group 140"/>
          <p:cNvGrpSpPr/>
          <p:nvPr/>
        </p:nvGrpSpPr>
        <p:grpSpPr>
          <a:xfrm>
            <a:off x="8445473" y="3477296"/>
            <a:ext cx="1177897" cy="1178881"/>
            <a:chOff x="6334201" y="2293234"/>
            <a:chExt cx="883472" cy="884210"/>
          </a:xfrm>
        </p:grpSpPr>
        <p:sp>
          <p:nvSpPr>
            <p:cNvPr id="121" name="Oval 120"/>
            <p:cNvSpPr>
              <a:spLocks noChangeAspect="1"/>
            </p:cNvSpPr>
            <p:nvPr/>
          </p:nvSpPr>
          <p:spPr>
            <a:xfrm flipH="1">
              <a:off x="6334201" y="2293234"/>
              <a:ext cx="883472" cy="884210"/>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cs typeface="+mn-ea"/>
                <a:sym typeface="+mn-lt"/>
              </a:endParaRPr>
            </a:p>
          </p:txBody>
        </p:sp>
        <p:sp>
          <p:nvSpPr>
            <p:cNvPr id="135" name="Freeform 56"/>
            <p:cNvSpPr>
              <a:spLocks noEditPoints="1"/>
            </p:cNvSpPr>
            <p:nvPr/>
          </p:nvSpPr>
          <p:spPr bwMode="auto">
            <a:xfrm>
              <a:off x="6585437" y="2544839"/>
              <a:ext cx="381000" cy="381000"/>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chemeClr val="bg1"/>
            </a:solidFill>
            <a:ln w="9525">
              <a:noFill/>
              <a:round/>
            </a:ln>
          </p:spPr>
          <p:txBody>
            <a:bodyPr vert="horz" wrap="square" lIns="121913" tIns="60956" rIns="121913" bIns="60956" numCol="1" anchor="t" anchorCtr="0" compatLnSpc="1"/>
            <a:lstStyle/>
            <a:p>
              <a:endParaRPr lang="en-US" sz="1707" dirty="0">
                <a:cs typeface="+mn-ea"/>
                <a:sym typeface="+mn-lt"/>
              </a:endParaRPr>
            </a:p>
          </p:txBody>
        </p:sp>
      </p:grpSp>
      <p:grpSp>
        <p:nvGrpSpPr>
          <p:cNvPr id="143" name="Group 142"/>
          <p:cNvGrpSpPr/>
          <p:nvPr/>
        </p:nvGrpSpPr>
        <p:grpSpPr>
          <a:xfrm>
            <a:off x="6223918" y="1940022"/>
            <a:ext cx="1177897" cy="1178881"/>
            <a:chOff x="4639368" y="1140216"/>
            <a:chExt cx="883472" cy="884210"/>
          </a:xfrm>
        </p:grpSpPr>
        <p:sp>
          <p:nvSpPr>
            <p:cNvPr id="133" name="Oval 132"/>
            <p:cNvSpPr>
              <a:spLocks noChangeAspect="1"/>
            </p:cNvSpPr>
            <p:nvPr/>
          </p:nvSpPr>
          <p:spPr>
            <a:xfrm flipH="1">
              <a:off x="4639368" y="1140216"/>
              <a:ext cx="883472" cy="884210"/>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cs typeface="+mn-ea"/>
                <a:sym typeface="+mn-lt"/>
              </a:endParaRPr>
            </a:p>
          </p:txBody>
        </p:sp>
        <p:sp>
          <p:nvSpPr>
            <p:cNvPr id="138" name="Freeform 152"/>
            <p:cNvSpPr>
              <a:spLocks noEditPoints="1"/>
            </p:cNvSpPr>
            <p:nvPr/>
          </p:nvSpPr>
          <p:spPr bwMode="auto">
            <a:xfrm>
              <a:off x="4880717" y="1397136"/>
              <a:ext cx="400775" cy="37037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ln>
          </p:spPr>
          <p:txBody>
            <a:bodyPr vert="horz" wrap="square" lIns="121913" tIns="60956" rIns="121913" bIns="60956" numCol="1" anchor="t" anchorCtr="0" compatLnSpc="1"/>
            <a:lstStyle/>
            <a:p>
              <a:endParaRPr lang="en-US" sz="1707" dirty="0">
                <a:cs typeface="+mn-ea"/>
                <a:sym typeface="+mn-lt"/>
              </a:endParaRPr>
            </a:p>
          </p:txBody>
        </p:sp>
      </p:grpSp>
      <p:grpSp>
        <p:nvGrpSpPr>
          <p:cNvPr id="142" name="Group 141"/>
          <p:cNvGrpSpPr/>
          <p:nvPr/>
        </p:nvGrpSpPr>
        <p:grpSpPr>
          <a:xfrm>
            <a:off x="7244453" y="2703354"/>
            <a:ext cx="1177897" cy="1178881"/>
            <a:chOff x="5433386" y="1712746"/>
            <a:chExt cx="883472" cy="884210"/>
          </a:xfrm>
        </p:grpSpPr>
        <p:sp>
          <p:nvSpPr>
            <p:cNvPr id="118" name="Oval 117"/>
            <p:cNvSpPr>
              <a:spLocks noChangeAspect="1"/>
            </p:cNvSpPr>
            <p:nvPr/>
          </p:nvSpPr>
          <p:spPr>
            <a:xfrm flipH="1">
              <a:off x="5433386" y="1712746"/>
              <a:ext cx="883472" cy="884210"/>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cs typeface="+mn-ea"/>
                <a:sym typeface="+mn-lt"/>
              </a:endParaRPr>
            </a:p>
          </p:txBody>
        </p:sp>
        <p:sp>
          <p:nvSpPr>
            <p:cNvPr id="139" name="Freeform 66"/>
            <p:cNvSpPr>
              <a:spLocks noEditPoints="1"/>
            </p:cNvSpPr>
            <p:nvPr/>
          </p:nvSpPr>
          <p:spPr bwMode="auto">
            <a:xfrm>
              <a:off x="5641291" y="1973482"/>
              <a:ext cx="467662" cy="362739"/>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ln>
          </p:spPr>
          <p:txBody>
            <a:bodyPr vert="horz" wrap="square" lIns="121913" tIns="60956" rIns="121913" bIns="60956" numCol="1" anchor="t" anchorCtr="0" compatLnSpc="1"/>
            <a:lstStyle/>
            <a:p>
              <a:endParaRPr lang="en-US" sz="1707" dirty="0">
                <a:cs typeface="+mn-ea"/>
                <a:sym typeface="+mn-lt"/>
              </a:endParaRPr>
            </a:p>
          </p:txBody>
        </p:sp>
      </p:grpSp>
      <p:sp>
        <p:nvSpPr>
          <p:cNvPr id="144" name="TextBox 143"/>
          <p:cNvSpPr txBox="1"/>
          <p:nvPr/>
        </p:nvSpPr>
        <p:spPr>
          <a:xfrm>
            <a:off x="2089021" y="982372"/>
            <a:ext cx="2622645" cy="949747"/>
          </a:xfrm>
          <a:prstGeom prst="rect">
            <a:avLst/>
          </a:prstGeom>
          <a:noFill/>
        </p:spPr>
        <p:txBody>
          <a:bodyPr wrap="square" rtlCol="0">
            <a:spAutoFit/>
          </a:bodyPr>
          <a:lstStyle/>
          <a:p>
            <a:pPr algn="r"/>
            <a:r>
              <a:rPr lang="zh-CN" altLang="en-US" sz="1707" dirty="0">
                <a:solidFill>
                  <a:schemeClr val="tx1">
                    <a:lumMod val="65000"/>
                    <a:lumOff val="35000"/>
                  </a:schemeClr>
                </a:solidFill>
                <a:cs typeface="+mn-ea"/>
                <a:sym typeface="+mn-lt"/>
              </a:rPr>
              <a:t>Please enter your title</a:t>
            </a:r>
            <a:br>
              <a:rPr lang="en-US" altLang="zh-CN" sz="853" b="1" dirty="0">
                <a:solidFill>
                  <a:schemeClr val="accent4"/>
                </a:solidFill>
                <a:cs typeface="+mn-ea"/>
                <a:sym typeface="+mn-lt"/>
              </a:rPr>
            </a:br>
            <a:endParaRPr lang="en-US" altLang="zh-CN" sz="853" b="1" dirty="0">
              <a:solidFill>
                <a:schemeClr val="accent4"/>
              </a:solidFill>
              <a:cs typeface="+mn-ea"/>
              <a:sym typeface="+mn-lt"/>
            </a:endParaRPr>
          </a:p>
          <a:p>
            <a:pPr algn="r">
              <a:lnSpc>
                <a:spcPct val="15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145" name="TextBox 144"/>
          <p:cNvSpPr txBox="1"/>
          <p:nvPr/>
        </p:nvSpPr>
        <p:spPr>
          <a:xfrm>
            <a:off x="374357" y="2475739"/>
            <a:ext cx="3279304" cy="949747"/>
          </a:xfrm>
          <a:prstGeom prst="rect">
            <a:avLst/>
          </a:prstGeom>
          <a:noFill/>
        </p:spPr>
        <p:txBody>
          <a:bodyPr wrap="square" rtlCol="0">
            <a:spAutoFit/>
          </a:bodyPr>
          <a:lstStyle/>
          <a:p>
            <a:pPr algn="r"/>
            <a:r>
              <a:rPr lang="zh-CN" altLang="en-US" sz="1707" dirty="0">
                <a:solidFill>
                  <a:schemeClr val="tx1">
                    <a:lumMod val="65000"/>
                    <a:lumOff val="35000"/>
                  </a:schemeClr>
                </a:solidFill>
                <a:cs typeface="+mn-ea"/>
                <a:sym typeface="+mn-lt"/>
              </a:rPr>
              <a:t>Please enter your title</a:t>
            </a:r>
            <a:endParaRPr lang="en-US" altLang="zh-CN" sz="1707" b="1" dirty="0">
              <a:solidFill>
                <a:schemeClr val="accent4"/>
              </a:solidFill>
              <a:cs typeface="+mn-ea"/>
              <a:sym typeface="+mn-lt"/>
            </a:endParaRPr>
          </a:p>
          <a:p>
            <a:pPr algn="r"/>
            <a:endParaRPr lang="en-US" altLang="zh-CN" sz="853" b="1" dirty="0">
              <a:solidFill>
                <a:schemeClr val="accent4"/>
              </a:solidFill>
              <a:cs typeface="+mn-ea"/>
              <a:sym typeface="+mn-lt"/>
            </a:endParaRPr>
          </a:p>
          <a:p>
            <a:pPr algn="r">
              <a:lnSpc>
                <a:spcPct val="15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146" name="TextBox 145"/>
          <p:cNvSpPr txBox="1"/>
          <p:nvPr/>
        </p:nvSpPr>
        <p:spPr>
          <a:xfrm>
            <a:off x="7766120" y="1014840"/>
            <a:ext cx="2336859" cy="891462"/>
          </a:xfrm>
          <a:prstGeom prst="rect">
            <a:avLst/>
          </a:prstGeom>
          <a:noFill/>
        </p:spPr>
        <p:txBody>
          <a:bodyPr wrap="square" rtlCol="0">
            <a:spAutoFit/>
          </a:bodyPr>
          <a:lstStyle/>
          <a:p>
            <a:r>
              <a:rPr lang="zh-CN" altLang="en-US" sz="1707" dirty="0">
                <a:solidFill>
                  <a:schemeClr val="tx1">
                    <a:lumMod val="65000"/>
                    <a:lumOff val="35000"/>
                  </a:schemeClr>
                </a:solidFill>
                <a:cs typeface="+mn-ea"/>
                <a:sym typeface="+mn-lt"/>
              </a:rPr>
              <a:t>Please enter your title</a:t>
            </a:r>
            <a:br>
              <a:rPr lang="en-US" altLang="zh-CN" sz="853" b="1" dirty="0">
                <a:solidFill>
                  <a:schemeClr val="accent4"/>
                </a:solidFill>
                <a:cs typeface="+mn-ea"/>
                <a:sym typeface="+mn-lt"/>
              </a:rPr>
            </a:br>
            <a:endParaRPr lang="en-US" altLang="zh-CN" sz="853" b="1" dirty="0">
              <a:solidFill>
                <a:schemeClr val="accent4"/>
              </a:solidFill>
              <a:cs typeface="+mn-ea"/>
              <a:sym typeface="+mn-lt"/>
            </a:endParaRPr>
          </a:p>
          <a:p>
            <a:pPr>
              <a:lnSpc>
                <a:spcPct val="150000"/>
              </a:lnSpc>
            </a:pPr>
            <a:r>
              <a:rPr lang="zh-CN" altLang="en-US" sz="933" dirty="0">
                <a:solidFill>
                  <a:schemeClr val="tx1">
                    <a:lumMod val="65000"/>
                    <a:lumOff val="35000"/>
                  </a:schemeClr>
                </a:solidFill>
                <a:cs typeface="+mn-ea"/>
                <a:sym typeface="+mn-lt"/>
              </a:rPr>
              <a:t>This section is displayed as a text layout </a:t>
            </a:r>
            <a:br>
              <a:rPr lang="zh-CN" altLang="en-US" sz="933" dirty="0">
                <a:solidFill>
                  <a:schemeClr val="tx1">
                    <a:lumMod val="65000"/>
                    <a:lumOff val="35000"/>
                  </a:schemeClr>
                </a:solidFill>
                <a:cs typeface="+mn-ea"/>
                <a:sym typeface="+mn-lt"/>
              </a:rPr>
            </a:br>
            <a:r>
              <a:rPr lang="zh-CN" altLang="en-US" sz="933" dirty="0">
                <a:solidFill>
                  <a:schemeClr val="tx1">
                    <a:lumMod val="65000"/>
                    <a:lumOff val="35000"/>
                  </a:schemeClr>
                </a:solidFill>
                <a:cs typeface="+mn-ea"/>
                <a:sym typeface="+mn-lt"/>
              </a:rPr>
              <a:t>(It is recommended to use theme font)</a:t>
            </a:r>
          </a:p>
        </p:txBody>
      </p:sp>
      <p:sp>
        <p:nvSpPr>
          <p:cNvPr id="147" name="TextBox 146"/>
          <p:cNvSpPr txBox="1"/>
          <p:nvPr/>
        </p:nvSpPr>
        <p:spPr>
          <a:xfrm>
            <a:off x="8737268" y="2408581"/>
            <a:ext cx="2646349" cy="949747"/>
          </a:xfrm>
          <a:prstGeom prst="rect">
            <a:avLst/>
          </a:prstGeom>
          <a:noFill/>
        </p:spPr>
        <p:txBody>
          <a:bodyPr wrap="square" rtlCol="0">
            <a:spAutoFit/>
          </a:bodyPr>
          <a:lstStyle/>
          <a:p>
            <a:r>
              <a:rPr lang="zh-CN" altLang="en-US" sz="1707" dirty="0">
                <a:solidFill>
                  <a:schemeClr val="tx1">
                    <a:lumMod val="65000"/>
                    <a:lumOff val="35000"/>
                  </a:schemeClr>
                </a:solidFill>
                <a:cs typeface="+mn-ea"/>
                <a:sym typeface="+mn-lt"/>
              </a:rPr>
              <a:t>Please enter your title</a:t>
            </a:r>
            <a:br>
              <a:rPr lang="en-US" altLang="zh-CN" sz="853" b="1" dirty="0">
                <a:solidFill>
                  <a:schemeClr val="accent4"/>
                </a:solidFill>
                <a:cs typeface="+mn-ea"/>
                <a:sym typeface="+mn-lt"/>
              </a:rPr>
            </a:br>
            <a:endParaRPr lang="en-US" altLang="zh-CN" sz="853" b="1" dirty="0">
              <a:solidFill>
                <a:schemeClr val="accent4"/>
              </a:solidFill>
              <a:cs typeface="+mn-ea"/>
              <a:sym typeface="+mn-lt"/>
            </a:endParaRPr>
          </a:p>
          <a:p>
            <a:pPr>
              <a:lnSpc>
                <a:spcPct val="15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148" name="TextBox 147"/>
          <p:cNvSpPr txBox="1"/>
          <p:nvPr/>
        </p:nvSpPr>
        <p:spPr>
          <a:xfrm>
            <a:off x="2931524" y="4966165"/>
            <a:ext cx="3009500" cy="949747"/>
          </a:xfrm>
          <a:prstGeom prst="rect">
            <a:avLst/>
          </a:prstGeom>
          <a:noFill/>
        </p:spPr>
        <p:txBody>
          <a:bodyPr wrap="square" rtlCol="0">
            <a:spAutoFit/>
          </a:bodyPr>
          <a:lstStyle/>
          <a:p>
            <a:pPr algn="r"/>
            <a:r>
              <a:rPr lang="zh-CN" altLang="en-US" sz="1707" dirty="0">
                <a:solidFill>
                  <a:schemeClr val="tx1">
                    <a:lumMod val="65000"/>
                    <a:lumOff val="35000"/>
                  </a:schemeClr>
                </a:solidFill>
                <a:cs typeface="+mn-ea"/>
                <a:sym typeface="+mn-lt"/>
              </a:rPr>
              <a:t>Please enter your title</a:t>
            </a:r>
            <a:br>
              <a:rPr lang="en-US" altLang="zh-CN" sz="853" b="1" dirty="0">
                <a:solidFill>
                  <a:schemeClr val="accent4"/>
                </a:solidFill>
                <a:cs typeface="+mn-ea"/>
                <a:sym typeface="+mn-lt"/>
              </a:rPr>
            </a:br>
            <a:endParaRPr lang="en-US" altLang="zh-CN" sz="853" b="1" dirty="0">
              <a:solidFill>
                <a:schemeClr val="accent4"/>
              </a:solidFill>
              <a:cs typeface="+mn-ea"/>
              <a:sym typeface="+mn-lt"/>
            </a:endParaRPr>
          </a:p>
          <a:p>
            <a:pPr algn="r">
              <a:lnSpc>
                <a:spcPct val="15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149" name="TextBox 148"/>
          <p:cNvSpPr txBox="1"/>
          <p:nvPr/>
        </p:nvSpPr>
        <p:spPr>
          <a:xfrm>
            <a:off x="6156052" y="5046573"/>
            <a:ext cx="2718680" cy="949747"/>
          </a:xfrm>
          <a:prstGeom prst="rect">
            <a:avLst/>
          </a:prstGeom>
          <a:noFill/>
        </p:spPr>
        <p:txBody>
          <a:bodyPr wrap="square" rtlCol="0">
            <a:spAutoFit/>
          </a:bodyPr>
          <a:lstStyle/>
          <a:p>
            <a:r>
              <a:rPr lang="zh-CN" altLang="en-US" sz="1707" dirty="0">
                <a:solidFill>
                  <a:schemeClr val="tx1">
                    <a:lumMod val="65000"/>
                    <a:lumOff val="35000"/>
                  </a:schemeClr>
                </a:solidFill>
                <a:cs typeface="+mn-ea"/>
                <a:sym typeface="+mn-lt"/>
              </a:rPr>
              <a:t>Please enter your title</a:t>
            </a:r>
            <a:br>
              <a:rPr lang="en-US" altLang="zh-CN" sz="853" b="1" dirty="0">
                <a:solidFill>
                  <a:schemeClr val="accent4"/>
                </a:solidFill>
                <a:cs typeface="+mn-ea"/>
                <a:sym typeface="+mn-lt"/>
              </a:rPr>
            </a:br>
            <a:endParaRPr lang="en-US" altLang="zh-CN" sz="853" b="1" dirty="0">
              <a:solidFill>
                <a:schemeClr val="accent4"/>
              </a:solidFill>
              <a:cs typeface="+mn-ea"/>
              <a:sym typeface="+mn-lt"/>
            </a:endParaRPr>
          </a:p>
          <a:p>
            <a:pPr algn="r">
              <a:lnSpc>
                <a:spcPct val="15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Tree>
    <p:extLst>
      <p:ext uri="{BB962C8B-B14F-4D97-AF65-F5344CB8AC3E}">
        <p14:creationId xmlns:p14="http://schemas.microsoft.com/office/powerpoint/2010/main" val="2078435653"/>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strips(upRight)">
                                      <p:cBhvr>
                                        <p:cTn id="7" dur="500"/>
                                        <p:tgtEl>
                                          <p:spTgt spid="4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144"/>
                                        </p:tgtEl>
                                        <p:attrNameLst>
                                          <p:attrName>style.visibility</p:attrName>
                                        </p:attrNameLst>
                                      </p:cBhvr>
                                      <p:to>
                                        <p:strVal val="visible"/>
                                      </p:to>
                                    </p:set>
                                    <p:animEffect transition="in" filter="wipe(right)">
                                      <p:cBhvr>
                                        <p:cTn id="17" dur="500"/>
                                        <p:tgtEl>
                                          <p:spTgt spid="144"/>
                                        </p:tgtEl>
                                      </p:cBhvr>
                                    </p:animEffect>
                                  </p:childTnLst>
                                </p:cTn>
                              </p:par>
                            </p:childTnLst>
                          </p:cTn>
                        </p:par>
                        <p:par>
                          <p:cTn id="18" fill="hold">
                            <p:stCondLst>
                              <p:cond delay="1500"/>
                            </p:stCondLst>
                            <p:childTnLst>
                              <p:par>
                                <p:cTn id="19" presetID="18" presetClass="entr" presetSubtype="3" fill="hold" grpId="0" nodeType="after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strips(upRight)">
                                      <p:cBhvr>
                                        <p:cTn id="21" dur="500"/>
                                        <p:tgtEl>
                                          <p:spTgt spid="49"/>
                                        </p:tgtEl>
                                      </p:cBhvr>
                                    </p:animEffect>
                                  </p:childTnLst>
                                </p:cTn>
                              </p:par>
                            </p:childTnLst>
                          </p:cTn>
                        </p:par>
                        <p:par>
                          <p:cTn id="22" fill="hold">
                            <p:stCondLst>
                              <p:cond delay="2000"/>
                            </p:stCondLst>
                            <p:childTnLst>
                              <p:par>
                                <p:cTn id="23" presetID="53" presetClass="entr" presetSubtype="16" fill="hold" nodeType="afterEffect">
                                  <p:stCondLst>
                                    <p:cond delay="0"/>
                                  </p:stCondLst>
                                  <p:childTnLst>
                                    <p:set>
                                      <p:cBhvr>
                                        <p:cTn id="24" dur="1" fill="hold">
                                          <p:stCondLst>
                                            <p:cond delay="0"/>
                                          </p:stCondLst>
                                        </p:cTn>
                                        <p:tgtEl>
                                          <p:spTgt spid="66"/>
                                        </p:tgtEl>
                                        <p:attrNameLst>
                                          <p:attrName>style.visibility</p:attrName>
                                        </p:attrNameLst>
                                      </p:cBhvr>
                                      <p:to>
                                        <p:strVal val="visible"/>
                                      </p:to>
                                    </p:set>
                                    <p:anim calcmode="lin" valueType="num">
                                      <p:cBhvr>
                                        <p:cTn id="25" dur="500" fill="hold"/>
                                        <p:tgtEl>
                                          <p:spTgt spid="66"/>
                                        </p:tgtEl>
                                        <p:attrNameLst>
                                          <p:attrName>ppt_w</p:attrName>
                                        </p:attrNameLst>
                                      </p:cBhvr>
                                      <p:tavLst>
                                        <p:tav tm="0">
                                          <p:val>
                                            <p:fltVal val="0"/>
                                          </p:val>
                                        </p:tav>
                                        <p:tav tm="100000">
                                          <p:val>
                                            <p:strVal val="#ppt_w"/>
                                          </p:val>
                                        </p:tav>
                                      </p:tavLst>
                                    </p:anim>
                                    <p:anim calcmode="lin" valueType="num">
                                      <p:cBhvr>
                                        <p:cTn id="26" dur="500" fill="hold"/>
                                        <p:tgtEl>
                                          <p:spTgt spid="66"/>
                                        </p:tgtEl>
                                        <p:attrNameLst>
                                          <p:attrName>ppt_h</p:attrName>
                                        </p:attrNameLst>
                                      </p:cBhvr>
                                      <p:tavLst>
                                        <p:tav tm="0">
                                          <p:val>
                                            <p:fltVal val="0"/>
                                          </p:val>
                                        </p:tav>
                                        <p:tav tm="100000">
                                          <p:val>
                                            <p:strVal val="#ppt_h"/>
                                          </p:val>
                                        </p:tav>
                                      </p:tavLst>
                                    </p:anim>
                                    <p:animEffect transition="in" filter="fade">
                                      <p:cBhvr>
                                        <p:cTn id="27" dur="500"/>
                                        <p:tgtEl>
                                          <p:spTgt spid="66"/>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45"/>
                                        </p:tgtEl>
                                        <p:attrNameLst>
                                          <p:attrName>style.visibility</p:attrName>
                                        </p:attrNameLst>
                                      </p:cBhvr>
                                      <p:to>
                                        <p:strVal val="visible"/>
                                      </p:to>
                                    </p:set>
                                    <p:animEffect transition="in" filter="wipe(right)">
                                      <p:cBhvr>
                                        <p:cTn id="31" dur="500"/>
                                        <p:tgtEl>
                                          <p:spTgt spid="145"/>
                                        </p:tgtEl>
                                      </p:cBhvr>
                                    </p:animEffect>
                                  </p:childTnLst>
                                </p:cTn>
                              </p:par>
                            </p:childTnLst>
                          </p:cTn>
                        </p:par>
                        <p:par>
                          <p:cTn id="32" fill="hold">
                            <p:stCondLst>
                              <p:cond delay="3000"/>
                            </p:stCondLst>
                            <p:childTnLst>
                              <p:par>
                                <p:cTn id="33" presetID="18" presetClass="entr" presetSubtype="3" fill="hold" grpId="0" nodeType="afterEffect">
                                  <p:stCondLst>
                                    <p:cond delay="0"/>
                                  </p:stCondLst>
                                  <p:childTnLst>
                                    <p:set>
                                      <p:cBhvr>
                                        <p:cTn id="34" dur="1" fill="hold">
                                          <p:stCondLst>
                                            <p:cond delay="0"/>
                                          </p:stCondLst>
                                        </p:cTn>
                                        <p:tgtEl>
                                          <p:spTgt spid="53"/>
                                        </p:tgtEl>
                                        <p:attrNameLst>
                                          <p:attrName>style.visibility</p:attrName>
                                        </p:attrNameLst>
                                      </p:cBhvr>
                                      <p:to>
                                        <p:strVal val="visible"/>
                                      </p:to>
                                    </p:set>
                                    <p:animEffect transition="in" filter="strips(upRight)">
                                      <p:cBhvr>
                                        <p:cTn id="35" dur="500"/>
                                        <p:tgtEl>
                                          <p:spTgt spid="53"/>
                                        </p:tgtEl>
                                      </p:cBhvr>
                                    </p:animEffect>
                                  </p:childTnLst>
                                </p:cTn>
                              </p:par>
                            </p:childTnLst>
                          </p:cTn>
                        </p:par>
                        <p:par>
                          <p:cTn id="36" fill="hold">
                            <p:stCondLst>
                              <p:cond delay="3500"/>
                            </p:stCondLst>
                            <p:childTnLst>
                              <p:par>
                                <p:cTn id="37" presetID="53" presetClass="entr" presetSubtype="16" fill="hold" nodeType="afterEffect">
                                  <p:stCondLst>
                                    <p:cond delay="0"/>
                                  </p:stCondLst>
                                  <p:childTnLst>
                                    <p:set>
                                      <p:cBhvr>
                                        <p:cTn id="38" dur="1" fill="hold">
                                          <p:stCondLst>
                                            <p:cond delay="0"/>
                                          </p:stCondLst>
                                        </p:cTn>
                                        <p:tgtEl>
                                          <p:spTgt spid="67"/>
                                        </p:tgtEl>
                                        <p:attrNameLst>
                                          <p:attrName>style.visibility</p:attrName>
                                        </p:attrNameLst>
                                      </p:cBhvr>
                                      <p:to>
                                        <p:strVal val="visible"/>
                                      </p:to>
                                    </p:set>
                                    <p:anim calcmode="lin" valueType="num">
                                      <p:cBhvr>
                                        <p:cTn id="39" dur="500" fill="hold"/>
                                        <p:tgtEl>
                                          <p:spTgt spid="67"/>
                                        </p:tgtEl>
                                        <p:attrNameLst>
                                          <p:attrName>ppt_w</p:attrName>
                                        </p:attrNameLst>
                                      </p:cBhvr>
                                      <p:tavLst>
                                        <p:tav tm="0">
                                          <p:val>
                                            <p:fltVal val="0"/>
                                          </p:val>
                                        </p:tav>
                                        <p:tav tm="100000">
                                          <p:val>
                                            <p:strVal val="#ppt_w"/>
                                          </p:val>
                                        </p:tav>
                                      </p:tavLst>
                                    </p:anim>
                                    <p:anim calcmode="lin" valueType="num">
                                      <p:cBhvr>
                                        <p:cTn id="40" dur="500" fill="hold"/>
                                        <p:tgtEl>
                                          <p:spTgt spid="67"/>
                                        </p:tgtEl>
                                        <p:attrNameLst>
                                          <p:attrName>ppt_h</p:attrName>
                                        </p:attrNameLst>
                                      </p:cBhvr>
                                      <p:tavLst>
                                        <p:tav tm="0">
                                          <p:val>
                                            <p:fltVal val="0"/>
                                          </p:val>
                                        </p:tav>
                                        <p:tav tm="100000">
                                          <p:val>
                                            <p:strVal val="#ppt_h"/>
                                          </p:val>
                                        </p:tav>
                                      </p:tavLst>
                                    </p:anim>
                                    <p:animEffect transition="in" filter="fade">
                                      <p:cBhvr>
                                        <p:cTn id="41" dur="500"/>
                                        <p:tgtEl>
                                          <p:spTgt spid="67"/>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148"/>
                                        </p:tgtEl>
                                        <p:attrNameLst>
                                          <p:attrName>style.visibility</p:attrName>
                                        </p:attrNameLst>
                                      </p:cBhvr>
                                      <p:to>
                                        <p:strVal val="visible"/>
                                      </p:to>
                                    </p:set>
                                    <p:animEffect transition="in" filter="wipe(left)">
                                      <p:cBhvr>
                                        <p:cTn id="45" dur="500"/>
                                        <p:tgtEl>
                                          <p:spTgt spid="148"/>
                                        </p:tgtEl>
                                      </p:cBhvr>
                                    </p:animEffect>
                                  </p:childTnLst>
                                </p:cTn>
                              </p:par>
                            </p:childTnLst>
                          </p:cTn>
                        </p:par>
                        <p:par>
                          <p:cTn id="46" fill="hold">
                            <p:stCondLst>
                              <p:cond delay="4500"/>
                            </p:stCondLst>
                            <p:childTnLst>
                              <p:par>
                                <p:cTn id="47" presetID="18" presetClass="entr" presetSubtype="9" fill="hold" grpId="0" nodeType="afterEffect">
                                  <p:stCondLst>
                                    <p:cond delay="0"/>
                                  </p:stCondLst>
                                  <p:childTnLst>
                                    <p:set>
                                      <p:cBhvr>
                                        <p:cTn id="48" dur="1" fill="hold">
                                          <p:stCondLst>
                                            <p:cond delay="0"/>
                                          </p:stCondLst>
                                        </p:cTn>
                                        <p:tgtEl>
                                          <p:spTgt spid="105"/>
                                        </p:tgtEl>
                                        <p:attrNameLst>
                                          <p:attrName>style.visibility</p:attrName>
                                        </p:attrNameLst>
                                      </p:cBhvr>
                                      <p:to>
                                        <p:strVal val="visible"/>
                                      </p:to>
                                    </p:set>
                                    <p:animEffect transition="in" filter="strips(upLeft)">
                                      <p:cBhvr>
                                        <p:cTn id="49" dur="500"/>
                                        <p:tgtEl>
                                          <p:spTgt spid="105"/>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143"/>
                                        </p:tgtEl>
                                        <p:attrNameLst>
                                          <p:attrName>style.visibility</p:attrName>
                                        </p:attrNameLst>
                                      </p:cBhvr>
                                      <p:to>
                                        <p:strVal val="visible"/>
                                      </p:to>
                                    </p:set>
                                    <p:anim calcmode="lin" valueType="num">
                                      <p:cBhvr>
                                        <p:cTn id="53" dur="500" fill="hold"/>
                                        <p:tgtEl>
                                          <p:spTgt spid="143"/>
                                        </p:tgtEl>
                                        <p:attrNameLst>
                                          <p:attrName>ppt_w</p:attrName>
                                        </p:attrNameLst>
                                      </p:cBhvr>
                                      <p:tavLst>
                                        <p:tav tm="0">
                                          <p:val>
                                            <p:fltVal val="0"/>
                                          </p:val>
                                        </p:tav>
                                        <p:tav tm="100000">
                                          <p:val>
                                            <p:strVal val="#ppt_w"/>
                                          </p:val>
                                        </p:tav>
                                      </p:tavLst>
                                    </p:anim>
                                    <p:anim calcmode="lin" valueType="num">
                                      <p:cBhvr>
                                        <p:cTn id="54" dur="500" fill="hold"/>
                                        <p:tgtEl>
                                          <p:spTgt spid="143"/>
                                        </p:tgtEl>
                                        <p:attrNameLst>
                                          <p:attrName>ppt_h</p:attrName>
                                        </p:attrNameLst>
                                      </p:cBhvr>
                                      <p:tavLst>
                                        <p:tav tm="0">
                                          <p:val>
                                            <p:fltVal val="0"/>
                                          </p:val>
                                        </p:tav>
                                        <p:tav tm="100000">
                                          <p:val>
                                            <p:strVal val="#ppt_h"/>
                                          </p:val>
                                        </p:tav>
                                      </p:tavLst>
                                    </p:anim>
                                    <p:animEffect transition="in" filter="fade">
                                      <p:cBhvr>
                                        <p:cTn id="55" dur="500"/>
                                        <p:tgtEl>
                                          <p:spTgt spid="143"/>
                                        </p:tgtEl>
                                      </p:cBhvr>
                                    </p:animEffect>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146"/>
                                        </p:tgtEl>
                                        <p:attrNameLst>
                                          <p:attrName>style.visibility</p:attrName>
                                        </p:attrNameLst>
                                      </p:cBhvr>
                                      <p:to>
                                        <p:strVal val="visible"/>
                                      </p:to>
                                    </p:set>
                                    <p:animEffect transition="in" filter="wipe(left)">
                                      <p:cBhvr>
                                        <p:cTn id="59" dur="500"/>
                                        <p:tgtEl>
                                          <p:spTgt spid="146"/>
                                        </p:tgtEl>
                                      </p:cBhvr>
                                    </p:animEffect>
                                  </p:childTnLst>
                                </p:cTn>
                              </p:par>
                            </p:childTnLst>
                          </p:cTn>
                        </p:par>
                        <p:par>
                          <p:cTn id="60" fill="hold">
                            <p:stCondLst>
                              <p:cond delay="6000"/>
                            </p:stCondLst>
                            <p:childTnLst>
                              <p:par>
                                <p:cTn id="61" presetID="18" presetClass="entr" presetSubtype="9" fill="hold" grpId="0" nodeType="afterEffect">
                                  <p:stCondLst>
                                    <p:cond delay="0"/>
                                  </p:stCondLst>
                                  <p:childTnLst>
                                    <p:set>
                                      <p:cBhvr>
                                        <p:cTn id="62" dur="1" fill="hold">
                                          <p:stCondLst>
                                            <p:cond delay="0"/>
                                          </p:stCondLst>
                                        </p:cTn>
                                        <p:tgtEl>
                                          <p:spTgt spid="108"/>
                                        </p:tgtEl>
                                        <p:attrNameLst>
                                          <p:attrName>style.visibility</p:attrName>
                                        </p:attrNameLst>
                                      </p:cBhvr>
                                      <p:to>
                                        <p:strVal val="visible"/>
                                      </p:to>
                                    </p:set>
                                    <p:animEffect transition="in" filter="strips(upLeft)">
                                      <p:cBhvr>
                                        <p:cTn id="63" dur="500"/>
                                        <p:tgtEl>
                                          <p:spTgt spid="10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142"/>
                                        </p:tgtEl>
                                        <p:attrNameLst>
                                          <p:attrName>style.visibility</p:attrName>
                                        </p:attrNameLst>
                                      </p:cBhvr>
                                      <p:to>
                                        <p:strVal val="visible"/>
                                      </p:to>
                                    </p:set>
                                    <p:anim calcmode="lin" valueType="num">
                                      <p:cBhvr>
                                        <p:cTn id="67" dur="500" fill="hold"/>
                                        <p:tgtEl>
                                          <p:spTgt spid="142"/>
                                        </p:tgtEl>
                                        <p:attrNameLst>
                                          <p:attrName>ppt_w</p:attrName>
                                        </p:attrNameLst>
                                      </p:cBhvr>
                                      <p:tavLst>
                                        <p:tav tm="0">
                                          <p:val>
                                            <p:fltVal val="0"/>
                                          </p:val>
                                        </p:tav>
                                        <p:tav tm="100000">
                                          <p:val>
                                            <p:strVal val="#ppt_w"/>
                                          </p:val>
                                        </p:tav>
                                      </p:tavLst>
                                    </p:anim>
                                    <p:anim calcmode="lin" valueType="num">
                                      <p:cBhvr>
                                        <p:cTn id="68" dur="500" fill="hold"/>
                                        <p:tgtEl>
                                          <p:spTgt spid="142"/>
                                        </p:tgtEl>
                                        <p:attrNameLst>
                                          <p:attrName>ppt_h</p:attrName>
                                        </p:attrNameLst>
                                      </p:cBhvr>
                                      <p:tavLst>
                                        <p:tav tm="0">
                                          <p:val>
                                            <p:fltVal val="0"/>
                                          </p:val>
                                        </p:tav>
                                        <p:tav tm="100000">
                                          <p:val>
                                            <p:strVal val="#ppt_h"/>
                                          </p:val>
                                        </p:tav>
                                      </p:tavLst>
                                    </p:anim>
                                    <p:animEffect transition="in" filter="fade">
                                      <p:cBhvr>
                                        <p:cTn id="69" dur="500"/>
                                        <p:tgtEl>
                                          <p:spTgt spid="14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147"/>
                                        </p:tgtEl>
                                        <p:attrNameLst>
                                          <p:attrName>style.visibility</p:attrName>
                                        </p:attrNameLst>
                                      </p:cBhvr>
                                      <p:to>
                                        <p:strVal val="visible"/>
                                      </p:to>
                                    </p:set>
                                    <p:animEffect transition="in" filter="wipe(left)">
                                      <p:cBhvr>
                                        <p:cTn id="73" dur="500"/>
                                        <p:tgtEl>
                                          <p:spTgt spid="147"/>
                                        </p:tgtEl>
                                      </p:cBhvr>
                                    </p:animEffect>
                                  </p:childTnLst>
                                </p:cTn>
                              </p:par>
                            </p:childTnLst>
                          </p:cTn>
                        </p:par>
                        <p:par>
                          <p:cTn id="74" fill="hold">
                            <p:stCondLst>
                              <p:cond delay="7500"/>
                            </p:stCondLst>
                            <p:childTnLst>
                              <p:par>
                                <p:cTn id="75" presetID="18" presetClass="entr" presetSubtype="9" fill="hold" grpId="0" nodeType="afterEffect">
                                  <p:stCondLst>
                                    <p:cond delay="0"/>
                                  </p:stCondLst>
                                  <p:childTnLst>
                                    <p:set>
                                      <p:cBhvr>
                                        <p:cTn id="76" dur="1" fill="hold">
                                          <p:stCondLst>
                                            <p:cond delay="0"/>
                                          </p:stCondLst>
                                        </p:cTn>
                                        <p:tgtEl>
                                          <p:spTgt spid="109"/>
                                        </p:tgtEl>
                                        <p:attrNameLst>
                                          <p:attrName>style.visibility</p:attrName>
                                        </p:attrNameLst>
                                      </p:cBhvr>
                                      <p:to>
                                        <p:strVal val="visible"/>
                                      </p:to>
                                    </p:set>
                                    <p:animEffect transition="in" filter="strips(upLeft)">
                                      <p:cBhvr>
                                        <p:cTn id="77" dur="500"/>
                                        <p:tgtEl>
                                          <p:spTgt spid="109"/>
                                        </p:tgtEl>
                                      </p:cBhvr>
                                    </p:animEffect>
                                  </p:childTnLst>
                                </p:cTn>
                              </p:par>
                            </p:childTnLst>
                          </p:cTn>
                        </p:par>
                        <p:par>
                          <p:cTn id="78" fill="hold">
                            <p:stCondLst>
                              <p:cond delay="8000"/>
                            </p:stCondLst>
                            <p:childTnLst>
                              <p:par>
                                <p:cTn id="79" presetID="53" presetClass="entr" presetSubtype="16" fill="hold" nodeType="afterEffect">
                                  <p:stCondLst>
                                    <p:cond delay="0"/>
                                  </p:stCondLst>
                                  <p:childTnLst>
                                    <p:set>
                                      <p:cBhvr>
                                        <p:cTn id="80" dur="1" fill="hold">
                                          <p:stCondLst>
                                            <p:cond delay="0"/>
                                          </p:stCondLst>
                                        </p:cTn>
                                        <p:tgtEl>
                                          <p:spTgt spid="141"/>
                                        </p:tgtEl>
                                        <p:attrNameLst>
                                          <p:attrName>style.visibility</p:attrName>
                                        </p:attrNameLst>
                                      </p:cBhvr>
                                      <p:to>
                                        <p:strVal val="visible"/>
                                      </p:to>
                                    </p:set>
                                    <p:anim calcmode="lin" valueType="num">
                                      <p:cBhvr>
                                        <p:cTn id="81" dur="500" fill="hold"/>
                                        <p:tgtEl>
                                          <p:spTgt spid="141"/>
                                        </p:tgtEl>
                                        <p:attrNameLst>
                                          <p:attrName>ppt_w</p:attrName>
                                        </p:attrNameLst>
                                      </p:cBhvr>
                                      <p:tavLst>
                                        <p:tav tm="0">
                                          <p:val>
                                            <p:fltVal val="0"/>
                                          </p:val>
                                        </p:tav>
                                        <p:tav tm="100000">
                                          <p:val>
                                            <p:strVal val="#ppt_w"/>
                                          </p:val>
                                        </p:tav>
                                      </p:tavLst>
                                    </p:anim>
                                    <p:anim calcmode="lin" valueType="num">
                                      <p:cBhvr>
                                        <p:cTn id="82" dur="500" fill="hold"/>
                                        <p:tgtEl>
                                          <p:spTgt spid="141"/>
                                        </p:tgtEl>
                                        <p:attrNameLst>
                                          <p:attrName>ppt_h</p:attrName>
                                        </p:attrNameLst>
                                      </p:cBhvr>
                                      <p:tavLst>
                                        <p:tav tm="0">
                                          <p:val>
                                            <p:fltVal val="0"/>
                                          </p:val>
                                        </p:tav>
                                        <p:tav tm="100000">
                                          <p:val>
                                            <p:strVal val="#ppt_h"/>
                                          </p:val>
                                        </p:tav>
                                      </p:tavLst>
                                    </p:anim>
                                    <p:animEffect transition="in" filter="fade">
                                      <p:cBhvr>
                                        <p:cTn id="83" dur="500"/>
                                        <p:tgtEl>
                                          <p:spTgt spid="141"/>
                                        </p:tgtEl>
                                      </p:cBhvr>
                                    </p:animEffect>
                                  </p:childTnLst>
                                </p:cTn>
                              </p:par>
                            </p:childTnLst>
                          </p:cTn>
                        </p:par>
                        <p:par>
                          <p:cTn id="84" fill="hold">
                            <p:stCondLst>
                              <p:cond delay="8500"/>
                            </p:stCondLst>
                            <p:childTnLst>
                              <p:par>
                                <p:cTn id="85" presetID="22" presetClass="entr" presetSubtype="2" fill="hold" grpId="0" nodeType="afterEffect">
                                  <p:stCondLst>
                                    <p:cond delay="0"/>
                                  </p:stCondLst>
                                  <p:childTnLst>
                                    <p:set>
                                      <p:cBhvr>
                                        <p:cTn id="86" dur="1" fill="hold">
                                          <p:stCondLst>
                                            <p:cond delay="0"/>
                                          </p:stCondLst>
                                        </p:cTn>
                                        <p:tgtEl>
                                          <p:spTgt spid="149"/>
                                        </p:tgtEl>
                                        <p:attrNameLst>
                                          <p:attrName>style.visibility</p:attrName>
                                        </p:attrNameLst>
                                      </p:cBhvr>
                                      <p:to>
                                        <p:strVal val="visible"/>
                                      </p:to>
                                    </p:set>
                                    <p:animEffect transition="in" filter="wipe(right)">
                                      <p:cBhvr>
                                        <p:cTn id="87" dur="5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9" grpId="0" animBg="1"/>
      <p:bldP spid="53" grpId="0" animBg="1"/>
      <p:bldP spid="105" grpId="0" animBg="1"/>
      <p:bldP spid="108" grpId="0" animBg="1"/>
      <p:bldP spid="109" grpId="0" animBg="1"/>
      <p:bldP spid="144" grpId="0"/>
      <p:bldP spid="145" grpId="0"/>
      <p:bldP spid="146" grpId="0"/>
      <p:bldP spid="147" grpId="0"/>
      <p:bldP spid="148" grpId="0"/>
      <p:bldP spid="14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资源 3113"/>
          <p:cNvPicPr>
            <a:picLocks noChangeAspect="1"/>
          </p:cNvPicPr>
          <p:nvPr/>
        </p:nvPicPr>
        <p:blipFill>
          <a:blip r:embed="rId3" cstate="screen">
            <a:extLst>
              <a:ext uri="{28A0092B-C50C-407E-A947-70E740481C1C}">
                <a14:useLocalDpi xmlns:a14="http://schemas.microsoft.com/office/drawing/2010/main"/>
              </a:ext>
            </a:extLst>
          </a:blip>
          <a:srcRect l="10661" t="5732" r="39757" b="6756"/>
          <a:stretch>
            <a:fillRect/>
          </a:stretch>
        </p:blipFill>
        <p:spPr>
          <a:xfrm>
            <a:off x="-46355" y="-113030"/>
            <a:ext cx="12208510" cy="7057390"/>
          </a:xfrm>
          <a:prstGeom prst="rect">
            <a:avLst/>
          </a:prstGeom>
        </p:spPr>
      </p:pic>
      <p:pic>
        <p:nvPicPr>
          <p:cNvPr id="4" name="图片 3" descr="资源 6113"/>
          <p:cNvPicPr>
            <a:picLocks noChangeAspect="1"/>
          </p:cNvPicPr>
          <p:nvPr/>
        </p:nvPicPr>
        <p:blipFill>
          <a:blip r:embed="rId4"/>
          <a:stretch>
            <a:fillRect/>
          </a:stretch>
        </p:blipFill>
        <p:spPr>
          <a:xfrm rot="16200000">
            <a:off x="10875645" y="767080"/>
            <a:ext cx="1638300" cy="1189990"/>
          </a:xfrm>
          <a:prstGeom prst="rect">
            <a:avLst/>
          </a:prstGeom>
        </p:spPr>
      </p:pic>
      <p:pic>
        <p:nvPicPr>
          <p:cNvPr id="2" name="图片 1" descr="资源 711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196955" y="1092200"/>
            <a:ext cx="1092835" cy="1089025"/>
          </a:xfrm>
          <a:prstGeom prst="rect">
            <a:avLst/>
          </a:prstGeom>
        </p:spPr>
      </p:pic>
      <p:sp>
        <p:nvSpPr>
          <p:cNvPr id="13" name="矩形: 圆角 5"/>
          <p:cNvSpPr/>
          <p:nvPr/>
        </p:nvSpPr>
        <p:spPr>
          <a:xfrm>
            <a:off x="4843689" y="939990"/>
            <a:ext cx="1662042" cy="1393372"/>
          </a:xfrm>
          <a:prstGeom prst="roundRect">
            <a:avLst>
              <a:gd name="adj" fmla="val 33031"/>
            </a:avLst>
          </a:prstGeom>
          <a:solidFill>
            <a:schemeClr val="bg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500" dirty="0">
                <a:solidFill>
                  <a:schemeClr val="tx1"/>
                </a:solidFill>
                <a:latin typeface="Agency FB" panose="020B0503020202020204" pitchFamily="34" charset="0"/>
                <a:cs typeface="+mn-ea"/>
                <a:sym typeface="+mn-lt"/>
              </a:rPr>
              <a:t>04</a:t>
            </a:r>
          </a:p>
        </p:txBody>
      </p:sp>
      <p:sp>
        <p:nvSpPr>
          <p:cNvPr id="14" name="Subtitle 2"/>
          <p:cNvSpPr txBox="1"/>
          <p:nvPr/>
        </p:nvSpPr>
        <p:spPr>
          <a:xfrm>
            <a:off x="4425950" y="5297170"/>
            <a:ext cx="5173345" cy="5340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US" altLang="zh-CN" sz="1400" dirty="0">
                <a:solidFill>
                  <a:schemeClr val="bg1"/>
                </a:solidFill>
                <a:cs typeface="+mn-ea"/>
                <a:sym typeface="+mn-lt"/>
              </a:rPr>
              <a:t>We have many PowerPoint </a:t>
            </a:r>
            <a:r>
              <a:rPr lang="zh-CN" altLang="en-US" sz="1400" dirty="0">
                <a:solidFill>
                  <a:schemeClr val="bg1"/>
                </a:solidFill>
                <a:cs typeface="+mn-ea"/>
                <a:sym typeface="+mn-lt"/>
              </a:rPr>
              <a:t>template</a:t>
            </a:r>
            <a:r>
              <a:rPr lang="en-US" altLang="zh-CN" sz="1400" dirty="0">
                <a:solidFill>
                  <a:schemeClr val="bg1"/>
                </a:solidFill>
                <a:cs typeface="+mn-ea"/>
                <a:sym typeface="+mn-lt"/>
              </a:rPr>
              <a:t> That has has swaseally designed</a:t>
            </a:r>
            <a:r>
              <a:rPr lang="en-US" altLang="zh-CN" sz="1400" dirty="0">
                <a:solidFill>
                  <a:schemeClr val="tx1">
                    <a:lumMod val="85000"/>
                    <a:lumOff val="15000"/>
                  </a:schemeClr>
                </a:solidFill>
                <a:cs typeface="+mn-ea"/>
                <a:sym typeface="+mn-lt"/>
              </a:rPr>
              <a:t> </a:t>
            </a:r>
            <a:endParaRPr lang="zh-CN" altLang="en-US" sz="1400" dirty="0">
              <a:solidFill>
                <a:schemeClr val="tx1">
                  <a:lumMod val="85000"/>
                  <a:lumOff val="15000"/>
                </a:schemeClr>
              </a:solidFill>
              <a:cs typeface="+mn-ea"/>
              <a:sym typeface="+mn-lt"/>
            </a:endParaRPr>
          </a:p>
        </p:txBody>
      </p:sp>
      <p:sp>
        <p:nvSpPr>
          <p:cNvPr id="15" name="Title 1"/>
          <p:cNvSpPr txBox="1"/>
          <p:nvPr/>
        </p:nvSpPr>
        <p:spPr>
          <a:xfrm>
            <a:off x="3485334" y="4125614"/>
            <a:ext cx="7053942" cy="9202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6000" dirty="0">
                <a:solidFill>
                  <a:schemeClr val="bg1"/>
                </a:solidFill>
                <a:latin typeface="+mn-lt"/>
                <a:ea typeface="+mn-ea"/>
                <a:cs typeface="+mn-ea"/>
                <a:sym typeface="+mn-lt"/>
              </a:rPr>
              <a:t>Your title</a:t>
            </a:r>
          </a:p>
        </p:txBody>
      </p:sp>
    </p:spTree>
    <p:extLst>
      <p:ext uri="{BB962C8B-B14F-4D97-AF65-F5344CB8AC3E}">
        <p14:creationId xmlns:p14="http://schemas.microsoft.com/office/powerpoint/2010/main" val="1671107358"/>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 calcmode="lin" valueType="num">
                                      <p:cBhvr>
                                        <p:cTn id="9" dur="500" fill="hold"/>
                                        <p:tgtEl>
                                          <p:spTgt spid="13"/>
                                        </p:tgtEl>
                                        <p:attrNameLst>
                                          <p:attrName>style.rotation</p:attrName>
                                        </p:attrNameLst>
                                      </p:cBhvr>
                                      <p:tavLst>
                                        <p:tav tm="0">
                                          <p:val>
                                            <p:fltVal val="360"/>
                                          </p:val>
                                        </p:tav>
                                        <p:tav tm="100000">
                                          <p:val>
                                            <p:fltVal val="0"/>
                                          </p:val>
                                        </p:tav>
                                      </p:tavLst>
                                    </p:anim>
                                    <p:animEffect transition="in" filter="fade">
                                      <p:cBhvr>
                                        <p:cTn id="10" dur="500"/>
                                        <p:tgtEl>
                                          <p:spTgt spid="13"/>
                                        </p:tgtEl>
                                      </p:cBhvr>
                                    </p:animEffect>
                                  </p:childTnLst>
                                </p:cTn>
                              </p:par>
                            </p:childTnLst>
                          </p:cTn>
                        </p:par>
                        <p:par>
                          <p:cTn id="11" fill="hold">
                            <p:stCondLst>
                              <p:cond delay="500"/>
                            </p:stCondLst>
                            <p:childTnLst>
                              <p:par>
                                <p:cTn id="12" presetID="53" presetClass="entr" presetSubtype="16" fill="hold" nodeType="afterEffect">
                                  <p:stCondLst>
                                    <p:cond delay="0"/>
                                  </p:stCondLst>
                                  <p:iterate type="lt">
                                    <p:tmPct val="10000"/>
                                  </p:iterate>
                                  <p:childTnLst>
                                    <p:set>
                                      <p:cBhvr>
                                        <p:cTn id="13" dur="1" fill="hold">
                                          <p:stCondLst>
                                            <p:cond delay="0"/>
                                          </p:stCondLst>
                                        </p:cTn>
                                        <p:tgtEl>
                                          <p:spTgt spid="15">
                                            <p:txEl>
                                              <p:pRg st="0" end="0"/>
                                            </p:txEl>
                                          </p:spTgt>
                                        </p:tgtEl>
                                        <p:attrNameLst>
                                          <p:attrName>style.visibility</p:attrName>
                                        </p:attrNameLst>
                                      </p:cBhvr>
                                      <p:to>
                                        <p:strVal val="visible"/>
                                      </p:to>
                                    </p:set>
                                    <p:anim calcmode="lin" valueType="num">
                                      <p:cBhvr>
                                        <p:cTn id="1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
                                            <p:txEl>
                                              <p:pRg st="0" end="0"/>
                                            </p:txEl>
                                          </p:spTgt>
                                        </p:tgtEl>
                                      </p:cBhvr>
                                    </p:animEffect>
                                  </p:childTnLst>
                                </p:cTn>
                              </p:par>
                            </p:childTnLst>
                          </p:cTn>
                        </p:par>
                        <p:par>
                          <p:cTn id="17" fill="hold">
                            <p:stCondLst>
                              <p:cond delay="1149"/>
                            </p:stCondLst>
                            <p:childTnLst>
                              <p:par>
                                <p:cTn id="18" presetID="10"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par>
                                <p:cTn id="21" presetID="63" presetClass="path" presetSubtype="0" decel="100000" fill="hold" grpId="1" nodeType="withEffect">
                                  <p:stCondLst>
                                    <p:cond delay="0"/>
                                  </p:stCondLst>
                                  <p:childTnLst>
                                    <p:animMotion origin="layout" path="M 0 4.44444E-6 L 0 0.17106 " pathEditMode="relative" rAng="0" ptsTypes="AA">
                                      <p:cBhvr>
                                        <p:cTn id="22" dur="1000" spd="-100000" fill="hold"/>
                                        <p:tgtEl>
                                          <p:spTgt spid="14"/>
                                        </p:tgtEl>
                                        <p:attrNameLst>
                                          <p:attrName>ppt_x</p:attrName>
                                          <p:attrName>ppt_y</p:attrName>
                                        </p:attrNameLst>
                                      </p:cBhvr>
                                      <p:rCtr x="0" y="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4" grpId="0"/>
      <p:bldP spid="1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8546375" y="1224116"/>
            <a:ext cx="1365175" cy="3485957"/>
            <a:chOff x="6518260" y="1252165"/>
            <a:chExt cx="1023937" cy="2614612"/>
          </a:xfrm>
          <a:solidFill>
            <a:srgbClr val="4F81BD"/>
          </a:solidFill>
        </p:grpSpPr>
        <p:sp>
          <p:nvSpPr>
            <p:cNvPr id="150" name="Freeform 5"/>
            <p:cNvSpPr>
              <a:spLocks noChangeArrowheads="1"/>
            </p:cNvSpPr>
            <p:nvPr/>
          </p:nvSpPr>
          <p:spPr bwMode="auto">
            <a:xfrm>
              <a:off x="6518260" y="1703015"/>
              <a:ext cx="1023937" cy="2163762"/>
            </a:xfrm>
            <a:custGeom>
              <a:avLst/>
              <a:gdLst>
                <a:gd name="T0" fmla="*/ 207 w 273"/>
                <a:gd name="T1" fmla="*/ 0 h 577"/>
                <a:gd name="T2" fmla="*/ 70 w 273"/>
                <a:gd name="T3" fmla="*/ 0 h 577"/>
                <a:gd name="T4" fmla="*/ 0 w 273"/>
                <a:gd name="T5" fmla="*/ 56 h 577"/>
                <a:gd name="T6" fmla="*/ 0 w 273"/>
                <a:gd name="T7" fmla="*/ 58 h 577"/>
                <a:gd name="T8" fmla="*/ 0 w 273"/>
                <a:gd name="T9" fmla="*/ 67 h 577"/>
                <a:gd name="T10" fmla="*/ 0 w 273"/>
                <a:gd name="T11" fmla="*/ 259 h 577"/>
                <a:gd name="T12" fmla="*/ 23 w 273"/>
                <a:gd name="T13" fmla="*/ 282 h 577"/>
                <a:gd name="T14" fmla="*/ 45 w 273"/>
                <a:gd name="T15" fmla="*/ 259 h 577"/>
                <a:gd name="T16" fmla="*/ 45 w 273"/>
                <a:gd name="T17" fmla="*/ 93 h 577"/>
                <a:gd name="T18" fmla="*/ 65 w 273"/>
                <a:gd name="T19" fmla="*/ 93 h 577"/>
                <a:gd name="T20" fmla="*/ 65 w 273"/>
                <a:gd name="T21" fmla="*/ 252 h 577"/>
                <a:gd name="T22" fmla="*/ 65 w 273"/>
                <a:gd name="T23" fmla="*/ 259 h 577"/>
                <a:gd name="T24" fmla="*/ 65 w 273"/>
                <a:gd name="T25" fmla="*/ 543 h 577"/>
                <a:gd name="T26" fmla="*/ 97 w 273"/>
                <a:gd name="T27" fmla="*/ 577 h 577"/>
                <a:gd name="T28" fmla="*/ 128 w 273"/>
                <a:gd name="T29" fmla="*/ 543 h 577"/>
                <a:gd name="T30" fmla="*/ 128 w 273"/>
                <a:gd name="T31" fmla="*/ 292 h 577"/>
                <a:gd name="T32" fmla="*/ 144 w 273"/>
                <a:gd name="T33" fmla="*/ 292 h 577"/>
                <a:gd name="T34" fmla="*/ 144 w 273"/>
                <a:gd name="T35" fmla="*/ 543 h 577"/>
                <a:gd name="T36" fmla="*/ 176 w 273"/>
                <a:gd name="T37" fmla="*/ 577 h 577"/>
                <a:gd name="T38" fmla="*/ 207 w 273"/>
                <a:gd name="T39" fmla="*/ 543 h 577"/>
                <a:gd name="T40" fmla="*/ 207 w 273"/>
                <a:gd name="T41" fmla="*/ 252 h 577"/>
                <a:gd name="T42" fmla="*/ 207 w 273"/>
                <a:gd name="T43" fmla="*/ 250 h 577"/>
                <a:gd name="T44" fmla="*/ 207 w 273"/>
                <a:gd name="T45" fmla="*/ 93 h 577"/>
                <a:gd name="T46" fmla="*/ 225 w 273"/>
                <a:gd name="T47" fmla="*/ 93 h 577"/>
                <a:gd name="T48" fmla="*/ 225 w 273"/>
                <a:gd name="T49" fmla="*/ 259 h 577"/>
                <a:gd name="T50" fmla="*/ 249 w 273"/>
                <a:gd name="T51" fmla="*/ 282 h 577"/>
                <a:gd name="T52" fmla="*/ 273 w 273"/>
                <a:gd name="T53" fmla="*/ 259 h 577"/>
                <a:gd name="T54" fmla="*/ 273 w 273"/>
                <a:gd name="T55" fmla="*/ 67 h 577"/>
                <a:gd name="T56" fmla="*/ 273 w 273"/>
                <a:gd name="T57" fmla="*/ 58 h 577"/>
                <a:gd name="T58" fmla="*/ 273 w 273"/>
                <a:gd name="T59" fmla="*/ 54 h 577"/>
                <a:gd name="T60" fmla="*/ 207 w 273"/>
                <a:gd name="T61" fmla="*/ 0 h 57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73"/>
                <a:gd name="T94" fmla="*/ 0 h 577"/>
                <a:gd name="T95" fmla="*/ 273 w 273"/>
                <a:gd name="T96" fmla="*/ 577 h 57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73" h="577">
                  <a:moveTo>
                    <a:pt x="207" y="0"/>
                  </a:moveTo>
                  <a:cubicBezTo>
                    <a:pt x="70" y="0"/>
                    <a:pt x="70" y="0"/>
                    <a:pt x="70" y="0"/>
                  </a:cubicBezTo>
                  <a:cubicBezTo>
                    <a:pt x="19" y="1"/>
                    <a:pt x="0" y="42"/>
                    <a:pt x="0" y="56"/>
                  </a:cubicBezTo>
                  <a:cubicBezTo>
                    <a:pt x="0" y="58"/>
                    <a:pt x="0" y="58"/>
                    <a:pt x="0" y="58"/>
                  </a:cubicBezTo>
                  <a:cubicBezTo>
                    <a:pt x="0" y="67"/>
                    <a:pt x="0" y="67"/>
                    <a:pt x="0" y="67"/>
                  </a:cubicBezTo>
                  <a:cubicBezTo>
                    <a:pt x="0" y="259"/>
                    <a:pt x="0" y="259"/>
                    <a:pt x="0" y="259"/>
                  </a:cubicBezTo>
                  <a:cubicBezTo>
                    <a:pt x="0" y="272"/>
                    <a:pt x="10" y="282"/>
                    <a:pt x="23" y="282"/>
                  </a:cubicBezTo>
                  <a:cubicBezTo>
                    <a:pt x="35" y="282"/>
                    <a:pt x="45" y="272"/>
                    <a:pt x="45" y="259"/>
                  </a:cubicBezTo>
                  <a:cubicBezTo>
                    <a:pt x="45" y="93"/>
                    <a:pt x="45" y="93"/>
                    <a:pt x="45" y="93"/>
                  </a:cubicBezTo>
                  <a:cubicBezTo>
                    <a:pt x="65" y="93"/>
                    <a:pt x="65" y="93"/>
                    <a:pt x="65" y="93"/>
                  </a:cubicBezTo>
                  <a:cubicBezTo>
                    <a:pt x="65" y="252"/>
                    <a:pt x="65" y="252"/>
                    <a:pt x="65" y="252"/>
                  </a:cubicBezTo>
                  <a:cubicBezTo>
                    <a:pt x="65" y="255"/>
                    <a:pt x="65" y="257"/>
                    <a:pt x="65" y="259"/>
                  </a:cubicBezTo>
                  <a:cubicBezTo>
                    <a:pt x="65" y="543"/>
                    <a:pt x="65" y="543"/>
                    <a:pt x="65" y="543"/>
                  </a:cubicBezTo>
                  <a:cubicBezTo>
                    <a:pt x="65" y="562"/>
                    <a:pt x="79" y="577"/>
                    <a:pt x="97" y="577"/>
                  </a:cubicBezTo>
                  <a:cubicBezTo>
                    <a:pt x="114" y="577"/>
                    <a:pt x="128" y="562"/>
                    <a:pt x="128" y="543"/>
                  </a:cubicBezTo>
                  <a:cubicBezTo>
                    <a:pt x="128" y="292"/>
                    <a:pt x="128" y="292"/>
                    <a:pt x="128" y="292"/>
                  </a:cubicBezTo>
                  <a:cubicBezTo>
                    <a:pt x="144" y="292"/>
                    <a:pt x="144" y="292"/>
                    <a:pt x="144" y="292"/>
                  </a:cubicBezTo>
                  <a:cubicBezTo>
                    <a:pt x="144" y="543"/>
                    <a:pt x="144" y="543"/>
                    <a:pt x="144" y="543"/>
                  </a:cubicBezTo>
                  <a:cubicBezTo>
                    <a:pt x="144" y="562"/>
                    <a:pt x="158" y="577"/>
                    <a:pt x="176" y="577"/>
                  </a:cubicBezTo>
                  <a:cubicBezTo>
                    <a:pt x="193" y="577"/>
                    <a:pt x="207" y="562"/>
                    <a:pt x="207" y="543"/>
                  </a:cubicBezTo>
                  <a:cubicBezTo>
                    <a:pt x="207" y="252"/>
                    <a:pt x="207" y="252"/>
                    <a:pt x="207" y="252"/>
                  </a:cubicBezTo>
                  <a:cubicBezTo>
                    <a:pt x="207" y="250"/>
                    <a:pt x="207" y="250"/>
                    <a:pt x="207" y="250"/>
                  </a:cubicBezTo>
                  <a:cubicBezTo>
                    <a:pt x="207" y="93"/>
                    <a:pt x="207" y="93"/>
                    <a:pt x="207" y="93"/>
                  </a:cubicBezTo>
                  <a:cubicBezTo>
                    <a:pt x="225" y="93"/>
                    <a:pt x="225" y="93"/>
                    <a:pt x="225" y="93"/>
                  </a:cubicBezTo>
                  <a:cubicBezTo>
                    <a:pt x="225" y="259"/>
                    <a:pt x="225" y="259"/>
                    <a:pt x="225" y="259"/>
                  </a:cubicBezTo>
                  <a:cubicBezTo>
                    <a:pt x="225" y="272"/>
                    <a:pt x="235" y="282"/>
                    <a:pt x="249" y="282"/>
                  </a:cubicBezTo>
                  <a:cubicBezTo>
                    <a:pt x="262" y="282"/>
                    <a:pt x="273" y="272"/>
                    <a:pt x="273" y="259"/>
                  </a:cubicBezTo>
                  <a:cubicBezTo>
                    <a:pt x="273" y="67"/>
                    <a:pt x="273" y="67"/>
                    <a:pt x="273" y="67"/>
                  </a:cubicBezTo>
                  <a:cubicBezTo>
                    <a:pt x="273" y="58"/>
                    <a:pt x="273" y="58"/>
                    <a:pt x="273" y="58"/>
                  </a:cubicBezTo>
                  <a:cubicBezTo>
                    <a:pt x="273" y="54"/>
                    <a:pt x="273" y="54"/>
                    <a:pt x="273" y="54"/>
                  </a:cubicBezTo>
                  <a:cubicBezTo>
                    <a:pt x="273" y="36"/>
                    <a:pt x="251" y="0"/>
                    <a:pt x="207" y="0"/>
                  </a:cubicBezTo>
                  <a:close/>
                </a:path>
              </a:pathLst>
            </a:custGeom>
            <a:solidFill>
              <a:schemeClr val="accent1"/>
            </a:solidFill>
            <a:ln w="28575">
              <a:solidFill>
                <a:srgbClr val="F2F2F2"/>
              </a:solidFill>
            </a:ln>
            <a:effectLst>
              <a:outerShdw blurRad="88900" dist="75434" dir="2699985" rotWithShape="0">
                <a:scrgbClr r="0" g="0" b="0">
                  <a:alpha val="23000"/>
                </a:scrgbClr>
              </a:outerShdw>
            </a:effec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2133">
                <a:solidFill>
                  <a:srgbClr val="000000"/>
                </a:solidFill>
                <a:latin typeface="+mn-lt"/>
                <a:ea typeface="+mn-ea"/>
                <a:cs typeface="+mn-ea"/>
                <a:sym typeface="+mn-lt"/>
              </a:endParaRPr>
            </a:p>
          </p:txBody>
        </p:sp>
        <p:sp>
          <p:nvSpPr>
            <p:cNvPr id="151" name="Oval 6"/>
            <p:cNvSpPr>
              <a:spLocks noChangeArrowheads="1"/>
            </p:cNvSpPr>
            <p:nvPr/>
          </p:nvSpPr>
          <p:spPr bwMode="auto">
            <a:xfrm>
              <a:off x="6826235" y="1252165"/>
              <a:ext cx="407987" cy="412750"/>
            </a:xfrm>
            <a:prstGeom prst="ellipse">
              <a:avLst/>
            </a:prstGeom>
            <a:solidFill>
              <a:schemeClr val="accent1"/>
            </a:solidFill>
            <a:ln w="28575">
              <a:solidFill>
                <a:srgbClr val="F2F2F2"/>
              </a:solidFill>
            </a:ln>
            <a:effectLst>
              <a:outerShdw blurRad="88900" dist="75434" dir="2699985" rotWithShape="0">
                <a:scrgbClr r="0" g="0" b="0">
                  <a:alpha val="23000"/>
                </a:scrgbClr>
              </a:outerShdw>
            </a:effec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2133">
                <a:solidFill>
                  <a:srgbClr val="000000"/>
                </a:solidFill>
                <a:latin typeface="+mn-lt"/>
                <a:ea typeface="+mn-ea"/>
                <a:cs typeface="+mn-ea"/>
                <a:sym typeface="+mn-lt"/>
              </a:endParaRPr>
            </a:p>
          </p:txBody>
        </p:sp>
      </p:grpSp>
      <p:grpSp>
        <p:nvGrpSpPr>
          <p:cNvPr id="4" name="组合 3"/>
          <p:cNvGrpSpPr/>
          <p:nvPr/>
        </p:nvGrpSpPr>
        <p:grpSpPr>
          <a:xfrm>
            <a:off x="4436033" y="1224116"/>
            <a:ext cx="1365175" cy="3485957"/>
            <a:chOff x="3435335" y="1252165"/>
            <a:chExt cx="1023937" cy="2614612"/>
          </a:xfrm>
        </p:grpSpPr>
        <p:sp>
          <p:nvSpPr>
            <p:cNvPr id="152" name="Freeform 9"/>
            <p:cNvSpPr>
              <a:spLocks noChangeArrowheads="1"/>
            </p:cNvSpPr>
            <p:nvPr/>
          </p:nvSpPr>
          <p:spPr bwMode="auto">
            <a:xfrm>
              <a:off x="3435335" y="2561852"/>
              <a:ext cx="168275" cy="198438"/>
            </a:xfrm>
            <a:custGeom>
              <a:avLst/>
              <a:gdLst>
                <a:gd name="T0" fmla="*/ 0 w 45"/>
                <a:gd name="T1" fmla="*/ 30 h 53"/>
                <a:gd name="T2" fmla="*/ 22 w 45"/>
                <a:gd name="T3" fmla="*/ 53 h 53"/>
                <a:gd name="T4" fmla="*/ 45 w 45"/>
                <a:gd name="T5" fmla="*/ 30 h 53"/>
                <a:gd name="T6" fmla="*/ 45 w 45"/>
                <a:gd name="T7" fmla="*/ 0 h 53"/>
                <a:gd name="T8" fmla="*/ 0 w 45"/>
                <a:gd name="T9" fmla="*/ 0 h 53"/>
                <a:gd name="T10" fmla="*/ 0 w 45"/>
                <a:gd name="T11" fmla="*/ 30 h 53"/>
                <a:gd name="T12" fmla="*/ 0 60000 65536"/>
                <a:gd name="T13" fmla="*/ 0 60000 65536"/>
                <a:gd name="T14" fmla="*/ 0 60000 65536"/>
                <a:gd name="T15" fmla="*/ 0 60000 65536"/>
                <a:gd name="T16" fmla="*/ 0 60000 65536"/>
                <a:gd name="T17" fmla="*/ 0 60000 65536"/>
                <a:gd name="T18" fmla="*/ 0 w 45"/>
                <a:gd name="T19" fmla="*/ 0 h 53"/>
                <a:gd name="T20" fmla="*/ 45 w 45"/>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45" h="53">
                  <a:moveTo>
                    <a:pt x="0" y="30"/>
                  </a:moveTo>
                  <a:cubicBezTo>
                    <a:pt x="0" y="43"/>
                    <a:pt x="10" y="53"/>
                    <a:pt x="22" y="53"/>
                  </a:cubicBezTo>
                  <a:cubicBezTo>
                    <a:pt x="35" y="53"/>
                    <a:pt x="45" y="43"/>
                    <a:pt x="45" y="30"/>
                  </a:cubicBezTo>
                  <a:cubicBezTo>
                    <a:pt x="45" y="0"/>
                    <a:pt x="45" y="0"/>
                    <a:pt x="45" y="0"/>
                  </a:cubicBezTo>
                  <a:cubicBezTo>
                    <a:pt x="0" y="0"/>
                    <a:pt x="0" y="0"/>
                    <a:pt x="0" y="0"/>
                  </a:cubicBezTo>
                  <a:lnTo>
                    <a:pt x="0" y="30"/>
                  </a:lnTo>
                  <a:close/>
                </a:path>
              </a:pathLst>
            </a:cu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sp>
          <p:nvSpPr>
            <p:cNvPr id="153" name="Freeform 10"/>
            <p:cNvSpPr>
              <a:spLocks noChangeArrowheads="1"/>
            </p:cNvSpPr>
            <p:nvPr/>
          </p:nvSpPr>
          <p:spPr bwMode="auto">
            <a:xfrm>
              <a:off x="3675047" y="2561852"/>
              <a:ext cx="536575" cy="1304925"/>
            </a:xfrm>
            <a:custGeom>
              <a:avLst/>
              <a:gdLst>
                <a:gd name="T0" fmla="*/ 0 w 143"/>
                <a:gd name="T1" fmla="*/ 23 h 348"/>
                <a:gd name="T2" fmla="*/ 1 w 143"/>
                <a:gd name="T3" fmla="*/ 30 h 348"/>
                <a:gd name="T4" fmla="*/ 1 w 143"/>
                <a:gd name="T5" fmla="*/ 314 h 348"/>
                <a:gd name="T6" fmla="*/ 33 w 143"/>
                <a:gd name="T7" fmla="*/ 348 h 348"/>
                <a:gd name="T8" fmla="*/ 64 w 143"/>
                <a:gd name="T9" fmla="*/ 314 h 348"/>
                <a:gd name="T10" fmla="*/ 64 w 143"/>
                <a:gd name="T11" fmla="*/ 63 h 348"/>
                <a:gd name="T12" fmla="*/ 80 w 143"/>
                <a:gd name="T13" fmla="*/ 63 h 348"/>
                <a:gd name="T14" fmla="*/ 80 w 143"/>
                <a:gd name="T15" fmla="*/ 314 h 348"/>
                <a:gd name="T16" fmla="*/ 112 w 143"/>
                <a:gd name="T17" fmla="*/ 348 h 348"/>
                <a:gd name="T18" fmla="*/ 143 w 143"/>
                <a:gd name="T19" fmla="*/ 314 h 348"/>
                <a:gd name="T20" fmla="*/ 143 w 143"/>
                <a:gd name="T21" fmla="*/ 23 h 348"/>
                <a:gd name="T22" fmla="*/ 143 w 143"/>
                <a:gd name="T23" fmla="*/ 21 h 348"/>
                <a:gd name="T24" fmla="*/ 143 w 143"/>
                <a:gd name="T25" fmla="*/ 0 h 348"/>
                <a:gd name="T26" fmla="*/ 0 w 143"/>
                <a:gd name="T27" fmla="*/ 0 h 348"/>
                <a:gd name="T28" fmla="*/ 0 w 143"/>
                <a:gd name="T29" fmla="*/ 23 h 3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3"/>
                <a:gd name="T46" fmla="*/ 0 h 348"/>
                <a:gd name="T47" fmla="*/ 143 w 143"/>
                <a:gd name="T48" fmla="*/ 348 h 3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3" h="348">
                  <a:moveTo>
                    <a:pt x="0" y="23"/>
                  </a:moveTo>
                  <a:cubicBezTo>
                    <a:pt x="0" y="26"/>
                    <a:pt x="1" y="28"/>
                    <a:pt x="1" y="30"/>
                  </a:cubicBezTo>
                  <a:cubicBezTo>
                    <a:pt x="1" y="314"/>
                    <a:pt x="1" y="314"/>
                    <a:pt x="1" y="314"/>
                  </a:cubicBezTo>
                  <a:cubicBezTo>
                    <a:pt x="1" y="333"/>
                    <a:pt x="15" y="348"/>
                    <a:pt x="33" y="348"/>
                  </a:cubicBezTo>
                  <a:cubicBezTo>
                    <a:pt x="50" y="348"/>
                    <a:pt x="64" y="333"/>
                    <a:pt x="64" y="314"/>
                  </a:cubicBezTo>
                  <a:cubicBezTo>
                    <a:pt x="64" y="63"/>
                    <a:pt x="64" y="63"/>
                    <a:pt x="64" y="63"/>
                  </a:cubicBezTo>
                  <a:cubicBezTo>
                    <a:pt x="80" y="63"/>
                    <a:pt x="80" y="63"/>
                    <a:pt x="80" y="63"/>
                  </a:cubicBezTo>
                  <a:cubicBezTo>
                    <a:pt x="80" y="314"/>
                    <a:pt x="80" y="314"/>
                    <a:pt x="80" y="314"/>
                  </a:cubicBezTo>
                  <a:cubicBezTo>
                    <a:pt x="80" y="333"/>
                    <a:pt x="94" y="348"/>
                    <a:pt x="112" y="348"/>
                  </a:cubicBezTo>
                  <a:cubicBezTo>
                    <a:pt x="129" y="348"/>
                    <a:pt x="143" y="333"/>
                    <a:pt x="143" y="314"/>
                  </a:cubicBezTo>
                  <a:cubicBezTo>
                    <a:pt x="143" y="23"/>
                    <a:pt x="143" y="23"/>
                    <a:pt x="143" y="23"/>
                  </a:cubicBezTo>
                  <a:cubicBezTo>
                    <a:pt x="143" y="21"/>
                    <a:pt x="143" y="21"/>
                    <a:pt x="143" y="21"/>
                  </a:cubicBezTo>
                  <a:cubicBezTo>
                    <a:pt x="143" y="0"/>
                    <a:pt x="143" y="0"/>
                    <a:pt x="143" y="0"/>
                  </a:cubicBezTo>
                  <a:cubicBezTo>
                    <a:pt x="0" y="0"/>
                    <a:pt x="0" y="0"/>
                    <a:pt x="0" y="0"/>
                  </a:cubicBezTo>
                  <a:lnTo>
                    <a:pt x="0" y="23"/>
                  </a:lnTo>
                  <a:close/>
                </a:path>
              </a:pathLst>
            </a:custGeom>
            <a:solidFill>
              <a:schemeClr val="accent1"/>
            </a:solidFill>
            <a:ln w="28575">
              <a:solidFill>
                <a:srgbClr val="F2F2F2"/>
              </a:solidFill>
            </a:ln>
            <a:effectLst>
              <a:outerShdw blurRad="88900" dist="75434" dir="2699985" rotWithShape="0">
                <a:scrgbClr r="0" g="0" b="0">
                  <a:alpha val="23000"/>
                </a:scrgbClr>
              </a:outerShdw>
            </a:effec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2133">
                <a:solidFill>
                  <a:srgbClr val="000000"/>
                </a:solidFill>
                <a:latin typeface="+mn-lt"/>
                <a:ea typeface="+mn-ea"/>
                <a:cs typeface="+mn-ea"/>
                <a:sym typeface="+mn-lt"/>
              </a:endParaRPr>
            </a:p>
          </p:txBody>
        </p:sp>
        <p:sp>
          <p:nvSpPr>
            <p:cNvPr id="154" name="Freeform 11"/>
            <p:cNvSpPr>
              <a:spLocks noChangeArrowheads="1"/>
            </p:cNvSpPr>
            <p:nvPr/>
          </p:nvSpPr>
          <p:spPr bwMode="auto">
            <a:xfrm>
              <a:off x="4275122" y="2561852"/>
              <a:ext cx="184150" cy="198438"/>
            </a:xfrm>
            <a:custGeom>
              <a:avLst/>
              <a:gdLst>
                <a:gd name="T0" fmla="*/ 0 w 49"/>
                <a:gd name="T1" fmla="*/ 0 h 53"/>
                <a:gd name="T2" fmla="*/ 0 w 49"/>
                <a:gd name="T3" fmla="*/ 30 h 53"/>
                <a:gd name="T4" fmla="*/ 25 w 49"/>
                <a:gd name="T5" fmla="*/ 53 h 53"/>
                <a:gd name="T6" fmla="*/ 49 w 49"/>
                <a:gd name="T7" fmla="*/ 30 h 53"/>
                <a:gd name="T8" fmla="*/ 49 w 49"/>
                <a:gd name="T9" fmla="*/ 0 h 53"/>
                <a:gd name="T10" fmla="*/ 0 w 49"/>
                <a:gd name="T11" fmla="*/ 0 h 53"/>
                <a:gd name="T12" fmla="*/ 0 60000 65536"/>
                <a:gd name="T13" fmla="*/ 0 60000 65536"/>
                <a:gd name="T14" fmla="*/ 0 60000 65536"/>
                <a:gd name="T15" fmla="*/ 0 60000 65536"/>
                <a:gd name="T16" fmla="*/ 0 60000 65536"/>
                <a:gd name="T17" fmla="*/ 0 60000 65536"/>
                <a:gd name="T18" fmla="*/ 0 w 49"/>
                <a:gd name="T19" fmla="*/ 0 h 53"/>
                <a:gd name="T20" fmla="*/ 49 w 49"/>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49" h="53">
                  <a:moveTo>
                    <a:pt x="0" y="0"/>
                  </a:moveTo>
                  <a:cubicBezTo>
                    <a:pt x="0" y="30"/>
                    <a:pt x="0" y="30"/>
                    <a:pt x="0" y="30"/>
                  </a:cubicBezTo>
                  <a:cubicBezTo>
                    <a:pt x="0" y="43"/>
                    <a:pt x="11" y="53"/>
                    <a:pt x="25" y="53"/>
                  </a:cubicBezTo>
                  <a:cubicBezTo>
                    <a:pt x="38" y="53"/>
                    <a:pt x="49" y="43"/>
                    <a:pt x="49" y="30"/>
                  </a:cubicBezTo>
                  <a:cubicBezTo>
                    <a:pt x="49" y="0"/>
                    <a:pt x="49" y="0"/>
                    <a:pt x="49" y="0"/>
                  </a:cubicBezTo>
                  <a:lnTo>
                    <a:pt x="0" y="0"/>
                  </a:lnTo>
                  <a:close/>
                </a:path>
              </a:pathLst>
            </a:cu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sp>
          <p:nvSpPr>
            <p:cNvPr id="155" name="Freeform 12"/>
            <p:cNvSpPr>
              <a:spLocks noChangeArrowheads="1"/>
            </p:cNvSpPr>
            <p:nvPr/>
          </p:nvSpPr>
          <p:spPr bwMode="auto">
            <a:xfrm>
              <a:off x="3435335" y="1703015"/>
              <a:ext cx="1023937" cy="858837"/>
            </a:xfrm>
            <a:custGeom>
              <a:avLst/>
              <a:gdLst>
                <a:gd name="T0" fmla="*/ 273 w 273"/>
                <a:gd name="T1" fmla="*/ 67 h 229"/>
                <a:gd name="T2" fmla="*/ 273 w 273"/>
                <a:gd name="T3" fmla="*/ 58 h 229"/>
                <a:gd name="T4" fmla="*/ 273 w 273"/>
                <a:gd name="T5" fmla="*/ 54 h 229"/>
                <a:gd name="T6" fmla="*/ 207 w 273"/>
                <a:gd name="T7" fmla="*/ 0 h 229"/>
                <a:gd name="T8" fmla="*/ 69 w 273"/>
                <a:gd name="T9" fmla="*/ 0 h 229"/>
                <a:gd name="T10" fmla="*/ 0 w 273"/>
                <a:gd name="T11" fmla="*/ 56 h 229"/>
                <a:gd name="T12" fmla="*/ 0 w 273"/>
                <a:gd name="T13" fmla="*/ 58 h 229"/>
                <a:gd name="T14" fmla="*/ 0 w 273"/>
                <a:gd name="T15" fmla="*/ 67 h 229"/>
                <a:gd name="T16" fmla="*/ 0 w 273"/>
                <a:gd name="T17" fmla="*/ 229 h 229"/>
                <a:gd name="T18" fmla="*/ 45 w 273"/>
                <a:gd name="T19" fmla="*/ 229 h 229"/>
                <a:gd name="T20" fmla="*/ 45 w 273"/>
                <a:gd name="T21" fmla="*/ 93 h 229"/>
                <a:gd name="T22" fmla="*/ 64 w 273"/>
                <a:gd name="T23" fmla="*/ 93 h 229"/>
                <a:gd name="T24" fmla="*/ 64 w 273"/>
                <a:gd name="T25" fmla="*/ 229 h 229"/>
                <a:gd name="T26" fmla="*/ 207 w 273"/>
                <a:gd name="T27" fmla="*/ 229 h 229"/>
                <a:gd name="T28" fmla="*/ 207 w 273"/>
                <a:gd name="T29" fmla="*/ 93 h 229"/>
                <a:gd name="T30" fmla="*/ 224 w 273"/>
                <a:gd name="T31" fmla="*/ 93 h 229"/>
                <a:gd name="T32" fmla="*/ 224 w 273"/>
                <a:gd name="T33" fmla="*/ 229 h 229"/>
                <a:gd name="T34" fmla="*/ 273 w 273"/>
                <a:gd name="T35" fmla="*/ 229 h 229"/>
                <a:gd name="T36" fmla="*/ 273 w 273"/>
                <a:gd name="T37" fmla="*/ 67 h 2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3"/>
                <a:gd name="T58" fmla="*/ 0 h 229"/>
                <a:gd name="T59" fmla="*/ 273 w 273"/>
                <a:gd name="T60" fmla="*/ 229 h 22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3" h="229">
                  <a:moveTo>
                    <a:pt x="273" y="67"/>
                  </a:moveTo>
                  <a:cubicBezTo>
                    <a:pt x="273" y="58"/>
                    <a:pt x="273" y="58"/>
                    <a:pt x="273" y="58"/>
                  </a:cubicBezTo>
                  <a:cubicBezTo>
                    <a:pt x="273" y="54"/>
                    <a:pt x="273" y="54"/>
                    <a:pt x="273" y="54"/>
                  </a:cubicBezTo>
                  <a:cubicBezTo>
                    <a:pt x="273" y="36"/>
                    <a:pt x="250" y="0"/>
                    <a:pt x="207" y="0"/>
                  </a:cubicBezTo>
                  <a:cubicBezTo>
                    <a:pt x="69" y="0"/>
                    <a:pt x="69" y="0"/>
                    <a:pt x="69" y="0"/>
                  </a:cubicBezTo>
                  <a:cubicBezTo>
                    <a:pt x="19" y="1"/>
                    <a:pt x="0" y="42"/>
                    <a:pt x="0" y="56"/>
                  </a:cubicBezTo>
                  <a:cubicBezTo>
                    <a:pt x="0" y="58"/>
                    <a:pt x="0" y="58"/>
                    <a:pt x="0" y="58"/>
                  </a:cubicBezTo>
                  <a:cubicBezTo>
                    <a:pt x="0" y="67"/>
                    <a:pt x="0" y="67"/>
                    <a:pt x="0" y="67"/>
                  </a:cubicBezTo>
                  <a:cubicBezTo>
                    <a:pt x="0" y="229"/>
                    <a:pt x="0" y="229"/>
                    <a:pt x="0" y="229"/>
                  </a:cubicBezTo>
                  <a:cubicBezTo>
                    <a:pt x="45" y="229"/>
                    <a:pt x="45" y="229"/>
                    <a:pt x="45" y="229"/>
                  </a:cubicBezTo>
                  <a:cubicBezTo>
                    <a:pt x="45" y="93"/>
                    <a:pt x="45" y="93"/>
                    <a:pt x="45" y="93"/>
                  </a:cubicBezTo>
                  <a:cubicBezTo>
                    <a:pt x="64" y="93"/>
                    <a:pt x="64" y="93"/>
                    <a:pt x="64" y="93"/>
                  </a:cubicBezTo>
                  <a:cubicBezTo>
                    <a:pt x="64" y="229"/>
                    <a:pt x="64" y="229"/>
                    <a:pt x="64" y="229"/>
                  </a:cubicBezTo>
                  <a:cubicBezTo>
                    <a:pt x="207" y="229"/>
                    <a:pt x="207" y="229"/>
                    <a:pt x="207" y="229"/>
                  </a:cubicBezTo>
                  <a:cubicBezTo>
                    <a:pt x="207" y="93"/>
                    <a:pt x="207" y="93"/>
                    <a:pt x="207" y="93"/>
                  </a:cubicBezTo>
                  <a:cubicBezTo>
                    <a:pt x="224" y="93"/>
                    <a:pt x="224" y="93"/>
                    <a:pt x="224" y="93"/>
                  </a:cubicBezTo>
                  <a:cubicBezTo>
                    <a:pt x="224" y="229"/>
                    <a:pt x="224" y="229"/>
                    <a:pt x="224" y="229"/>
                  </a:cubicBezTo>
                  <a:cubicBezTo>
                    <a:pt x="273" y="229"/>
                    <a:pt x="273" y="229"/>
                    <a:pt x="273" y="229"/>
                  </a:cubicBezTo>
                  <a:lnTo>
                    <a:pt x="273" y="67"/>
                  </a:lnTo>
                  <a:close/>
                </a:path>
              </a:pathLst>
            </a:cu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sp>
          <p:nvSpPr>
            <p:cNvPr id="156" name="Oval 13"/>
            <p:cNvSpPr>
              <a:spLocks noChangeArrowheads="1"/>
            </p:cNvSpPr>
            <p:nvPr/>
          </p:nvSpPr>
          <p:spPr bwMode="auto">
            <a:xfrm>
              <a:off x="3743310" y="1252165"/>
              <a:ext cx="407987" cy="412750"/>
            </a:xfrm>
            <a:prstGeom prst="ellipse">
              <a:avLst/>
            </a:pr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grpSp>
      <p:grpSp>
        <p:nvGrpSpPr>
          <p:cNvPr id="5" name="组合 4"/>
          <p:cNvGrpSpPr/>
          <p:nvPr/>
        </p:nvGrpSpPr>
        <p:grpSpPr>
          <a:xfrm>
            <a:off x="6491201" y="1224116"/>
            <a:ext cx="1365176" cy="3485957"/>
            <a:chOff x="4976797" y="1252165"/>
            <a:chExt cx="1023938" cy="2614612"/>
          </a:xfrm>
        </p:grpSpPr>
        <p:sp>
          <p:nvSpPr>
            <p:cNvPr id="157" name="Freeform 14"/>
            <p:cNvSpPr>
              <a:spLocks noChangeArrowheads="1"/>
            </p:cNvSpPr>
            <p:nvPr/>
          </p:nvSpPr>
          <p:spPr bwMode="auto">
            <a:xfrm>
              <a:off x="4979972" y="1703015"/>
              <a:ext cx="1017588" cy="179387"/>
            </a:xfrm>
            <a:custGeom>
              <a:avLst/>
              <a:gdLst>
                <a:gd name="T0" fmla="*/ 206 w 271"/>
                <a:gd name="T1" fmla="*/ 0 h 48"/>
                <a:gd name="T2" fmla="*/ 69 w 271"/>
                <a:gd name="T3" fmla="*/ 0 h 48"/>
                <a:gd name="T4" fmla="*/ 0 w 271"/>
                <a:gd name="T5" fmla="*/ 48 h 48"/>
                <a:gd name="T6" fmla="*/ 271 w 271"/>
                <a:gd name="T7" fmla="*/ 48 h 48"/>
                <a:gd name="T8" fmla="*/ 206 w 271"/>
                <a:gd name="T9" fmla="*/ 0 h 48"/>
                <a:gd name="T10" fmla="*/ 0 60000 65536"/>
                <a:gd name="T11" fmla="*/ 0 60000 65536"/>
                <a:gd name="T12" fmla="*/ 0 60000 65536"/>
                <a:gd name="T13" fmla="*/ 0 60000 65536"/>
                <a:gd name="T14" fmla="*/ 0 60000 65536"/>
                <a:gd name="T15" fmla="*/ 0 w 271"/>
                <a:gd name="T16" fmla="*/ 0 h 48"/>
                <a:gd name="T17" fmla="*/ 271 w 271"/>
                <a:gd name="T18" fmla="*/ 48 h 48"/>
              </a:gdLst>
              <a:ahLst/>
              <a:cxnLst>
                <a:cxn ang="T10">
                  <a:pos x="T0" y="T1"/>
                </a:cxn>
                <a:cxn ang="T11">
                  <a:pos x="T2" y="T3"/>
                </a:cxn>
                <a:cxn ang="T12">
                  <a:pos x="T4" y="T5"/>
                </a:cxn>
                <a:cxn ang="T13">
                  <a:pos x="T6" y="T7"/>
                </a:cxn>
                <a:cxn ang="T14">
                  <a:pos x="T8" y="T9"/>
                </a:cxn>
              </a:cxnLst>
              <a:rect l="T15" t="T16" r="T17" b="T18"/>
              <a:pathLst>
                <a:path w="271" h="48">
                  <a:moveTo>
                    <a:pt x="206" y="0"/>
                  </a:moveTo>
                  <a:cubicBezTo>
                    <a:pt x="69" y="0"/>
                    <a:pt x="69" y="0"/>
                    <a:pt x="69" y="0"/>
                  </a:cubicBezTo>
                  <a:cubicBezTo>
                    <a:pt x="26" y="1"/>
                    <a:pt x="6" y="30"/>
                    <a:pt x="0" y="48"/>
                  </a:cubicBezTo>
                  <a:cubicBezTo>
                    <a:pt x="271" y="48"/>
                    <a:pt x="271" y="48"/>
                    <a:pt x="271" y="48"/>
                  </a:cubicBezTo>
                  <a:cubicBezTo>
                    <a:pt x="267" y="29"/>
                    <a:pt x="245" y="0"/>
                    <a:pt x="206" y="0"/>
                  </a:cubicBezTo>
                  <a:close/>
                </a:path>
              </a:pathLst>
            </a:cu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sp>
          <p:nvSpPr>
            <p:cNvPr id="158" name="Freeform 15"/>
            <p:cNvSpPr>
              <a:spLocks noChangeArrowheads="1"/>
            </p:cNvSpPr>
            <p:nvPr/>
          </p:nvSpPr>
          <p:spPr bwMode="auto">
            <a:xfrm>
              <a:off x="4976797" y="1882402"/>
              <a:ext cx="1023938" cy="1984375"/>
            </a:xfrm>
            <a:custGeom>
              <a:avLst/>
              <a:gdLst>
                <a:gd name="T0" fmla="*/ 1 w 273"/>
                <a:gd name="T1" fmla="*/ 0 h 529"/>
                <a:gd name="T2" fmla="*/ 0 w 273"/>
                <a:gd name="T3" fmla="*/ 8 h 529"/>
                <a:gd name="T4" fmla="*/ 0 w 273"/>
                <a:gd name="T5" fmla="*/ 10 h 529"/>
                <a:gd name="T6" fmla="*/ 0 w 273"/>
                <a:gd name="T7" fmla="*/ 19 h 529"/>
                <a:gd name="T8" fmla="*/ 0 w 273"/>
                <a:gd name="T9" fmla="*/ 211 h 529"/>
                <a:gd name="T10" fmla="*/ 22 w 273"/>
                <a:gd name="T11" fmla="*/ 234 h 529"/>
                <a:gd name="T12" fmla="*/ 45 w 273"/>
                <a:gd name="T13" fmla="*/ 211 h 529"/>
                <a:gd name="T14" fmla="*/ 45 w 273"/>
                <a:gd name="T15" fmla="*/ 45 h 529"/>
                <a:gd name="T16" fmla="*/ 65 w 273"/>
                <a:gd name="T17" fmla="*/ 45 h 529"/>
                <a:gd name="T18" fmla="*/ 65 w 273"/>
                <a:gd name="T19" fmla="*/ 204 h 529"/>
                <a:gd name="T20" fmla="*/ 65 w 273"/>
                <a:gd name="T21" fmla="*/ 211 h 529"/>
                <a:gd name="T22" fmla="*/ 65 w 273"/>
                <a:gd name="T23" fmla="*/ 495 h 529"/>
                <a:gd name="T24" fmla="*/ 97 w 273"/>
                <a:gd name="T25" fmla="*/ 529 h 529"/>
                <a:gd name="T26" fmla="*/ 128 w 273"/>
                <a:gd name="T27" fmla="*/ 495 h 529"/>
                <a:gd name="T28" fmla="*/ 128 w 273"/>
                <a:gd name="T29" fmla="*/ 244 h 529"/>
                <a:gd name="T30" fmla="*/ 144 w 273"/>
                <a:gd name="T31" fmla="*/ 244 h 529"/>
                <a:gd name="T32" fmla="*/ 144 w 273"/>
                <a:gd name="T33" fmla="*/ 495 h 529"/>
                <a:gd name="T34" fmla="*/ 176 w 273"/>
                <a:gd name="T35" fmla="*/ 529 h 529"/>
                <a:gd name="T36" fmla="*/ 207 w 273"/>
                <a:gd name="T37" fmla="*/ 495 h 529"/>
                <a:gd name="T38" fmla="*/ 207 w 273"/>
                <a:gd name="T39" fmla="*/ 204 h 529"/>
                <a:gd name="T40" fmla="*/ 207 w 273"/>
                <a:gd name="T41" fmla="*/ 202 h 529"/>
                <a:gd name="T42" fmla="*/ 207 w 273"/>
                <a:gd name="T43" fmla="*/ 45 h 529"/>
                <a:gd name="T44" fmla="*/ 224 w 273"/>
                <a:gd name="T45" fmla="*/ 45 h 529"/>
                <a:gd name="T46" fmla="*/ 224 w 273"/>
                <a:gd name="T47" fmla="*/ 211 h 529"/>
                <a:gd name="T48" fmla="*/ 249 w 273"/>
                <a:gd name="T49" fmla="*/ 234 h 529"/>
                <a:gd name="T50" fmla="*/ 273 w 273"/>
                <a:gd name="T51" fmla="*/ 211 h 529"/>
                <a:gd name="T52" fmla="*/ 273 w 273"/>
                <a:gd name="T53" fmla="*/ 19 h 529"/>
                <a:gd name="T54" fmla="*/ 273 w 273"/>
                <a:gd name="T55" fmla="*/ 10 h 529"/>
                <a:gd name="T56" fmla="*/ 273 w 273"/>
                <a:gd name="T57" fmla="*/ 6 h 529"/>
                <a:gd name="T58" fmla="*/ 272 w 273"/>
                <a:gd name="T59" fmla="*/ 0 h 529"/>
                <a:gd name="T60" fmla="*/ 1 w 273"/>
                <a:gd name="T61" fmla="*/ 0 h 5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73"/>
                <a:gd name="T94" fmla="*/ 0 h 529"/>
                <a:gd name="T95" fmla="*/ 273 w 273"/>
                <a:gd name="T96" fmla="*/ 529 h 52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73" h="529">
                  <a:moveTo>
                    <a:pt x="1" y="0"/>
                  </a:moveTo>
                  <a:cubicBezTo>
                    <a:pt x="0" y="3"/>
                    <a:pt x="0" y="6"/>
                    <a:pt x="0" y="8"/>
                  </a:cubicBezTo>
                  <a:cubicBezTo>
                    <a:pt x="0" y="10"/>
                    <a:pt x="0" y="10"/>
                    <a:pt x="0" y="10"/>
                  </a:cubicBezTo>
                  <a:cubicBezTo>
                    <a:pt x="0" y="19"/>
                    <a:pt x="0" y="19"/>
                    <a:pt x="0" y="19"/>
                  </a:cubicBezTo>
                  <a:cubicBezTo>
                    <a:pt x="0" y="211"/>
                    <a:pt x="0" y="211"/>
                    <a:pt x="0" y="211"/>
                  </a:cubicBezTo>
                  <a:cubicBezTo>
                    <a:pt x="0" y="224"/>
                    <a:pt x="10" y="234"/>
                    <a:pt x="22" y="234"/>
                  </a:cubicBezTo>
                  <a:cubicBezTo>
                    <a:pt x="35" y="234"/>
                    <a:pt x="45" y="224"/>
                    <a:pt x="45" y="211"/>
                  </a:cubicBezTo>
                  <a:cubicBezTo>
                    <a:pt x="45" y="45"/>
                    <a:pt x="45" y="45"/>
                    <a:pt x="45" y="45"/>
                  </a:cubicBezTo>
                  <a:cubicBezTo>
                    <a:pt x="65" y="45"/>
                    <a:pt x="65" y="45"/>
                    <a:pt x="65" y="45"/>
                  </a:cubicBezTo>
                  <a:cubicBezTo>
                    <a:pt x="65" y="204"/>
                    <a:pt x="65" y="204"/>
                    <a:pt x="65" y="204"/>
                  </a:cubicBezTo>
                  <a:cubicBezTo>
                    <a:pt x="65" y="207"/>
                    <a:pt x="65" y="209"/>
                    <a:pt x="65" y="211"/>
                  </a:cubicBezTo>
                  <a:cubicBezTo>
                    <a:pt x="65" y="495"/>
                    <a:pt x="65" y="495"/>
                    <a:pt x="65" y="495"/>
                  </a:cubicBezTo>
                  <a:cubicBezTo>
                    <a:pt x="65" y="514"/>
                    <a:pt x="79" y="529"/>
                    <a:pt x="97" y="529"/>
                  </a:cubicBezTo>
                  <a:cubicBezTo>
                    <a:pt x="114" y="529"/>
                    <a:pt x="128" y="514"/>
                    <a:pt x="128" y="495"/>
                  </a:cubicBezTo>
                  <a:cubicBezTo>
                    <a:pt x="128" y="244"/>
                    <a:pt x="128" y="244"/>
                    <a:pt x="128" y="244"/>
                  </a:cubicBezTo>
                  <a:cubicBezTo>
                    <a:pt x="144" y="244"/>
                    <a:pt x="144" y="244"/>
                    <a:pt x="144" y="244"/>
                  </a:cubicBezTo>
                  <a:cubicBezTo>
                    <a:pt x="144" y="495"/>
                    <a:pt x="144" y="495"/>
                    <a:pt x="144" y="495"/>
                  </a:cubicBezTo>
                  <a:cubicBezTo>
                    <a:pt x="144" y="514"/>
                    <a:pt x="158" y="529"/>
                    <a:pt x="176" y="529"/>
                  </a:cubicBezTo>
                  <a:cubicBezTo>
                    <a:pt x="193" y="529"/>
                    <a:pt x="207" y="514"/>
                    <a:pt x="207" y="495"/>
                  </a:cubicBezTo>
                  <a:cubicBezTo>
                    <a:pt x="207" y="204"/>
                    <a:pt x="207" y="204"/>
                    <a:pt x="207" y="204"/>
                  </a:cubicBezTo>
                  <a:cubicBezTo>
                    <a:pt x="207" y="202"/>
                    <a:pt x="207" y="202"/>
                    <a:pt x="207" y="202"/>
                  </a:cubicBezTo>
                  <a:cubicBezTo>
                    <a:pt x="207" y="45"/>
                    <a:pt x="207" y="45"/>
                    <a:pt x="207" y="45"/>
                  </a:cubicBezTo>
                  <a:cubicBezTo>
                    <a:pt x="224" y="45"/>
                    <a:pt x="224" y="45"/>
                    <a:pt x="224" y="45"/>
                  </a:cubicBezTo>
                  <a:cubicBezTo>
                    <a:pt x="224" y="211"/>
                    <a:pt x="224" y="211"/>
                    <a:pt x="224" y="211"/>
                  </a:cubicBezTo>
                  <a:cubicBezTo>
                    <a:pt x="224" y="224"/>
                    <a:pt x="235" y="234"/>
                    <a:pt x="249" y="234"/>
                  </a:cubicBezTo>
                  <a:cubicBezTo>
                    <a:pt x="262" y="234"/>
                    <a:pt x="273" y="224"/>
                    <a:pt x="273" y="211"/>
                  </a:cubicBezTo>
                  <a:cubicBezTo>
                    <a:pt x="273" y="19"/>
                    <a:pt x="273" y="19"/>
                    <a:pt x="273" y="19"/>
                  </a:cubicBezTo>
                  <a:cubicBezTo>
                    <a:pt x="273" y="10"/>
                    <a:pt x="273" y="10"/>
                    <a:pt x="273" y="10"/>
                  </a:cubicBezTo>
                  <a:cubicBezTo>
                    <a:pt x="273" y="6"/>
                    <a:pt x="273" y="6"/>
                    <a:pt x="273" y="6"/>
                  </a:cubicBezTo>
                  <a:cubicBezTo>
                    <a:pt x="273" y="4"/>
                    <a:pt x="273" y="2"/>
                    <a:pt x="272" y="0"/>
                  </a:cubicBezTo>
                  <a:lnTo>
                    <a:pt x="1" y="0"/>
                  </a:lnTo>
                  <a:close/>
                </a:path>
              </a:pathLst>
            </a:custGeom>
            <a:solidFill>
              <a:schemeClr val="accent2"/>
            </a:solidFill>
            <a:ln w="28575">
              <a:solidFill>
                <a:srgbClr val="F2F2F2"/>
              </a:solidFill>
            </a:ln>
            <a:effectLst>
              <a:outerShdw blurRad="88900" dist="75434" dir="2699985" rotWithShape="0">
                <a:scrgbClr r="0" g="0" b="0">
                  <a:alpha val="23000"/>
                </a:scrgbClr>
              </a:outerShdw>
            </a:effec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2133">
                <a:solidFill>
                  <a:srgbClr val="000000"/>
                </a:solidFill>
                <a:latin typeface="+mn-lt"/>
                <a:ea typeface="+mn-ea"/>
                <a:cs typeface="+mn-ea"/>
                <a:sym typeface="+mn-lt"/>
              </a:endParaRPr>
            </a:p>
          </p:txBody>
        </p:sp>
        <p:sp>
          <p:nvSpPr>
            <p:cNvPr id="159" name="Oval 16"/>
            <p:cNvSpPr>
              <a:spLocks noChangeArrowheads="1"/>
            </p:cNvSpPr>
            <p:nvPr/>
          </p:nvSpPr>
          <p:spPr bwMode="auto">
            <a:xfrm>
              <a:off x="5284772" y="1252165"/>
              <a:ext cx="407988" cy="412750"/>
            </a:xfrm>
            <a:prstGeom prst="ellipse">
              <a:avLst/>
            </a:pr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grpSp>
      <p:grpSp>
        <p:nvGrpSpPr>
          <p:cNvPr id="3" name="组合 2"/>
          <p:cNvGrpSpPr/>
          <p:nvPr/>
        </p:nvGrpSpPr>
        <p:grpSpPr>
          <a:xfrm>
            <a:off x="2380861" y="1224116"/>
            <a:ext cx="1365176" cy="3485957"/>
            <a:chOff x="1893872" y="1252165"/>
            <a:chExt cx="1023938" cy="2614612"/>
          </a:xfrm>
        </p:grpSpPr>
        <p:sp>
          <p:nvSpPr>
            <p:cNvPr id="160" name="Rectangle 17"/>
            <p:cNvSpPr>
              <a:spLocks noChangeArrowheads="1"/>
            </p:cNvSpPr>
            <p:nvPr/>
          </p:nvSpPr>
          <p:spPr bwMode="auto">
            <a:xfrm>
              <a:off x="2374885" y="2798390"/>
              <a:ext cx="58737" cy="415925"/>
            </a:xfrm>
            <a:prstGeom prst="rect">
              <a:avLst/>
            </a:pr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sp>
          <p:nvSpPr>
            <p:cNvPr id="161" name="Freeform 18"/>
            <p:cNvSpPr>
              <a:spLocks noChangeArrowheads="1"/>
            </p:cNvSpPr>
            <p:nvPr/>
          </p:nvSpPr>
          <p:spPr bwMode="auto">
            <a:xfrm>
              <a:off x="2138347" y="3214315"/>
              <a:ext cx="236538" cy="652462"/>
            </a:xfrm>
            <a:custGeom>
              <a:avLst/>
              <a:gdLst>
                <a:gd name="T0" fmla="*/ 0 w 63"/>
                <a:gd name="T1" fmla="*/ 140 h 174"/>
                <a:gd name="T2" fmla="*/ 32 w 63"/>
                <a:gd name="T3" fmla="*/ 174 h 174"/>
                <a:gd name="T4" fmla="*/ 63 w 63"/>
                <a:gd name="T5" fmla="*/ 140 h 174"/>
                <a:gd name="T6" fmla="*/ 63 w 63"/>
                <a:gd name="T7" fmla="*/ 0 h 174"/>
                <a:gd name="T8" fmla="*/ 0 w 63"/>
                <a:gd name="T9" fmla="*/ 0 h 174"/>
                <a:gd name="T10" fmla="*/ 0 w 63"/>
                <a:gd name="T11" fmla="*/ 140 h 174"/>
                <a:gd name="T12" fmla="*/ 0 60000 65536"/>
                <a:gd name="T13" fmla="*/ 0 60000 65536"/>
                <a:gd name="T14" fmla="*/ 0 60000 65536"/>
                <a:gd name="T15" fmla="*/ 0 60000 65536"/>
                <a:gd name="T16" fmla="*/ 0 60000 65536"/>
                <a:gd name="T17" fmla="*/ 0 60000 65536"/>
                <a:gd name="T18" fmla="*/ 0 w 63"/>
                <a:gd name="T19" fmla="*/ 0 h 174"/>
                <a:gd name="T20" fmla="*/ 63 w 63"/>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63" h="174">
                  <a:moveTo>
                    <a:pt x="0" y="140"/>
                  </a:moveTo>
                  <a:cubicBezTo>
                    <a:pt x="0" y="159"/>
                    <a:pt x="14" y="174"/>
                    <a:pt x="32" y="174"/>
                  </a:cubicBezTo>
                  <a:cubicBezTo>
                    <a:pt x="49" y="174"/>
                    <a:pt x="63" y="159"/>
                    <a:pt x="63" y="140"/>
                  </a:cubicBezTo>
                  <a:cubicBezTo>
                    <a:pt x="63" y="0"/>
                    <a:pt x="63" y="0"/>
                    <a:pt x="63" y="0"/>
                  </a:cubicBezTo>
                  <a:cubicBezTo>
                    <a:pt x="0" y="0"/>
                    <a:pt x="0" y="0"/>
                    <a:pt x="0" y="0"/>
                  </a:cubicBezTo>
                  <a:lnTo>
                    <a:pt x="0" y="140"/>
                  </a:lnTo>
                  <a:close/>
                </a:path>
              </a:pathLst>
            </a:custGeom>
            <a:solidFill>
              <a:schemeClr val="accent2"/>
            </a:solidFill>
            <a:ln w="28575">
              <a:solidFill>
                <a:srgbClr val="F2F2F2"/>
              </a:solidFill>
            </a:ln>
            <a:effectLst>
              <a:outerShdw blurRad="88900" dist="75434" dir="2699985" rotWithShape="0">
                <a:scrgbClr r="0" g="0" b="0">
                  <a:alpha val="23000"/>
                </a:scrgbClr>
              </a:outerShdw>
            </a:effec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2133">
                <a:solidFill>
                  <a:srgbClr val="000000"/>
                </a:solidFill>
                <a:latin typeface="+mn-lt"/>
                <a:ea typeface="+mn-ea"/>
                <a:cs typeface="+mn-ea"/>
                <a:sym typeface="+mn-lt"/>
              </a:endParaRPr>
            </a:p>
          </p:txBody>
        </p:sp>
        <p:sp>
          <p:nvSpPr>
            <p:cNvPr id="162" name="Freeform 19"/>
            <p:cNvSpPr>
              <a:spLocks noChangeArrowheads="1"/>
            </p:cNvSpPr>
            <p:nvPr/>
          </p:nvSpPr>
          <p:spPr bwMode="auto">
            <a:xfrm>
              <a:off x="2433622" y="3214315"/>
              <a:ext cx="236538" cy="652462"/>
            </a:xfrm>
            <a:custGeom>
              <a:avLst/>
              <a:gdLst>
                <a:gd name="T0" fmla="*/ 0 w 63"/>
                <a:gd name="T1" fmla="*/ 0 h 174"/>
                <a:gd name="T2" fmla="*/ 0 w 63"/>
                <a:gd name="T3" fmla="*/ 140 h 174"/>
                <a:gd name="T4" fmla="*/ 31 w 63"/>
                <a:gd name="T5" fmla="*/ 174 h 174"/>
                <a:gd name="T6" fmla="*/ 63 w 63"/>
                <a:gd name="T7" fmla="*/ 140 h 174"/>
                <a:gd name="T8" fmla="*/ 63 w 63"/>
                <a:gd name="T9" fmla="*/ 0 h 174"/>
                <a:gd name="T10" fmla="*/ 0 w 63"/>
                <a:gd name="T11" fmla="*/ 0 h 174"/>
                <a:gd name="T12" fmla="*/ 0 60000 65536"/>
                <a:gd name="T13" fmla="*/ 0 60000 65536"/>
                <a:gd name="T14" fmla="*/ 0 60000 65536"/>
                <a:gd name="T15" fmla="*/ 0 60000 65536"/>
                <a:gd name="T16" fmla="*/ 0 60000 65536"/>
                <a:gd name="T17" fmla="*/ 0 60000 65536"/>
                <a:gd name="T18" fmla="*/ 0 w 63"/>
                <a:gd name="T19" fmla="*/ 0 h 174"/>
                <a:gd name="T20" fmla="*/ 63 w 63"/>
                <a:gd name="T21" fmla="*/ 174 h 174"/>
              </a:gdLst>
              <a:ahLst/>
              <a:cxnLst>
                <a:cxn ang="T12">
                  <a:pos x="T0" y="T1"/>
                </a:cxn>
                <a:cxn ang="T13">
                  <a:pos x="T2" y="T3"/>
                </a:cxn>
                <a:cxn ang="T14">
                  <a:pos x="T4" y="T5"/>
                </a:cxn>
                <a:cxn ang="T15">
                  <a:pos x="T6" y="T7"/>
                </a:cxn>
                <a:cxn ang="T16">
                  <a:pos x="T8" y="T9"/>
                </a:cxn>
                <a:cxn ang="T17">
                  <a:pos x="T10" y="T11"/>
                </a:cxn>
              </a:cxnLst>
              <a:rect l="T18" t="T19" r="T20" b="T21"/>
              <a:pathLst>
                <a:path w="63" h="174">
                  <a:moveTo>
                    <a:pt x="0" y="0"/>
                  </a:moveTo>
                  <a:cubicBezTo>
                    <a:pt x="0" y="140"/>
                    <a:pt x="0" y="140"/>
                    <a:pt x="0" y="140"/>
                  </a:cubicBezTo>
                  <a:cubicBezTo>
                    <a:pt x="0" y="159"/>
                    <a:pt x="14" y="174"/>
                    <a:pt x="31" y="174"/>
                  </a:cubicBezTo>
                  <a:cubicBezTo>
                    <a:pt x="49" y="174"/>
                    <a:pt x="63" y="159"/>
                    <a:pt x="63" y="140"/>
                  </a:cubicBezTo>
                  <a:cubicBezTo>
                    <a:pt x="63" y="0"/>
                    <a:pt x="63" y="0"/>
                    <a:pt x="63" y="0"/>
                  </a:cubicBezTo>
                  <a:lnTo>
                    <a:pt x="0" y="0"/>
                  </a:lnTo>
                  <a:close/>
                </a:path>
              </a:pathLst>
            </a:custGeom>
            <a:solidFill>
              <a:schemeClr val="accent2"/>
            </a:solidFill>
            <a:ln w="28575">
              <a:solidFill>
                <a:srgbClr val="F2F2F2"/>
              </a:solidFill>
            </a:ln>
            <a:effectLst>
              <a:outerShdw blurRad="88900" dist="75434" dir="2699985" rotWithShape="0">
                <a:scrgbClr r="0" g="0" b="0">
                  <a:alpha val="23000"/>
                </a:scrgbClr>
              </a:outerShdw>
            </a:effec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2133">
                <a:solidFill>
                  <a:srgbClr val="000000"/>
                </a:solidFill>
                <a:latin typeface="+mn-lt"/>
                <a:ea typeface="+mn-ea"/>
                <a:cs typeface="+mn-ea"/>
                <a:sym typeface="+mn-lt"/>
              </a:endParaRPr>
            </a:p>
          </p:txBody>
        </p:sp>
        <p:sp>
          <p:nvSpPr>
            <p:cNvPr id="163" name="Freeform 20"/>
            <p:cNvSpPr>
              <a:spLocks noChangeArrowheads="1"/>
            </p:cNvSpPr>
            <p:nvPr/>
          </p:nvSpPr>
          <p:spPr bwMode="auto">
            <a:xfrm>
              <a:off x="1893872" y="1703015"/>
              <a:ext cx="1023938" cy="1511300"/>
            </a:xfrm>
            <a:custGeom>
              <a:avLst/>
              <a:gdLst>
                <a:gd name="T0" fmla="*/ 207 w 273"/>
                <a:gd name="T1" fmla="*/ 252 h 403"/>
                <a:gd name="T2" fmla="*/ 207 w 273"/>
                <a:gd name="T3" fmla="*/ 250 h 403"/>
                <a:gd name="T4" fmla="*/ 207 w 273"/>
                <a:gd name="T5" fmla="*/ 93 h 403"/>
                <a:gd name="T6" fmla="*/ 224 w 273"/>
                <a:gd name="T7" fmla="*/ 93 h 403"/>
                <a:gd name="T8" fmla="*/ 224 w 273"/>
                <a:gd name="T9" fmla="*/ 259 h 403"/>
                <a:gd name="T10" fmla="*/ 249 w 273"/>
                <a:gd name="T11" fmla="*/ 282 h 403"/>
                <a:gd name="T12" fmla="*/ 273 w 273"/>
                <a:gd name="T13" fmla="*/ 259 h 403"/>
                <a:gd name="T14" fmla="*/ 273 w 273"/>
                <a:gd name="T15" fmla="*/ 67 h 403"/>
                <a:gd name="T16" fmla="*/ 273 w 273"/>
                <a:gd name="T17" fmla="*/ 58 h 403"/>
                <a:gd name="T18" fmla="*/ 273 w 273"/>
                <a:gd name="T19" fmla="*/ 54 h 403"/>
                <a:gd name="T20" fmla="*/ 207 w 273"/>
                <a:gd name="T21" fmla="*/ 0 h 403"/>
                <a:gd name="T22" fmla="*/ 69 w 273"/>
                <a:gd name="T23" fmla="*/ 0 h 403"/>
                <a:gd name="T24" fmla="*/ 0 w 273"/>
                <a:gd name="T25" fmla="*/ 56 h 403"/>
                <a:gd name="T26" fmla="*/ 0 w 273"/>
                <a:gd name="T27" fmla="*/ 58 h 403"/>
                <a:gd name="T28" fmla="*/ 0 w 273"/>
                <a:gd name="T29" fmla="*/ 67 h 403"/>
                <a:gd name="T30" fmla="*/ 0 w 273"/>
                <a:gd name="T31" fmla="*/ 259 h 403"/>
                <a:gd name="T32" fmla="*/ 22 w 273"/>
                <a:gd name="T33" fmla="*/ 282 h 403"/>
                <a:gd name="T34" fmla="*/ 45 w 273"/>
                <a:gd name="T35" fmla="*/ 259 h 403"/>
                <a:gd name="T36" fmla="*/ 45 w 273"/>
                <a:gd name="T37" fmla="*/ 93 h 403"/>
                <a:gd name="T38" fmla="*/ 64 w 273"/>
                <a:gd name="T39" fmla="*/ 93 h 403"/>
                <a:gd name="T40" fmla="*/ 64 w 273"/>
                <a:gd name="T41" fmla="*/ 252 h 403"/>
                <a:gd name="T42" fmla="*/ 65 w 273"/>
                <a:gd name="T43" fmla="*/ 259 h 403"/>
                <a:gd name="T44" fmla="*/ 65 w 273"/>
                <a:gd name="T45" fmla="*/ 403 h 403"/>
                <a:gd name="T46" fmla="*/ 128 w 273"/>
                <a:gd name="T47" fmla="*/ 403 h 403"/>
                <a:gd name="T48" fmla="*/ 128 w 273"/>
                <a:gd name="T49" fmla="*/ 292 h 403"/>
                <a:gd name="T50" fmla="*/ 144 w 273"/>
                <a:gd name="T51" fmla="*/ 292 h 403"/>
                <a:gd name="T52" fmla="*/ 144 w 273"/>
                <a:gd name="T53" fmla="*/ 403 h 403"/>
                <a:gd name="T54" fmla="*/ 207 w 273"/>
                <a:gd name="T55" fmla="*/ 403 h 403"/>
                <a:gd name="T56" fmla="*/ 207 w 273"/>
                <a:gd name="T57" fmla="*/ 252 h 40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73"/>
                <a:gd name="T88" fmla="*/ 0 h 403"/>
                <a:gd name="T89" fmla="*/ 273 w 273"/>
                <a:gd name="T90" fmla="*/ 403 h 40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73" h="403">
                  <a:moveTo>
                    <a:pt x="207" y="252"/>
                  </a:moveTo>
                  <a:cubicBezTo>
                    <a:pt x="207" y="250"/>
                    <a:pt x="207" y="250"/>
                    <a:pt x="207" y="250"/>
                  </a:cubicBezTo>
                  <a:cubicBezTo>
                    <a:pt x="207" y="93"/>
                    <a:pt x="207" y="93"/>
                    <a:pt x="207" y="93"/>
                  </a:cubicBezTo>
                  <a:cubicBezTo>
                    <a:pt x="224" y="93"/>
                    <a:pt x="224" y="93"/>
                    <a:pt x="224" y="93"/>
                  </a:cubicBezTo>
                  <a:cubicBezTo>
                    <a:pt x="224" y="259"/>
                    <a:pt x="224" y="259"/>
                    <a:pt x="224" y="259"/>
                  </a:cubicBezTo>
                  <a:cubicBezTo>
                    <a:pt x="224" y="272"/>
                    <a:pt x="235" y="282"/>
                    <a:pt x="249" y="282"/>
                  </a:cubicBezTo>
                  <a:cubicBezTo>
                    <a:pt x="262" y="282"/>
                    <a:pt x="273" y="272"/>
                    <a:pt x="273" y="259"/>
                  </a:cubicBezTo>
                  <a:cubicBezTo>
                    <a:pt x="273" y="67"/>
                    <a:pt x="273" y="67"/>
                    <a:pt x="273" y="67"/>
                  </a:cubicBezTo>
                  <a:cubicBezTo>
                    <a:pt x="273" y="58"/>
                    <a:pt x="273" y="58"/>
                    <a:pt x="273" y="58"/>
                  </a:cubicBezTo>
                  <a:cubicBezTo>
                    <a:pt x="273" y="54"/>
                    <a:pt x="273" y="54"/>
                    <a:pt x="273" y="54"/>
                  </a:cubicBezTo>
                  <a:cubicBezTo>
                    <a:pt x="273" y="36"/>
                    <a:pt x="250" y="0"/>
                    <a:pt x="207" y="0"/>
                  </a:cubicBezTo>
                  <a:cubicBezTo>
                    <a:pt x="69" y="0"/>
                    <a:pt x="69" y="0"/>
                    <a:pt x="69" y="0"/>
                  </a:cubicBezTo>
                  <a:cubicBezTo>
                    <a:pt x="18" y="1"/>
                    <a:pt x="0" y="42"/>
                    <a:pt x="0" y="56"/>
                  </a:cubicBezTo>
                  <a:cubicBezTo>
                    <a:pt x="0" y="58"/>
                    <a:pt x="0" y="58"/>
                    <a:pt x="0" y="58"/>
                  </a:cubicBezTo>
                  <a:cubicBezTo>
                    <a:pt x="0" y="67"/>
                    <a:pt x="0" y="67"/>
                    <a:pt x="0" y="67"/>
                  </a:cubicBezTo>
                  <a:cubicBezTo>
                    <a:pt x="0" y="259"/>
                    <a:pt x="0" y="259"/>
                    <a:pt x="0" y="259"/>
                  </a:cubicBezTo>
                  <a:cubicBezTo>
                    <a:pt x="0" y="272"/>
                    <a:pt x="10" y="282"/>
                    <a:pt x="22" y="282"/>
                  </a:cubicBezTo>
                  <a:cubicBezTo>
                    <a:pt x="35" y="282"/>
                    <a:pt x="45" y="272"/>
                    <a:pt x="45" y="259"/>
                  </a:cubicBezTo>
                  <a:cubicBezTo>
                    <a:pt x="45" y="93"/>
                    <a:pt x="45" y="93"/>
                    <a:pt x="45" y="93"/>
                  </a:cubicBezTo>
                  <a:cubicBezTo>
                    <a:pt x="64" y="93"/>
                    <a:pt x="64" y="93"/>
                    <a:pt x="64" y="93"/>
                  </a:cubicBezTo>
                  <a:cubicBezTo>
                    <a:pt x="64" y="252"/>
                    <a:pt x="64" y="252"/>
                    <a:pt x="64" y="252"/>
                  </a:cubicBezTo>
                  <a:cubicBezTo>
                    <a:pt x="64" y="255"/>
                    <a:pt x="65" y="257"/>
                    <a:pt x="65" y="259"/>
                  </a:cubicBezTo>
                  <a:cubicBezTo>
                    <a:pt x="65" y="403"/>
                    <a:pt x="65" y="403"/>
                    <a:pt x="65" y="403"/>
                  </a:cubicBezTo>
                  <a:cubicBezTo>
                    <a:pt x="128" y="403"/>
                    <a:pt x="128" y="403"/>
                    <a:pt x="128" y="403"/>
                  </a:cubicBezTo>
                  <a:cubicBezTo>
                    <a:pt x="128" y="292"/>
                    <a:pt x="128" y="292"/>
                    <a:pt x="128" y="292"/>
                  </a:cubicBezTo>
                  <a:cubicBezTo>
                    <a:pt x="144" y="292"/>
                    <a:pt x="144" y="292"/>
                    <a:pt x="144" y="292"/>
                  </a:cubicBezTo>
                  <a:cubicBezTo>
                    <a:pt x="144" y="403"/>
                    <a:pt x="144" y="403"/>
                    <a:pt x="144" y="403"/>
                  </a:cubicBezTo>
                  <a:cubicBezTo>
                    <a:pt x="207" y="403"/>
                    <a:pt x="207" y="403"/>
                    <a:pt x="207" y="403"/>
                  </a:cubicBezTo>
                  <a:lnTo>
                    <a:pt x="207" y="252"/>
                  </a:lnTo>
                  <a:close/>
                </a:path>
              </a:pathLst>
            </a:cu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sp>
          <p:nvSpPr>
            <p:cNvPr id="164" name="Oval 21"/>
            <p:cNvSpPr>
              <a:spLocks noChangeArrowheads="1"/>
            </p:cNvSpPr>
            <p:nvPr/>
          </p:nvSpPr>
          <p:spPr bwMode="auto">
            <a:xfrm>
              <a:off x="2201847" y="1252165"/>
              <a:ext cx="407988" cy="412750"/>
            </a:xfrm>
            <a:prstGeom prst="ellipse">
              <a:avLst/>
            </a:prstGeom>
            <a:solidFill>
              <a:srgbClr val="D5D2CF"/>
            </a:solidFill>
            <a:ln>
              <a:noFill/>
            </a:ln>
            <a:extLst>
              <a:ext uri="{91240B29-F687-4F45-9708-019B960494DF}">
                <a14:hiddenLine xmlns:a14="http://schemas.microsoft.com/office/drawing/2010/main" w="9525">
                  <a:solidFill>
                    <a:srgbClr val="000000"/>
                  </a:solidFill>
                  <a:bevel/>
                </a14:hiddenLine>
              </a:ext>
            </a:extLst>
          </p:spPr>
          <p:txBody>
            <a:bodyPr/>
            <a:ls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zh-CN" sz="1707">
                <a:solidFill>
                  <a:srgbClr val="000000"/>
                </a:solidFill>
                <a:latin typeface="+mn-lt"/>
                <a:ea typeface="+mn-ea"/>
                <a:cs typeface="+mn-ea"/>
                <a:sym typeface="+mn-lt"/>
              </a:endParaRPr>
            </a:p>
          </p:txBody>
        </p:sp>
      </p:grpSp>
      <p:sp>
        <p:nvSpPr>
          <p:cNvPr id="11" name="TextBox 10"/>
          <p:cNvSpPr txBox="1"/>
          <p:nvPr/>
        </p:nvSpPr>
        <p:spPr>
          <a:xfrm>
            <a:off x="2516271" y="5129964"/>
            <a:ext cx="1011815" cy="338554"/>
          </a:xfrm>
          <a:prstGeom prst="rect">
            <a:avLst/>
          </a:prstGeom>
          <a:noFill/>
        </p:spPr>
        <p:txBody>
          <a:bodyPr wrap="none" rtlCol="0">
            <a:spAutoFit/>
          </a:bodyPr>
          <a:lstStyle/>
          <a:p>
            <a:pPr algn="ctr"/>
            <a:r>
              <a:rPr lang="zh-CN" altLang="en-US" sz="1600" b="1" dirty="0">
                <a:solidFill>
                  <a:schemeClr val="accent2"/>
                </a:solidFill>
                <a:cs typeface="+mn-ea"/>
                <a:sym typeface="+mn-lt"/>
              </a:rPr>
              <a:t>Enter the title</a:t>
            </a:r>
          </a:p>
        </p:txBody>
      </p:sp>
      <p:sp>
        <p:nvSpPr>
          <p:cNvPr id="178" name="TextBox 177"/>
          <p:cNvSpPr txBox="1"/>
          <p:nvPr/>
        </p:nvSpPr>
        <p:spPr>
          <a:xfrm>
            <a:off x="4639091" y="5129964"/>
            <a:ext cx="1011815" cy="338554"/>
          </a:xfrm>
          <a:prstGeom prst="rect">
            <a:avLst/>
          </a:prstGeom>
          <a:noFill/>
        </p:spPr>
        <p:txBody>
          <a:bodyPr wrap="none" rtlCol="0">
            <a:spAutoFit/>
          </a:bodyPr>
          <a:lstStyle/>
          <a:p>
            <a:pPr algn="ctr"/>
            <a:r>
              <a:rPr lang="zh-CN" altLang="en-US" sz="1600" b="1" dirty="0">
                <a:solidFill>
                  <a:schemeClr val="accent2"/>
                </a:solidFill>
                <a:cs typeface="+mn-ea"/>
                <a:sym typeface="+mn-lt"/>
              </a:rPr>
              <a:t>Enter the title</a:t>
            </a:r>
          </a:p>
        </p:txBody>
      </p:sp>
      <p:sp>
        <p:nvSpPr>
          <p:cNvPr id="180" name="TextBox 179"/>
          <p:cNvSpPr txBox="1"/>
          <p:nvPr/>
        </p:nvSpPr>
        <p:spPr>
          <a:xfrm>
            <a:off x="6758653" y="5129964"/>
            <a:ext cx="1011815" cy="338554"/>
          </a:xfrm>
          <a:prstGeom prst="rect">
            <a:avLst/>
          </a:prstGeom>
          <a:noFill/>
        </p:spPr>
        <p:txBody>
          <a:bodyPr wrap="none" rtlCol="0">
            <a:spAutoFit/>
          </a:bodyPr>
          <a:lstStyle/>
          <a:p>
            <a:pPr algn="ctr"/>
            <a:r>
              <a:rPr lang="zh-CN" altLang="en-US" sz="1600" b="1" dirty="0">
                <a:solidFill>
                  <a:schemeClr val="accent2"/>
                </a:solidFill>
                <a:cs typeface="+mn-ea"/>
                <a:sym typeface="+mn-lt"/>
              </a:rPr>
              <a:t>Enter the title</a:t>
            </a:r>
          </a:p>
        </p:txBody>
      </p:sp>
      <p:sp>
        <p:nvSpPr>
          <p:cNvPr id="182" name="TextBox 181"/>
          <p:cNvSpPr txBox="1"/>
          <p:nvPr/>
        </p:nvSpPr>
        <p:spPr>
          <a:xfrm>
            <a:off x="8774765" y="5129964"/>
            <a:ext cx="1011815" cy="338554"/>
          </a:xfrm>
          <a:prstGeom prst="rect">
            <a:avLst/>
          </a:prstGeom>
          <a:noFill/>
        </p:spPr>
        <p:txBody>
          <a:bodyPr wrap="none" rtlCol="0">
            <a:spAutoFit/>
          </a:bodyPr>
          <a:lstStyle/>
          <a:p>
            <a:pPr algn="ctr"/>
            <a:r>
              <a:rPr lang="zh-CN" altLang="en-US" sz="1600" b="1" dirty="0">
                <a:solidFill>
                  <a:schemeClr val="accent2"/>
                </a:solidFill>
                <a:cs typeface="+mn-ea"/>
                <a:sym typeface="+mn-lt"/>
              </a:rPr>
              <a:t>Enter the title</a:t>
            </a:r>
          </a:p>
        </p:txBody>
      </p:sp>
      <p:sp>
        <p:nvSpPr>
          <p:cNvPr id="32" name="Text Placeholder 2"/>
          <p:cNvSpPr txBox="1"/>
          <p:nvPr/>
        </p:nvSpPr>
        <p:spPr>
          <a:xfrm>
            <a:off x="2156057" y="5481550"/>
            <a:ext cx="2082545" cy="548437"/>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0"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5280" indent="-319405"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1155"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41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7703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1965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6227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a:lstStyle>
          <a:p>
            <a:pPr algn="l"/>
            <a:r>
              <a:rPr lang="zh-CN" altLang="en-US" sz="1327" dirty="0">
                <a:solidFill>
                  <a:schemeClr val="tx1">
                    <a:lumMod val="65000"/>
                    <a:lumOff val="35000"/>
                  </a:schemeClr>
                </a:solidFill>
                <a:latin typeface="+mn-lt"/>
                <a:cs typeface="+mn-ea"/>
                <a:sym typeface="+mn-lt"/>
              </a:rPr>
              <a:t>Click to add the relevant title text, click to add the relevant title text.</a:t>
            </a:r>
            <a:endParaRPr lang="en-GB" altLang="zh-CN" sz="1327" dirty="0">
              <a:solidFill>
                <a:schemeClr val="tx1">
                  <a:lumMod val="65000"/>
                  <a:lumOff val="35000"/>
                </a:schemeClr>
              </a:solidFill>
              <a:latin typeface="+mn-lt"/>
              <a:cs typeface="+mn-ea"/>
              <a:sym typeface="+mn-lt"/>
            </a:endParaRPr>
          </a:p>
        </p:txBody>
      </p:sp>
      <p:sp>
        <p:nvSpPr>
          <p:cNvPr id="33" name="Text Placeholder 2"/>
          <p:cNvSpPr txBox="1"/>
          <p:nvPr/>
        </p:nvSpPr>
        <p:spPr>
          <a:xfrm>
            <a:off x="4303820" y="5481550"/>
            <a:ext cx="2082545" cy="548437"/>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0"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5280" indent="-319405"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1155"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41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7703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1965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6227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a:lstStyle>
          <a:p>
            <a:pPr algn="l"/>
            <a:r>
              <a:rPr lang="zh-CN" altLang="en-US" sz="1327" dirty="0">
                <a:solidFill>
                  <a:schemeClr val="tx1">
                    <a:lumMod val="65000"/>
                    <a:lumOff val="35000"/>
                  </a:schemeClr>
                </a:solidFill>
                <a:latin typeface="+mn-lt"/>
                <a:cs typeface="+mn-ea"/>
                <a:sym typeface="+mn-lt"/>
              </a:rPr>
              <a:t>Click to add the relevant title text, click to add the relevant title text.</a:t>
            </a:r>
            <a:endParaRPr lang="en-GB" altLang="zh-CN" sz="1327" dirty="0">
              <a:solidFill>
                <a:schemeClr val="tx1">
                  <a:lumMod val="65000"/>
                  <a:lumOff val="35000"/>
                </a:schemeClr>
              </a:solidFill>
              <a:latin typeface="+mn-lt"/>
              <a:cs typeface="+mn-ea"/>
              <a:sym typeface="+mn-lt"/>
            </a:endParaRPr>
          </a:p>
        </p:txBody>
      </p:sp>
      <p:sp>
        <p:nvSpPr>
          <p:cNvPr id="34" name="Text Placeholder 2"/>
          <p:cNvSpPr txBox="1"/>
          <p:nvPr/>
        </p:nvSpPr>
        <p:spPr>
          <a:xfrm>
            <a:off x="6382617" y="5481550"/>
            <a:ext cx="2082545" cy="548437"/>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0"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5280" indent="-319405"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1155"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41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7703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1965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6227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a:lstStyle>
          <a:p>
            <a:pPr algn="l"/>
            <a:r>
              <a:rPr lang="zh-CN" altLang="en-US" sz="1327" dirty="0">
                <a:solidFill>
                  <a:schemeClr val="tx1">
                    <a:lumMod val="65000"/>
                    <a:lumOff val="35000"/>
                  </a:schemeClr>
                </a:solidFill>
                <a:latin typeface="+mn-lt"/>
                <a:cs typeface="+mn-ea"/>
                <a:sym typeface="+mn-lt"/>
              </a:rPr>
              <a:t>Click to add the relevant title text, click to add the relevant title text.</a:t>
            </a:r>
            <a:endParaRPr lang="en-GB" altLang="zh-CN" sz="1327" dirty="0">
              <a:solidFill>
                <a:schemeClr val="tx1">
                  <a:lumMod val="65000"/>
                  <a:lumOff val="35000"/>
                </a:schemeClr>
              </a:solidFill>
              <a:latin typeface="+mn-lt"/>
              <a:cs typeface="+mn-ea"/>
              <a:sym typeface="+mn-lt"/>
            </a:endParaRPr>
          </a:p>
        </p:txBody>
      </p:sp>
      <p:sp>
        <p:nvSpPr>
          <p:cNvPr id="35" name="Text Placeholder 2"/>
          <p:cNvSpPr txBox="1"/>
          <p:nvPr/>
        </p:nvSpPr>
        <p:spPr>
          <a:xfrm>
            <a:off x="8441710" y="5481550"/>
            <a:ext cx="2082545" cy="548437"/>
          </a:xfrm>
          <a:prstGeom prst="rect">
            <a:avLst/>
          </a:prstGeom>
        </p:spPr>
        <p:txBody>
          <a:bodyPr vert="horz" lIns="0" tIns="0" rIns="0" bIns="0"/>
          <a:lstStyle>
            <a:lvl1pPr marL="0" indent="0" algn="r" rtl="0" eaLnBrk="0" fontAlgn="base" hangingPunct="0">
              <a:lnSpc>
                <a:spcPct val="150000"/>
              </a:lnSpc>
              <a:spcBef>
                <a:spcPts val="0"/>
              </a:spcBef>
              <a:spcAft>
                <a:spcPct val="0"/>
              </a:spcAft>
              <a:buFont typeface="Arial" panose="020B0604020202020204" pitchFamily="34" charset="0"/>
              <a:buNone/>
              <a:defRPr sz="1000" kern="1200" baseline="0">
                <a:solidFill>
                  <a:schemeClr val="tx1">
                    <a:lumMod val="50000"/>
                    <a:lumOff val="50000"/>
                  </a:schemeClr>
                </a:solidFill>
                <a:latin typeface="Lato Regular"/>
                <a:ea typeface="+mn-ea"/>
                <a:cs typeface="Lato Regular"/>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5280" indent="-319405"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1155"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41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7703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1965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6227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a:lstStyle>
          <a:p>
            <a:pPr algn="l"/>
            <a:r>
              <a:rPr lang="zh-CN" altLang="en-US" sz="1327" dirty="0">
                <a:solidFill>
                  <a:schemeClr val="tx1">
                    <a:lumMod val="65000"/>
                    <a:lumOff val="35000"/>
                  </a:schemeClr>
                </a:solidFill>
                <a:latin typeface="+mn-lt"/>
                <a:cs typeface="+mn-ea"/>
                <a:sym typeface="+mn-lt"/>
              </a:rPr>
              <a:t>Click to add the relevant title text, click to add the relevant title text.</a:t>
            </a:r>
            <a:endParaRPr lang="en-GB" altLang="zh-CN" sz="1327" dirty="0">
              <a:solidFill>
                <a:schemeClr val="tx1">
                  <a:lumMod val="65000"/>
                  <a:lumOff val="35000"/>
                </a:schemeClr>
              </a:solidFill>
              <a:latin typeface="+mn-lt"/>
              <a:cs typeface="+mn-ea"/>
              <a:sym typeface="+mn-lt"/>
            </a:endParaRPr>
          </a:p>
        </p:txBody>
      </p:sp>
    </p:spTree>
    <p:extLst>
      <p:ext uri="{BB962C8B-B14F-4D97-AF65-F5344CB8AC3E}">
        <p14:creationId xmlns:p14="http://schemas.microsoft.com/office/powerpoint/2010/main" val="2558455317"/>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25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nodeType="withEffect">
                                  <p:stCondLst>
                                    <p:cond delay="250"/>
                                  </p:stCondLst>
                                  <p:childTnLst>
                                    <p:set>
                                      <p:cBhvr>
                                        <p:cTn id="13" dur="1" fill="hold">
                                          <p:stCondLst>
                                            <p:cond delay="0"/>
                                          </p:stCondLst>
                                        </p:cTn>
                                        <p:tgtEl>
                                          <p:spTgt spid="5"/>
                                        </p:tgtEl>
                                        <p:attrNameLst>
                                          <p:attrName>style.visibility</p:attrName>
                                        </p:attrNameLst>
                                      </p:cBhvr>
                                      <p:to>
                                        <p:strVal val="visible"/>
                                      </p:to>
                                    </p:set>
                                  </p:childTnLst>
                                </p:cTn>
                              </p:par>
                              <p:par>
                                <p:cTn id="14" presetID="1" presetClass="entr" presetSubtype="0" fill="hold" nodeType="withEffect">
                                  <p:stCondLst>
                                    <p:cond delay="25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750"/>
                            </p:stCondLst>
                            <p:childTnLst>
                              <p:par>
                                <p:cTn id="17" presetID="63" presetClass="path" presetSubtype="0" fill="hold" nodeType="afterEffect">
                                  <p:stCondLst>
                                    <p:cond delay="0"/>
                                  </p:stCondLst>
                                  <p:childTnLst>
                                    <p:animMotion origin="layout" path="M -0.1679 3.66989E-6 L -3.08642E-6 3.66989E-6 " pathEditMode="relative" rAng="0" ptsTypes="AA">
                                      <p:cBhvr>
                                        <p:cTn id="18" dur="500" fill="hold"/>
                                        <p:tgtEl>
                                          <p:spTgt spid="4"/>
                                        </p:tgtEl>
                                        <p:attrNameLst>
                                          <p:attrName>ppt_x</p:attrName>
                                          <p:attrName>ppt_y</p:attrName>
                                        </p:attrNameLst>
                                      </p:cBhvr>
                                      <p:rCtr x="8395" y="0"/>
                                    </p:animMotion>
                                  </p:childTnLst>
                                </p:cTn>
                              </p:par>
                              <p:par>
                                <p:cTn id="19" presetID="63" presetClass="path" presetSubtype="0" fill="hold" nodeType="withEffect">
                                  <p:stCondLst>
                                    <p:cond delay="0"/>
                                  </p:stCondLst>
                                  <p:childTnLst>
                                    <p:animMotion origin="layout" path="M -0.33642 3.66989E-6 L 4.93827E-6 3.66989E-6 " pathEditMode="relative" rAng="0" ptsTypes="AA">
                                      <p:cBhvr>
                                        <p:cTn id="20" dur="500" fill="hold"/>
                                        <p:tgtEl>
                                          <p:spTgt spid="5"/>
                                        </p:tgtEl>
                                        <p:attrNameLst>
                                          <p:attrName>ppt_x</p:attrName>
                                          <p:attrName>ppt_y</p:attrName>
                                        </p:attrNameLst>
                                      </p:cBhvr>
                                      <p:rCtr x="16815" y="0"/>
                                    </p:animMotion>
                                  </p:childTnLst>
                                </p:cTn>
                              </p:par>
                              <p:par>
                                <p:cTn id="21" presetID="63" presetClass="path" presetSubtype="0" fill="hold" nodeType="withEffect">
                                  <p:stCondLst>
                                    <p:cond delay="0"/>
                                  </p:stCondLst>
                                  <p:childTnLst>
                                    <p:animMotion origin="layout" path="M -0.50506 3.66989E-6 L -3.58025E-6 3.66989E-6 " pathEditMode="relative" rAng="0" ptsTypes="AA">
                                      <p:cBhvr>
                                        <p:cTn id="22" dur="500" fill="hold"/>
                                        <p:tgtEl>
                                          <p:spTgt spid="6"/>
                                        </p:tgtEl>
                                        <p:attrNameLst>
                                          <p:attrName>ppt_x</p:attrName>
                                          <p:attrName>ppt_y</p:attrName>
                                        </p:attrNameLst>
                                      </p:cBhvr>
                                      <p:rCtr x="25247" y="0"/>
                                    </p:animMotion>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250" fill="hold"/>
                                        <p:tgtEl>
                                          <p:spTgt spid="11"/>
                                        </p:tgtEl>
                                        <p:attrNameLst>
                                          <p:attrName>ppt_x</p:attrName>
                                        </p:attrNameLst>
                                      </p:cBhvr>
                                      <p:tavLst>
                                        <p:tav tm="0">
                                          <p:val>
                                            <p:strVal val="#ppt_x"/>
                                          </p:val>
                                        </p:tav>
                                        <p:tav tm="100000">
                                          <p:val>
                                            <p:strVal val="#ppt_x"/>
                                          </p:val>
                                        </p:tav>
                                      </p:tavLst>
                                    </p:anim>
                                    <p:anim calcmode="lin" valueType="num">
                                      <p:cBhvr additive="base">
                                        <p:cTn id="27" dur="250" fill="hold"/>
                                        <p:tgtEl>
                                          <p:spTgt spid="11"/>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78"/>
                                        </p:tgtEl>
                                        <p:attrNameLst>
                                          <p:attrName>style.visibility</p:attrName>
                                        </p:attrNameLst>
                                      </p:cBhvr>
                                      <p:to>
                                        <p:strVal val="visible"/>
                                      </p:to>
                                    </p:set>
                                    <p:anim calcmode="lin" valueType="num">
                                      <p:cBhvr additive="base">
                                        <p:cTn id="30" dur="250" fill="hold"/>
                                        <p:tgtEl>
                                          <p:spTgt spid="178"/>
                                        </p:tgtEl>
                                        <p:attrNameLst>
                                          <p:attrName>ppt_x</p:attrName>
                                        </p:attrNameLst>
                                      </p:cBhvr>
                                      <p:tavLst>
                                        <p:tav tm="0">
                                          <p:val>
                                            <p:strVal val="#ppt_x"/>
                                          </p:val>
                                        </p:tav>
                                        <p:tav tm="100000">
                                          <p:val>
                                            <p:strVal val="#ppt_x"/>
                                          </p:val>
                                        </p:tav>
                                      </p:tavLst>
                                    </p:anim>
                                    <p:anim calcmode="lin" valueType="num">
                                      <p:cBhvr additive="base">
                                        <p:cTn id="31" dur="250" fill="hold"/>
                                        <p:tgtEl>
                                          <p:spTgt spid="17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80"/>
                                        </p:tgtEl>
                                        <p:attrNameLst>
                                          <p:attrName>style.visibility</p:attrName>
                                        </p:attrNameLst>
                                      </p:cBhvr>
                                      <p:to>
                                        <p:strVal val="visible"/>
                                      </p:to>
                                    </p:set>
                                    <p:anim calcmode="lin" valueType="num">
                                      <p:cBhvr additive="base">
                                        <p:cTn id="34" dur="250" fill="hold"/>
                                        <p:tgtEl>
                                          <p:spTgt spid="180"/>
                                        </p:tgtEl>
                                        <p:attrNameLst>
                                          <p:attrName>ppt_x</p:attrName>
                                        </p:attrNameLst>
                                      </p:cBhvr>
                                      <p:tavLst>
                                        <p:tav tm="0">
                                          <p:val>
                                            <p:strVal val="#ppt_x"/>
                                          </p:val>
                                        </p:tav>
                                        <p:tav tm="100000">
                                          <p:val>
                                            <p:strVal val="#ppt_x"/>
                                          </p:val>
                                        </p:tav>
                                      </p:tavLst>
                                    </p:anim>
                                    <p:anim calcmode="lin" valueType="num">
                                      <p:cBhvr additive="base">
                                        <p:cTn id="35" dur="250" fill="hold"/>
                                        <p:tgtEl>
                                          <p:spTgt spid="18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82"/>
                                        </p:tgtEl>
                                        <p:attrNameLst>
                                          <p:attrName>style.visibility</p:attrName>
                                        </p:attrNameLst>
                                      </p:cBhvr>
                                      <p:to>
                                        <p:strVal val="visible"/>
                                      </p:to>
                                    </p:set>
                                    <p:anim calcmode="lin" valueType="num">
                                      <p:cBhvr additive="base">
                                        <p:cTn id="38" dur="250" fill="hold"/>
                                        <p:tgtEl>
                                          <p:spTgt spid="182"/>
                                        </p:tgtEl>
                                        <p:attrNameLst>
                                          <p:attrName>ppt_x</p:attrName>
                                        </p:attrNameLst>
                                      </p:cBhvr>
                                      <p:tavLst>
                                        <p:tav tm="0">
                                          <p:val>
                                            <p:strVal val="#ppt_x"/>
                                          </p:val>
                                        </p:tav>
                                        <p:tav tm="100000">
                                          <p:val>
                                            <p:strVal val="#ppt_x"/>
                                          </p:val>
                                        </p:tav>
                                      </p:tavLst>
                                    </p:anim>
                                    <p:anim calcmode="lin" valueType="num">
                                      <p:cBhvr additive="base">
                                        <p:cTn id="39" dur="250" fill="hold"/>
                                        <p:tgtEl>
                                          <p:spTgt spid="182"/>
                                        </p:tgtEl>
                                        <p:attrNameLst>
                                          <p:attrName>ppt_y</p:attrName>
                                        </p:attrNameLst>
                                      </p:cBhvr>
                                      <p:tavLst>
                                        <p:tav tm="0">
                                          <p:val>
                                            <p:strVal val="1+#ppt_h/2"/>
                                          </p:val>
                                        </p:tav>
                                        <p:tav tm="100000">
                                          <p:val>
                                            <p:strVal val="#ppt_y"/>
                                          </p:val>
                                        </p:tav>
                                      </p:tavLst>
                                    </p:anim>
                                  </p:childTnLst>
                                </p:cTn>
                              </p:par>
                            </p:childTnLst>
                          </p:cTn>
                        </p:par>
                        <p:par>
                          <p:cTn id="40" fill="hold">
                            <p:stCondLst>
                              <p:cond delay="1750"/>
                            </p:stCondLst>
                            <p:childTnLst>
                              <p:par>
                                <p:cTn id="41" presetID="22" presetClass="entr" presetSubtype="8"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2250"/>
                            </p:stCondLst>
                            <p:childTnLst>
                              <p:par>
                                <p:cTn id="45" presetID="22" presetClass="entr" presetSubtype="8"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wipe(left)">
                                      <p:cBhvr>
                                        <p:cTn id="47" dur="500"/>
                                        <p:tgtEl>
                                          <p:spTgt spid="33"/>
                                        </p:tgtEl>
                                      </p:cBhvr>
                                    </p:animEffect>
                                  </p:childTnLst>
                                </p:cTn>
                              </p:par>
                            </p:childTnLst>
                          </p:cTn>
                        </p:par>
                        <p:par>
                          <p:cTn id="48" fill="hold">
                            <p:stCondLst>
                              <p:cond delay="2750"/>
                            </p:stCondLst>
                            <p:childTnLst>
                              <p:par>
                                <p:cTn id="49" presetID="22" presetClass="entr" presetSubtype="8"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wipe(left)">
                                      <p:cBhvr>
                                        <p:cTn id="51" dur="500"/>
                                        <p:tgtEl>
                                          <p:spTgt spid="34"/>
                                        </p:tgtEl>
                                      </p:cBhvr>
                                    </p:animEffect>
                                  </p:childTnLst>
                                </p:cTn>
                              </p:par>
                            </p:childTnLst>
                          </p:cTn>
                        </p:par>
                        <p:par>
                          <p:cTn id="52" fill="hold">
                            <p:stCondLst>
                              <p:cond delay="3250"/>
                            </p:stCondLst>
                            <p:childTnLst>
                              <p:par>
                                <p:cTn id="53" presetID="22" presetClass="entr" presetSubtype="8" fill="hold" grpId="0" nodeType="after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wipe(left)">
                                      <p:cBhvr>
                                        <p:cTn id="5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8" grpId="0"/>
      <p:bldP spid="180" grpId="0"/>
      <p:bldP spid="182" grpId="0"/>
      <p:bldP spid="32" grpId="0"/>
      <p:bldP spid="33" grpId="0"/>
      <p:bldP spid="34" grpId="0"/>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7156539" y="2883719"/>
            <a:ext cx="2166287" cy="2166287"/>
            <a:chOff x="7547911" y="3041224"/>
            <a:chExt cx="2284755" cy="2284755"/>
          </a:xfrm>
        </p:grpSpPr>
        <p:sp>
          <p:nvSpPr>
            <p:cNvPr id="7" name="Freeform 6"/>
            <p:cNvSpPr/>
            <p:nvPr/>
          </p:nvSpPr>
          <p:spPr bwMode="auto">
            <a:xfrm>
              <a:off x="7547911" y="3041224"/>
              <a:ext cx="2284755" cy="2284755"/>
            </a:xfrm>
            <a:custGeom>
              <a:avLst/>
              <a:gdLst>
                <a:gd name="T0" fmla="*/ 804 w 1216"/>
                <a:gd name="T1" fmla="*/ 0 h 1216"/>
                <a:gd name="T2" fmla="*/ 1216 w 1216"/>
                <a:gd name="T3" fmla="*/ 9 h 1216"/>
                <a:gd name="T4" fmla="*/ 1216 w 1216"/>
                <a:gd name="T5" fmla="*/ 411 h 1216"/>
                <a:gd name="T6" fmla="*/ 412 w 1216"/>
                <a:gd name="T7" fmla="*/ 1216 h 1216"/>
                <a:gd name="T8" fmla="*/ 0 w 1216"/>
                <a:gd name="T9" fmla="*/ 805 h 1216"/>
                <a:gd name="T10" fmla="*/ 804 w 1216"/>
                <a:gd name="T11" fmla="*/ 0 h 1216"/>
              </a:gdLst>
              <a:ahLst/>
              <a:cxnLst>
                <a:cxn ang="0">
                  <a:pos x="T0" y="T1"/>
                </a:cxn>
                <a:cxn ang="0">
                  <a:pos x="T2" y="T3"/>
                </a:cxn>
                <a:cxn ang="0">
                  <a:pos x="T4" y="T5"/>
                </a:cxn>
                <a:cxn ang="0">
                  <a:pos x="T6" y="T7"/>
                </a:cxn>
                <a:cxn ang="0">
                  <a:pos x="T8" y="T9"/>
                </a:cxn>
                <a:cxn ang="0">
                  <a:pos x="T10" y="T11"/>
                </a:cxn>
              </a:cxnLst>
              <a:rect l="0" t="0" r="r" b="b"/>
              <a:pathLst>
                <a:path w="1216" h="1216">
                  <a:moveTo>
                    <a:pt x="804" y="0"/>
                  </a:moveTo>
                  <a:lnTo>
                    <a:pt x="1216" y="9"/>
                  </a:lnTo>
                  <a:lnTo>
                    <a:pt x="1216" y="411"/>
                  </a:lnTo>
                  <a:lnTo>
                    <a:pt x="412" y="1216"/>
                  </a:lnTo>
                  <a:lnTo>
                    <a:pt x="0" y="805"/>
                  </a:lnTo>
                  <a:lnTo>
                    <a:pt x="804" y="0"/>
                  </a:lnTo>
                  <a:close/>
                </a:path>
              </a:pathLst>
            </a:custGeom>
            <a:solidFill>
              <a:schemeClr val="accent2"/>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8" name="Freeform 7"/>
            <p:cNvSpPr/>
            <p:nvPr/>
          </p:nvSpPr>
          <p:spPr bwMode="auto">
            <a:xfrm>
              <a:off x="7547911" y="3041224"/>
              <a:ext cx="2284755" cy="2284755"/>
            </a:xfrm>
            <a:custGeom>
              <a:avLst/>
              <a:gdLst>
                <a:gd name="T0" fmla="*/ 804 w 1216"/>
                <a:gd name="T1" fmla="*/ 0 h 1216"/>
                <a:gd name="T2" fmla="*/ 1216 w 1216"/>
                <a:gd name="T3" fmla="*/ 411 h 1216"/>
                <a:gd name="T4" fmla="*/ 412 w 1216"/>
                <a:gd name="T5" fmla="*/ 1216 h 1216"/>
                <a:gd name="T6" fmla="*/ 0 w 1216"/>
                <a:gd name="T7" fmla="*/ 805 h 1216"/>
                <a:gd name="T8" fmla="*/ 804 w 1216"/>
                <a:gd name="T9" fmla="*/ 0 h 1216"/>
              </a:gdLst>
              <a:ahLst/>
              <a:cxnLst>
                <a:cxn ang="0">
                  <a:pos x="T0" y="T1"/>
                </a:cxn>
                <a:cxn ang="0">
                  <a:pos x="T2" y="T3"/>
                </a:cxn>
                <a:cxn ang="0">
                  <a:pos x="T4" y="T5"/>
                </a:cxn>
                <a:cxn ang="0">
                  <a:pos x="T6" y="T7"/>
                </a:cxn>
                <a:cxn ang="0">
                  <a:pos x="T8" y="T9"/>
                </a:cxn>
              </a:cxnLst>
              <a:rect l="0" t="0" r="r" b="b"/>
              <a:pathLst>
                <a:path w="1216" h="1216">
                  <a:moveTo>
                    <a:pt x="804" y="0"/>
                  </a:moveTo>
                  <a:lnTo>
                    <a:pt x="1216" y="411"/>
                  </a:lnTo>
                  <a:lnTo>
                    <a:pt x="412" y="1216"/>
                  </a:lnTo>
                  <a:lnTo>
                    <a:pt x="0" y="805"/>
                  </a:lnTo>
                  <a:lnTo>
                    <a:pt x="804" y="0"/>
                  </a:lnTo>
                  <a:close/>
                </a:path>
              </a:pathLst>
            </a:custGeom>
            <a:solidFill>
              <a:schemeClr val="accent2"/>
            </a:solidFill>
            <a:ln w="0">
              <a:noFill/>
              <a:prstDash val="solid"/>
              <a:round/>
            </a:ln>
            <a:effectLst>
              <a:outerShdw blurRad="190500" dist="63500" dir="18900000" algn="bl" rotWithShape="0">
                <a:prstClr val="black">
                  <a:alpha val="40000"/>
                </a:prstClr>
              </a:outerShdw>
            </a:effectLst>
          </p:spPr>
          <p:txBody>
            <a:bodyPr vert="horz" wrap="square" lIns="86699" tIns="43349" rIns="86699" bIns="43349" numCol="1" anchor="t" anchorCtr="0" compatLnSpc="1"/>
            <a:lstStyle/>
            <a:p>
              <a:endParaRPr lang="zh-CN" altLang="en-US" sz="1707">
                <a:cs typeface="+mn-ea"/>
                <a:sym typeface="+mn-lt"/>
              </a:endParaRPr>
            </a:p>
          </p:txBody>
        </p:sp>
      </p:grpSp>
      <p:grpSp>
        <p:nvGrpSpPr>
          <p:cNvPr id="31" name="组合 30"/>
          <p:cNvGrpSpPr/>
          <p:nvPr/>
        </p:nvGrpSpPr>
        <p:grpSpPr>
          <a:xfrm>
            <a:off x="5718881" y="2144404"/>
            <a:ext cx="2164505" cy="2168069"/>
            <a:chOff x="6031630" y="2261477"/>
            <a:chExt cx="2282877" cy="2286635"/>
          </a:xfrm>
        </p:grpSpPr>
        <p:sp>
          <p:nvSpPr>
            <p:cNvPr id="9" name="Freeform 8"/>
            <p:cNvSpPr/>
            <p:nvPr/>
          </p:nvSpPr>
          <p:spPr bwMode="auto">
            <a:xfrm>
              <a:off x="6031630" y="2261477"/>
              <a:ext cx="2282877" cy="2286635"/>
            </a:xfrm>
            <a:custGeom>
              <a:avLst/>
              <a:gdLst>
                <a:gd name="T0" fmla="*/ 411 w 1215"/>
                <a:gd name="T1" fmla="*/ 0 h 1217"/>
                <a:gd name="T2" fmla="*/ 1215 w 1215"/>
                <a:gd name="T3" fmla="*/ 805 h 1217"/>
                <a:gd name="T4" fmla="*/ 1206 w 1215"/>
                <a:gd name="T5" fmla="*/ 1217 h 1217"/>
                <a:gd name="T6" fmla="*/ 804 w 1215"/>
                <a:gd name="T7" fmla="*/ 1217 h 1217"/>
                <a:gd name="T8" fmla="*/ 0 w 1215"/>
                <a:gd name="T9" fmla="*/ 412 h 1217"/>
                <a:gd name="T10" fmla="*/ 411 w 1215"/>
                <a:gd name="T11" fmla="*/ 0 h 1217"/>
              </a:gdLst>
              <a:ahLst/>
              <a:cxnLst>
                <a:cxn ang="0">
                  <a:pos x="T0" y="T1"/>
                </a:cxn>
                <a:cxn ang="0">
                  <a:pos x="T2" y="T3"/>
                </a:cxn>
                <a:cxn ang="0">
                  <a:pos x="T4" y="T5"/>
                </a:cxn>
                <a:cxn ang="0">
                  <a:pos x="T6" y="T7"/>
                </a:cxn>
                <a:cxn ang="0">
                  <a:pos x="T8" y="T9"/>
                </a:cxn>
                <a:cxn ang="0">
                  <a:pos x="T10" y="T11"/>
                </a:cxn>
              </a:cxnLst>
              <a:rect l="0" t="0" r="r" b="b"/>
              <a:pathLst>
                <a:path w="1215" h="1217">
                  <a:moveTo>
                    <a:pt x="411" y="0"/>
                  </a:moveTo>
                  <a:lnTo>
                    <a:pt x="1215" y="805"/>
                  </a:lnTo>
                  <a:lnTo>
                    <a:pt x="1206" y="1217"/>
                  </a:lnTo>
                  <a:lnTo>
                    <a:pt x="804" y="1217"/>
                  </a:lnTo>
                  <a:lnTo>
                    <a:pt x="0" y="412"/>
                  </a:lnTo>
                  <a:lnTo>
                    <a:pt x="411" y="0"/>
                  </a:lnTo>
                  <a:close/>
                </a:path>
              </a:pathLst>
            </a:custGeom>
            <a:solidFill>
              <a:schemeClr val="accent1"/>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0" name="Freeform 9"/>
            <p:cNvSpPr/>
            <p:nvPr/>
          </p:nvSpPr>
          <p:spPr bwMode="auto">
            <a:xfrm>
              <a:off x="6031630" y="2261477"/>
              <a:ext cx="2282877" cy="2286635"/>
            </a:xfrm>
            <a:custGeom>
              <a:avLst/>
              <a:gdLst>
                <a:gd name="T0" fmla="*/ 411 w 1215"/>
                <a:gd name="T1" fmla="*/ 0 h 1217"/>
                <a:gd name="T2" fmla="*/ 1215 w 1215"/>
                <a:gd name="T3" fmla="*/ 805 h 1217"/>
                <a:gd name="T4" fmla="*/ 804 w 1215"/>
                <a:gd name="T5" fmla="*/ 1217 h 1217"/>
                <a:gd name="T6" fmla="*/ 0 w 1215"/>
                <a:gd name="T7" fmla="*/ 412 h 1217"/>
                <a:gd name="T8" fmla="*/ 411 w 1215"/>
                <a:gd name="T9" fmla="*/ 0 h 1217"/>
              </a:gdLst>
              <a:ahLst/>
              <a:cxnLst>
                <a:cxn ang="0">
                  <a:pos x="T0" y="T1"/>
                </a:cxn>
                <a:cxn ang="0">
                  <a:pos x="T2" y="T3"/>
                </a:cxn>
                <a:cxn ang="0">
                  <a:pos x="T4" y="T5"/>
                </a:cxn>
                <a:cxn ang="0">
                  <a:pos x="T6" y="T7"/>
                </a:cxn>
                <a:cxn ang="0">
                  <a:pos x="T8" y="T9"/>
                </a:cxn>
              </a:cxnLst>
              <a:rect l="0" t="0" r="r" b="b"/>
              <a:pathLst>
                <a:path w="1215" h="1217">
                  <a:moveTo>
                    <a:pt x="411" y="0"/>
                  </a:moveTo>
                  <a:lnTo>
                    <a:pt x="1215" y="805"/>
                  </a:lnTo>
                  <a:lnTo>
                    <a:pt x="804" y="1217"/>
                  </a:lnTo>
                  <a:lnTo>
                    <a:pt x="0" y="412"/>
                  </a:lnTo>
                  <a:lnTo>
                    <a:pt x="411" y="0"/>
                  </a:lnTo>
                  <a:close/>
                </a:path>
              </a:pathLst>
            </a:custGeom>
            <a:solidFill>
              <a:schemeClr val="accent1"/>
            </a:solidFill>
            <a:ln w="0">
              <a:noFill/>
              <a:prstDash val="solid"/>
              <a:round/>
            </a:ln>
            <a:effectLst>
              <a:outerShdw blurRad="190500" dist="63500" dir="2700000" algn="tl" rotWithShape="0">
                <a:prstClr val="black">
                  <a:alpha val="40000"/>
                </a:prstClr>
              </a:outerShdw>
            </a:effectLst>
          </p:spPr>
          <p:txBody>
            <a:bodyPr vert="horz" wrap="square" lIns="86699" tIns="43349" rIns="86699" bIns="43349" numCol="1" anchor="t" anchorCtr="0" compatLnSpc="1"/>
            <a:lstStyle/>
            <a:p>
              <a:endParaRPr lang="zh-CN" altLang="en-US" sz="1707">
                <a:cs typeface="+mn-ea"/>
                <a:sym typeface="+mn-lt"/>
              </a:endParaRPr>
            </a:p>
          </p:txBody>
        </p:sp>
      </p:grpSp>
      <p:grpSp>
        <p:nvGrpSpPr>
          <p:cNvPr id="32" name="组合 31"/>
          <p:cNvGrpSpPr/>
          <p:nvPr/>
        </p:nvGrpSpPr>
        <p:grpSpPr>
          <a:xfrm>
            <a:off x="4293691" y="2876594"/>
            <a:ext cx="2166287" cy="2168069"/>
            <a:chOff x="4528502" y="3033708"/>
            <a:chExt cx="2284755" cy="2286635"/>
          </a:xfrm>
        </p:grpSpPr>
        <p:sp>
          <p:nvSpPr>
            <p:cNvPr id="11" name="Freeform 10"/>
            <p:cNvSpPr/>
            <p:nvPr/>
          </p:nvSpPr>
          <p:spPr bwMode="auto">
            <a:xfrm>
              <a:off x="4528502" y="3033708"/>
              <a:ext cx="2284755" cy="2286635"/>
            </a:xfrm>
            <a:custGeom>
              <a:avLst/>
              <a:gdLst>
                <a:gd name="T0" fmla="*/ 804 w 1216"/>
                <a:gd name="T1" fmla="*/ 0 h 1217"/>
                <a:gd name="T2" fmla="*/ 1216 w 1216"/>
                <a:gd name="T3" fmla="*/ 9 h 1217"/>
                <a:gd name="T4" fmla="*/ 1216 w 1216"/>
                <a:gd name="T5" fmla="*/ 412 h 1217"/>
                <a:gd name="T6" fmla="*/ 410 w 1216"/>
                <a:gd name="T7" fmla="*/ 1217 h 1217"/>
                <a:gd name="T8" fmla="*/ 0 w 1216"/>
                <a:gd name="T9" fmla="*/ 805 h 1217"/>
                <a:gd name="T10" fmla="*/ 804 w 1216"/>
                <a:gd name="T11" fmla="*/ 0 h 1217"/>
              </a:gdLst>
              <a:ahLst/>
              <a:cxnLst>
                <a:cxn ang="0">
                  <a:pos x="T0" y="T1"/>
                </a:cxn>
                <a:cxn ang="0">
                  <a:pos x="T2" y="T3"/>
                </a:cxn>
                <a:cxn ang="0">
                  <a:pos x="T4" y="T5"/>
                </a:cxn>
                <a:cxn ang="0">
                  <a:pos x="T6" y="T7"/>
                </a:cxn>
                <a:cxn ang="0">
                  <a:pos x="T8" y="T9"/>
                </a:cxn>
                <a:cxn ang="0">
                  <a:pos x="T10" y="T11"/>
                </a:cxn>
              </a:cxnLst>
              <a:rect l="0" t="0" r="r" b="b"/>
              <a:pathLst>
                <a:path w="1216" h="1217">
                  <a:moveTo>
                    <a:pt x="804" y="0"/>
                  </a:moveTo>
                  <a:lnTo>
                    <a:pt x="1216" y="9"/>
                  </a:lnTo>
                  <a:lnTo>
                    <a:pt x="1216" y="412"/>
                  </a:lnTo>
                  <a:lnTo>
                    <a:pt x="410" y="1217"/>
                  </a:lnTo>
                  <a:lnTo>
                    <a:pt x="0" y="805"/>
                  </a:lnTo>
                  <a:lnTo>
                    <a:pt x="804" y="0"/>
                  </a:lnTo>
                  <a:close/>
                </a:path>
              </a:pathLst>
            </a:custGeom>
            <a:solidFill>
              <a:schemeClr val="accent2"/>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2" name="Freeform 11"/>
            <p:cNvSpPr/>
            <p:nvPr/>
          </p:nvSpPr>
          <p:spPr bwMode="auto">
            <a:xfrm>
              <a:off x="4528502" y="3033708"/>
              <a:ext cx="2284755" cy="2286635"/>
            </a:xfrm>
            <a:custGeom>
              <a:avLst/>
              <a:gdLst>
                <a:gd name="T0" fmla="*/ 804 w 1216"/>
                <a:gd name="T1" fmla="*/ 0 h 1217"/>
                <a:gd name="T2" fmla="*/ 1216 w 1216"/>
                <a:gd name="T3" fmla="*/ 412 h 1217"/>
                <a:gd name="T4" fmla="*/ 410 w 1216"/>
                <a:gd name="T5" fmla="*/ 1217 h 1217"/>
                <a:gd name="T6" fmla="*/ 0 w 1216"/>
                <a:gd name="T7" fmla="*/ 805 h 1217"/>
                <a:gd name="T8" fmla="*/ 804 w 1216"/>
                <a:gd name="T9" fmla="*/ 0 h 1217"/>
              </a:gdLst>
              <a:ahLst/>
              <a:cxnLst>
                <a:cxn ang="0">
                  <a:pos x="T0" y="T1"/>
                </a:cxn>
                <a:cxn ang="0">
                  <a:pos x="T2" y="T3"/>
                </a:cxn>
                <a:cxn ang="0">
                  <a:pos x="T4" y="T5"/>
                </a:cxn>
                <a:cxn ang="0">
                  <a:pos x="T6" y="T7"/>
                </a:cxn>
                <a:cxn ang="0">
                  <a:pos x="T8" y="T9"/>
                </a:cxn>
              </a:cxnLst>
              <a:rect l="0" t="0" r="r" b="b"/>
              <a:pathLst>
                <a:path w="1216" h="1217">
                  <a:moveTo>
                    <a:pt x="804" y="0"/>
                  </a:moveTo>
                  <a:lnTo>
                    <a:pt x="1216" y="412"/>
                  </a:lnTo>
                  <a:lnTo>
                    <a:pt x="410" y="1217"/>
                  </a:lnTo>
                  <a:lnTo>
                    <a:pt x="0" y="805"/>
                  </a:lnTo>
                  <a:lnTo>
                    <a:pt x="804" y="0"/>
                  </a:lnTo>
                  <a:close/>
                </a:path>
              </a:pathLst>
            </a:custGeom>
            <a:solidFill>
              <a:schemeClr val="accent2"/>
            </a:solidFill>
            <a:ln w="0">
              <a:noFill/>
              <a:prstDash val="solid"/>
              <a:round/>
            </a:ln>
            <a:effectLst>
              <a:outerShdw blurRad="190500" dist="63500" dir="18900000" algn="bl" rotWithShape="0">
                <a:prstClr val="black">
                  <a:alpha val="40000"/>
                </a:prstClr>
              </a:outerShdw>
            </a:effectLst>
          </p:spPr>
          <p:txBody>
            <a:bodyPr vert="horz" wrap="square" lIns="86699" tIns="43349" rIns="86699" bIns="43349" numCol="1" anchor="t" anchorCtr="0" compatLnSpc="1"/>
            <a:lstStyle/>
            <a:p>
              <a:endParaRPr lang="zh-CN" altLang="en-US" sz="1707">
                <a:cs typeface="+mn-ea"/>
                <a:sym typeface="+mn-lt"/>
              </a:endParaRPr>
            </a:p>
          </p:txBody>
        </p:sp>
      </p:grpSp>
      <p:grpSp>
        <p:nvGrpSpPr>
          <p:cNvPr id="3" name="组合 2"/>
          <p:cNvGrpSpPr/>
          <p:nvPr/>
        </p:nvGrpSpPr>
        <p:grpSpPr>
          <a:xfrm>
            <a:off x="2863158" y="2142622"/>
            <a:ext cx="2166287" cy="2168069"/>
            <a:chOff x="3019736" y="2259597"/>
            <a:chExt cx="2284755" cy="2286635"/>
          </a:xfrm>
        </p:grpSpPr>
        <p:sp>
          <p:nvSpPr>
            <p:cNvPr id="13" name="Freeform 12"/>
            <p:cNvSpPr/>
            <p:nvPr/>
          </p:nvSpPr>
          <p:spPr bwMode="auto">
            <a:xfrm>
              <a:off x="3019736" y="2259597"/>
              <a:ext cx="2284755" cy="2286635"/>
            </a:xfrm>
            <a:custGeom>
              <a:avLst/>
              <a:gdLst>
                <a:gd name="T0" fmla="*/ 410 w 1216"/>
                <a:gd name="T1" fmla="*/ 0 h 1217"/>
                <a:gd name="T2" fmla="*/ 1216 w 1216"/>
                <a:gd name="T3" fmla="*/ 806 h 1217"/>
                <a:gd name="T4" fmla="*/ 1207 w 1216"/>
                <a:gd name="T5" fmla="*/ 1217 h 1217"/>
                <a:gd name="T6" fmla="*/ 804 w 1216"/>
                <a:gd name="T7" fmla="*/ 1217 h 1217"/>
                <a:gd name="T8" fmla="*/ 0 w 1216"/>
                <a:gd name="T9" fmla="*/ 412 h 1217"/>
                <a:gd name="T10" fmla="*/ 410 w 1216"/>
                <a:gd name="T11" fmla="*/ 0 h 1217"/>
              </a:gdLst>
              <a:ahLst/>
              <a:cxnLst>
                <a:cxn ang="0">
                  <a:pos x="T0" y="T1"/>
                </a:cxn>
                <a:cxn ang="0">
                  <a:pos x="T2" y="T3"/>
                </a:cxn>
                <a:cxn ang="0">
                  <a:pos x="T4" y="T5"/>
                </a:cxn>
                <a:cxn ang="0">
                  <a:pos x="T6" y="T7"/>
                </a:cxn>
                <a:cxn ang="0">
                  <a:pos x="T8" y="T9"/>
                </a:cxn>
                <a:cxn ang="0">
                  <a:pos x="T10" y="T11"/>
                </a:cxn>
              </a:cxnLst>
              <a:rect l="0" t="0" r="r" b="b"/>
              <a:pathLst>
                <a:path w="1216" h="1217">
                  <a:moveTo>
                    <a:pt x="410" y="0"/>
                  </a:moveTo>
                  <a:lnTo>
                    <a:pt x="1216" y="806"/>
                  </a:lnTo>
                  <a:lnTo>
                    <a:pt x="1207" y="1217"/>
                  </a:lnTo>
                  <a:lnTo>
                    <a:pt x="804" y="1217"/>
                  </a:lnTo>
                  <a:lnTo>
                    <a:pt x="0" y="412"/>
                  </a:lnTo>
                  <a:lnTo>
                    <a:pt x="410" y="0"/>
                  </a:lnTo>
                  <a:close/>
                </a:path>
              </a:pathLst>
            </a:custGeom>
            <a:solidFill>
              <a:schemeClr val="accent1"/>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4" name="Freeform 13"/>
            <p:cNvSpPr/>
            <p:nvPr/>
          </p:nvSpPr>
          <p:spPr bwMode="auto">
            <a:xfrm>
              <a:off x="3019736" y="2259597"/>
              <a:ext cx="2284755" cy="2286635"/>
            </a:xfrm>
            <a:custGeom>
              <a:avLst/>
              <a:gdLst>
                <a:gd name="T0" fmla="*/ 410 w 1216"/>
                <a:gd name="T1" fmla="*/ 0 h 1217"/>
                <a:gd name="T2" fmla="*/ 1216 w 1216"/>
                <a:gd name="T3" fmla="*/ 806 h 1217"/>
                <a:gd name="T4" fmla="*/ 804 w 1216"/>
                <a:gd name="T5" fmla="*/ 1217 h 1217"/>
                <a:gd name="T6" fmla="*/ 0 w 1216"/>
                <a:gd name="T7" fmla="*/ 412 h 1217"/>
                <a:gd name="T8" fmla="*/ 410 w 1216"/>
                <a:gd name="T9" fmla="*/ 0 h 1217"/>
              </a:gdLst>
              <a:ahLst/>
              <a:cxnLst>
                <a:cxn ang="0">
                  <a:pos x="T0" y="T1"/>
                </a:cxn>
                <a:cxn ang="0">
                  <a:pos x="T2" y="T3"/>
                </a:cxn>
                <a:cxn ang="0">
                  <a:pos x="T4" y="T5"/>
                </a:cxn>
                <a:cxn ang="0">
                  <a:pos x="T6" y="T7"/>
                </a:cxn>
                <a:cxn ang="0">
                  <a:pos x="T8" y="T9"/>
                </a:cxn>
              </a:cxnLst>
              <a:rect l="0" t="0" r="r" b="b"/>
              <a:pathLst>
                <a:path w="1216" h="1217">
                  <a:moveTo>
                    <a:pt x="410" y="0"/>
                  </a:moveTo>
                  <a:lnTo>
                    <a:pt x="1216" y="806"/>
                  </a:lnTo>
                  <a:lnTo>
                    <a:pt x="804" y="1217"/>
                  </a:lnTo>
                  <a:lnTo>
                    <a:pt x="0" y="412"/>
                  </a:lnTo>
                  <a:lnTo>
                    <a:pt x="410" y="0"/>
                  </a:lnTo>
                  <a:close/>
                </a:path>
              </a:pathLst>
            </a:custGeom>
            <a:solidFill>
              <a:schemeClr val="accent1"/>
            </a:solidFill>
            <a:ln w="0">
              <a:noFill/>
              <a:prstDash val="solid"/>
              <a:round/>
            </a:ln>
            <a:effectLst>
              <a:outerShdw blurRad="127000" dist="63500" dir="2700000" algn="tl" rotWithShape="0">
                <a:prstClr val="black">
                  <a:alpha val="40000"/>
                </a:prstClr>
              </a:outerShdw>
            </a:effectLst>
          </p:spPr>
          <p:txBody>
            <a:bodyPr vert="horz" wrap="square" lIns="86699" tIns="43349" rIns="86699" bIns="43349" numCol="1" anchor="t" anchorCtr="0" compatLnSpc="1"/>
            <a:lstStyle/>
            <a:p>
              <a:endParaRPr lang="zh-CN" altLang="en-US" sz="1707">
                <a:cs typeface="+mn-ea"/>
                <a:sym typeface="+mn-lt"/>
              </a:endParaRPr>
            </a:p>
          </p:txBody>
        </p:sp>
      </p:grpSp>
      <p:grpSp>
        <p:nvGrpSpPr>
          <p:cNvPr id="16" name="组合 15"/>
          <p:cNvGrpSpPr/>
          <p:nvPr/>
        </p:nvGrpSpPr>
        <p:grpSpPr>
          <a:xfrm>
            <a:off x="6251211" y="2701183"/>
            <a:ext cx="472095" cy="349171"/>
            <a:chOff x="6923088" y="3898901"/>
            <a:chExt cx="420688" cy="311150"/>
          </a:xfrm>
        </p:grpSpPr>
        <p:sp>
          <p:nvSpPr>
            <p:cNvPr id="17" name="Freeform 27"/>
            <p:cNvSpPr>
              <a:spLocks noEditPoints="1"/>
            </p:cNvSpPr>
            <p:nvPr/>
          </p:nvSpPr>
          <p:spPr bwMode="auto">
            <a:xfrm>
              <a:off x="6923088" y="3898901"/>
              <a:ext cx="269875" cy="271463"/>
            </a:xfrm>
            <a:custGeom>
              <a:avLst/>
              <a:gdLst>
                <a:gd name="T0" fmla="*/ 170 w 340"/>
                <a:gd name="T1" fmla="*/ 77 h 340"/>
                <a:gd name="T2" fmla="*/ 141 w 340"/>
                <a:gd name="T3" fmla="*/ 81 h 340"/>
                <a:gd name="T4" fmla="*/ 116 w 340"/>
                <a:gd name="T5" fmla="*/ 95 h 340"/>
                <a:gd name="T6" fmla="*/ 94 w 340"/>
                <a:gd name="T7" fmla="*/ 114 h 340"/>
                <a:gd name="T8" fmla="*/ 81 w 340"/>
                <a:gd name="T9" fmla="*/ 141 h 340"/>
                <a:gd name="T10" fmla="*/ 77 w 340"/>
                <a:gd name="T11" fmla="*/ 170 h 340"/>
                <a:gd name="T12" fmla="*/ 81 w 340"/>
                <a:gd name="T13" fmla="*/ 199 h 340"/>
                <a:gd name="T14" fmla="*/ 94 w 340"/>
                <a:gd name="T15" fmla="*/ 224 h 340"/>
                <a:gd name="T16" fmla="*/ 116 w 340"/>
                <a:gd name="T17" fmla="*/ 246 h 340"/>
                <a:gd name="T18" fmla="*/ 141 w 340"/>
                <a:gd name="T19" fmla="*/ 259 h 340"/>
                <a:gd name="T20" fmla="*/ 170 w 340"/>
                <a:gd name="T21" fmla="*/ 263 h 340"/>
                <a:gd name="T22" fmla="*/ 199 w 340"/>
                <a:gd name="T23" fmla="*/ 259 h 340"/>
                <a:gd name="T24" fmla="*/ 226 w 340"/>
                <a:gd name="T25" fmla="*/ 246 h 340"/>
                <a:gd name="T26" fmla="*/ 245 w 340"/>
                <a:gd name="T27" fmla="*/ 224 h 340"/>
                <a:gd name="T28" fmla="*/ 258 w 340"/>
                <a:gd name="T29" fmla="*/ 199 h 340"/>
                <a:gd name="T30" fmla="*/ 262 w 340"/>
                <a:gd name="T31" fmla="*/ 170 h 340"/>
                <a:gd name="T32" fmla="*/ 258 w 340"/>
                <a:gd name="T33" fmla="*/ 141 h 340"/>
                <a:gd name="T34" fmla="*/ 245 w 340"/>
                <a:gd name="T35" fmla="*/ 114 h 340"/>
                <a:gd name="T36" fmla="*/ 226 w 340"/>
                <a:gd name="T37" fmla="*/ 95 h 340"/>
                <a:gd name="T38" fmla="*/ 199 w 340"/>
                <a:gd name="T39" fmla="*/ 81 h 340"/>
                <a:gd name="T40" fmla="*/ 170 w 340"/>
                <a:gd name="T41" fmla="*/ 77 h 340"/>
                <a:gd name="T42" fmla="*/ 145 w 340"/>
                <a:gd name="T43" fmla="*/ 0 h 340"/>
                <a:gd name="T44" fmla="*/ 197 w 340"/>
                <a:gd name="T45" fmla="*/ 0 h 340"/>
                <a:gd name="T46" fmla="*/ 199 w 340"/>
                <a:gd name="T47" fmla="*/ 42 h 340"/>
                <a:gd name="T48" fmla="*/ 220 w 340"/>
                <a:gd name="T49" fmla="*/ 48 h 340"/>
                <a:gd name="T50" fmla="*/ 239 w 340"/>
                <a:gd name="T51" fmla="*/ 58 h 340"/>
                <a:gd name="T52" fmla="*/ 272 w 340"/>
                <a:gd name="T53" fmla="*/ 31 h 340"/>
                <a:gd name="T54" fmla="*/ 309 w 340"/>
                <a:gd name="T55" fmla="*/ 68 h 340"/>
                <a:gd name="T56" fmla="*/ 282 w 340"/>
                <a:gd name="T57" fmla="*/ 100 h 340"/>
                <a:gd name="T58" fmla="*/ 291 w 340"/>
                <a:gd name="T59" fmla="*/ 120 h 340"/>
                <a:gd name="T60" fmla="*/ 297 w 340"/>
                <a:gd name="T61" fmla="*/ 141 h 340"/>
                <a:gd name="T62" fmla="*/ 340 w 340"/>
                <a:gd name="T63" fmla="*/ 143 h 340"/>
                <a:gd name="T64" fmla="*/ 340 w 340"/>
                <a:gd name="T65" fmla="*/ 197 h 340"/>
                <a:gd name="T66" fmla="*/ 297 w 340"/>
                <a:gd name="T67" fmla="*/ 199 h 340"/>
                <a:gd name="T68" fmla="*/ 291 w 340"/>
                <a:gd name="T69" fmla="*/ 220 h 340"/>
                <a:gd name="T70" fmla="*/ 282 w 340"/>
                <a:gd name="T71" fmla="*/ 240 h 340"/>
                <a:gd name="T72" fmla="*/ 309 w 340"/>
                <a:gd name="T73" fmla="*/ 271 h 340"/>
                <a:gd name="T74" fmla="*/ 272 w 340"/>
                <a:gd name="T75" fmla="*/ 309 h 340"/>
                <a:gd name="T76" fmla="*/ 239 w 340"/>
                <a:gd name="T77" fmla="*/ 282 h 340"/>
                <a:gd name="T78" fmla="*/ 220 w 340"/>
                <a:gd name="T79" fmla="*/ 292 h 340"/>
                <a:gd name="T80" fmla="*/ 199 w 340"/>
                <a:gd name="T81" fmla="*/ 298 h 340"/>
                <a:gd name="T82" fmla="*/ 197 w 340"/>
                <a:gd name="T83" fmla="*/ 340 h 340"/>
                <a:gd name="T84" fmla="*/ 145 w 340"/>
                <a:gd name="T85" fmla="*/ 340 h 340"/>
                <a:gd name="T86" fmla="*/ 141 w 340"/>
                <a:gd name="T87" fmla="*/ 298 h 340"/>
                <a:gd name="T88" fmla="*/ 119 w 340"/>
                <a:gd name="T89" fmla="*/ 292 h 340"/>
                <a:gd name="T90" fmla="*/ 100 w 340"/>
                <a:gd name="T91" fmla="*/ 282 h 340"/>
                <a:gd name="T92" fmla="*/ 69 w 340"/>
                <a:gd name="T93" fmla="*/ 309 h 340"/>
                <a:gd name="T94" fmla="*/ 31 w 340"/>
                <a:gd name="T95" fmla="*/ 271 h 340"/>
                <a:gd name="T96" fmla="*/ 58 w 340"/>
                <a:gd name="T97" fmla="*/ 240 h 340"/>
                <a:gd name="T98" fmla="*/ 48 w 340"/>
                <a:gd name="T99" fmla="*/ 220 h 340"/>
                <a:gd name="T100" fmla="*/ 42 w 340"/>
                <a:gd name="T101" fmla="*/ 199 h 340"/>
                <a:gd name="T102" fmla="*/ 0 w 340"/>
                <a:gd name="T103" fmla="*/ 197 h 340"/>
                <a:gd name="T104" fmla="*/ 0 w 340"/>
                <a:gd name="T105" fmla="*/ 143 h 340"/>
                <a:gd name="T106" fmla="*/ 42 w 340"/>
                <a:gd name="T107" fmla="*/ 141 h 340"/>
                <a:gd name="T108" fmla="*/ 48 w 340"/>
                <a:gd name="T109" fmla="*/ 120 h 340"/>
                <a:gd name="T110" fmla="*/ 58 w 340"/>
                <a:gd name="T111" fmla="*/ 100 h 340"/>
                <a:gd name="T112" fmla="*/ 31 w 340"/>
                <a:gd name="T113" fmla="*/ 68 h 340"/>
                <a:gd name="T114" fmla="*/ 69 w 340"/>
                <a:gd name="T115" fmla="*/ 31 h 340"/>
                <a:gd name="T116" fmla="*/ 100 w 340"/>
                <a:gd name="T117" fmla="*/ 58 h 340"/>
                <a:gd name="T118" fmla="*/ 119 w 340"/>
                <a:gd name="T119" fmla="*/ 48 h 340"/>
                <a:gd name="T120" fmla="*/ 141 w 340"/>
                <a:gd name="T121" fmla="*/ 42 h 340"/>
                <a:gd name="T122" fmla="*/ 145 w 340"/>
                <a:gd name="T123" fmla="*/ 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 h="340">
                  <a:moveTo>
                    <a:pt x="170" y="77"/>
                  </a:moveTo>
                  <a:lnTo>
                    <a:pt x="141" y="81"/>
                  </a:lnTo>
                  <a:lnTo>
                    <a:pt x="116" y="95"/>
                  </a:lnTo>
                  <a:lnTo>
                    <a:pt x="94" y="114"/>
                  </a:lnTo>
                  <a:lnTo>
                    <a:pt x="81" y="141"/>
                  </a:lnTo>
                  <a:lnTo>
                    <a:pt x="77" y="170"/>
                  </a:lnTo>
                  <a:lnTo>
                    <a:pt x="81" y="199"/>
                  </a:lnTo>
                  <a:lnTo>
                    <a:pt x="94" y="224"/>
                  </a:lnTo>
                  <a:lnTo>
                    <a:pt x="116" y="246"/>
                  </a:lnTo>
                  <a:lnTo>
                    <a:pt x="141" y="259"/>
                  </a:lnTo>
                  <a:lnTo>
                    <a:pt x="170" y="263"/>
                  </a:lnTo>
                  <a:lnTo>
                    <a:pt x="199" y="259"/>
                  </a:lnTo>
                  <a:lnTo>
                    <a:pt x="226" y="246"/>
                  </a:lnTo>
                  <a:lnTo>
                    <a:pt x="245" y="224"/>
                  </a:lnTo>
                  <a:lnTo>
                    <a:pt x="258" y="199"/>
                  </a:lnTo>
                  <a:lnTo>
                    <a:pt x="262" y="170"/>
                  </a:lnTo>
                  <a:lnTo>
                    <a:pt x="258" y="141"/>
                  </a:lnTo>
                  <a:lnTo>
                    <a:pt x="245" y="114"/>
                  </a:lnTo>
                  <a:lnTo>
                    <a:pt x="226" y="95"/>
                  </a:lnTo>
                  <a:lnTo>
                    <a:pt x="199" y="81"/>
                  </a:lnTo>
                  <a:lnTo>
                    <a:pt x="170" y="77"/>
                  </a:lnTo>
                  <a:close/>
                  <a:moveTo>
                    <a:pt x="145" y="0"/>
                  </a:moveTo>
                  <a:lnTo>
                    <a:pt x="197" y="0"/>
                  </a:lnTo>
                  <a:lnTo>
                    <a:pt x="199" y="42"/>
                  </a:lnTo>
                  <a:lnTo>
                    <a:pt x="220" y="48"/>
                  </a:lnTo>
                  <a:lnTo>
                    <a:pt x="239" y="58"/>
                  </a:lnTo>
                  <a:lnTo>
                    <a:pt x="272" y="31"/>
                  </a:lnTo>
                  <a:lnTo>
                    <a:pt x="309" y="68"/>
                  </a:lnTo>
                  <a:lnTo>
                    <a:pt x="282" y="100"/>
                  </a:lnTo>
                  <a:lnTo>
                    <a:pt x="291" y="120"/>
                  </a:lnTo>
                  <a:lnTo>
                    <a:pt x="297" y="141"/>
                  </a:lnTo>
                  <a:lnTo>
                    <a:pt x="340" y="143"/>
                  </a:lnTo>
                  <a:lnTo>
                    <a:pt x="340" y="197"/>
                  </a:lnTo>
                  <a:lnTo>
                    <a:pt x="297" y="199"/>
                  </a:lnTo>
                  <a:lnTo>
                    <a:pt x="291" y="220"/>
                  </a:lnTo>
                  <a:lnTo>
                    <a:pt x="282" y="240"/>
                  </a:lnTo>
                  <a:lnTo>
                    <a:pt x="309" y="271"/>
                  </a:lnTo>
                  <a:lnTo>
                    <a:pt x="272" y="309"/>
                  </a:lnTo>
                  <a:lnTo>
                    <a:pt x="239" y="282"/>
                  </a:lnTo>
                  <a:lnTo>
                    <a:pt x="220" y="292"/>
                  </a:lnTo>
                  <a:lnTo>
                    <a:pt x="199" y="298"/>
                  </a:lnTo>
                  <a:lnTo>
                    <a:pt x="197" y="340"/>
                  </a:lnTo>
                  <a:lnTo>
                    <a:pt x="145" y="340"/>
                  </a:lnTo>
                  <a:lnTo>
                    <a:pt x="141" y="298"/>
                  </a:lnTo>
                  <a:lnTo>
                    <a:pt x="119" y="292"/>
                  </a:lnTo>
                  <a:lnTo>
                    <a:pt x="100" y="282"/>
                  </a:lnTo>
                  <a:lnTo>
                    <a:pt x="69" y="309"/>
                  </a:lnTo>
                  <a:lnTo>
                    <a:pt x="31" y="271"/>
                  </a:lnTo>
                  <a:lnTo>
                    <a:pt x="58" y="240"/>
                  </a:lnTo>
                  <a:lnTo>
                    <a:pt x="48" y="220"/>
                  </a:lnTo>
                  <a:lnTo>
                    <a:pt x="42" y="199"/>
                  </a:lnTo>
                  <a:lnTo>
                    <a:pt x="0" y="197"/>
                  </a:lnTo>
                  <a:lnTo>
                    <a:pt x="0" y="143"/>
                  </a:lnTo>
                  <a:lnTo>
                    <a:pt x="42" y="141"/>
                  </a:lnTo>
                  <a:lnTo>
                    <a:pt x="48" y="120"/>
                  </a:lnTo>
                  <a:lnTo>
                    <a:pt x="58" y="100"/>
                  </a:lnTo>
                  <a:lnTo>
                    <a:pt x="31" y="68"/>
                  </a:lnTo>
                  <a:lnTo>
                    <a:pt x="69" y="31"/>
                  </a:lnTo>
                  <a:lnTo>
                    <a:pt x="100" y="58"/>
                  </a:lnTo>
                  <a:lnTo>
                    <a:pt x="119" y="48"/>
                  </a:lnTo>
                  <a:lnTo>
                    <a:pt x="141" y="42"/>
                  </a:lnTo>
                  <a:lnTo>
                    <a:pt x="145"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8" name="Freeform 28"/>
            <p:cNvSpPr>
              <a:spLocks noEditPoints="1"/>
            </p:cNvSpPr>
            <p:nvPr/>
          </p:nvSpPr>
          <p:spPr bwMode="auto">
            <a:xfrm>
              <a:off x="7008813" y="3986213"/>
              <a:ext cx="98425" cy="98425"/>
            </a:xfrm>
            <a:custGeom>
              <a:avLst/>
              <a:gdLst>
                <a:gd name="T0" fmla="*/ 62 w 123"/>
                <a:gd name="T1" fmla="*/ 33 h 124"/>
                <a:gd name="T2" fmla="*/ 54 w 123"/>
                <a:gd name="T3" fmla="*/ 33 h 124"/>
                <a:gd name="T4" fmla="*/ 46 w 123"/>
                <a:gd name="T5" fmla="*/ 37 h 124"/>
                <a:gd name="T6" fmla="*/ 40 w 123"/>
                <a:gd name="T7" fmla="*/ 41 h 124"/>
                <a:gd name="T8" fmla="*/ 37 w 123"/>
                <a:gd name="T9" fmla="*/ 47 h 124"/>
                <a:gd name="T10" fmla="*/ 33 w 123"/>
                <a:gd name="T11" fmla="*/ 54 h 124"/>
                <a:gd name="T12" fmla="*/ 31 w 123"/>
                <a:gd name="T13" fmla="*/ 62 h 124"/>
                <a:gd name="T14" fmla="*/ 33 w 123"/>
                <a:gd name="T15" fmla="*/ 70 h 124"/>
                <a:gd name="T16" fmla="*/ 37 w 123"/>
                <a:gd name="T17" fmla="*/ 78 h 124"/>
                <a:gd name="T18" fmla="*/ 40 w 123"/>
                <a:gd name="T19" fmla="*/ 83 h 124"/>
                <a:gd name="T20" fmla="*/ 46 w 123"/>
                <a:gd name="T21" fmla="*/ 87 h 124"/>
                <a:gd name="T22" fmla="*/ 54 w 123"/>
                <a:gd name="T23" fmla="*/ 89 h 124"/>
                <a:gd name="T24" fmla="*/ 62 w 123"/>
                <a:gd name="T25" fmla="*/ 91 h 124"/>
                <a:gd name="T26" fmla="*/ 69 w 123"/>
                <a:gd name="T27" fmla="*/ 89 h 124"/>
                <a:gd name="T28" fmla="*/ 77 w 123"/>
                <a:gd name="T29" fmla="*/ 87 h 124"/>
                <a:gd name="T30" fmla="*/ 83 w 123"/>
                <a:gd name="T31" fmla="*/ 83 h 124"/>
                <a:gd name="T32" fmla="*/ 89 w 123"/>
                <a:gd name="T33" fmla="*/ 78 h 124"/>
                <a:gd name="T34" fmla="*/ 91 w 123"/>
                <a:gd name="T35" fmla="*/ 70 h 124"/>
                <a:gd name="T36" fmla="*/ 93 w 123"/>
                <a:gd name="T37" fmla="*/ 62 h 124"/>
                <a:gd name="T38" fmla="*/ 91 w 123"/>
                <a:gd name="T39" fmla="*/ 54 h 124"/>
                <a:gd name="T40" fmla="*/ 89 w 123"/>
                <a:gd name="T41" fmla="*/ 47 h 124"/>
                <a:gd name="T42" fmla="*/ 83 w 123"/>
                <a:gd name="T43" fmla="*/ 41 h 124"/>
                <a:gd name="T44" fmla="*/ 77 w 123"/>
                <a:gd name="T45" fmla="*/ 37 h 124"/>
                <a:gd name="T46" fmla="*/ 69 w 123"/>
                <a:gd name="T47" fmla="*/ 33 h 124"/>
                <a:gd name="T48" fmla="*/ 62 w 123"/>
                <a:gd name="T49" fmla="*/ 33 h 124"/>
                <a:gd name="T50" fmla="*/ 62 w 123"/>
                <a:gd name="T51" fmla="*/ 0 h 124"/>
                <a:gd name="T52" fmla="*/ 87 w 123"/>
                <a:gd name="T53" fmla="*/ 4 h 124"/>
                <a:gd name="T54" fmla="*/ 106 w 123"/>
                <a:gd name="T55" fmla="*/ 18 h 124"/>
                <a:gd name="T56" fmla="*/ 120 w 123"/>
                <a:gd name="T57" fmla="*/ 37 h 124"/>
                <a:gd name="T58" fmla="*/ 123 w 123"/>
                <a:gd name="T59" fmla="*/ 62 h 124"/>
                <a:gd name="T60" fmla="*/ 120 w 123"/>
                <a:gd name="T61" fmla="*/ 85 h 124"/>
                <a:gd name="T62" fmla="*/ 106 w 123"/>
                <a:gd name="T63" fmla="*/ 107 h 124"/>
                <a:gd name="T64" fmla="*/ 87 w 123"/>
                <a:gd name="T65" fmla="*/ 120 h 124"/>
                <a:gd name="T66" fmla="*/ 62 w 123"/>
                <a:gd name="T67" fmla="*/ 124 h 124"/>
                <a:gd name="T68" fmla="*/ 39 w 123"/>
                <a:gd name="T69" fmla="*/ 120 h 124"/>
                <a:gd name="T70" fmla="*/ 17 w 123"/>
                <a:gd name="T71" fmla="*/ 107 h 124"/>
                <a:gd name="T72" fmla="*/ 4 w 123"/>
                <a:gd name="T73" fmla="*/ 85 h 124"/>
                <a:gd name="T74" fmla="*/ 0 w 123"/>
                <a:gd name="T75" fmla="*/ 62 h 124"/>
                <a:gd name="T76" fmla="*/ 4 w 123"/>
                <a:gd name="T77" fmla="*/ 37 h 124"/>
                <a:gd name="T78" fmla="*/ 17 w 123"/>
                <a:gd name="T79" fmla="*/ 18 h 124"/>
                <a:gd name="T80" fmla="*/ 39 w 123"/>
                <a:gd name="T81" fmla="*/ 4 h 124"/>
                <a:gd name="T82" fmla="*/ 62 w 123"/>
                <a:gd name="T83"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3" h="124">
                  <a:moveTo>
                    <a:pt x="62" y="33"/>
                  </a:moveTo>
                  <a:lnTo>
                    <a:pt x="54" y="33"/>
                  </a:lnTo>
                  <a:lnTo>
                    <a:pt x="46" y="37"/>
                  </a:lnTo>
                  <a:lnTo>
                    <a:pt x="40" y="41"/>
                  </a:lnTo>
                  <a:lnTo>
                    <a:pt x="37" y="47"/>
                  </a:lnTo>
                  <a:lnTo>
                    <a:pt x="33" y="54"/>
                  </a:lnTo>
                  <a:lnTo>
                    <a:pt x="31" y="62"/>
                  </a:lnTo>
                  <a:lnTo>
                    <a:pt x="33" y="70"/>
                  </a:lnTo>
                  <a:lnTo>
                    <a:pt x="37" y="78"/>
                  </a:lnTo>
                  <a:lnTo>
                    <a:pt x="40" y="83"/>
                  </a:lnTo>
                  <a:lnTo>
                    <a:pt x="46" y="87"/>
                  </a:lnTo>
                  <a:lnTo>
                    <a:pt x="54" y="89"/>
                  </a:lnTo>
                  <a:lnTo>
                    <a:pt x="62" y="91"/>
                  </a:lnTo>
                  <a:lnTo>
                    <a:pt x="69" y="89"/>
                  </a:lnTo>
                  <a:lnTo>
                    <a:pt x="77" y="87"/>
                  </a:lnTo>
                  <a:lnTo>
                    <a:pt x="83" y="83"/>
                  </a:lnTo>
                  <a:lnTo>
                    <a:pt x="89" y="78"/>
                  </a:lnTo>
                  <a:lnTo>
                    <a:pt x="91" y="70"/>
                  </a:lnTo>
                  <a:lnTo>
                    <a:pt x="93" y="62"/>
                  </a:lnTo>
                  <a:lnTo>
                    <a:pt x="91" y="54"/>
                  </a:lnTo>
                  <a:lnTo>
                    <a:pt x="89" y="47"/>
                  </a:lnTo>
                  <a:lnTo>
                    <a:pt x="83" y="41"/>
                  </a:lnTo>
                  <a:lnTo>
                    <a:pt x="77" y="37"/>
                  </a:lnTo>
                  <a:lnTo>
                    <a:pt x="69" y="33"/>
                  </a:lnTo>
                  <a:lnTo>
                    <a:pt x="62" y="33"/>
                  </a:lnTo>
                  <a:close/>
                  <a:moveTo>
                    <a:pt x="62" y="0"/>
                  </a:moveTo>
                  <a:lnTo>
                    <a:pt x="87" y="4"/>
                  </a:lnTo>
                  <a:lnTo>
                    <a:pt x="106" y="18"/>
                  </a:lnTo>
                  <a:lnTo>
                    <a:pt x="120" y="37"/>
                  </a:lnTo>
                  <a:lnTo>
                    <a:pt x="123" y="62"/>
                  </a:lnTo>
                  <a:lnTo>
                    <a:pt x="120" y="85"/>
                  </a:lnTo>
                  <a:lnTo>
                    <a:pt x="106" y="107"/>
                  </a:lnTo>
                  <a:lnTo>
                    <a:pt x="87" y="120"/>
                  </a:lnTo>
                  <a:lnTo>
                    <a:pt x="62" y="124"/>
                  </a:lnTo>
                  <a:lnTo>
                    <a:pt x="39" y="120"/>
                  </a:lnTo>
                  <a:lnTo>
                    <a:pt x="17" y="107"/>
                  </a:lnTo>
                  <a:lnTo>
                    <a:pt x="4" y="85"/>
                  </a:lnTo>
                  <a:lnTo>
                    <a:pt x="0" y="62"/>
                  </a:lnTo>
                  <a:lnTo>
                    <a:pt x="4" y="37"/>
                  </a:lnTo>
                  <a:lnTo>
                    <a:pt x="17" y="18"/>
                  </a:lnTo>
                  <a:lnTo>
                    <a:pt x="39" y="4"/>
                  </a:lnTo>
                  <a:lnTo>
                    <a:pt x="62"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19" name="Freeform 29"/>
            <p:cNvSpPr>
              <a:spLocks noEditPoints="1"/>
            </p:cNvSpPr>
            <p:nvPr/>
          </p:nvSpPr>
          <p:spPr bwMode="auto">
            <a:xfrm>
              <a:off x="7173913" y="4038601"/>
              <a:ext cx="169863" cy="171450"/>
            </a:xfrm>
            <a:custGeom>
              <a:avLst/>
              <a:gdLst>
                <a:gd name="T0" fmla="*/ 110 w 215"/>
                <a:gd name="T1" fmla="*/ 48 h 215"/>
                <a:gd name="T2" fmla="*/ 87 w 215"/>
                <a:gd name="T3" fmla="*/ 52 h 215"/>
                <a:gd name="T4" fmla="*/ 66 w 215"/>
                <a:gd name="T5" fmla="*/ 64 h 215"/>
                <a:gd name="T6" fmla="*/ 54 w 215"/>
                <a:gd name="T7" fmla="*/ 83 h 215"/>
                <a:gd name="T8" fmla="*/ 49 w 215"/>
                <a:gd name="T9" fmla="*/ 104 h 215"/>
                <a:gd name="T10" fmla="*/ 51 w 215"/>
                <a:gd name="T11" fmla="*/ 128 h 215"/>
                <a:gd name="T12" fmla="*/ 64 w 215"/>
                <a:gd name="T13" fmla="*/ 147 h 215"/>
                <a:gd name="T14" fmla="*/ 82 w 215"/>
                <a:gd name="T15" fmla="*/ 161 h 215"/>
                <a:gd name="T16" fmla="*/ 105 w 215"/>
                <a:gd name="T17" fmla="*/ 166 h 215"/>
                <a:gd name="T18" fmla="*/ 128 w 215"/>
                <a:gd name="T19" fmla="*/ 162 h 215"/>
                <a:gd name="T20" fmla="*/ 147 w 215"/>
                <a:gd name="T21" fmla="*/ 151 h 215"/>
                <a:gd name="T22" fmla="*/ 161 w 215"/>
                <a:gd name="T23" fmla="*/ 133 h 215"/>
                <a:gd name="T24" fmla="*/ 166 w 215"/>
                <a:gd name="T25" fmla="*/ 110 h 215"/>
                <a:gd name="T26" fmla="*/ 163 w 215"/>
                <a:gd name="T27" fmla="*/ 87 h 215"/>
                <a:gd name="T28" fmla="*/ 151 w 215"/>
                <a:gd name="T29" fmla="*/ 68 h 215"/>
                <a:gd name="T30" fmla="*/ 132 w 215"/>
                <a:gd name="T31" fmla="*/ 54 h 215"/>
                <a:gd name="T32" fmla="*/ 110 w 215"/>
                <a:gd name="T33" fmla="*/ 48 h 215"/>
                <a:gd name="T34" fmla="*/ 85 w 215"/>
                <a:gd name="T35" fmla="*/ 0 h 215"/>
                <a:gd name="T36" fmla="*/ 97 w 215"/>
                <a:gd name="T37" fmla="*/ 23 h 215"/>
                <a:gd name="T38" fmla="*/ 110 w 215"/>
                <a:gd name="T39" fmla="*/ 23 h 215"/>
                <a:gd name="T40" fmla="*/ 124 w 215"/>
                <a:gd name="T41" fmla="*/ 25 h 215"/>
                <a:gd name="T42" fmla="*/ 138 w 215"/>
                <a:gd name="T43" fmla="*/ 2 h 215"/>
                <a:gd name="T44" fmla="*/ 168 w 215"/>
                <a:gd name="T45" fmla="*/ 15 h 215"/>
                <a:gd name="T46" fmla="*/ 159 w 215"/>
                <a:gd name="T47" fmla="*/ 41 h 215"/>
                <a:gd name="T48" fmla="*/ 168 w 215"/>
                <a:gd name="T49" fmla="*/ 50 h 215"/>
                <a:gd name="T50" fmla="*/ 178 w 215"/>
                <a:gd name="T51" fmla="*/ 62 h 215"/>
                <a:gd name="T52" fmla="*/ 203 w 215"/>
                <a:gd name="T53" fmla="*/ 54 h 215"/>
                <a:gd name="T54" fmla="*/ 215 w 215"/>
                <a:gd name="T55" fmla="*/ 85 h 215"/>
                <a:gd name="T56" fmla="*/ 190 w 215"/>
                <a:gd name="T57" fmla="*/ 97 h 215"/>
                <a:gd name="T58" fmla="*/ 192 w 215"/>
                <a:gd name="T59" fmla="*/ 110 h 215"/>
                <a:gd name="T60" fmla="*/ 190 w 215"/>
                <a:gd name="T61" fmla="*/ 126 h 215"/>
                <a:gd name="T62" fmla="*/ 213 w 215"/>
                <a:gd name="T63" fmla="*/ 137 h 215"/>
                <a:gd name="T64" fmla="*/ 197 w 215"/>
                <a:gd name="T65" fmla="*/ 168 h 215"/>
                <a:gd name="T66" fmla="*/ 172 w 215"/>
                <a:gd name="T67" fmla="*/ 159 h 215"/>
                <a:gd name="T68" fmla="*/ 165 w 215"/>
                <a:gd name="T69" fmla="*/ 168 h 215"/>
                <a:gd name="T70" fmla="*/ 153 w 215"/>
                <a:gd name="T71" fmla="*/ 178 h 215"/>
                <a:gd name="T72" fmla="*/ 161 w 215"/>
                <a:gd name="T73" fmla="*/ 203 h 215"/>
                <a:gd name="T74" fmla="*/ 128 w 215"/>
                <a:gd name="T75" fmla="*/ 215 h 215"/>
                <a:gd name="T76" fmla="*/ 118 w 215"/>
                <a:gd name="T77" fmla="*/ 191 h 215"/>
                <a:gd name="T78" fmla="*/ 103 w 215"/>
                <a:gd name="T79" fmla="*/ 191 h 215"/>
                <a:gd name="T80" fmla="*/ 89 w 215"/>
                <a:gd name="T81" fmla="*/ 190 h 215"/>
                <a:gd name="T82" fmla="*/ 78 w 215"/>
                <a:gd name="T83" fmla="*/ 213 h 215"/>
                <a:gd name="T84" fmla="*/ 47 w 215"/>
                <a:gd name="T85" fmla="*/ 199 h 215"/>
                <a:gd name="T86" fmla="*/ 56 w 215"/>
                <a:gd name="T87" fmla="*/ 174 h 215"/>
                <a:gd name="T88" fmla="*/ 45 w 215"/>
                <a:gd name="T89" fmla="*/ 164 h 215"/>
                <a:gd name="T90" fmla="*/ 37 w 215"/>
                <a:gd name="T91" fmla="*/ 153 h 215"/>
                <a:gd name="T92" fmla="*/ 12 w 215"/>
                <a:gd name="T93" fmla="*/ 161 h 215"/>
                <a:gd name="T94" fmla="*/ 0 w 215"/>
                <a:gd name="T95" fmla="*/ 130 h 215"/>
                <a:gd name="T96" fmla="*/ 24 w 215"/>
                <a:gd name="T97" fmla="*/ 118 h 215"/>
                <a:gd name="T98" fmla="*/ 24 w 215"/>
                <a:gd name="T99" fmla="*/ 104 h 215"/>
                <a:gd name="T100" fmla="*/ 26 w 215"/>
                <a:gd name="T101" fmla="*/ 91 h 215"/>
                <a:gd name="T102" fmla="*/ 2 w 215"/>
                <a:gd name="T103" fmla="*/ 77 h 215"/>
                <a:gd name="T104" fmla="*/ 16 w 215"/>
                <a:gd name="T105" fmla="*/ 46 h 215"/>
                <a:gd name="T106" fmla="*/ 41 w 215"/>
                <a:gd name="T107" fmla="*/ 56 h 215"/>
                <a:gd name="T108" fmla="*/ 51 w 215"/>
                <a:gd name="T109" fmla="*/ 46 h 215"/>
                <a:gd name="T110" fmla="*/ 62 w 215"/>
                <a:gd name="T111" fmla="*/ 37 h 215"/>
                <a:gd name="T112" fmla="*/ 54 w 215"/>
                <a:gd name="T113" fmla="*/ 12 h 215"/>
                <a:gd name="T114" fmla="*/ 85 w 215"/>
                <a:gd name="T115" fmla="*/ 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15">
                  <a:moveTo>
                    <a:pt x="110" y="48"/>
                  </a:moveTo>
                  <a:lnTo>
                    <a:pt x="87" y="52"/>
                  </a:lnTo>
                  <a:lnTo>
                    <a:pt x="66" y="64"/>
                  </a:lnTo>
                  <a:lnTo>
                    <a:pt x="54" y="83"/>
                  </a:lnTo>
                  <a:lnTo>
                    <a:pt x="49" y="104"/>
                  </a:lnTo>
                  <a:lnTo>
                    <a:pt x="51" y="128"/>
                  </a:lnTo>
                  <a:lnTo>
                    <a:pt x="64" y="147"/>
                  </a:lnTo>
                  <a:lnTo>
                    <a:pt x="82" y="161"/>
                  </a:lnTo>
                  <a:lnTo>
                    <a:pt x="105" y="166"/>
                  </a:lnTo>
                  <a:lnTo>
                    <a:pt x="128" y="162"/>
                  </a:lnTo>
                  <a:lnTo>
                    <a:pt x="147" y="151"/>
                  </a:lnTo>
                  <a:lnTo>
                    <a:pt x="161" y="133"/>
                  </a:lnTo>
                  <a:lnTo>
                    <a:pt x="166" y="110"/>
                  </a:lnTo>
                  <a:lnTo>
                    <a:pt x="163" y="87"/>
                  </a:lnTo>
                  <a:lnTo>
                    <a:pt x="151" y="68"/>
                  </a:lnTo>
                  <a:lnTo>
                    <a:pt x="132" y="54"/>
                  </a:lnTo>
                  <a:lnTo>
                    <a:pt x="110" y="48"/>
                  </a:lnTo>
                  <a:close/>
                  <a:moveTo>
                    <a:pt x="85" y="0"/>
                  </a:moveTo>
                  <a:lnTo>
                    <a:pt x="97" y="23"/>
                  </a:lnTo>
                  <a:lnTo>
                    <a:pt x="110" y="23"/>
                  </a:lnTo>
                  <a:lnTo>
                    <a:pt x="124" y="25"/>
                  </a:lnTo>
                  <a:lnTo>
                    <a:pt x="138" y="2"/>
                  </a:lnTo>
                  <a:lnTo>
                    <a:pt x="168" y="15"/>
                  </a:lnTo>
                  <a:lnTo>
                    <a:pt x="159" y="41"/>
                  </a:lnTo>
                  <a:lnTo>
                    <a:pt x="168" y="50"/>
                  </a:lnTo>
                  <a:lnTo>
                    <a:pt x="178" y="62"/>
                  </a:lnTo>
                  <a:lnTo>
                    <a:pt x="203" y="54"/>
                  </a:lnTo>
                  <a:lnTo>
                    <a:pt x="215" y="85"/>
                  </a:lnTo>
                  <a:lnTo>
                    <a:pt x="190" y="97"/>
                  </a:lnTo>
                  <a:lnTo>
                    <a:pt x="192" y="110"/>
                  </a:lnTo>
                  <a:lnTo>
                    <a:pt x="190" y="126"/>
                  </a:lnTo>
                  <a:lnTo>
                    <a:pt x="213" y="137"/>
                  </a:lnTo>
                  <a:lnTo>
                    <a:pt x="197" y="168"/>
                  </a:lnTo>
                  <a:lnTo>
                    <a:pt x="172" y="159"/>
                  </a:lnTo>
                  <a:lnTo>
                    <a:pt x="165" y="168"/>
                  </a:lnTo>
                  <a:lnTo>
                    <a:pt x="153" y="178"/>
                  </a:lnTo>
                  <a:lnTo>
                    <a:pt x="161" y="203"/>
                  </a:lnTo>
                  <a:lnTo>
                    <a:pt x="128" y="215"/>
                  </a:lnTo>
                  <a:lnTo>
                    <a:pt x="118" y="191"/>
                  </a:lnTo>
                  <a:lnTo>
                    <a:pt x="103" y="191"/>
                  </a:lnTo>
                  <a:lnTo>
                    <a:pt x="89" y="190"/>
                  </a:lnTo>
                  <a:lnTo>
                    <a:pt x="78" y="213"/>
                  </a:lnTo>
                  <a:lnTo>
                    <a:pt x="47" y="199"/>
                  </a:lnTo>
                  <a:lnTo>
                    <a:pt x="56" y="174"/>
                  </a:lnTo>
                  <a:lnTo>
                    <a:pt x="45" y="164"/>
                  </a:lnTo>
                  <a:lnTo>
                    <a:pt x="37" y="153"/>
                  </a:lnTo>
                  <a:lnTo>
                    <a:pt x="12" y="161"/>
                  </a:lnTo>
                  <a:lnTo>
                    <a:pt x="0" y="130"/>
                  </a:lnTo>
                  <a:lnTo>
                    <a:pt x="24" y="118"/>
                  </a:lnTo>
                  <a:lnTo>
                    <a:pt x="24" y="104"/>
                  </a:lnTo>
                  <a:lnTo>
                    <a:pt x="26" y="91"/>
                  </a:lnTo>
                  <a:lnTo>
                    <a:pt x="2" y="77"/>
                  </a:lnTo>
                  <a:lnTo>
                    <a:pt x="16" y="46"/>
                  </a:lnTo>
                  <a:lnTo>
                    <a:pt x="41" y="56"/>
                  </a:lnTo>
                  <a:lnTo>
                    <a:pt x="51" y="46"/>
                  </a:lnTo>
                  <a:lnTo>
                    <a:pt x="62" y="37"/>
                  </a:lnTo>
                  <a:lnTo>
                    <a:pt x="54" y="12"/>
                  </a:lnTo>
                  <a:lnTo>
                    <a:pt x="85"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0" name="Freeform 30"/>
            <p:cNvSpPr>
              <a:spLocks noEditPoints="1"/>
            </p:cNvSpPr>
            <p:nvPr/>
          </p:nvSpPr>
          <p:spPr bwMode="auto">
            <a:xfrm>
              <a:off x="7227888" y="4092576"/>
              <a:ext cx="63500" cy="63500"/>
            </a:xfrm>
            <a:custGeom>
              <a:avLst/>
              <a:gdLst>
                <a:gd name="T0" fmla="*/ 39 w 79"/>
                <a:gd name="T1" fmla="*/ 21 h 79"/>
                <a:gd name="T2" fmla="*/ 33 w 79"/>
                <a:gd name="T3" fmla="*/ 21 h 79"/>
                <a:gd name="T4" fmla="*/ 27 w 79"/>
                <a:gd name="T5" fmla="*/ 25 h 79"/>
                <a:gd name="T6" fmla="*/ 23 w 79"/>
                <a:gd name="T7" fmla="*/ 29 h 79"/>
                <a:gd name="T8" fmla="*/ 21 w 79"/>
                <a:gd name="T9" fmla="*/ 34 h 79"/>
                <a:gd name="T10" fmla="*/ 19 w 79"/>
                <a:gd name="T11" fmla="*/ 40 h 79"/>
                <a:gd name="T12" fmla="*/ 21 w 79"/>
                <a:gd name="T13" fmla="*/ 46 h 79"/>
                <a:gd name="T14" fmla="*/ 23 w 79"/>
                <a:gd name="T15" fmla="*/ 52 h 79"/>
                <a:gd name="T16" fmla="*/ 29 w 79"/>
                <a:gd name="T17" fmla="*/ 56 h 79"/>
                <a:gd name="T18" fmla="*/ 33 w 79"/>
                <a:gd name="T19" fmla="*/ 58 h 79"/>
                <a:gd name="T20" fmla="*/ 39 w 79"/>
                <a:gd name="T21" fmla="*/ 58 h 79"/>
                <a:gd name="T22" fmla="*/ 46 w 79"/>
                <a:gd name="T23" fmla="*/ 58 h 79"/>
                <a:gd name="T24" fmla="*/ 50 w 79"/>
                <a:gd name="T25" fmla="*/ 54 h 79"/>
                <a:gd name="T26" fmla="*/ 56 w 79"/>
                <a:gd name="T27" fmla="*/ 50 h 79"/>
                <a:gd name="T28" fmla="*/ 58 w 79"/>
                <a:gd name="T29" fmla="*/ 44 h 79"/>
                <a:gd name="T30" fmla="*/ 58 w 79"/>
                <a:gd name="T31" fmla="*/ 38 h 79"/>
                <a:gd name="T32" fmla="*/ 58 w 79"/>
                <a:gd name="T33" fmla="*/ 33 h 79"/>
                <a:gd name="T34" fmla="*/ 54 w 79"/>
                <a:gd name="T35" fmla="*/ 27 h 79"/>
                <a:gd name="T36" fmla="*/ 50 w 79"/>
                <a:gd name="T37" fmla="*/ 23 h 79"/>
                <a:gd name="T38" fmla="*/ 44 w 79"/>
                <a:gd name="T39" fmla="*/ 21 h 79"/>
                <a:gd name="T40" fmla="*/ 39 w 79"/>
                <a:gd name="T41" fmla="*/ 21 h 79"/>
                <a:gd name="T42" fmla="*/ 41 w 79"/>
                <a:gd name="T43" fmla="*/ 0 h 79"/>
                <a:gd name="T44" fmla="*/ 56 w 79"/>
                <a:gd name="T45" fmla="*/ 4 h 79"/>
                <a:gd name="T46" fmla="*/ 68 w 79"/>
                <a:gd name="T47" fmla="*/ 13 h 79"/>
                <a:gd name="T48" fmla="*/ 77 w 79"/>
                <a:gd name="T49" fmla="*/ 27 h 79"/>
                <a:gd name="T50" fmla="*/ 79 w 79"/>
                <a:gd name="T51" fmla="*/ 42 h 79"/>
                <a:gd name="T52" fmla="*/ 75 w 79"/>
                <a:gd name="T53" fmla="*/ 56 h 79"/>
                <a:gd name="T54" fmla="*/ 66 w 79"/>
                <a:gd name="T55" fmla="*/ 69 h 79"/>
                <a:gd name="T56" fmla="*/ 52 w 79"/>
                <a:gd name="T57" fmla="*/ 77 h 79"/>
                <a:gd name="T58" fmla="*/ 37 w 79"/>
                <a:gd name="T59" fmla="*/ 79 h 79"/>
                <a:gd name="T60" fmla="*/ 23 w 79"/>
                <a:gd name="T61" fmla="*/ 75 h 79"/>
                <a:gd name="T62" fmla="*/ 10 w 79"/>
                <a:gd name="T63" fmla="*/ 67 h 79"/>
                <a:gd name="T64" fmla="*/ 2 w 79"/>
                <a:gd name="T65" fmla="*/ 54 h 79"/>
                <a:gd name="T66" fmla="*/ 0 w 79"/>
                <a:gd name="T67" fmla="*/ 36 h 79"/>
                <a:gd name="T68" fmla="*/ 4 w 79"/>
                <a:gd name="T69" fmla="*/ 23 h 79"/>
                <a:gd name="T70" fmla="*/ 12 w 79"/>
                <a:gd name="T71" fmla="*/ 9 h 79"/>
                <a:gd name="T72" fmla="*/ 25 w 79"/>
                <a:gd name="T73" fmla="*/ 2 h 79"/>
                <a:gd name="T74" fmla="*/ 41 w 79"/>
                <a:gd name="T75"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9" h="79">
                  <a:moveTo>
                    <a:pt x="39" y="21"/>
                  </a:moveTo>
                  <a:lnTo>
                    <a:pt x="33" y="21"/>
                  </a:lnTo>
                  <a:lnTo>
                    <a:pt x="27" y="25"/>
                  </a:lnTo>
                  <a:lnTo>
                    <a:pt x="23" y="29"/>
                  </a:lnTo>
                  <a:lnTo>
                    <a:pt x="21" y="34"/>
                  </a:lnTo>
                  <a:lnTo>
                    <a:pt x="19" y="40"/>
                  </a:lnTo>
                  <a:lnTo>
                    <a:pt x="21" y="46"/>
                  </a:lnTo>
                  <a:lnTo>
                    <a:pt x="23" y="52"/>
                  </a:lnTo>
                  <a:lnTo>
                    <a:pt x="29" y="56"/>
                  </a:lnTo>
                  <a:lnTo>
                    <a:pt x="33" y="58"/>
                  </a:lnTo>
                  <a:lnTo>
                    <a:pt x="39" y="58"/>
                  </a:lnTo>
                  <a:lnTo>
                    <a:pt x="46" y="58"/>
                  </a:lnTo>
                  <a:lnTo>
                    <a:pt x="50" y="54"/>
                  </a:lnTo>
                  <a:lnTo>
                    <a:pt x="56" y="50"/>
                  </a:lnTo>
                  <a:lnTo>
                    <a:pt x="58" y="44"/>
                  </a:lnTo>
                  <a:lnTo>
                    <a:pt x="58" y="38"/>
                  </a:lnTo>
                  <a:lnTo>
                    <a:pt x="58" y="33"/>
                  </a:lnTo>
                  <a:lnTo>
                    <a:pt x="54" y="27"/>
                  </a:lnTo>
                  <a:lnTo>
                    <a:pt x="50" y="23"/>
                  </a:lnTo>
                  <a:lnTo>
                    <a:pt x="44" y="21"/>
                  </a:lnTo>
                  <a:lnTo>
                    <a:pt x="39" y="21"/>
                  </a:lnTo>
                  <a:close/>
                  <a:moveTo>
                    <a:pt x="41" y="0"/>
                  </a:moveTo>
                  <a:lnTo>
                    <a:pt x="56" y="4"/>
                  </a:lnTo>
                  <a:lnTo>
                    <a:pt x="68" y="13"/>
                  </a:lnTo>
                  <a:lnTo>
                    <a:pt x="77" y="27"/>
                  </a:lnTo>
                  <a:lnTo>
                    <a:pt x="79" y="42"/>
                  </a:lnTo>
                  <a:lnTo>
                    <a:pt x="75" y="56"/>
                  </a:lnTo>
                  <a:lnTo>
                    <a:pt x="66" y="69"/>
                  </a:lnTo>
                  <a:lnTo>
                    <a:pt x="52" y="77"/>
                  </a:lnTo>
                  <a:lnTo>
                    <a:pt x="37" y="79"/>
                  </a:lnTo>
                  <a:lnTo>
                    <a:pt x="23" y="75"/>
                  </a:lnTo>
                  <a:lnTo>
                    <a:pt x="10" y="67"/>
                  </a:lnTo>
                  <a:lnTo>
                    <a:pt x="2" y="54"/>
                  </a:lnTo>
                  <a:lnTo>
                    <a:pt x="0" y="36"/>
                  </a:lnTo>
                  <a:lnTo>
                    <a:pt x="4" y="23"/>
                  </a:lnTo>
                  <a:lnTo>
                    <a:pt x="12" y="9"/>
                  </a:lnTo>
                  <a:lnTo>
                    <a:pt x="25" y="2"/>
                  </a:lnTo>
                  <a:lnTo>
                    <a:pt x="41"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grpSp>
      <p:sp>
        <p:nvSpPr>
          <p:cNvPr id="21" name="Freeform 31"/>
          <p:cNvSpPr>
            <a:spLocks noEditPoints="1"/>
          </p:cNvSpPr>
          <p:nvPr/>
        </p:nvSpPr>
        <p:spPr bwMode="auto">
          <a:xfrm>
            <a:off x="7761179" y="4207741"/>
            <a:ext cx="386583" cy="370548"/>
          </a:xfrm>
          <a:custGeom>
            <a:avLst/>
            <a:gdLst>
              <a:gd name="T0" fmla="*/ 83 w 432"/>
              <a:gd name="T1" fmla="*/ 211 h 416"/>
              <a:gd name="T2" fmla="*/ 83 w 432"/>
              <a:gd name="T3" fmla="*/ 240 h 416"/>
              <a:gd name="T4" fmla="*/ 349 w 432"/>
              <a:gd name="T5" fmla="*/ 240 h 416"/>
              <a:gd name="T6" fmla="*/ 349 w 432"/>
              <a:gd name="T7" fmla="*/ 211 h 416"/>
              <a:gd name="T8" fmla="*/ 83 w 432"/>
              <a:gd name="T9" fmla="*/ 211 h 416"/>
              <a:gd name="T10" fmla="*/ 83 w 432"/>
              <a:gd name="T11" fmla="*/ 143 h 416"/>
              <a:gd name="T12" fmla="*/ 83 w 432"/>
              <a:gd name="T13" fmla="*/ 174 h 416"/>
              <a:gd name="T14" fmla="*/ 349 w 432"/>
              <a:gd name="T15" fmla="*/ 174 h 416"/>
              <a:gd name="T16" fmla="*/ 349 w 432"/>
              <a:gd name="T17" fmla="*/ 143 h 416"/>
              <a:gd name="T18" fmla="*/ 83 w 432"/>
              <a:gd name="T19" fmla="*/ 143 h 416"/>
              <a:gd name="T20" fmla="*/ 83 w 432"/>
              <a:gd name="T21" fmla="*/ 78 h 416"/>
              <a:gd name="T22" fmla="*/ 83 w 432"/>
              <a:gd name="T23" fmla="*/ 109 h 416"/>
              <a:gd name="T24" fmla="*/ 349 w 432"/>
              <a:gd name="T25" fmla="*/ 109 h 416"/>
              <a:gd name="T26" fmla="*/ 349 w 432"/>
              <a:gd name="T27" fmla="*/ 78 h 416"/>
              <a:gd name="T28" fmla="*/ 83 w 432"/>
              <a:gd name="T29" fmla="*/ 78 h 416"/>
              <a:gd name="T30" fmla="*/ 50 w 432"/>
              <a:gd name="T31" fmla="*/ 0 h 416"/>
              <a:gd name="T32" fmla="*/ 380 w 432"/>
              <a:gd name="T33" fmla="*/ 0 h 416"/>
              <a:gd name="T34" fmla="*/ 401 w 432"/>
              <a:gd name="T35" fmla="*/ 6 h 416"/>
              <a:gd name="T36" fmla="*/ 417 w 432"/>
              <a:gd name="T37" fmla="*/ 16 h 416"/>
              <a:gd name="T38" fmla="*/ 428 w 432"/>
              <a:gd name="T39" fmla="*/ 33 h 416"/>
              <a:gd name="T40" fmla="*/ 432 w 432"/>
              <a:gd name="T41" fmla="*/ 52 h 416"/>
              <a:gd name="T42" fmla="*/ 432 w 432"/>
              <a:gd name="T43" fmla="*/ 265 h 416"/>
              <a:gd name="T44" fmla="*/ 428 w 432"/>
              <a:gd name="T45" fmla="*/ 287 h 416"/>
              <a:gd name="T46" fmla="*/ 417 w 432"/>
              <a:gd name="T47" fmla="*/ 302 h 416"/>
              <a:gd name="T48" fmla="*/ 401 w 432"/>
              <a:gd name="T49" fmla="*/ 314 h 416"/>
              <a:gd name="T50" fmla="*/ 380 w 432"/>
              <a:gd name="T51" fmla="*/ 318 h 416"/>
              <a:gd name="T52" fmla="*/ 264 w 432"/>
              <a:gd name="T53" fmla="*/ 318 h 416"/>
              <a:gd name="T54" fmla="*/ 216 w 432"/>
              <a:gd name="T55" fmla="*/ 416 h 416"/>
              <a:gd name="T56" fmla="*/ 166 w 432"/>
              <a:gd name="T57" fmla="*/ 318 h 416"/>
              <a:gd name="T58" fmla="*/ 50 w 432"/>
              <a:gd name="T59" fmla="*/ 318 h 416"/>
              <a:gd name="T60" fmla="*/ 31 w 432"/>
              <a:gd name="T61" fmla="*/ 314 h 416"/>
              <a:gd name="T62" fmla="*/ 15 w 432"/>
              <a:gd name="T63" fmla="*/ 302 h 416"/>
              <a:gd name="T64" fmla="*/ 4 w 432"/>
              <a:gd name="T65" fmla="*/ 287 h 416"/>
              <a:gd name="T66" fmla="*/ 0 w 432"/>
              <a:gd name="T67" fmla="*/ 265 h 416"/>
              <a:gd name="T68" fmla="*/ 0 w 432"/>
              <a:gd name="T69" fmla="*/ 52 h 416"/>
              <a:gd name="T70" fmla="*/ 4 w 432"/>
              <a:gd name="T71" fmla="*/ 33 h 416"/>
              <a:gd name="T72" fmla="*/ 15 w 432"/>
              <a:gd name="T73" fmla="*/ 16 h 416"/>
              <a:gd name="T74" fmla="*/ 31 w 432"/>
              <a:gd name="T75" fmla="*/ 6 h 416"/>
              <a:gd name="T76" fmla="*/ 50 w 432"/>
              <a:gd name="T77"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2" h="416">
                <a:moveTo>
                  <a:pt x="83" y="211"/>
                </a:moveTo>
                <a:lnTo>
                  <a:pt x="83" y="240"/>
                </a:lnTo>
                <a:lnTo>
                  <a:pt x="349" y="240"/>
                </a:lnTo>
                <a:lnTo>
                  <a:pt x="349" y="211"/>
                </a:lnTo>
                <a:lnTo>
                  <a:pt x="83" y="211"/>
                </a:lnTo>
                <a:close/>
                <a:moveTo>
                  <a:pt x="83" y="143"/>
                </a:moveTo>
                <a:lnTo>
                  <a:pt x="83" y="174"/>
                </a:lnTo>
                <a:lnTo>
                  <a:pt x="349" y="174"/>
                </a:lnTo>
                <a:lnTo>
                  <a:pt x="349" y="143"/>
                </a:lnTo>
                <a:lnTo>
                  <a:pt x="83" y="143"/>
                </a:lnTo>
                <a:close/>
                <a:moveTo>
                  <a:pt x="83" y="78"/>
                </a:moveTo>
                <a:lnTo>
                  <a:pt x="83" y="109"/>
                </a:lnTo>
                <a:lnTo>
                  <a:pt x="349" y="109"/>
                </a:lnTo>
                <a:lnTo>
                  <a:pt x="349" y="78"/>
                </a:lnTo>
                <a:lnTo>
                  <a:pt x="83" y="78"/>
                </a:lnTo>
                <a:close/>
                <a:moveTo>
                  <a:pt x="50" y="0"/>
                </a:moveTo>
                <a:lnTo>
                  <a:pt x="380" y="0"/>
                </a:lnTo>
                <a:lnTo>
                  <a:pt x="401" y="6"/>
                </a:lnTo>
                <a:lnTo>
                  <a:pt x="417" y="16"/>
                </a:lnTo>
                <a:lnTo>
                  <a:pt x="428" y="33"/>
                </a:lnTo>
                <a:lnTo>
                  <a:pt x="432" y="52"/>
                </a:lnTo>
                <a:lnTo>
                  <a:pt x="432" y="265"/>
                </a:lnTo>
                <a:lnTo>
                  <a:pt x="428" y="287"/>
                </a:lnTo>
                <a:lnTo>
                  <a:pt x="417" y="302"/>
                </a:lnTo>
                <a:lnTo>
                  <a:pt x="401" y="314"/>
                </a:lnTo>
                <a:lnTo>
                  <a:pt x="380" y="318"/>
                </a:lnTo>
                <a:lnTo>
                  <a:pt x="264" y="318"/>
                </a:lnTo>
                <a:lnTo>
                  <a:pt x="216" y="416"/>
                </a:lnTo>
                <a:lnTo>
                  <a:pt x="166" y="318"/>
                </a:lnTo>
                <a:lnTo>
                  <a:pt x="50" y="318"/>
                </a:lnTo>
                <a:lnTo>
                  <a:pt x="31" y="314"/>
                </a:lnTo>
                <a:lnTo>
                  <a:pt x="15" y="302"/>
                </a:lnTo>
                <a:lnTo>
                  <a:pt x="4" y="287"/>
                </a:lnTo>
                <a:lnTo>
                  <a:pt x="0" y="265"/>
                </a:lnTo>
                <a:lnTo>
                  <a:pt x="0" y="52"/>
                </a:lnTo>
                <a:lnTo>
                  <a:pt x="4" y="33"/>
                </a:lnTo>
                <a:lnTo>
                  <a:pt x="15" y="16"/>
                </a:lnTo>
                <a:lnTo>
                  <a:pt x="31" y="6"/>
                </a:lnTo>
                <a:lnTo>
                  <a:pt x="50"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grpSp>
        <p:nvGrpSpPr>
          <p:cNvPr id="22" name="组合 21"/>
          <p:cNvGrpSpPr/>
          <p:nvPr/>
        </p:nvGrpSpPr>
        <p:grpSpPr>
          <a:xfrm>
            <a:off x="4871375" y="4178914"/>
            <a:ext cx="336701" cy="334919"/>
            <a:chOff x="6288088" y="4981576"/>
            <a:chExt cx="300038" cy="298450"/>
          </a:xfrm>
        </p:grpSpPr>
        <p:sp>
          <p:nvSpPr>
            <p:cNvPr id="23" name="Freeform 32"/>
            <p:cNvSpPr/>
            <p:nvPr/>
          </p:nvSpPr>
          <p:spPr bwMode="auto">
            <a:xfrm>
              <a:off x="6294438" y="4981576"/>
              <a:ext cx="84138" cy="233363"/>
            </a:xfrm>
            <a:custGeom>
              <a:avLst/>
              <a:gdLst>
                <a:gd name="T0" fmla="*/ 25 w 106"/>
                <a:gd name="T1" fmla="*/ 0 h 292"/>
                <a:gd name="T2" fmla="*/ 81 w 106"/>
                <a:gd name="T3" fmla="*/ 0 h 292"/>
                <a:gd name="T4" fmla="*/ 89 w 106"/>
                <a:gd name="T5" fmla="*/ 0 h 292"/>
                <a:gd name="T6" fmla="*/ 95 w 106"/>
                <a:gd name="T7" fmla="*/ 4 h 292"/>
                <a:gd name="T8" fmla="*/ 100 w 106"/>
                <a:gd name="T9" fmla="*/ 10 h 292"/>
                <a:gd name="T10" fmla="*/ 104 w 106"/>
                <a:gd name="T11" fmla="*/ 17 h 292"/>
                <a:gd name="T12" fmla="*/ 106 w 106"/>
                <a:gd name="T13" fmla="*/ 25 h 292"/>
                <a:gd name="T14" fmla="*/ 106 w 106"/>
                <a:gd name="T15" fmla="*/ 265 h 292"/>
                <a:gd name="T16" fmla="*/ 104 w 106"/>
                <a:gd name="T17" fmla="*/ 275 h 292"/>
                <a:gd name="T18" fmla="*/ 100 w 106"/>
                <a:gd name="T19" fmla="*/ 280 h 292"/>
                <a:gd name="T20" fmla="*/ 95 w 106"/>
                <a:gd name="T21" fmla="*/ 286 h 292"/>
                <a:gd name="T22" fmla="*/ 89 w 106"/>
                <a:gd name="T23" fmla="*/ 290 h 292"/>
                <a:gd name="T24" fmla="*/ 81 w 106"/>
                <a:gd name="T25" fmla="*/ 292 h 292"/>
                <a:gd name="T26" fmla="*/ 25 w 106"/>
                <a:gd name="T27" fmla="*/ 292 h 292"/>
                <a:gd name="T28" fmla="*/ 17 w 106"/>
                <a:gd name="T29" fmla="*/ 290 h 292"/>
                <a:gd name="T30" fmla="*/ 10 w 106"/>
                <a:gd name="T31" fmla="*/ 286 h 292"/>
                <a:gd name="T32" fmla="*/ 4 w 106"/>
                <a:gd name="T33" fmla="*/ 280 h 292"/>
                <a:gd name="T34" fmla="*/ 0 w 106"/>
                <a:gd name="T35" fmla="*/ 275 h 292"/>
                <a:gd name="T36" fmla="*/ 0 w 106"/>
                <a:gd name="T37" fmla="*/ 265 h 292"/>
                <a:gd name="T38" fmla="*/ 0 w 106"/>
                <a:gd name="T39" fmla="*/ 25 h 292"/>
                <a:gd name="T40" fmla="*/ 0 w 106"/>
                <a:gd name="T41" fmla="*/ 17 h 292"/>
                <a:gd name="T42" fmla="*/ 4 w 106"/>
                <a:gd name="T43" fmla="*/ 10 h 292"/>
                <a:gd name="T44" fmla="*/ 10 w 106"/>
                <a:gd name="T45" fmla="*/ 4 h 292"/>
                <a:gd name="T46" fmla="*/ 17 w 106"/>
                <a:gd name="T47" fmla="*/ 0 h 292"/>
                <a:gd name="T48" fmla="*/ 25 w 106"/>
                <a:gd name="T49" fmla="*/ 0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6" h="292">
                  <a:moveTo>
                    <a:pt x="25" y="0"/>
                  </a:moveTo>
                  <a:lnTo>
                    <a:pt x="81" y="0"/>
                  </a:lnTo>
                  <a:lnTo>
                    <a:pt x="89" y="0"/>
                  </a:lnTo>
                  <a:lnTo>
                    <a:pt x="95" y="4"/>
                  </a:lnTo>
                  <a:lnTo>
                    <a:pt x="100" y="10"/>
                  </a:lnTo>
                  <a:lnTo>
                    <a:pt x="104" y="17"/>
                  </a:lnTo>
                  <a:lnTo>
                    <a:pt x="106" y="25"/>
                  </a:lnTo>
                  <a:lnTo>
                    <a:pt x="106" y="265"/>
                  </a:lnTo>
                  <a:lnTo>
                    <a:pt x="104" y="275"/>
                  </a:lnTo>
                  <a:lnTo>
                    <a:pt x="100" y="280"/>
                  </a:lnTo>
                  <a:lnTo>
                    <a:pt x="95" y="286"/>
                  </a:lnTo>
                  <a:lnTo>
                    <a:pt x="89" y="290"/>
                  </a:lnTo>
                  <a:lnTo>
                    <a:pt x="81" y="292"/>
                  </a:lnTo>
                  <a:lnTo>
                    <a:pt x="25" y="292"/>
                  </a:lnTo>
                  <a:lnTo>
                    <a:pt x="17" y="290"/>
                  </a:lnTo>
                  <a:lnTo>
                    <a:pt x="10" y="286"/>
                  </a:lnTo>
                  <a:lnTo>
                    <a:pt x="4" y="280"/>
                  </a:lnTo>
                  <a:lnTo>
                    <a:pt x="0" y="275"/>
                  </a:lnTo>
                  <a:lnTo>
                    <a:pt x="0" y="265"/>
                  </a:lnTo>
                  <a:lnTo>
                    <a:pt x="0" y="25"/>
                  </a:lnTo>
                  <a:lnTo>
                    <a:pt x="0" y="17"/>
                  </a:lnTo>
                  <a:lnTo>
                    <a:pt x="4" y="10"/>
                  </a:lnTo>
                  <a:lnTo>
                    <a:pt x="10" y="4"/>
                  </a:lnTo>
                  <a:lnTo>
                    <a:pt x="17" y="0"/>
                  </a:lnTo>
                  <a:lnTo>
                    <a:pt x="25"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4" name="Freeform 33"/>
            <p:cNvSpPr/>
            <p:nvPr/>
          </p:nvSpPr>
          <p:spPr bwMode="auto">
            <a:xfrm>
              <a:off x="6396038" y="5049838"/>
              <a:ext cx="84138" cy="165100"/>
            </a:xfrm>
            <a:custGeom>
              <a:avLst/>
              <a:gdLst>
                <a:gd name="T0" fmla="*/ 25 w 106"/>
                <a:gd name="T1" fmla="*/ 0 h 207"/>
                <a:gd name="T2" fmla="*/ 81 w 106"/>
                <a:gd name="T3" fmla="*/ 0 h 207"/>
                <a:gd name="T4" fmla="*/ 88 w 106"/>
                <a:gd name="T5" fmla="*/ 2 h 207"/>
                <a:gd name="T6" fmla="*/ 96 w 106"/>
                <a:gd name="T7" fmla="*/ 4 h 207"/>
                <a:gd name="T8" fmla="*/ 102 w 106"/>
                <a:gd name="T9" fmla="*/ 10 h 207"/>
                <a:gd name="T10" fmla="*/ 104 w 106"/>
                <a:gd name="T11" fmla="*/ 17 h 207"/>
                <a:gd name="T12" fmla="*/ 106 w 106"/>
                <a:gd name="T13" fmla="*/ 25 h 207"/>
                <a:gd name="T14" fmla="*/ 106 w 106"/>
                <a:gd name="T15" fmla="*/ 180 h 207"/>
                <a:gd name="T16" fmla="*/ 104 w 106"/>
                <a:gd name="T17" fmla="*/ 190 h 207"/>
                <a:gd name="T18" fmla="*/ 102 w 106"/>
                <a:gd name="T19" fmla="*/ 195 h 207"/>
                <a:gd name="T20" fmla="*/ 96 w 106"/>
                <a:gd name="T21" fmla="*/ 201 h 207"/>
                <a:gd name="T22" fmla="*/ 88 w 106"/>
                <a:gd name="T23" fmla="*/ 205 h 207"/>
                <a:gd name="T24" fmla="*/ 81 w 106"/>
                <a:gd name="T25" fmla="*/ 207 h 207"/>
                <a:gd name="T26" fmla="*/ 25 w 106"/>
                <a:gd name="T27" fmla="*/ 207 h 207"/>
                <a:gd name="T28" fmla="*/ 17 w 106"/>
                <a:gd name="T29" fmla="*/ 205 h 207"/>
                <a:gd name="T30" fmla="*/ 9 w 106"/>
                <a:gd name="T31" fmla="*/ 201 h 207"/>
                <a:gd name="T32" fmla="*/ 3 w 106"/>
                <a:gd name="T33" fmla="*/ 195 h 207"/>
                <a:gd name="T34" fmla="*/ 1 w 106"/>
                <a:gd name="T35" fmla="*/ 190 h 207"/>
                <a:gd name="T36" fmla="*/ 0 w 106"/>
                <a:gd name="T37" fmla="*/ 182 h 207"/>
                <a:gd name="T38" fmla="*/ 0 w 106"/>
                <a:gd name="T39" fmla="*/ 25 h 207"/>
                <a:gd name="T40" fmla="*/ 1 w 106"/>
                <a:gd name="T41" fmla="*/ 17 h 207"/>
                <a:gd name="T42" fmla="*/ 3 w 106"/>
                <a:gd name="T43" fmla="*/ 10 h 207"/>
                <a:gd name="T44" fmla="*/ 9 w 106"/>
                <a:gd name="T45" fmla="*/ 4 h 207"/>
                <a:gd name="T46" fmla="*/ 17 w 106"/>
                <a:gd name="T47" fmla="*/ 2 h 207"/>
                <a:gd name="T48" fmla="*/ 25 w 106"/>
                <a:gd name="T49" fmla="*/ 0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6" h="207">
                  <a:moveTo>
                    <a:pt x="25" y="0"/>
                  </a:moveTo>
                  <a:lnTo>
                    <a:pt x="81" y="0"/>
                  </a:lnTo>
                  <a:lnTo>
                    <a:pt x="88" y="2"/>
                  </a:lnTo>
                  <a:lnTo>
                    <a:pt x="96" y="4"/>
                  </a:lnTo>
                  <a:lnTo>
                    <a:pt x="102" y="10"/>
                  </a:lnTo>
                  <a:lnTo>
                    <a:pt x="104" y="17"/>
                  </a:lnTo>
                  <a:lnTo>
                    <a:pt x="106" y="25"/>
                  </a:lnTo>
                  <a:lnTo>
                    <a:pt x="106" y="180"/>
                  </a:lnTo>
                  <a:lnTo>
                    <a:pt x="104" y="190"/>
                  </a:lnTo>
                  <a:lnTo>
                    <a:pt x="102" y="195"/>
                  </a:lnTo>
                  <a:lnTo>
                    <a:pt x="96" y="201"/>
                  </a:lnTo>
                  <a:lnTo>
                    <a:pt x="88" y="205"/>
                  </a:lnTo>
                  <a:lnTo>
                    <a:pt x="81" y="207"/>
                  </a:lnTo>
                  <a:lnTo>
                    <a:pt x="25" y="207"/>
                  </a:lnTo>
                  <a:lnTo>
                    <a:pt x="17" y="205"/>
                  </a:lnTo>
                  <a:lnTo>
                    <a:pt x="9" y="201"/>
                  </a:lnTo>
                  <a:lnTo>
                    <a:pt x="3" y="195"/>
                  </a:lnTo>
                  <a:lnTo>
                    <a:pt x="1" y="190"/>
                  </a:lnTo>
                  <a:lnTo>
                    <a:pt x="0" y="182"/>
                  </a:lnTo>
                  <a:lnTo>
                    <a:pt x="0" y="25"/>
                  </a:lnTo>
                  <a:lnTo>
                    <a:pt x="1" y="17"/>
                  </a:lnTo>
                  <a:lnTo>
                    <a:pt x="3" y="10"/>
                  </a:lnTo>
                  <a:lnTo>
                    <a:pt x="9" y="4"/>
                  </a:lnTo>
                  <a:lnTo>
                    <a:pt x="17" y="2"/>
                  </a:lnTo>
                  <a:lnTo>
                    <a:pt x="25"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5" name="Freeform 34"/>
            <p:cNvSpPr/>
            <p:nvPr/>
          </p:nvSpPr>
          <p:spPr bwMode="auto">
            <a:xfrm>
              <a:off x="6496051" y="5118101"/>
              <a:ext cx="85725" cy="96838"/>
            </a:xfrm>
            <a:custGeom>
              <a:avLst/>
              <a:gdLst>
                <a:gd name="T0" fmla="*/ 25 w 106"/>
                <a:gd name="T1" fmla="*/ 0 h 122"/>
                <a:gd name="T2" fmla="*/ 81 w 106"/>
                <a:gd name="T3" fmla="*/ 0 h 122"/>
                <a:gd name="T4" fmla="*/ 89 w 106"/>
                <a:gd name="T5" fmla="*/ 2 h 122"/>
                <a:gd name="T6" fmla="*/ 97 w 106"/>
                <a:gd name="T7" fmla="*/ 6 h 122"/>
                <a:gd name="T8" fmla="*/ 102 w 106"/>
                <a:gd name="T9" fmla="*/ 12 h 122"/>
                <a:gd name="T10" fmla="*/ 106 w 106"/>
                <a:gd name="T11" fmla="*/ 18 h 122"/>
                <a:gd name="T12" fmla="*/ 106 w 106"/>
                <a:gd name="T13" fmla="*/ 25 h 122"/>
                <a:gd name="T14" fmla="*/ 106 w 106"/>
                <a:gd name="T15" fmla="*/ 95 h 122"/>
                <a:gd name="T16" fmla="*/ 106 w 106"/>
                <a:gd name="T17" fmla="*/ 105 h 122"/>
                <a:gd name="T18" fmla="*/ 102 w 106"/>
                <a:gd name="T19" fmla="*/ 110 h 122"/>
                <a:gd name="T20" fmla="*/ 97 w 106"/>
                <a:gd name="T21" fmla="*/ 116 h 122"/>
                <a:gd name="T22" fmla="*/ 89 w 106"/>
                <a:gd name="T23" fmla="*/ 120 h 122"/>
                <a:gd name="T24" fmla="*/ 81 w 106"/>
                <a:gd name="T25" fmla="*/ 122 h 122"/>
                <a:gd name="T26" fmla="*/ 25 w 106"/>
                <a:gd name="T27" fmla="*/ 122 h 122"/>
                <a:gd name="T28" fmla="*/ 17 w 106"/>
                <a:gd name="T29" fmla="*/ 120 h 122"/>
                <a:gd name="T30" fmla="*/ 12 w 106"/>
                <a:gd name="T31" fmla="*/ 116 h 122"/>
                <a:gd name="T32" fmla="*/ 6 w 106"/>
                <a:gd name="T33" fmla="*/ 110 h 122"/>
                <a:gd name="T34" fmla="*/ 2 w 106"/>
                <a:gd name="T35" fmla="*/ 105 h 122"/>
                <a:gd name="T36" fmla="*/ 0 w 106"/>
                <a:gd name="T37" fmla="*/ 95 h 122"/>
                <a:gd name="T38" fmla="*/ 0 w 106"/>
                <a:gd name="T39" fmla="*/ 25 h 122"/>
                <a:gd name="T40" fmla="*/ 2 w 106"/>
                <a:gd name="T41" fmla="*/ 18 h 122"/>
                <a:gd name="T42" fmla="*/ 6 w 106"/>
                <a:gd name="T43" fmla="*/ 12 h 122"/>
                <a:gd name="T44" fmla="*/ 12 w 106"/>
                <a:gd name="T45" fmla="*/ 6 h 122"/>
                <a:gd name="T46" fmla="*/ 17 w 106"/>
                <a:gd name="T47" fmla="*/ 2 h 122"/>
                <a:gd name="T48" fmla="*/ 25 w 106"/>
                <a:gd name="T4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6" h="122">
                  <a:moveTo>
                    <a:pt x="25" y="0"/>
                  </a:moveTo>
                  <a:lnTo>
                    <a:pt x="81" y="0"/>
                  </a:lnTo>
                  <a:lnTo>
                    <a:pt x="89" y="2"/>
                  </a:lnTo>
                  <a:lnTo>
                    <a:pt x="97" y="6"/>
                  </a:lnTo>
                  <a:lnTo>
                    <a:pt x="102" y="12"/>
                  </a:lnTo>
                  <a:lnTo>
                    <a:pt x="106" y="18"/>
                  </a:lnTo>
                  <a:lnTo>
                    <a:pt x="106" y="25"/>
                  </a:lnTo>
                  <a:lnTo>
                    <a:pt x="106" y="95"/>
                  </a:lnTo>
                  <a:lnTo>
                    <a:pt x="106" y="105"/>
                  </a:lnTo>
                  <a:lnTo>
                    <a:pt x="102" y="110"/>
                  </a:lnTo>
                  <a:lnTo>
                    <a:pt x="97" y="116"/>
                  </a:lnTo>
                  <a:lnTo>
                    <a:pt x="89" y="120"/>
                  </a:lnTo>
                  <a:lnTo>
                    <a:pt x="81" y="122"/>
                  </a:lnTo>
                  <a:lnTo>
                    <a:pt x="25" y="122"/>
                  </a:lnTo>
                  <a:lnTo>
                    <a:pt x="17" y="120"/>
                  </a:lnTo>
                  <a:lnTo>
                    <a:pt x="12" y="116"/>
                  </a:lnTo>
                  <a:lnTo>
                    <a:pt x="6" y="110"/>
                  </a:lnTo>
                  <a:lnTo>
                    <a:pt x="2" y="105"/>
                  </a:lnTo>
                  <a:lnTo>
                    <a:pt x="0" y="95"/>
                  </a:lnTo>
                  <a:lnTo>
                    <a:pt x="0" y="25"/>
                  </a:lnTo>
                  <a:lnTo>
                    <a:pt x="2" y="18"/>
                  </a:lnTo>
                  <a:lnTo>
                    <a:pt x="6" y="12"/>
                  </a:lnTo>
                  <a:lnTo>
                    <a:pt x="12" y="6"/>
                  </a:lnTo>
                  <a:lnTo>
                    <a:pt x="17" y="2"/>
                  </a:lnTo>
                  <a:lnTo>
                    <a:pt x="25"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6" name="Freeform 35"/>
            <p:cNvSpPr/>
            <p:nvPr/>
          </p:nvSpPr>
          <p:spPr bwMode="auto">
            <a:xfrm>
              <a:off x="6288088" y="5241926"/>
              <a:ext cx="300038" cy="38100"/>
            </a:xfrm>
            <a:custGeom>
              <a:avLst/>
              <a:gdLst>
                <a:gd name="T0" fmla="*/ 12 w 379"/>
                <a:gd name="T1" fmla="*/ 0 h 48"/>
                <a:gd name="T2" fmla="*/ 365 w 379"/>
                <a:gd name="T3" fmla="*/ 0 h 48"/>
                <a:gd name="T4" fmla="*/ 371 w 379"/>
                <a:gd name="T5" fmla="*/ 2 h 48"/>
                <a:gd name="T6" fmla="*/ 375 w 379"/>
                <a:gd name="T7" fmla="*/ 4 h 48"/>
                <a:gd name="T8" fmla="*/ 377 w 379"/>
                <a:gd name="T9" fmla="*/ 8 h 48"/>
                <a:gd name="T10" fmla="*/ 379 w 379"/>
                <a:gd name="T11" fmla="*/ 13 h 48"/>
                <a:gd name="T12" fmla="*/ 379 w 379"/>
                <a:gd name="T13" fmla="*/ 37 h 48"/>
                <a:gd name="T14" fmla="*/ 377 w 379"/>
                <a:gd name="T15" fmla="*/ 40 h 48"/>
                <a:gd name="T16" fmla="*/ 375 w 379"/>
                <a:gd name="T17" fmla="*/ 44 h 48"/>
                <a:gd name="T18" fmla="*/ 371 w 379"/>
                <a:gd name="T19" fmla="*/ 46 h 48"/>
                <a:gd name="T20" fmla="*/ 365 w 379"/>
                <a:gd name="T21" fmla="*/ 48 h 48"/>
                <a:gd name="T22" fmla="*/ 12 w 379"/>
                <a:gd name="T23" fmla="*/ 48 h 48"/>
                <a:gd name="T24" fmla="*/ 8 w 379"/>
                <a:gd name="T25" fmla="*/ 46 h 48"/>
                <a:gd name="T26" fmla="*/ 4 w 379"/>
                <a:gd name="T27" fmla="*/ 44 h 48"/>
                <a:gd name="T28" fmla="*/ 2 w 379"/>
                <a:gd name="T29" fmla="*/ 40 h 48"/>
                <a:gd name="T30" fmla="*/ 0 w 379"/>
                <a:gd name="T31" fmla="*/ 37 h 48"/>
                <a:gd name="T32" fmla="*/ 0 w 379"/>
                <a:gd name="T33" fmla="*/ 13 h 48"/>
                <a:gd name="T34" fmla="*/ 2 w 379"/>
                <a:gd name="T35" fmla="*/ 8 h 48"/>
                <a:gd name="T36" fmla="*/ 4 w 379"/>
                <a:gd name="T37" fmla="*/ 4 h 48"/>
                <a:gd name="T38" fmla="*/ 8 w 379"/>
                <a:gd name="T39" fmla="*/ 2 h 48"/>
                <a:gd name="T40" fmla="*/ 12 w 379"/>
                <a:gd name="T4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79" h="48">
                  <a:moveTo>
                    <a:pt x="12" y="0"/>
                  </a:moveTo>
                  <a:lnTo>
                    <a:pt x="365" y="0"/>
                  </a:lnTo>
                  <a:lnTo>
                    <a:pt x="371" y="2"/>
                  </a:lnTo>
                  <a:lnTo>
                    <a:pt x="375" y="4"/>
                  </a:lnTo>
                  <a:lnTo>
                    <a:pt x="377" y="8"/>
                  </a:lnTo>
                  <a:lnTo>
                    <a:pt x="379" y="13"/>
                  </a:lnTo>
                  <a:lnTo>
                    <a:pt x="379" y="37"/>
                  </a:lnTo>
                  <a:lnTo>
                    <a:pt x="377" y="40"/>
                  </a:lnTo>
                  <a:lnTo>
                    <a:pt x="375" y="44"/>
                  </a:lnTo>
                  <a:lnTo>
                    <a:pt x="371" y="46"/>
                  </a:lnTo>
                  <a:lnTo>
                    <a:pt x="365" y="48"/>
                  </a:lnTo>
                  <a:lnTo>
                    <a:pt x="12" y="48"/>
                  </a:lnTo>
                  <a:lnTo>
                    <a:pt x="8" y="46"/>
                  </a:lnTo>
                  <a:lnTo>
                    <a:pt x="4" y="44"/>
                  </a:lnTo>
                  <a:lnTo>
                    <a:pt x="2" y="40"/>
                  </a:lnTo>
                  <a:lnTo>
                    <a:pt x="0" y="37"/>
                  </a:lnTo>
                  <a:lnTo>
                    <a:pt x="0" y="13"/>
                  </a:lnTo>
                  <a:lnTo>
                    <a:pt x="2" y="8"/>
                  </a:lnTo>
                  <a:lnTo>
                    <a:pt x="4" y="4"/>
                  </a:lnTo>
                  <a:lnTo>
                    <a:pt x="8" y="2"/>
                  </a:lnTo>
                  <a:lnTo>
                    <a:pt x="12"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grpSp>
      <p:sp>
        <p:nvSpPr>
          <p:cNvPr id="27" name="Freeform 19"/>
          <p:cNvSpPr>
            <a:spLocks noEditPoints="1"/>
          </p:cNvSpPr>
          <p:nvPr/>
        </p:nvSpPr>
        <p:spPr bwMode="auto">
          <a:xfrm>
            <a:off x="3328955" y="2625278"/>
            <a:ext cx="447144" cy="411372"/>
          </a:xfrm>
          <a:custGeom>
            <a:avLst/>
            <a:gdLst>
              <a:gd name="T0" fmla="*/ 431 w 601"/>
              <a:gd name="T1" fmla="*/ 480 h 553"/>
              <a:gd name="T2" fmla="*/ 492 w 601"/>
              <a:gd name="T3" fmla="*/ 344 h 553"/>
              <a:gd name="T4" fmla="*/ 368 w 601"/>
              <a:gd name="T5" fmla="*/ 344 h 553"/>
              <a:gd name="T6" fmla="*/ 390 w 601"/>
              <a:gd name="T7" fmla="*/ 480 h 553"/>
              <a:gd name="T8" fmla="*/ 368 w 601"/>
              <a:gd name="T9" fmla="*/ 344 h 553"/>
              <a:gd name="T10" fmla="*/ 284 w 601"/>
              <a:gd name="T11" fmla="*/ 480 h 553"/>
              <a:gd name="T12" fmla="*/ 320 w 601"/>
              <a:gd name="T13" fmla="*/ 344 h 553"/>
              <a:gd name="T14" fmla="*/ 196 w 601"/>
              <a:gd name="T15" fmla="*/ 344 h 553"/>
              <a:gd name="T16" fmla="*/ 243 w 601"/>
              <a:gd name="T17" fmla="*/ 480 h 553"/>
              <a:gd name="T18" fmla="*/ 196 w 601"/>
              <a:gd name="T19" fmla="*/ 344 h 553"/>
              <a:gd name="T20" fmla="*/ 140 w 601"/>
              <a:gd name="T21" fmla="*/ 480 h 553"/>
              <a:gd name="T22" fmla="*/ 148 w 601"/>
              <a:gd name="T23" fmla="*/ 344 h 553"/>
              <a:gd name="T24" fmla="*/ 267 w 601"/>
              <a:gd name="T25" fmla="*/ 0 h 553"/>
              <a:gd name="T26" fmla="*/ 293 w 601"/>
              <a:gd name="T27" fmla="*/ 17 h 553"/>
              <a:gd name="T28" fmla="*/ 293 w 601"/>
              <a:gd name="T29" fmla="*/ 48 h 553"/>
              <a:gd name="T30" fmla="*/ 267 w 601"/>
              <a:gd name="T31" fmla="*/ 65 h 553"/>
              <a:gd name="T32" fmla="*/ 260 w 601"/>
              <a:gd name="T33" fmla="*/ 63 h 553"/>
              <a:gd name="T34" fmla="*/ 420 w 601"/>
              <a:gd name="T35" fmla="*/ 198 h 553"/>
              <a:gd name="T36" fmla="*/ 337 w 601"/>
              <a:gd name="T37" fmla="*/ 63 h 553"/>
              <a:gd name="T38" fmla="*/ 318 w 601"/>
              <a:gd name="T39" fmla="*/ 60 h 553"/>
              <a:gd name="T40" fmla="*/ 305 w 601"/>
              <a:gd name="T41" fmla="*/ 33 h 553"/>
              <a:gd name="T42" fmla="*/ 318 w 601"/>
              <a:gd name="T43" fmla="*/ 6 h 553"/>
              <a:gd name="T44" fmla="*/ 349 w 601"/>
              <a:gd name="T45" fmla="*/ 6 h 553"/>
              <a:gd name="T46" fmla="*/ 364 w 601"/>
              <a:gd name="T47" fmla="*/ 33 h 553"/>
              <a:gd name="T48" fmla="*/ 361 w 601"/>
              <a:gd name="T49" fmla="*/ 46 h 553"/>
              <a:gd name="T50" fmla="*/ 442 w 601"/>
              <a:gd name="T51" fmla="*/ 198 h 553"/>
              <a:gd name="T52" fmla="*/ 587 w 601"/>
              <a:gd name="T53" fmla="*/ 203 h 553"/>
              <a:gd name="T54" fmla="*/ 601 w 601"/>
              <a:gd name="T55" fmla="*/ 232 h 553"/>
              <a:gd name="T56" fmla="*/ 597 w 601"/>
              <a:gd name="T57" fmla="*/ 273 h 553"/>
              <a:gd name="T58" fmla="*/ 573 w 601"/>
              <a:gd name="T59" fmla="*/ 290 h 553"/>
              <a:gd name="T60" fmla="*/ 553 w 601"/>
              <a:gd name="T61" fmla="*/ 293 h 553"/>
              <a:gd name="T62" fmla="*/ 516 w 601"/>
              <a:gd name="T63" fmla="*/ 538 h 553"/>
              <a:gd name="T64" fmla="*/ 490 w 601"/>
              <a:gd name="T65" fmla="*/ 553 h 553"/>
              <a:gd name="T66" fmla="*/ 102 w 601"/>
              <a:gd name="T67" fmla="*/ 553 h 553"/>
              <a:gd name="T68" fmla="*/ 90 w 601"/>
              <a:gd name="T69" fmla="*/ 543 h 553"/>
              <a:gd name="T70" fmla="*/ 82 w 601"/>
              <a:gd name="T71" fmla="*/ 529 h 553"/>
              <a:gd name="T72" fmla="*/ 49 w 601"/>
              <a:gd name="T73" fmla="*/ 293 h 553"/>
              <a:gd name="T74" fmla="*/ 48 w 601"/>
              <a:gd name="T75" fmla="*/ 290 h 553"/>
              <a:gd name="T76" fmla="*/ 14 w 601"/>
              <a:gd name="T77" fmla="*/ 284 h 553"/>
              <a:gd name="T78" fmla="*/ 0 w 601"/>
              <a:gd name="T79" fmla="*/ 257 h 553"/>
              <a:gd name="T80" fmla="*/ 5 w 601"/>
              <a:gd name="T81" fmla="*/ 215 h 553"/>
              <a:gd name="T82" fmla="*/ 29 w 601"/>
              <a:gd name="T83" fmla="*/ 198 h 553"/>
              <a:gd name="T84" fmla="*/ 245 w 601"/>
              <a:gd name="T85" fmla="*/ 53 h 553"/>
              <a:gd name="T86" fmla="*/ 238 w 601"/>
              <a:gd name="T87" fmla="*/ 40 h 553"/>
              <a:gd name="T88" fmla="*/ 242 w 601"/>
              <a:gd name="T89" fmla="*/ 17 h 553"/>
              <a:gd name="T90" fmla="*/ 267 w 601"/>
              <a:gd name="T91" fmla="*/ 0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01" h="553">
                <a:moveTo>
                  <a:pt x="454" y="344"/>
                </a:moveTo>
                <a:lnTo>
                  <a:pt x="431" y="480"/>
                </a:lnTo>
                <a:lnTo>
                  <a:pt x="461" y="480"/>
                </a:lnTo>
                <a:lnTo>
                  <a:pt x="492" y="344"/>
                </a:lnTo>
                <a:lnTo>
                  <a:pt x="454" y="344"/>
                </a:lnTo>
                <a:close/>
                <a:moveTo>
                  <a:pt x="368" y="344"/>
                </a:moveTo>
                <a:lnTo>
                  <a:pt x="357" y="480"/>
                </a:lnTo>
                <a:lnTo>
                  <a:pt x="390" y="480"/>
                </a:lnTo>
                <a:lnTo>
                  <a:pt x="405" y="344"/>
                </a:lnTo>
                <a:lnTo>
                  <a:pt x="368" y="344"/>
                </a:lnTo>
                <a:close/>
                <a:moveTo>
                  <a:pt x="281" y="344"/>
                </a:moveTo>
                <a:lnTo>
                  <a:pt x="284" y="480"/>
                </a:lnTo>
                <a:lnTo>
                  <a:pt x="317" y="480"/>
                </a:lnTo>
                <a:lnTo>
                  <a:pt x="320" y="344"/>
                </a:lnTo>
                <a:lnTo>
                  <a:pt x="281" y="344"/>
                </a:lnTo>
                <a:close/>
                <a:moveTo>
                  <a:pt x="196" y="344"/>
                </a:moveTo>
                <a:lnTo>
                  <a:pt x="213" y="480"/>
                </a:lnTo>
                <a:lnTo>
                  <a:pt x="243" y="480"/>
                </a:lnTo>
                <a:lnTo>
                  <a:pt x="233" y="344"/>
                </a:lnTo>
                <a:lnTo>
                  <a:pt x="196" y="344"/>
                </a:lnTo>
                <a:close/>
                <a:moveTo>
                  <a:pt x="109" y="344"/>
                </a:moveTo>
                <a:lnTo>
                  <a:pt x="140" y="480"/>
                </a:lnTo>
                <a:lnTo>
                  <a:pt x="172" y="480"/>
                </a:lnTo>
                <a:lnTo>
                  <a:pt x="148" y="344"/>
                </a:lnTo>
                <a:lnTo>
                  <a:pt x="109" y="344"/>
                </a:lnTo>
                <a:close/>
                <a:moveTo>
                  <a:pt x="267" y="0"/>
                </a:moveTo>
                <a:lnTo>
                  <a:pt x="283" y="6"/>
                </a:lnTo>
                <a:lnTo>
                  <a:pt x="293" y="17"/>
                </a:lnTo>
                <a:lnTo>
                  <a:pt x="298" y="33"/>
                </a:lnTo>
                <a:lnTo>
                  <a:pt x="293" y="48"/>
                </a:lnTo>
                <a:lnTo>
                  <a:pt x="283" y="60"/>
                </a:lnTo>
                <a:lnTo>
                  <a:pt x="267" y="65"/>
                </a:lnTo>
                <a:lnTo>
                  <a:pt x="264" y="63"/>
                </a:lnTo>
                <a:lnTo>
                  <a:pt x="260" y="63"/>
                </a:lnTo>
                <a:lnTo>
                  <a:pt x="180" y="198"/>
                </a:lnTo>
                <a:lnTo>
                  <a:pt x="420" y="198"/>
                </a:lnTo>
                <a:lnTo>
                  <a:pt x="342" y="63"/>
                </a:lnTo>
                <a:lnTo>
                  <a:pt x="337" y="63"/>
                </a:lnTo>
                <a:lnTo>
                  <a:pt x="334" y="65"/>
                </a:lnTo>
                <a:lnTo>
                  <a:pt x="318" y="60"/>
                </a:lnTo>
                <a:lnTo>
                  <a:pt x="308" y="48"/>
                </a:lnTo>
                <a:lnTo>
                  <a:pt x="305" y="33"/>
                </a:lnTo>
                <a:lnTo>
                  <a:pt x="308" y="17"/>
                </a:lnTo>
                <a:lnTo>
                  <a:pt x="318" y="6"/>
                </a:lnTo>
                <a:lnTo>
                  <a:pt x="334" y="0"/>
                </a:lnTo>
                <a:lnTo>
                  <a:pt x="349" y="6"/>
                </a:lnTo>
                <a:lnTo>
                  <a:pt x="359" y="17"/>
                </a:lnTo>
                <a:lnTo>
                  <a:pt x="364" y="33"/>
                </a:lnTo>
                <a:lnTo>
                  <a:pt x="362" y="40"/>
                </a:lnTo>
                <a:lnTo>
                  <a:pt x="361" y="46"/>
                </a:lnTo>
                <a:lnTo>
                  <a:pt x="356" y="53"/>
                </a:lnTo>
                <a:lnTo>
                  <a:pt x="442" y="198"/>
                </a:lnTo>
                <a:lnTo>
                  <a:pt x="573" y="198"/>
                </a:lnTo>
                <a:lnTo>
                  <a:pt x="587" y="203"/>
                </a:lnTo>
                <a:lnTo>
                  <a:pt x="597" y="215"/>
                </a:lnTo>
                <a:lnTo>
                  <a:pt x="601" y="232"/>
                </a:lnTo>
                <a:lnTo>
                  <a:pt x="601" y="257"/>
                </a:lnTo>
                <a:lnTo>
                  <a:pt x="597" y="273"/>
                </a:lnTo>
                <a:lnTo>
                  <a:pt x="587" y="284"/>
                </a:lnTo>
                <a:lnTo>
                  <a:pt x="573" y="290"/>
                </a:lnTo>
                <a:lnTo>
                  <a:pt x="553" y="290"/>
                </a:lnTo>
                <a:lnTo>
                  <a:pt x="553" y="293"/>
                </a:lnTo>
                <a:lnTo>
                  <a:pt x="521" y="521"/>
                </a:lnTo>
                <a:lnTo>
                  <a:pt x="516" y="538"/>
                </a:lnTo>
                <a:lnTo>
                  <a:pt x="505" y="550"/>
                </a:lnTo>
                <a:lnTo>
                  <a:pt x="490" y="553"/>
                </a:lnTo>
                <a:lnTo>
                  <a:pt x="111" y="553"/>
                </a:lnTo>
                <a:lnTo>
                  <a:pt x="102" y="553"/>
                </a:lnTo>
                <a:lnTo>
                  <a:pt x="95" y="550"/>
                </a:lnTo>
                <a:lnTo>
                  <a:pt x="90" y="543"/>
                </a:lnTo>
                <a:lnTo>
                  <a:pt x="85" y="536"/>
                </a:lnTo>
                <a:lnTo>
                  <a:pt x="82" y="529"/>
                </a:lnTo>
                <a:lnTo>
                  <a:pt x="80" y="521"/>
                </a:lnTo>
                <a:lnTo>
                  <a:pt x="49" y="293"/>
                </a:lnTo>
                <a:lnTo>
                  <a:pt x="48" y="290"/>
                </a:lnTo>
                <a:lnTo>
                  <a:pt x="48" y="290"/>
                </a:lnTo>
                <a:lnTo>
                  <a:pt x="29" y="290"/>
                </a:lnTo>
                <a:lnTo>
                  <a:pt x="14" y="284"/>
                </a:lnTo>
                <a:lnTo>
                  <a:pt x="5" y="273"/>
                </a:lnTo>
                <a:lnTo>
                  <a:pt x="0" y="257"/>
                </a:lnTo>
                <a:lnTo>
                  <a:pt x="0" y="232"/>
                </a:lnTo>
                <a:lnTo>
                  <a:pt x="5" y="215"/>
                </a:lnTo>
                <a:lnTo>
                  <a:pt x="14" y="203"/>
                </a:lnTo>
                <a:lnTo>
                  <a:pt x="29" y="198"/>
                </a:lnTo>
                <a:lnTo>
                  <a:pt x="160" y="198"/>
                </a:lnTo>
                <a:lnTo>
                  <a:pt x="245" y="53"/>
                </a:lnTo>
                <a:lnTo>
                  <a:pt x="242" y="46"/>
                </a:lnTo>
                <a:lnTo>
                  <a:pt x="238" y="40"/>
                </a:lnTo>
                <a:lnTo>
                  <a:pt x="238" y="33"/>
                </a:lnTo>
                <a:lnTo>
                  <a:pt x="242" y="17"/>
                </a:lnTo>
                <a:lnTo>
                  <a:pt x="252" y="6"/>
                </a:lnTo>
                <a:lnTo>
                  <a:pt x="267" y="0"/>
                </a:lnTo>
                <a:close/>
              </a:path>
            </a:pathLst>
          </a:custGeom>
          <a:solidFill>
            <a:srgbClr val="FFFFFF"/>
          </a:solidFill>
          <a:ln w="0">
            <a:noFill/>
            <a:prstDash val="solid"/>
            <a:round/>
          </a:ln>
        </p:spPr>
        <p:txBody>
          <a:bodyPr vert="horz" wrap="square" lIns="86699" tIns="43349" rIns="86699" bIns="43349" numCol="1" anchor="t" anchorCtr="0" compatLnSpc="1"/>
          <a:lstStyle/>
          <a:p>
            <a:endParaRPr lang="zh-CN" altLang="en-US" sz="1707">
              <a:cs typeface="+mn-ea"/>
              <a:sym typeface="+mn-lt"/>
            </a:endParaRPr>
          </a:p>
        </p:txBody>
      </p:sp>
      <p:sp>
        <p:nvSpPr>
          <p:cNvPr id="28" name="TextBox 23"/>
          <p:cNvSpPr txBox="1"/>
          <p:nvPr/>
        </p:nvSpPr>
        <p:spPr>
          <a:xfrm>
            <a:off x="536585" y="3902241"/>
            <a:ext cx="2968873" cy="498213"/>
          </a:xfrm>
          <a:prstGeom prst="rect">
            <a:avLst/>
          </a:prstGeom>
          <a:noFill/>
        </p:spPr>
        <p:txBody>
          <a:bodyPr wrap="square" rtlCol="0">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29" name="TextBox 24"/>
          <p:cNvSpPr txBox="1"/>
          <p:nvPr/>
        </p:nvSpPr>
        <p:spPr>
          <a:xfrm>
            <a:off x="1711649" y="3404449"/>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33" name="TextBox 23"/>
          <p:cNvSpPr txBox="1"/>
          <p:nvPr/>
        </p:nvSpPr>
        <p:spPr>
          <a:xfrm>
            <a:off x="5139113" y="5289006"/>
            <a:ext cx="2622066" cy="498213"/>
          </a:xfrm>
          <a:prstGeom prst="rect">
            <a:avLst/>
          </a:prstGeom>
          <a:noFill/>
        </p:spPr>
        <p:txBody>
          <a:bodyPr wrap="square" rtlCol="0">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34" name="TextBox 24"/>
          <p:cNvSpPr txBox="1"/>
          <p:nvPr/>
        </p:nvSpPr>
        <p:spPr>
          <a:xfrm>
            <a:off x="5139113" y="4791214"/>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35" name="TextBox 23"/>
          <p:cNvSpPr txBox="1"/>
          <p:nvPr/>
        </p:nvSpPr>
        <p:spPr>
          <a:xfrm>
            <a:off x="6980746" y="1888303"/>
            <a:ext cx="2622066" cy="498213"/>
          </a:xfrm>
          <a:prstGeom prst="rect">
            <a:avLst/>
          </a:prstGeom>
          <a:noFill/>
        </p:spPr>
        <p:txBody>
          <a:bodyPr wrap="square" rtlCol="0">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36" name="TextBox 24"/>
          <p:cNvSpPr txBox="1"/>
          <p:nvPr/>
        </p:nvSpPr>
        <p:spPr>
          <a:xfrm>
            <a:off x="6980746" y="1390510"/>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
        <p:nvSpPr>
          <p:cNvPr id="37" name="TextBox 23"/>
          <p:cNvSpPr txBox="1"/>
          <p:nvPr/>
        </p:nvSpPr>
        <p:spPr>
          <a:xfrm>
            <a:off x="8520366" y="4851333"/>
            <a:ext cx="2622066" cy="498213"/>
          </a:xfrm>
          <a:prstGeom prst="rect">
            <a:avLst/>
          </a:prstGeom>
          <a:noFill/>
        </p:spPr>
        <p:txBody>
          <a:bodyPr wrap="square" rtlCol="0">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sp>
        <p:nvSpPr>
          <p:cNvPr id="38" name="TextBox 24"/>
          <p:cNvSpPr txBox="1"/>
          <p:nvPr/>
        </p:nvSpPr>
        <p:spPr>
          <a:xfrm>
            <a:off x="8520366" y="4353541"/>
            <a:ext cx="1935145" cy="502189"/>
          </a:xfrm>
          <a:prstGeom prst="rect">
            <a:avLst/>
          </a:prstGeom>
          <a:noFill/>
        </p:spPr>
        <p:txBody>
          <a:bodyPr wrap="none" rtlCol="0">
            <a:spAutoFit/>
          </a:bodyPr>
          <a:lstStyle/>
          <a:p>
            <a:pPr>
              <a:lnSpc>
                <a:spcPct val="130000"/>
              </a:lnSpc>
            </a:pPr>
            <a:r>
              <a:rPr lang="zh-CN" altLang="en-US" sz="2273" dirty="0">
                <a:cs typeface="+mn-ea"/>
                <a:sym typeface="+mn-lt"/>
              </a:rPr>
              <a:t>Add title text</a:t>
            </a:r>
            <a:endParaRPr lang="id-ID" altLang="zh-CN" sz="2273" dirty="0">
              <a:cs typeface="+mn-ea"/>
              <a:sym typeface="+mn-lt"/>
            </a:endParaRPr>
          </a:p>
        </p:txBody>
      </p:sp>
    </p:spTree>
    <p:extLst>
      <p:ext uri="{BB962C8B-B14F-4D97-AF65-F5344CB8AC3E}">
        <p14:creationId xmlns:p14="http://schemas.microsoft.com/office/powerpoint/2010/main" val="268799810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wipe(down)">
                                      <p:cBhvr>
                                        <p:cTn id="10" dur="500"/>
                                        <p:tgtEl>
                                          <p:spTgt spid="32"/>
                                        </p:tgtEl>
                                      </p:cBhvr>
                                    </p:animEffect>
                                  </p:childTnLst>
                                </p:cTn>
                              </p:par>
                              <p:par>
                                <p:cTn id="11" presetID="22" presetClass="entr" presetSubtype="1"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wipe(up)">
                                      <p:cBhvr>
                                        <p:cTn id="13" dur="500"/>
                                        <p:tgtEl>
                                          <p:spTgt spid="31"/>
                                        </p:tgtEl>
                                      </p:cBhvr>
                                    </p:animEffect>
                                  </p:childTnLst>
                                </p:cTn>
                              </p:par>
                              <p:par>
                                <p:cTn id="14" presetID="22" presetClass="entr" presetSubtype="4"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wipe(down)">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anim calcmode="lin" valueType="num">
                                      <p:cBhvr>
                                        <p:cTn id="27" dur="1000" fill="hold"/>
                                        <p:tgtEl>
                                          <p:spTgt spid="22"/>
                                        </p:tgtEl>
                                        <p:attrNameLst>
                                          <p:attrName>ppt_x</p:attrName>
                                        </p:attrNameLst>
                                      </p:cBhvr>
                                      <p:tavLst>
                                        <p:tav tm="0">
                                          <p:val>
                                            <p:strVal val="#ppt_x"/>
                                          </p:val>
                                        </p:tav>
                                        <p:tav tm="100000">
                                          <p:val>
                                            <p:strVal val="#ppt_x"/>
                                          </p:val>
                                        </p:tav>
                                      </p:tavLst>
                                    </p:anim>
                                    <p:anim calcmode="lin" valueType="num">
                                      <p:cBhvr>
                                        <p:cTn id="28" dur="1000" fill="hold"/>
                                        <p:tgtEl>
                                          <p:spTgt spid="22"/>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1000"/>
                                        <p:tgtEl>
                                          <p:spTgt spid="21"/>
                                        </p:tgtEl>
                                      </p:cBhvr>
                                    </p:animEffect>
                                    <p:anim calcmode="lin" valueType="num">
                                      <p:cBhvr>
                                        <p:cTn id="37" dur="1000" fill="hold"/>
                                        <p:tgtEl>
                                          <p:spTgt spid="21"/>
                                        </p:tgtEl>
                                        <p:attrNameLst>
                                          <p:attrName>ppt_x</p:attrName>
                                        </p:attrNameLst>
                                      </p:cBhvr>
                                      <p:tavLst>
                                        <p:tav tm="0">
                                          <p:val>
                                            <p:strVal val="#ppt_x"/>
                                          </p:val>
                                        </p:tav>
                                        <p:tav tm="100000">
                                          <p:val>
                                            <p:strVal val="#ppt_x"/>
                                          </p:val>
                                        </p:tav>
                                      </p:tavLst>
                                    </p:anim>
                                    <p:anim calcmode="lin" valueType="num">
                                      <p:cBhvr>
                                        <p:cTn id="38" dur="1000" fill="hold"/>
                                        <p:tgtEl>
                                          <p:spTgt spid="21"/>
                                        </p:tgtEl>
                                        <p:attrNameLst>
                                          <p:attrName>ppt_y</p:attrName>
                                        </p:attrNameLst>
                                      </p:cBhvr>
                                      <p:tavLst>
                                        <p:tav tm="0">
                                          <p:val>
                                            <p:strVal val="#ppt_y+.1"/>
                                          </p:val>
                                        </p:tav>
                                        <p:tav tm="100000">
                                          <p:val>
                                            <p:strVal val="#ppt_y"/>
                                          </p:val>
                                        </p:tav>
                                      </p:tavLst>
                                    </p:anim>
                                  </p:childTnLst>
                                </p:cTn>
                              </p:par>
                            </p:childTnLst>
                          </p:cTn>
                        </p:par>
                        <p:par>
                          <p:cTn id="39" fill="hold">
                            <p:stCondLst>
                              <p:cond delay="1000"/>
                            </p:stCondLst>
                            <p:childTnLst>
                              <p:par>
                                <p:cTn id="40" presetID="12" presetClass="entr" presetSubtype="4" fill="hold" grpId="0" nodeType="after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additive="base">
                                        <p:cTn id="42" dur="500"/>
                                        <p:tgtEl>
                                          <p:spTgt spid="28"/>
                                        </p:tgtEl>
                                        <p:attrNameLst>
                                          <p:attrName>ppt_y</p:attrName>
                                        </p:attrNameLst>
                                      </p:cBhvr>
                                      <p:tavLst>
                                        <p:tav tm="0">
                                          <p:val>
                                            <p:strVal val="#ppt_y+#ppt_h*1.125000"/>
                                          </p:val>
                                        </p:tav>
                                        <p:tav tm="100000">
                                          <p:val>
                                            <p:strVal val="#ppt_y"/>
                                          </p:val>
                                        </p:tav>
                                      </p:tavLst>
                                    </p:anim>
                                    <p:animEffect transition="in" filter="wipe(up)">
                                      <p:cBhvr>
                                        <p:cTn id="43" dur="500"/>
                                        <p:tgtEl>
                                          <p:spTgt spid="28"/>
                                        </p:tgtEl>
                                      </p:cBhvr>
                                    </p:animEffect>
                                  </p:childTnLst>
                                </p:cTn>
                              </p:par>
                              <p:par>
                                <p:cTn id="44" presetID="12" presetClass="entr" presetSubtype="1"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 calcmode="lin" valueType="num">
                                      <p:cBhvr additive="base">
                                        <p:cTn id="46" dur="500"/>
                                        <p:tgtEl>
                                          <p:spTgt spid="29"/>
                                        </p:tgtEl>
                                        <p:attrNameLst>
                                          <p:attrName>ppt_y</p:attrName>
                                        </p:attrNameLst>
                                      </p:cBhvr>
                                      <p:tavLst>
                                        <p:tav tm="0">
                                          <p:val>
                                            <p:strVal val="#ppt_y-#ppt_h*1.125000"/>
                                          </p:val>
                                        </p:tav>
                                        <p:tav tm="100000">
                                          <p:val>
                                            <p:strVal val="#ppt_y"/>
                                          </p:val>
                                        </p:tav>
                                      </p:tavLst>
                                    </p:anim>
                                    <p:animEffect transition="in" filter="wipe(down)">
                                      <p:cBhvr>
                                        <p:cTn id="47" dur="500"/>
                                        <p:tgtEl>
                                          <p:spTgt spid="29"/>
                                        </p:tgtEl>
                                      </p:cBhvr>
                                    </p:animEffect>
                                  </p:childTnLst>
                                </p:cTn>
                              </p:par>
                            </p:childTnLst>
                          </p:cTn>
                        </p:par>
                        <p:par>
                          <p:cTn id="48" fill="hold">
                            <p:stCondLst>
                              <p:cond delay="1500"/>
                            </p:stCondLst>
                            <p:childTnLst>
                              <p:par>
                                <p:cTn id="49" presetID="12" presetClass="entr" presetSubtype="4" fill="hold" grpId="0" nodeType="after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500"/>
                                        <p:tgtEl>
                                          <p:spTgt spid="33"/>
                                        </p:tgtEl>
                                        <p:attrNameLst>
                                          <p:attrName>ppt_y</p:attrName>
                                        </p:attrNameLst>
                                      </p:cBhvr>
                                      <p:tavLst>
                                        <p:tav tm="0">
                                          <p:val>
                                            <p:strVal val="#ppt_y+#ppt_h*1.125000"/>
                                          </p:val>
                                        </p:tav>
                                        <p:tav tm="100000">
                                          <p:val>
                                            <p:strVal val="#ppt_y"/>
                                          </p:val>
                                        </p:tav>
                                      </p:tavLst>
                                    </p:anim>
                                    <p:animEffect transition="in" filter="wipe(up)">
                                      <p:cBhvr>
                                        <p:cTn id="52" dur="500"/>
                                        <p:tgtEl>
                                          <p:spTgt spid="33"/>
                                        </p:tgtEl>
                                      </p:cBhvr>
                                    </p:animEffect>
                                  </p:childTnLst>
                                </p:cTn>
                              </p:par>
                              <p:par>
                                <p:cTn id="53" presetID="12" presetClass="entr" presetSubtype="1"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500"/>
                                        <p:tgtEl>
                                          <p:spTgt spid="34"/>
                                        </p:tgtEl>
                                        <p:attrNameLst>
                                          <p:attrName>ppt_y</p:attrName>
                                        </p:attrNameLst>
                                      </p:cBhvr>
                                      <p:tavLst>
                                        <p:tav tm="0">
                                          <p:val>
                                            <p:strVal val="#ppt_y-#ppt_h*1.125000"/>
                                          </p:val>
                                        </p:tav>
                                        <p:tav tm="100000">
                                          <p:val>
                                            <p:strVal val="#ppt_y"/>
                                          </p:val>
                                        </p:tav>
                                      </p:tavLst>
                                    </p:anim>
                                    <p:animEffect transition="in" filter="wipe(down)">
                                      <p:cBhvr>
                                        <p:cTn id="56" dur="500"/>
                                        <p:tgtEl>
                                          <p:spTgt spid="34"/>
                                        </p:tgtEl>
                                      </p:cBhvr>
                                    </p:animEffect>
                                  </p:childTnLst>
                                </p:cTn>
                              </p:par>
                            </p:childTnLst>
                          </p:cTn>
                        </p:par>
                        <p:par>
                          <p:cTn id="57" fill="hold">
                            <p:stCondLst>
                              <p:cond delay="2000"/>
                            </p:stCondLst>
                            <p:childTnLst>
                              <p:par>
                                <p:cTn id="58" presetID="12" presetClass="entr" presetSubtype="4"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 calcmode="lin" valueType="num">
                                      <p:cBhvr additive="base">
                                        <p:cTn id="60" dur="500"/>
                                        <p:tgtEl>
                                          <p:spTgt spid="35"/>
                                        </p:tgtEl>
                                        <p:attrNameLst>
                                          <p:attrName>ppt_y</p:attrName>
                                        </p:attrNameLst>
                                      </p:cBhvr>
                                      <p:tavLst>
                                        <p:tav tm="0">
                                          <p:val>
                                            <p:strVal val="#ppt_y+#ppt_h*1.125000"/>
                                          </p:val>
                                        </p:tav>
                                        <p:tav tm="100000">
                                          <p:val>
                                            <p:strVal val="#ppt_y"/>
                                          </p:val>
                                        </p:tav>
                                      </p:tavLst>
                                    </p:anim>
                                    <p:animEffect transition="in" filter="wipe(up)">
                                      <p:cBhvr>
                                        <p:cTn id="61" dur="500"/>
                                        <p:tgtEl>
                                          <p:spTgt spid="35"/>
                                        </p:tgtEl>
                                      </p:cBhvr>
                                    </p:animEffect>
                                  </p:childTnLst>
                                </p:cTn>
                              </p:par>
                              <p:par>
                                <p:cTn id="62" presetID="12" presetClass="entr" presetSubtype="1"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 calcmode="lin" valueType="num">
                                      <p:cBhvr additive="base">
                                        <p:cTn id="64" dur="500"/>
                                        <p:tgtEl>
                                          <p:spTgt spid="36"/>
                                        </p:tgtEl>
                                        <p:attrNameLst>
                                          <p:attrName>ppt_y</p:attrName>
                                        </p:attrNameLst>
                                      </p:cBhvr>
                                      <p:tavLst>
                                        <p:tav tm="0">
                                          <p:val>
                                            <p:strVal val="#ppt_y-#ppt_h*1.125000"/>
                                          </p:val>
                                        </p:tav>
                                        <p:tav tm="100000">
                                          <p:val>
                                            <p:strVal val="#ppt_y"/>
                                          </p:val>
                                        </p:tav>
                                      </p:tavLst>
                                    </p:anim>
                                    <p:animEffect transition="in" filter="wipe(down)">
                                      <p:cBhvr>
                                        <p:cTn id="65" dur="500"/>
                                        <p:tgtEl>
                                          <p:spTgt spid="36"/>
                                        </p:tgtEl>
                                      </p:cBhvr>
                                    </p:animEffect>
                                  </p:childTnLst>
                                </p:cTn>
                              </p:par>
                            </p:childTnLst>
                          </p:cTn>
                        </p:par>
                        <p:par>
                          <p:cTn id="66" fill="hold">
                            <p:stCondLst>
                              <p:cond delay="2500"/>
                            </p:stCondLst>
                            <p:childTnLst>
                              <p:par>
                                <p:cTn id="67" presetID="12" presetClass="entr" presetSubtype="4" fill="hold" grpId="0" nodeType="after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additive="base">
                                        <p:cTn id="69" dur="500"/>
                                        <p:tgtEl>
                                          <p:spTgt spid="37"/>
                                        </p:tgtEl>
                                        <p:attrNameLst>
                                          <p:attrName>ppt_y</p:attrName>
                                        </p:attrNameLst>
                                      </p:cBhvr>
                                      <p:tavLst>
                                        <p:tav tm="0">
                                          <p:val>
                                            <p:strVal val="#ppt_y+#ppt_h*1.125000"/>
                                          </p:val>
                                        </p:tav>
                                        <p:tav tm="100000">
                                          <p:val>
                                            <p:strVal val="#ppt_y"/>
                                          </p:val>
                                        </p:tav>
                                      </p:tavLst>
                                    </p:anim>
                                    <p:animEffect transition="in" filter="wipe(up)">
                                      <p:cBhvr>
                                        <p:cTn id="70" dur="500"/>
                                        <p:tgtEl>
                                          <p:spTgt spid="37"/>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38"/>
                                        </p:tgtEl>
                                        <p:attrNameLst>
                                          <p:attrName>style.visibility</p:attrName>
                                        </p:attrNameLst>
                                      </p:cBhvr>
                                      <p:to>
                                        <p:strVal val="visible"/>
                                      </p:to>
                                    </p:set>
                                    <p:anim calcmode="lin" valueType="num">
                                      <p:cBhvr additive="base">
                                        <p:cTn id="73" dur="500"/>
                                        <p:tgtEl>
                                          <p:spTgt spid="38"/>
                                        </p:tgtEl>
                                        <p:attrNameLst>
                                          <p:attrName>ppt_y</p:attrName>
                                        </p:attrNameLst>
                                      </p:cBhvr>
                                      <p:tavLst>
                                        <p:tav tm="0">
                                          <p:val>
                                            <p:strVal val="#ppt_y-#ppt_h*1.125000"/>
                                          </p:val>
                                        </p:tav>
                                        <p:tav tm="100000">
                                          <p:val>
                                            <p:strVal val="#ppt_y"/>
                                          </p:val>
                                        </p:tav>
                                      </p:tavLst>
                                    </p:anim>
                                    <p:animEffect transition="in" filter="wipe(down)">
                                      <p:cBhvr>
                                        <p:cTn id="7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7" grpId="0" animBg="1"/>
      <p:bldP spid="28" grpId="0"/>
      <p:bldP spid="29" grpId="0"/>
      <p:bldP spid="33" grpId="0"/>
      <p:bldP spid="34" grpId="0"/>
      <p:bldP spid="35" grpId="0"/>
      <p:bldP spid="36" grpId="0"/>
      <p:bldP spid="37" grpId="0"/>
      <p:bldP spid="3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2"/>
          <p:cNvSpPr/>
          <p:nvPr/>
        </p:nvSpPr>
        <p:spPr>
          <a:xfrm rot="1299601">
            <a:off x="6637834" y="2198058"/>
            <a:ext cx="989431" cy="679345"/>
          </a:xfrm>
          <a:custGeom>
            <a:avLst/>
            <a:gdLst/>
            <a:ahLst/>
            <a:cxnLst/>
            <a:rect l="l" t="t" r="r" b="b"/>
            <a:pathLst>
              <a:path w="2404337" h="1013447">
                <a:moveTo>
                  <a:pt x="2404337" y="0"/>
                </a:moveTo>
                <a:lnTo>
                  <a:pt x="2404337" y="1013447"/>
                </a:lnTo>
                <a:cubicBezTo>
                  <a:pt x="1580832" y="549916"/>
                  <a:pt x="647382" y="523488"/>
                  <a:pt x="0" y="944007"/>
                </a:cubicBezTo>
                <a:lnTo>
                  <a:pt x="0" y="0"/>
                </a:lnTo>
                <a:lnTo>
                  <a:pt x="61272" y="0"/>
                </a:lnTo>
                <a:cubicBezTo>
                  <a:pt x="395627" y="149555"/>
                  <a:pt x="785812" y="234382"/>
                  <a:pt x="1202168" y="234382"/>
                </a:cubicBezTo>
                <a:cubicBezTo>
                  <a:pt x="1618527" y="234382"/>
                  <a:pt x="2008712" y="149555"/>
                  <a:pt x="2343067" y="0"/>
                </a:cubicBezTo>
                <a:close/>
              </a:path>
            </a:pathLst>
          </a:custGeom>
          <a:solidFill>
            <a:schemeClr val="bg1">
              <a:lumMod val="75000"/>
            </a:schemeClr>
          </a:solidFill>
          <a:ln w="25400" cap="flat" cmpd="sng" algn="ctr">
            <a:no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400" kern="0">
              <a:solidFill>
                <a:schemeClr val="tx1">
                  <a:lumMod val="50000"/>
                  <a:lumOff val="50000"/>
                </a:schemeClr>
              </a:solidFill>
              <a:cs typeface="+mn-ea"/>
              <a:sym typeface="+mn-lt"/>
            </a:endParaRPr>
          </a:p>
        </p:txBody>
      </p:sp>
      <p:sp>
        <p:nvSpPr>
          <p:cNvPr id="7" name="矩形 2"/>
          <p:cNvSpPr/>
          <p:nvPr/>
        </p:nvSpPr>
        <p:spPr>
          <a:xfrm rot="18439371">
            <a:off x="7083519" y="3479377"/>
            <a:ext cx="963504" cy="679345"/>
          </a:xfrm>
          <a:custGeom>
            <a:avLst/>
            <a:gdLst/>
            <a:ahLst/>
            <a:cxnLst/>
            <a:rect l="l" t="t" r="r" b="b"/>
            <a:pathLst>
              <a:path w="2404337" h="1013447">
                <a:moveTo>
                  <a:pt x="2404337" y="0"/>
                </a:moveTo>
                <a:lnTo>
                  <a:pt x="2404337" y="1013447"/>
                </a:lnTo>
                <a:cubicBezTo>
                  <a:pt x="1580832" y="549916"/>
                  <a:pt x="647382" y="523488"/>
                  <a:pt x="0" y="944007"/>
                </a:cubicBezTo>
                <a:lnTo>
                  <a:pt x="0" y="0"/>
                </a:lnTo>
                <a:lnTo>
                  <a:pt x="61272" y="0"/>
                </a:lnTo>
                <a:cubicBezTo>
                  <a:pt x="395627" y="149555"/>
                  <a:pt x="785812" y="234382"/>
                  <a:pt x="1202168" y="234382"/>
                </a:cubicBezTo>
                <a:cubicBezTo>
                  <a:pt x="1618527" y="234382"/>
                  <a:pt x="2008712" y="149555"/>
                  <a:pt x="2343067" y="0"/>
                </a:cubicBezTo>
                <a:close/>
              </a:path>
            </a:pathLst>
          </a:custGeom>
          <a:solidFill>
            <a:schemeClr val="bg1">
              <a:lumMod val="75000"/>
            </a:schemeClr>
          </a:solidFill>
          <a:ln w="25400" cap="flat" cmpd="sng" algn="ctr">
            <a:no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400" kern="0">
              <a:solidFill>
                <a:schemeClr val="tx1">
                  <a:lumMod val="50000"/>
                  <a:lumOff val="50000"/>
                </a:schemeClr>
              </a:solidFill>
              <a:cs typeface="+mn-ea"/>
              <a:sym typeface="+mn-lt"/>
            </a:endParaRPr>
          </a:p>
        </p:txBody>
      </p:sp>
      <p:sp>
        <p:nvSpPr>
          <p:cNvPr id="8" name="矩形 2"/>
          <p:cNvSpPr/>
          <p:nvPr/>
        </p:nvSpPr>
        <p:spPr>
          <a:xfrm rot="19965802">
            <a:off x="5307372" y="4793266"/>
            <a:ext cx="1188384" cy="679345"/>
          </a:xfrm>
          <a:custGeom>
            <a:avLst/>
            <a:gdLst/>
            <a:ahLst/>
            <a:cxnLst/>
            <a:rect l="l" t="t" r="r" b="b"/>
            <a:pathLst>
              <a:path w="2404337" h="1013447">
                <a:moveTo>
                  <a:pt x="2404337" y="0"/>
                </a:moveTo>
                <a:lnTo>
                  <a:pt x="2404337" y="1013447"/>
                </a:lnTo>
                <a:cubicBezTo>
                  <a:pt x="1580832" y="549916"/>
                  <a:pt x="647382" y="523488"/>
                  <a:pt x="0" y="944007"/>
                </a:cubicBezTo>
                <a:lnTo>
                  <a:pt x="0" y="0"/>
                </a:lnTo>
                <a:lnTo>
                  <a:pt x="61272" y="0"/>
                </a:lnTo>
                <a:cubicBezTo>
                  <a:pt x="395627" y="149555"/>
                  <a:pt x="785812" y="234382"/>
                  <a:pt x="1202168" y="234382"/>
                </a:cubicBezTo>
                <a:cubicBezTo>
                  <a:pt x="1618527" y="234382"/>
                  <a:pt x="2008712" y="149555"/>
                  <a:pt x="2343067" y="0"/>
                </a:cubicBezTo>
                <a:close/>
              </a:path>
            </a:pathLst>
          </a:custGeom>
          <a:solidFill>
            <a:schemeClr val="bg1">
              <a:lumMod val="75000"/>
            </a:schemeClr>
          </a:solidFill>
          <a:ln w="25400" cap="flat" cmpd="sng" algn="ctr">
            <a:no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400" kern="0">
              <a:solidFill>
                <a:schemeClr val="tx1">
                  <a:lumMod val="50000"/>
                  <a:lumOff val="50000"/>
                </a:schemeClr>
              </a:solidFill>
              <a:cs typeface="+mn-ea"/>
              <a:sym typeface="+mn-lt"/>
            </a:endParaRPr>
          </a:p>
        </p:txBody>
      </p:sp>
      <p:sp>
        <p:nvSpPr>
          <p:cNvPr id="10" name="矩形 2"/>
          <p:cNvSpPr/>
          <p:nvPr/>
        </p:nvSpPr>
        <p:spPr>
          <a:xfrm rot="14845537">
            <a:off x="3760748" y="4127314"/>
            <a:ext cx="1188385" cy="679345"/>
          </a:xfrm>
          <a:custGeom>
            <a:avLst/>
            <a:gdLst/>
            <a:ahLst/>
            <a:cxnLst/>
            <a:rect l="l" t="t" r="r" b="b"/>
            <a:pathLst>
              <a:path w="2404337" h="1013447">
                <a:moveTo>
                  <a:pt x="2404337" y="0"/>
                </a:moveTo>
                <a:lnTo>
                  <a:pt x="2404337" y="1013447"/>
                </a:lnTo>
                <a:cubicBezTo>
                  <a:pt x="1580832" y="549916"/>
                  <a:pt x="647382" y="523488"/>
                  <a:pt x="0" y="944007"/>
                </a:cubicBezTo>
                <a:lnTo>
                  <a:pt x="0" y="0"/>
                </a:lnTo>
                <a:lnTo>
                  <a:pt x="61272" y="0"/>
                </a:lnTo>
                <a:cubicBezTo>
                  <a:pt x="395627" y="149555"/>
                  <a:pt x="785812" y="234382"/>
                  <a:pt x="1202168" y="234382"/>
                </a:cubicBezTo>
                <a:cubicBezTo>
                  <a:pt x="1618527" y="234382"/>
                  <a:pt x="2008712" y="149555"/>
                  <a:pt x="2343067" y="0"/>
                </a:cubicBezTo>
                <a:close/>
              </a:path>
            </a:pathLst>
          </a:custGeom>
          <a:solidFill>
            <a:schemeClr val="bg1">
              <a:lumMod val="75000"/>
            </a:schemeClr>
          </a:solidFill>
          <a:ln w="25400" cap="flat" cmpd="sng" algn="ctr">
            <a:no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400" kern="0">
              <a:solidFill>
                <a:schemeClr val="tx1">
                  <a:lumMod val="50000"/>
                  <a:lumOff val="50000"/>
                </a:schemeClr>
              </a:solidFill>
              <a:cs typeface="+mn-ea"/>
              <a:sym typeface="+mn-lt"/>
            </a:endParaRPr>
          </a:p>
        </p:txBody>
      </p:sp>
      <p:grpSp>
        <p:nvGrpSpPr>
          <p:cNvPr id="17" name="Group 16"/>
          <p:cNvGrpSpPr/>
          <p:nvPr/>
        </p:nvGrpSpPr>
        <p:grpSpPr>
          <a:xfrm>
            <a:off x="3865449" y="4847585"/>
            <a:ext cx="1655569" cy="1399809"/>
            <a:chOff x="3865326" y="4847662"/>
            <a:chExt cx="1655660" cy="1399886"/>
          </a:xfrm>
        </p:grpSpPr>
        <p:grpSp>
          <p:nvGrpSpPr>
            <p:cNvPr id="11" name="组合 53"/>
            <p:cNvGrpSpPr/>
            <p:nvPr/>
          </p:nvGrpSpPr>
          <p:grpSpPr>
            <a:xfrm rot="759468">
              <a:off x="4121100" y="4847662"/>
              <a:ext cx="1399886" cy="1399886"/>
              <a:chOff x="3239852" y="1844824"/>
              <a:chExt cx="2664296" cy="2664296"/>
            </a:xfrm>
          </p:grpSpPr>
          <p:sp>
            <p:nvSpPr>
              <p:cNvPr id="36" name="椭圆 83"/>
              <p:cNvSpPr/>
              <p:nvPr/>
            </p:nvSpPr>
            <p:spPr>
              <a:xfrm>
                <a:off x="3239852" y="1844824"/>
                <a:ext cx="2664296" cy="2664296"/>
              </a:xfrm>
              <a:prstGeom prst="ellipse">
                <a:avLst/>
              </a:prstGeom>
              <a:solidFill>
                <a:schemeClr val="bg1">
                  <a:lumMod val="95000"/>
                </a:schemeClr>
              </a:solidFill>
              <a:ln w="25400" cap="flat" cmpd="sng" algn="ctr">
                <a:solidFill>
                  <a:sysClr val="window" lastClr="FFFFFF"/>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sp>
            <p:nvSpPr>
              <p:cNvPr id="37" name="椭圆 84"/>
              <p:cNvSpPr/>
              <p:nvPr/>
            </p:nvSpPr>
            <p:spPr>
              <a:xfrm>
                <a:off x="3546002" y="2150974"/>
                <a:ext cx="2051997" cy="2051997"/>
              </a:xfrm>
              <a:prstGeom prst="ellipse">
                <a:avLst/>
              </a:prstGeom>
              <a:solidFill>
                <a:schemeClr val="accent2"/>
              </a:solidFill>
              <a:ln w="25400" cap="flat" cmpd="sng" algn="ctr">
                <a:solidFill>
                  <a:sysClr val="window" lastClr="FFFFFF">
                    <a:lumMod val="95000"/>
                  </a:sysClr>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grpSp>
        <p:sp>
          <p:nvSpPr>
            <p:cNvPr id="22" name="椭圆 69"/>
            <p:cNvSpPr/>
            <p:nvPr/>
          </p:nvSpPr>
          <p:spPr>
            <a:xfrm>
              <a:off x="3865326" y="5619034"/>
              <a:ext cx="438612" cy="438612"/>
            </a:xfrm>
            <a:prstGeom prst="ellipse">
              <a:avLst/>
            </a:prstGeom>
            <a:solidFill>
              <a:schemeClr val="accent2"/>
            </a:solidFill>
            <a:ln w="57150" cap="flat" cmpd="sng" algn="ctr">
              <a:solidFill>
                <a:sysClr val="window" lastClr="FFFFFF"/>
              </a:solid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200" kern="0">
                <a:solidFill>
                  <a:schemeClr val="bg1"/>
                </a:solidFill>
                <a:cs typeface="+mn-ea"/>
                <a:sym typeface="+mn-lt"/>
              </a:endParaRPr>
            </a:p>
          </p:txBody>
        </p:sp>
        <p:sp>
          <p:nvSpPr>
            <p:cNvPr id="23" name="TextBox 22"/>
            <p:cNvSpPr txBox="1"/>
            <p:nvPr/>
          </p:nvSpPr>
          <p:spPr>
            <a:xfrm flipH="1">
              <a:off x="3878295" y="5635348"/>
              <a:ext cx="412673" cy="41500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913530">
                <a:lnSpc>
                  <a:spcPct val="130000"/>
                </a:lnSpc>
                <a:defRPr/>
              </a:pPr>
              <a:r>
                <a:rPr lang="en-US" altLang="zh-CN" sz="1800" dirty="0">
                  <a:solidFill>
                    <a:schemeClr val="bg1"/>
                  </a:solidFill>
                  <a:effectLst>
                    <a:outerShdw blurRad="63500" sx="102000" sy="102000" algn="ctr" rotWithShape="0">
                      <a:prstClr val="black">
                        <a:alpha val="40000"/>
                      </a:prstClr>
                    </a:outerShdw>
                  </a:effectLst>
                  <a:latin typeface="+mn-lt"/>
                  <a:ea typeface="+mn-ea"/>
                  <a:cs typeface="+mn-ea"/>
                  <a:sym typeface="+mn-lt"/>
                </a:rPr>
                <a:t>2</a:t>
              </a:r>
              <a:endParaRPr lang="zh-CN" altLang="en-US" sz="1800" dirty="0">
                <a:solidFill>
                  <a:schemeClr val="bg1"/>
                </a:solidFill>
                <a:effectLst>
                  <a:outerShdw blurRad="63500" sx="102000" sy="102000" algn="ctr" rotWithShape="0">
                    <a:prstClr val="black">
                      <a:alpha val="40000"/>
                    </a:prstClr>
                  </a:outerShdw>
                </a:effectLst>
                <a:latin typeface="+mn-lt"/>
                <a:ea typeface="+mn-ea"/>
                <a:cs typeface="+mn-ea"/>
                <a:sym typeface="+mn-lt"/>
              </a:endParaRPr>
            </a:p>
          </p:txBody>
        </p:sp>
        <p:grpSp>
          <p:nvGrpSpPr>
            <p:cNvPr id="42" name="Group 41"/>
            <p:cNvGrpSpPr/>
            <p:nvPr/>
          </p:nvGrpSpPr>
          <p:grpSpPr>
            <a:xfrm>
              <a:off x="4588871" y="5315036"/>
              <a:ext cx="464344" cy="465138"/>
              <a:chOff x="9145588" y="4435475"/>
              <a:chExt cx="464344" cy="465138"/>
            </a:xfrm>
            <a:solidFill>
              <a:schemeClr val="bg2"/>
            </a:solidFill>
          </p:grpSpPr>
          <p:sp>
            <p:nvSpPr>
              <p:cNvPr id="43"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44"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45"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46"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47"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48"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49"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50"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51"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grpSp>
      </p:grpSp>
      <p:grpSp>
        <p:nvGrpSpPr>
          <p:cNvPr id="15" name="Group 14"/>
          <p:cNvGrpSpPr/>
          <p:nvPr/>
        </p:nvGrpSpPr>
        <p:grpSpPr>
          <a:xfrm>
            <a:off x="7446924" y="2213887"/>
            <a:ext cx="1551168" cy="1439932"/>
            <a:chOff x="7446998" y="2213822"/>
            <a:chExt cx="1551254" cy="1440012"/>
          </a:xfrm>
        </p:grpSpPr>
        <p:grpSp>
          <p:nvGrpSpPr>
            <p:cNvPr id="13" name="组合 55"/>
            <p:cNvGrpSpPr/>
            <p:nvPr/>
          </p:nvGrpSpPr>
          <p:grpSpPr>
            <a:xfrm rot="759468">
              <a:off x="7446998" y="2253948"/>
              <a:ext cx="1399886" cy="1399886"/>
              <a:chOff x="3239852" y="1844824"/>
              <a:chExt cx="2664296" cy="2664296"/>
            </a:xfrm>
          </p:grpSpPr>
          <p:sp>
            <p:nvSpPr>
              <p:cNvPr id="32" name="椭圆 79"/>
              <p:cNvSpPr/>
              <p:nvPr/>
            </p:nvSpPr>
            <p:spPr>
              <a:xfrm>
                <a:off x="3239852" y="1844824"/>
                <a:ext cx="2664296" cy="2664296"/>
              </a:xfrm>
              <a:prstGeom prst="ellipse">
                <a:avLst/>
              </a:prstGeom>
              <a:solidFill>
                <a:schemeClr val="bg1">
                  <a:lumMod val="95000"/>
                </a:schemeClr>
              </a:solidFill>
              <a:ln w="25400" cap="flat" cmpd="sng" algn="ctr">
                <a:solidFill>
                  <a:sysClr val="window" lastClr="FFFFFF"/>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sp>
            <p:nvSpPr>
              <p:cNvPr id="33" name="椭圆 80"/>
              <p:cNvSpPr/>
              <p:nvPr/>
            </p:nvSpPr>
            <p:spPr>
              <a:xfrm>
                <a:off x="3546002" y="2150974"/>
                <a:ext cx="2051997" cy="2051997"/>
              </a:xfrm>
              <a:prstGeom prst="ellipse">
                <a:avLst/>
              </a:prstGeom>
              <a:solidFill>
                <a:schemeClr val="accent2"/>
              </a:solidFill>
              <a:ln w="25400" cap="flat" cmpd="sng" algn="ctr">
                <a:solidFill>
                  <a:sysClr val="window" lastClr="FFFFFF">
                    <a:lumMod val="95000"/>
                  </a:sysClr>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grpSp>
        <p:sp>
          <p:nvSpPr>
            <p:cNvPr id="26" name="椭圆 73"/>
            <p:cNvSpPr/>
            <p:nvPr/>
          </p:nvSpPr>
          <p:spPr>
            <a:xfrm>
              <a:off x="8559640" y="2222810"/>
              <a:ext cx="438612" cy="438612"/>
            </a:xfrm>
            <a:prstGeom prst="ellipse">
              <a:avLst/>
            </a:prstGeom>
            <a:solidFill>
              <a:schemeClr val="accent2"/>
            </a:solidFill>
            <a:ln w="57150" cap="flat" cmpd="sng" algn="ctr">
              <a:solidFill>
                <a:sysClr val="window" lastClr="FFFFFF"/>
              </a:solid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200" kern="0">
                <a:solidFill>
                  <a:schemeClr val="bg1"/>
                </a:solidFill>
                <a:cs typeface="+mn-ea"/>
                <a:sym typeface="+mn-lt"/>
              </a:endParaRPr>
            </a:p>
          </p:txBody>
        </p:sp>
        <p:sp>
          <p:nvSpPr>
            <p:cNvPr id="27" name="TextBox 26"/>
            <p:cNvSpPr txBox="1"/>
            <p:nvPr/>
          </p:nvSpPr>
          <p:spPr>
            <a:xfrm flipH="1">
              <a:off x="8569286" y="2213822"/>
              <a:ext cx="412674" cy="41500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913530">
                <a:lnSpc>
                  <a:spcPct val="130000"/>
                </a:lnSpc>
                <a:defRPr/>
              </a:pPr>
              <a:r>
                <a:rPr lang="en-US" altLang="zh-CN" sz="1800" dirty="0">
                  <a:solidFill>
                    <a:schemeClr val="bg1"/>
                  </a:solidFill>
                  <a:effectLst>
                    <a:outerShdw blurRad="63500" sx="102000" sy="102000" algn="ctr" rotWithShape="0">
                      <a:prstClr val="black">
                        <a:alpha val="40000"/>
                      </a:prstClr>
                    </a:outerShdw>
                  </a:effectLst>
                  <a:latin typeface="+mn-lt"/>
                  <a:ea typeface="+mn-ea"/>
                  <a:cs typeface="+mn-ea"/>
                  <a:sym typeface="+mn-lt"/>
                </a:rPr>
                <a:t>4</a:t>
              </a:r>
              <a:endParaRPr lang="zh-CN" altLang="en-US" sz="1800" dirty="0">
                <a:solidFill>
                  <a:schemeClr val="bg1"/>
                </a:solidFill>
                <a:effectLst>
                  <a:outerShdw blurRad="63500" sx="102000" sy="102000" algn="ctr" rotWithShape="0">
                    <a:prstClr val="black">
                      <a:alpha val="40000"/>
                    </a:prstClr>
                  </a:outerShdw>
                </a:effectLst>
                <a:latin typeface="+mn-lt"/>
                <a:ea typeface="+mn-ea"/>
                <a:cs typeface="+mn-ea"/>
                <a:sym typeface="+mn-lt"/>
              </a:endParaRPr>
            </a:p>
          </p:txBody>
        </p:sp>
        <p:grpSp>
          <p:nvGrpSpPr>
            <p:cNvPr id="52" name="Group 51"/>
            <p:cNvGrpSpPr/>
            <p:nvPr/>
          </p:nvGrpSpPr>
          <p:grpSpPr>
            <a:xfrm>
              <a:off x="7914769" y="2744044"/>
              <a:ext cx="464344" cy="464344"/>
              <a:chOff x="7287419" y="2577307"/>
              <a:chExt cx="464344" cy="464344"/>
            </a:xfrm>
            <a:solidFill>
              <a:schemeClr val="bg2"/>
            </a:solidFill>
          </p:grpSpPr>
          <p:sp>
            <p:nvSpPr>
              <p:cNvPr id="53" name="AutoShape 56"/>
              <p:cNvSpPr/>
              <p:nvPr/>
            </p:nvSpPr>
            <p:spPr bwMode="auto">
              <a:xfrm>
                <a:off x="7287419" y="2577307"/>
                <a:ext cx="145256"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sp>
            <p:nvSpPr>
              <p:cNvPr id="54" name="AutoShape 57"/>
              <p:cNvSpPr/>
              <p:nvPr/>
            </p:nvSpPr>
            <p:spPr bwMode="auto">
              <a:xfrm>
                <a:off x="7606507" y="2577307"/>
                <a:ext cx="145256"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sp>
            <p:nvSpPr>
              <p:cNvPr id="55" name="AutoShape 58"/>
              <p:cNvSpPr/>
              <p:nvPr/>
            </p:nvSpPr>
            <p:spPr bwMode="auto">
              <a:xfrm>
                <a:off x="7446963" y="2577307"/>
                <a:ext cx="145257"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grpSp>
      </p:grpSp>
      <p:grpSp>
        <p:nvGrpSpPr>
          <p:cNvPr id="18" name="Group 17"/>
          <p:cNvGrpSpPr/>
          <p:nvPr/>
        </p:nvGrpSpPr>
        <p:grpSpPr>
          <a:xfrm>
            <a:off x="3193907" y="2561097"/>
            <a:ext cx="1549843" cy="1544927"/>
            <a:chOff x="3193747" y="2561045"/>
            <a:chExt cx="1549927" cy="1545011"/>
          </a:xfrm>
          <a:effectLst/>
        </p:grpSpPr>
        <p:grpSp>
          <p:nvGrpSpPr>
            <p:cNvPr id="12" name="组合 54"/>
            <p:cNvGrpSpPr/>
            <p:nvPr/>
          </p:nvGrpSpPr>
          <p:grpSpPr>
            <a:xfrm rot="759468">
              <a:off x="3193747" y="2706170"/>
              <a:ext cx="1399886" cy="1399886"/>
              <a:chOff x="3239852" y="1844824"/>
              <a:chExt cx="2664296" cy="2664296"/>
            </a:xfrm>
          </p:grpSpPr>
          <p:sp>
            <p:nvSpPr>
              <p:cNvPr id="34" name="椭圆 81"/>
              <p:cNvSpPr/>
              <p:nvPr/>
            </p:nvSpPr>
            <p:spPr>
              <a:xfrm>
                <a:off x="3239852" y="1844824"/>
                <a:ext cx="2664296" cy="2664296"/>
              </a:xfrm>
              <a:prstGeom prst="ellipse">
                <a:avLst/>
              </a:prstGeom>
              <a:solidFill>
                <a:schemeClr val="bg1">
                  <a:lumMod val="95000"/>
                </a:schemeClr>
              </a:solidFill>
              <a:ln w="25400" cap="flat" cmpd="sng" algn="ctr">
                <a:solidFill>
                  <a:sysClr val="window" lastClr="FFFFFF"/>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sp>
            <p:nvSpPr>
              <p:cNvPr id="35" name="椭圆 82"/>
              <p:cNvSpPr/>
              <p:nvPr/>
            </p:nvSpPr>
            <p:spPr>
              <a:xfrm>
                <a:off x="3546002" y="2150974"/>
                <a:ext cx="2051997" cy="2051997"/>
              </a:xfrm>
              <a:prstGeom prst="ellipse">
                <a:avLst/>
              </a:prstGeom>
              <a:solidFill>
                <a:schemeClr val="accent1"/>
              </a:solidFill>
              <a:ln w="25400" cap="flat" cmpd="sng" algn="ctr">
                <a:solidFill>
                  <a:sysClr val="window" lastClr="FFFFFF">
                    <a:lumMod val="95000"/>
                    <a:alpha val="94000"/>
                  </a:sysClr>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grpSp>
        <p:sp>
          <p:nvSpPr>
            <p:cNvPr id="20" name="椭圆 67"/>
            <p:cNvSpPr/>
            <p:nvPr/>
          </p:nvSpPr>
          <p:spPr>
            <a:xfrm>
              <a:off x="4305062" y="2567638"/>
              <a:ext cx="438612" cy="438612"/>
            </a:xfrm>
            <a:prstGeom prst="ellipse">
              <a:avLst/>
            </a:prstGeom>
            <a:solidFill>
              <a:schemeClr val="accent1"/>
            </a:solidFill>
            <a:ln w="57150" cap="flat" cmpd="sng" algn="ctr">
              <a:solidFill>
                <a:sysClr val="window" lastClr="FFFFFF"/>
              </a:solid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200" kern="0">
                <a:solidFill>
                  <a:schemeClr val="bg1"/>
                </a:solidFill>
                <a:cs typeface="+mn-ea"/>
                <a:sym typeface="+mn-lt"/>
              </a:endParaRPr>
            </a:p>
          </p:txBody>
        </p:sp>
        <p:sp>
          <p:nvSpPr>
            <p:cNvPr id="21" name="TextBox 20"/>
            <p:cNvSpPr txBox="1"/>
            <p:nvPr/>
          </p:nvSpPr>
          <p:spPr>
            <a:xfrm flipH="1">
              <a:off x="4315188" y="2561045"/>
              <a:ext cx="412673" cy="41500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913530">
                <a:lnSpc>
                  <a:spcPct val="130000"/>
                </a:lnSpc>
                <a:defRPr/>
              </a:pPr>
              <a:r>
                <a:rPr lang="en-US" altLang="zh-CN" sz="1800" dirty="0">
                  <a:solidFill>
                    <a:schemeClr val="bg1"/>
                  </a:solidFill>
                  <a:effectLst>
                    <a:outerShdw blurRad="63500" sx="102000" sy="102000" algn="ctr" rotWithShape="0">
                      <a:prstClr val="black">
                        <a:alpha val="40000"/>
                      </a:prstClr>
                    </a:outerShdw>
                  </a:effectLst>
                  <a:latin typeface="+mn-lt"/>
                  <a:ea typeface="+mn-ea"/>
                  <a:cs typeface="+mn-ea"/>
                  <a:sym typeface="+mn-lt"/>
                </a:rPr>
                <a:t>1</a:t>
              </a:r>
              <a:endParaRPr lang="zh-CN" altLang="en-US" sz="1800" dirty="0">
                <a:solidFill>
                  <a:schemeClr val="bg1"/>
                </a:solidFill>
                <a:effectLst>
                  <a:outerShdw blurRad="63500" sx="102000" sy="102000" algn="ctr" rotWithShape="0">
                    <a:prstClr val="black">
                      <a:alpha val="40000"/>
                    </a:prstClr>
                  </a:outerShdw>
                </a:effectLst>
                <a:latin typeface="+mn-lt"/>
                <a:ea typeface="+mn-ea"/>
                <a:cs typeface="+mn-ea"/>
                <a:sym typeface="+mn-lt"/>
              </a:endParaRPr>
            </a:p>
          </p:txBody>
        </p:sp>
        <p:grpSp>
          <p:nvGrpSpPr>
            <p:cNvPr id="56" name="Group 55"/>
            <p:cNvGrpSpPr/>
            <p:nvPr/>
          </p:nvGrpSpPr>
          <p:grpSpPr>
            <a:xfrm>
              <a:off x="3661121" y="3204364"/>
              <a:ext cx="465138" cy="435769"/>
              <a:chOff x="5368132" y="3540125"/>
              <a:chExt cx="465138" cy="435769"/>
            </a:xfrm>
            <a:solidFill>
              <a:schemeClr val="bg2"/>
            </a:solidFill>
          </p:grpSpPr>
          <p:sp>
            <p:nvSpPr>
              <p:cNvPr id="57"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sp>
            <p:nvSpPr>
              <p:cNvPr id="58"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grpSp>
      </p:grpSp>
      <p:grpSp>
        <p:nvGrpSpPr>
          <p:cNvPr id="16" name="Group 15"/>
          <p:cNvGrpSpPr/>
          <p:nvPr/>
        </p:nvGrpSpPr>
        <p:grpSpPr>
          <a:xfrm>
            <a:off x="6147781" y="3914393"/>
            <a:ext cx="1764176" cy="1399809"/>
            <a:chOff x="6147783" y="3914419"/>
            <a:chExt cx="1764273" cy="1399886"/>
          </a:xfrm>
        </p:grpSpPr>
        <p:grpSp>
          <p:nvGrpSpPr>
            <p:cNvPr id="9" name="组合 51"/>
            <p:cNvGrpSpPr/>
            <p:nvPr/>
          </p:nvGrpSpPr>
          <p:grpSpPr>
            <a:xfrm rot="759468">
              <a:off x="6147783" y="3914419"/>
              <a:ext cx="1399886" cy="1399886"/>
              <a:chOff x="3239853" y="1844824"/>
              <a:chExt cx="2664296" cy="2664295"/>
            </a:xfrm>
          </p:grpSpPr>
          <p:sp>
            <p:nvSpPr>
              <p:cNvPr id="38" name="椭圆 85"/>
              <p:cNvSpPr/>
              <p:nvPr/>
            </p:nvSpPr>
            <p:spPr>
              <a:xfrm>
                <a:off x="3239853" y="1844824"/>
                <a:ext cx="2664296" cy="2664295"/>
              </a:xfrm>
              <a:prstGeom prst="ellipse">
                <a:avLst/>
              </a:prstGeom>
              <a:solidFill>
                <a:schemeClr val="bg1">
                  <a:lumMod val="95000"/>
                </a:schemeClr>
              </a:solidFill>
              <a:ln w="25400" cap="flat" cmpd="sng" algn="ctr">
                <a:solidFill>
                  <a:sysClr val="window" lastClr="FFFFFF"/>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sp>
            <p:nvSpPr>
              <p:cNvPr id="39" name="椭圆 86"/>
              <p:cNvSpPr/>
              <p:nvPr/>
            </p:nvSpPr>
            <p:spPr>
              <a:xfrm>
                <a:off x="3546002" y="2150974"/>
                <a:ext cx="2051997" cy="2051997"/>
              </a:xfrm>
              <a:prstGeom prst="ellipse">
                <a:avLst/>
              </a:prstGeom>
              <a:solidFill>
                <a:schemeClr val="accent1"/>
              </a:solidFill>
              <a:ln w="25400" cap="flat" cmpd="sng" algn="ctr">
                <a:solidFill>
                  <a:sysClr val="window" lastClr="FFFFFF">
                    <a:lumMod val="95000"/>
                  </a:sysClr>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grpSp>
        <p:sp>
          <p:nvSpPr>
            <p:cNvPr id="24" name="椭圆 71"/>
            <p:cNvSpPr/>
            <p:nvPr/>
          </p:nvSpPr>
          <p:spPr>
            <a:xfrm>
              <a:off x="7473444" y="4502191"/>
              <a:ext cx="438612" cy="438612"/>
            </a:xfrm>
            <a:prstGeom prst="ellipse">
              <a:avLst/>
            </a:prstGeom>
            <a:solidFill>
              <a:schemeClr val="accent1"/>
            </a:solidFill>
            <a:ln w="57150" cap="flat" cmpd="sng" algn="ctr">
              <a:solidFill>
                <a:sysClr val="window" lastClr="FFFFFF"/>
              </a:solid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200" kern="0">
                <a:solidFill>
                  <a:schemeClr val="bg1"/>
                </a:solidFill>
                <a:cs typeface="+mn-ea"/>
                <a:sym typeface="+mn-lt"/>
              </a:endParaRPr>
            </a:p>
          </p:txBody>
        </p:sp>
        <p:sp>
          <p:nvSpPr>
            <p:cNvPr id="25" name="TextBox 24"/>
            <p:cNvSpPr txBox="1"/>
            <p:nvPr/>
          </p:nvSpPr>
          <p:spPr>
            <a:xfrm flipH="1">
              <a:off x="7490371" y="4498078"/>
              <a:ext cx="412673" cy="41500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913530">
                <a:lnSpc>
                  <a:spcPct val="130000"/>
                </a:lnSpc>
                <a:defRPr/>
              </a:pPr>
              <a:r>
                <a:rPr lang="en-US" altLang="zh-CN" sz="1800" dirty="0">
                  <a:solidFill>
                    <a:schemeClr val="bg1"/>
                  </a:solidFill>
                  <a:effectLst>
                    <a:outerShdw blurRad="63500" sx="102000" sy="102000" algn="ctr" rotWithShape="0">
                      <a:prstClr val="black">
                        <a:alpha val="40000"/>
                      </a:prstClr>
                    </a:outerShdw>
                  </a:effectLst>
                  <a:latin typeface="+mn-lt"/>
                  <a:ea typeface="+mn-ea"/>
                  <a:cs typeface="+mn-ea"/>
                  <a:sym typeface="+mn-lt"/>
                </a:rPr>
                <a:t>3</a:t>
              </a:r>
              <a:endParaRPr lang="zh-CN" altLang="en-US" sz="1800" dirty="0">
                <a:solidFill>
                  <a:schemeClr val="bg1"/>
                </a:solidFill>
                <a:effectLst>
                  <a:outerShdw blurRad="63500" sx="102000" sy="102000" algn="ctr" rotWithShape="0">
                    <a:prstClr val="black">
                      <a:alpha val="40000"/>
                    </a:prstClr>
                  </a:outerShdw>
                </a:effectLst>
                <a:latin typeface="+mn-lt"/>
                <a:ea typeface="+mn-ea"/>
                <a:cs typeface="+mn-ea"/>
                <a:sym typeface="+mn-lt"/>
              </a:endParaRPr>
            </a:p>
          </p:txBody>
        </p:sp>
        <p:grpSp>
          <p:nvGrpSpPr>
            <p:cNvPr id="59" name="Group 58"/>
            <p:cNvGrpSpPr/>
            <p:nvPr/>
          </p:nvGrpSpPr>
          <p:grpSpPr>
            <a:xfrm>
              <a:off x="6608558" y="4382190"/>
              <a:ext cx="465138" cy="464344"/>
              <a:chOff x="2581275" y="2582069"/>
              <a:chExt cx="465138" cy="464344"/>
            </a:xfrm>
            <a:solidFill>
              <a:schemeClr val="bg2"/>
            </a:solidFill>
          </p:grpSpPr>
          <p:sp>
            <p:nvSpPr>
              <p:cNvPr id="60" name="AutoShape 128"/>
              <p:cNvSpPr/>
              <p:nvPr/>
            </p:nvSpPr>
            <p:spPr bwMode="auto">
              <a:xfrm>
                <a:off x="2581275" y="2582069"/>
                <a:ext cx="465138"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sp>
            <p:nvSpPr>
              <p:cNvPr id="61" name="AutoShape 129"/>
              <p:cNvSpPr/>
              <p:nvPr/>
            </p:nvSpPr>
            <p:spPr bwMode="auto">
              <a:xfrm>
                <a:off x="2871788" y="2640013"/>
                <a:ext cx="115888" cy="115888"/>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100">
                  <a:solidFill>
                    <a:schemeClr val="bg1"/>
                  </a:solidFill>
                  <a:effectLst>
                    <a:outerShdw blurRad="38100" dist="38100" dir="2700000" algn="tl">
                      <a:srgbClr val="000000"/>
                    </a:outerShdw>
                  </a:effectLst>
                  <a:cs typeface="+mn-ea"/>
                  <a:sym typeface="+mn-lt"/>
                </a:endParaRPr>
              </a:p>
            </p:txBody>
          </p:sp>
        </p:grpSp>
      </p:grpSp>
      <p:grpSp>
        <p:nvGrpSpPr>
          <p:cNvPr id="4" name="Group 3"/>
          <p:cNvGrpSpPr/>
          <p:nvPr/>
        </p:nvGrpSpPr>
        <p:grpSpPr>
          <a:xfrm>
            <a:off x="5174614" y="1397954"/>
            <a:ext cx="1736825" cy="1399809"/>
            <a:chOff x="5174562" y="1397841"/>
            <a:chExt cx="1736921" cy="1399886"/>
          </a:xfrm>
        </p:grpSpPr>
        <p:grpSp>
          <p:nvGrpSpPr>
            <p:cNvPr id="14" name="组合 56"/>
            <p:cNvGrpSpPr/>
            <p:nvPr/>
          </p:nvGrpSpPr>
          <p:grpSpPr>
            <a:xfrm rot="759468">
              <a:off x="5511597" y="1397841"/>
              <a:ext cx="1399886" cy="1399886"/>
              <a:chOff x="3239852" y="1844824"/>
              <a:chExt cx="2664296" cy="2664296"/>
            </a:xfrm>
          </p:grpSpPr>
          <p:sp>
            <p:nvSpPr>
              <p:cNvPr id="30" name="椭圆 77"/>
              <p:cNvSpPr/>
              <p:nvPr/>
            </p:nvSpPr>
            <p:spPr>
              <a:xfrm>
                <a:off x="3239852" y="1844824"/>
                <a:ext cx="2664296" cy="2664296"/>
              </a:xfrm>
              <a:prstGeom prst="ellipse">
                <a:avLst/>
              </a:prstGeom>
              <a:solidFill>
                <a:schemeClr val="bg1">
                  <a:lumMod val="95000"/>
                </a:schemeClr>
              </a:solidFill>
              <a:ln w="25400" cap="flat" cmpd="sng" algn="ctr">
                <a:solidFill>
                  <a:sysClr val="window" lastClr="FFFFFF"/>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sp>
            <p:nvSpPr>
              <p:cNvPr id="31" name="椭圆 78"/>
              <p:cNvSpPr/>
              <p:nvPr/>
            </p:nvSpPr>
            <p:spPr>
              <a:xfrm>
                <a:off x="3546002" y="2150974"/>
                <a:ext cx="2051997" cy="2051997"/>
              </a:xfrm>
              <a:prstGeom prst="ellipse">
                <a:avLst/>
              </a:prstGeom>
              <a:solidFill>
                <a:schemeClr val="accent1"/>
              </a:solidFill>
              <a:ln w="25400" cap="flat" cmpd="sng" algn="ctr">
                <a:solidFill>
                  <a:sysClr val="window" lastClr="FFFFFF">
                    <a:lumMod val="95000"/>
                  </a:sysClr>
                </a:solidFill>
                <a:prstDash val="solid"/>
              </a:ln>
              <a:effectLst/>
            </p:spPr>
            <p:txBody>
              <a:bodyPr rtlCol="0" anchor="ctr"/>
              <a:lstStyle/>
              <a:p>
                <a:pPr algn="ctr" defTabSz="913530">
                  <a:lnSpc>
                    <a:spcPct val="130000"/>
                  </a:lnSpc>
                  <a:defRPr/>
                </a:pPr>
                <a:endParaRPr lang="en-US" sz="1200" kern="0">
                  <a:solidFill>
                    <a:schemeClr val="bg1"/>
                  </a:solidFill>
                  <a:cs typeface="+mn-ea"/>
                  <a:sym typeface="+mn-lt"/>
                </a:endParaRPr>
              </a:p>
            </p:txBody>
          </p:sp>
        </p:grpSp>
        <p:sp>
          <p:nvSpPr>
            <p:cNvPr id="28" name="椭圆 75"/>
            <p:cNvSpPr/>
            <p:nvPr/>
          </p:nvSpPr>
          <p:spPr>
            <a:xfrm>
              <a:off x="5174562" y="1609120"/>
              <a:ext cx="438612" cy="438612"/>
            </a:xfrm>
            <a:prstGeom prst="ellipse">
              <a:avLst/>
            </a:prstGeom>
            <a:solidFill>
              <a:schemeClr val="accent1"/>
            </a:solidFill>
            <a:ln w="57150" cap="flat" cmpd="sng" algn="ctr">
              <a:solidFill>
                <a:sysClr val="window" lastClr="FFFFFF"/>
              </a:solidFill>
              <a:prstDash val="solid"/>
            </a:ln>
            <a:effectLst/>
          </p:spPr>
          <p:txBody>
            <a:bodyPr rot="0" spcFirstLastPara="0" vertOverflow="overflow" horzOverflow="overflow" vert="horz" wrap="square" lIns="91435" tIns="45717" rIns="91435" bIns="45717" numCol="1" spcCol="0" rtlCol="0" fromWordArt="0" anchor="ctr" anchorCtr="0" forceAA="0" compatLnSpc="1">
              <a:noAutofit/>
            </a:bodyPr>
            <a:lstStyle/>
            <a:p>
              <a:pPr algn="ctr" defTabSz="913530">
                <a:lnSpc>
                  <a:spcPct val="130000"/>
                </a:lnSpc>
                <a:defRPr/>
              </a:pPr>
              <a:endParaRPr lang="en-US" sz="1200" kern="0">
                <a:solidFill>
                  <a:schemeClr val="bg1"/>
                </a:solidFill>
                <a:cs typeface="+mn-ea"/>
                <a:sym typeface="+mn-lt"/>
              </a:endParaRPr>
            </a:p>
          </p:txBody>
        </p:sp>
        <p:sp>
          <p:nvSpPr>
            <p:cNvPr id="29" name="TextBox 28"/>
            <p:cNvSpPr txBox="1"/>
            <p:nvPr/>
          </p:nvSpPr>
          <p:spPr>
            <a:xfrm flipH="1">
              <a:off x="5184773" y="1618682"/>
              <a:ext cx="412673" cy="415008"/>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anose="020B0503020202020204" pitchFamily="34" charset="0"/>
                  <a:ea typeface="微软雅黑" panose="020B0503020204020204" pitchFamily="34" charset="-122"/>
                </a:defRPr>
              </a:lvl1pPr>
            </a:lstStyle>
            <a:p>
              <a:pPr algn="ctr" defTabSz="913530">
                <a:lnSpc>
                  <a:spcPct val="130000"/>
                </a:lnSpc>
                <a:defRPr/>
              </a:pPr>
              <a:r>
                <a:rPr lang="en-US" altLang="zh-CN" sz="1800" dirty="0">
                  <a:solidFill>
                    <a:schemeClr val="bg1"/>
                  </a:solidFill>
                  <a:effectLst>
                    <a:outerShdw blurRad="63500" sx="102000" sy="102000" algn="ctr" rotWithShape="0">
                      <a:prstClr val="black">
                        <a:alpha val="40000"/>
                      </a:prstClr>
                    </a:outerShdw>
                  </a:effectLst>
                  <a:latin typeface="+mn-lt"/>
                  <a:ea typeface="+mn-ea"/>
                  <a:cs typeface="+mn-ea"/>
                  <a:sym typeface="+mn-lt"/>
                </a:rPr>
                <a:t>5</a:t>
              </a:r>
              <a:endParaRPr lang="zh-CN" altLang="en-US" sz="1800" dirty="0">
                <a:solidFill>
                  <a:schemeClr val="bg1"/>
                </a:solidFill>
                <a:effectLst>
                  <a:outerShdw blurRad="63500" sx="102000" sy="102000" algn="ctr" rotWithShape="0">
                    <a:prstClr val="black">
                      <a:alpha val="40000"/>
                    </a:prstClr>
                  </a:outerShdw>
                </a:effectLst>
                <a:latin typeface="+mn-lt"/>
                <a:ea typeface="+mn-ea"/>
                <a:cs typeface="+mn-ea"/>
                <a:sym typeface="+mn-lt"/>
              </a:endParaRPr>
            </a:p>
          </p:txBody>
        </p:sp>
        <p:grpSp>
          <p:nvGrpSpPr>
            <p:cNvPr id="62" name="Group 61"/>
            <p:cNvGrpSpPr/>
            <p:nvPr/>
          </p:nvGrpSpPr>
          <p:grpSpPr>
            <a:xfrm>
              <a:off x="5979368" y="1864772"/>
              <a:ext cx="464344" cy="464344"/>
              <a:chOff x="4439444" y="1652588"/>
              <a:chExt cx="464344" cy="464344"/>
            </a:xfrm>
            <a:solidFill>
              <a:schemeClr val="bg2"/>
            </a:solidFill>
          </p:grpSpPr>
          <p:sp>
            <p:nvSpPr>
              <p:cNvPr id="63" name="AutoShape 136"/>
              <p:cNvSpPr/>
              <p:nvPr/>
            </p:nvSpPr>
            <p:spPr bwMode="auto">
              <a:xfrm>
                <a:off x="4686300" y="1710532"/>
                <a:ext cx="152400"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64" name="AutoShape 137"/>
              <p:cNvSpPr/>
              <p:nvPr/>
            </p:nvSpPr>
            <p:spPr bwMode="auto">
              <a:xfrm>
                <a:off x="4439444" y="1652588"/>
                <a:ext cx="464344" cy="464344"/>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sp>
            <p:nvSpPr>
              <p:cNvPr id="65" name="AutoShape 138"/>
              <p:cNvSpPr/>
              <p:nvPr/>
            </p:nvSpPr>
            <p:spPr bwMode="auto">
              <a:xfrm>
                <a:off x="4686300" y="1652588"/>
                <a:ext cx="217488" cy="217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chemeClr val="bg1"/>
              </a:solidFill>
              <a:ln>
                <a:noFill/>
              </a:ln>
              <a:effectLst/>
            </p:spPr>
            <p:txBody>
              <a:bodyPr lIns="19049" tIns="19049" rIns="19049" bIns="19049" anchor="ctr"/>
              <a:lstStyle/>
              <a:p>
                <a:pPr algn="ctr" defTabSz="227748" hangingPunct="0">
                  <a:lnSpc>
                    <a:spcPct val="130000"/>
                  </a:lnSpc>
                </a:pPr>
                <a:endParaRPr lang="en-US" sz="1200">
                  <a:solidFill>
                    <a:schemeClr val="bg1"/>
                  </a:solidFill>
                  <a:cs typeface="+mn-ea"/>
                  <a:sym typeface="+mn-lt"/>
                </a:endParaRPr>
              </a:p>
            </p:txBody>
          </p:sp>
        </p:grpSp>
      </p:grpSp>
      <p:grpSp>
        <p:nvGrpSpPr>
          <p:cNvPr id="66" name="Group 65"/>
          <p:cNvGrpSpPr/>
          <p:nvPr/>
        </p:nvGrpSpPr>
        <p:grpSpPr>
          <a:xfrm>
            <a:off x="2120348" y="1455700"/>
            <a:ext cx="2712025" cy="833449"/>
            <a:chOff x="1526678" y="2646258"/>
            <a:chExt cx="3165453" cy="833494"/>
          </a:xfrm>
        </p:grpSpPr>
        <p:sp>
          <p:nvSpPr>
            <p:cNvPr id="67" name="TextBox 66"/>
            <p:cNvSpPr txBox="1"/>
            <p:nvPr/>
          </p:nvSpPr>
          <p:spPr>
            <a:xfrm>
              <a:off x="3107010" y="2646258"/>
              <a:ext cx="1585121" cy="366467"/>
            </a:xfrm>
            <a:prstGeom prst="rect">
              <a:avLst/>
            </a:prstGeom>
            <a:noFill/>
          </p:spPr>
          <p:txBody>
            <a:bodyPr wrap="none" rtlCol="0">
              <a:spAutoFit/>
            </a:bodyPr>
            <a:lstStyle/>
            <a:p>
              <a:pPr algn="r">
                <a:lnSpc>
                  <a:spcPct val="130000"/>
                </a:lnSpc>
              </a:pPr>
              <a:r>
                <a:rPr lang="zh-CN" altLang="en-US" sz="1520" dirty="0">
                  <a:solidFill>
                    <a:schemeClr val="tx1">
                      <a:lumMod val="65000"/>
                      <a:lumOff val="35000"/>
                    </a:schemeClr>
                  </a:solidFill>
                  <a:cs typeface="+mn-ea"/>
                  <a:sym typeface="+mn-lt"/>
                </a:rPr>
                <a:t>Related title text</a:t>
              </a:r>
              <a:endParaRPr lang="en-GB" sz="1520" dirty="0">
                <a:solidFill>
                  <a:schemeClr val="tx1">
                    <a:lumMod val="65000"/>
                    <a:lumOff val="35000"/>
                  </a:schemeClr>
                </a:solidFill>
                <a:cs typeface="+mn-ea"/>
                <a:sym typeface="+mn-lt"/>
              </a:endParaRPr>
            </a:p>
          </p:txBody>
        </p:sp>
        <p:sp>
          <p:nvSpPr>
            <p:cNvPr id="68" name="Rectangle 67"/>
            <p:cNvSpPr/>
            <p:nvPr/>
          </p:nvSpPr>
          <p:spPr>
            <a:xfrm>
              <a:off x="1526678" y="2981512"/>
              <a:ext cx="3165453" cy="498240"/>
            </a:xfrm>
            <a:prstGeom prst="rect">
              <a:avLst/>
            </a:prstGeom>
          </p:spPr>
          <p:txBody>
            <a:bodyPr wrap="square">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grpSp>
      <p:grpSp>
        <p:nvGrpSpPr>
          <p:cNvPr id="69" name="Group 68"/>
          <p:cNvGrpSpPr/>
          <p:nvPr/>
        </p:nvGrpSpPr>
        <p:grpSpPr>
          <a:xfrm>
            <a:off x="9160266" y="2357738"/>
            <a:ext cx="2647421" cy="833449"/>
            <a:chOff x="1140082" y="2646258"/>
            <a:chExt cx="3224290" cy="833494"/>
          </a:xfrm>
        </p:grpSpPr>
        <p:sp>
          <p:nvSpPr>
            <p:cNvPr id="70" name="TextBox 69"/>
            <p:cNvSpPr txBox="1"/>
            <p:nvPr/>
          </p:nvSpPr>
          <p:spPr>
            <a:xfrm>
              <a:off x="1140082" y="2646258"/>
              <a:ext cx="1653984" cy="366467"/>
            </a:xfrm>
            <a:prstGeom prst="rect">
              <a:avLst/>
            </a:prstGeom>
            <a:noFill/>
          </p:spPr>
          <p:txBody>
            <a:bodyPr wrap="none" rtlCol="0">
              <a:spAutoFit/>
            </a:bodyPr>
            <a:lstStyle/>
            <a:p>
              <a:pPr>
                <a:lnSpc>
                  <a:spcPct val="130000"/>
                </a:lnSpc>
              </a:pPr>
              <a:r>
                <a:rPr lang="zh-CN" altLang="en-US" sz="1520" dirty="0">
                  <a:solidFill>
                    <a:schemeClr val="tx1">
                      <a:lumMod val="65000"/>
                      <a:lumOff val="35000"/>
                    </a:schemeClr>
                  </a:solidFill>
                  <a:cs typeface="+mn-ea"/>
                  <a:sym typeface="+mn-lt"/>
                </a:rPr>
                <a:t>Related title text</a:t>
              </a:r>
              <a:endParaRPr lang="en-GB" sz="1520" dirty="0">
                <a:solidFill>
                  <a:schemeClr val="tx1">
                    <a:lumMod val="65000"/>
                    <a:lumOff val="35000"/>
                  </a:schemeClr>
                </a:solidFill>
                <a:cs typeface="+mn-ea"/>
                <a:sym typeface="+mn-lt"/>
              </a:endParaRPr>
            </a:p>
          </p:txBody>
        </p:sp>
        <p:sp>
          <p:nvSpPr>
            <p:cNvPr id="71" name="Rectangle 70"/>
            <p:cNvSpPr/>
            <p:nvPr/>
          </p:nvSpPr>
          <p:spPr>
            <a:xfrm>
              <a:off x="1140084" y="2981512"/>
              <a:ext cx="3224288" cy="498240"/>
            </a:xfrm>
            <a:prstGeom prst="rect">
              <a:avLst/>
            </a:prstGeom>
          </p:spPr>
          <p:txBody>
            <a:bodyPr wrap="square">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grpSp>
      <p:grpSp>
        <p:nvGrpSpPr>
          <p:cNvPr id="72" name="Group 71"/>
          <p:cNvGrpSpPr/>
          <p:nvPr/>
        </p:nvGrpSpPr>
        <p:grpSpPr>
          <a:xfrm>
            <a:off x="8137718" y="4184516"/>
            <a:ext cx="2647421" cy="833449"/>
            <a:chOff x="1140082" y="2646258"/>
            <a:chExt cx="3517580" cy="833494"/>
          </a:xfrm>
        </p:grpSpPr>
        <p:sp>
          <p:nvSpPr>
            <p:cNvPr id="73" name="TextBox 72"/>
            <p:cNvSpPr txBox="1"/>
            <p:nvPr/>
          </p:nvSpPr>
          <p:spPr>
            <a:xfrm>
              <a:off x="1140082" y="2646258"/>
              <a:ext cx="1804435" cy="366467"/>
            </a:xfrm>
            <a:prstGeom prst="rect">
              <a:avLst/>
            </a:prstGeom>
            <a:noFill/>
          </p:spPr>
          <p:txBody>
            <a:bodyPr wrap="none" rtlCol="0">
              <a:spAutoFit/>
            </a:bodyPr>
            <a:lstStyle/>
            <a:p>
              <a:pPr>
                <a:lnSpc>
                  <a:spcPct val="130000"/>
                </a:lnSpc>
              </a:pPr>
              <a:r>
                <a:rPr lang="zh-CN" altLang="en-US" sz="1520" dirty="0">
                  <a:solidFill>
                    <a:schemeClr val="tx1">
                      <a:lumMod val="65000"/>
                      <a:lumOff val="35000"/>
                    </a:schemeClr>
                  </a:solidFill>
                  <a:cs typeface="+mn-ea"/>
                  <a:sym typeface="+mn-lt"/>
                </a:rPr>
                <a:t>Related title text</a:t>
              </a:r>
              <a:endParaRPr lang="en-GB" sz="1520" dirty="0">
                <a:solidFill>
                  <a:schemeClr val="tx1">
                    <a:lumMod val="65000"/>
                    <a:lumOff val="35000"/>
                  </a:schemeClr>
                </a:solidFill>
                <a:cs typeface="+mn-ea"/>
                <a:sym typeface="+mn-lt"/>
              </a:endParaRPr>
            </a:p>
          </p:txBody>
        </p:sp>
        <p:sp>
          <p:nvSpPr>
            <p:cNvPr id="74" name="Rectangle 73"/>
            <p:cNvSpPr/>
            <p:nvPr/>
          </p:nvSpPr>
          <p:spPr>
            <a:xfrm>
              <a:off x="1140086" y="2981512"/>
              <a:ext cx="3517576" cy="498240"/>
            </a:xfrm>
            <a:prstGeom prst="rect">
              <a:avLst/>
            </a:prstGeom>
          </p:spPr>
          <p:txBody>
            <a:bodyPr wrap="square">
              <a:spAutoFit/>
            </a:bodyPr>
            <a:lstStyle/>
            <a:p>
              <a:pP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grpSp>
      <p:grpSp>
        <p:nvGrpSpPr>
          <p:cNvPr id="75" name="Group 74"/>
          <p:cNvGrpSpPr/>
          <p:nvPr/>
        </p:nvGrpSpPr>
        <p:grpSpPr>
          <a:xfrm>
            <a:off x="1049573" y="5225246"/>
            <a:ext cx="2639408" cy="833449"/>
            <a:chOff x="1611437" y="2646258"/>
            <a:chExt cx="3080694" cy="833494"/>
          </a:xfrm>
        </p:grpSpPr>
        <p:sp>
          <p:nvSpPr>
            <p:cNvPr id="76" name="TextBox 75"/>
            <p:cNvSpPr txBox="1"/>
            <p:nvPr/>
          </p:nvSpPr>
          <p:spPr>
            <a:xfrm>
              <a:off x="3107010" y="2646258"/>
              <a:ext cx="1585121" cy="366467"/>
            </a:xfrm>
            <a:prstGeom prst="rect">
              <a:avLst/>
            </a:prstGeom>
            <a:noFill/>
          </p:spPr>
          <p:txBody>
            <a:bodyPr wrap="none" rtlCol="0">
              <a:spAutoFit/>
            </a:bodyPr>
            <a:lstStyle/>
            <a:p>
              <a:pPr algn="r">
                <a:lnSpc>
                  <a:spcPct val="130000"/>
                </a:lnSpc>
              </a:pPr>
              <a:r>
                <a:rPr lang="zh-CN" altLang="en-US" sz="1520" dirty="0">
                  <a:solidFill>
                    <a:schemeClr val="tx1">
                      <a:lumMod val="65000"/>
                      <a:lumOff val="35000"/>
                    </a:schemeClr>
                  </a:solidFill>
                  <a:cs typeface="+mn-ea"/>
                  <a:sym typeface="+mn-lt"/>
                </a:rPr>
                <a:t>Related title text</a:t>
              </a:r>
              <a:endParaRPr lang="en-GB" sz="1520" dirty="0">
                <a:solidFill>
                  <a:schemeClr val="tx1">
                    <a:lumMod val="65000"/>
                    <a:lumOff val="35000"/>
                  </a:schemeClr>
                </a:solidFill>
                <a:cs typeface="+mn-ea"/>
                <a:sym typeface="+mn-lt"/>
              </a:endParaRPr>
            </a:p>
          </p:txBody>
        </p:sp>
        <p:sp>
          <p:nvSpPr>
            <p:cNvPr id="77" name="Rectangle 76"/>
            <p:cNvSpPr/>
            <p:nvPr/>
          </p:nvSpPr>
          <p:spPr>
            <a:xfrm>
              <a:off x="1611437" y="2981512"/>
              <a:ext cx="3080694" cy="498240"/>
            </a:xfrm>
            <a:prstGeom prst="rect">
              <a:avLst/>
            </a:prstGeom>
          </p:spPr>
          <p:txBody>
            <a:bodyPr wrap="square">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grpSp>
      <p:grpSp>
        <p:nvGrpSpPr>
          <p:cNvPr id="81" name="Group 80"/>
          <p:cNvGrpSpPr/>
          <p:nvPr/>
        </p:nvGrpSpPr>
        <p:grpSpPr>
          <a:xfrm>
            <a:off x="340388" y="2885320"/>
            <a:ext cx="2639410" cy="833449"/>
            <a:chOff x="986383" y="2646258"/>
            <a:chExt cx="3080698" cy="833494"/>
          </a:xfrm>
        </p:grpSpPr>
        <p:sp>
          <p:nvSpPr>
            <p:cNvPr id="82" name="TextBox 81"/>
            <p:cNvSpPr txBox="1"/>
            <p:nvPr/>
          </p:nvSpPr>
          <p:spPr>
            <a:xfrm>
              <a:off x="2481960" y="2646258"/>
              <a:ext cx="1585121" cy="366467"/>
            </a:xfrm>
            <a:prstGeom prst="rect">
              <a:avLst/>
            </a:prstGeom>
            <a:noFill/>
          </p:spPr>
          <p:txBody>
            <a:bodyPr wrap="none" rtlCol="0">
              <a:spAutoFit/>
            </a:bodyPr>
            <a:lstStyle/>
            <a:p>
              <a:pPr algn="r">
                <a:lnSpc>
                  <a:spcPct val="130000"/>
                </a:lnSpc>
              </a:pPr>
              <a:r>
                <a:rPr lang="zh-CN" altLang="en-US" sz="1520" dirty="0">
                  <a:solidFill>
                    <a:schemeClr val="tx1">
                      <a:lumMod val="65000"/>
                      <a:lumOff val="35000"/>
                    </a:schemeClr>
                  </a:solidFill>
                  <a:cs typeface="+mn-ea"/>
                  <a:sym typeface="+mn-lt"/>
                </a:rPr>
                <a:t>Related title text</a:t>
              </a:r>
              <a:endParaRPr lang="en-GB" sz="1520" dirty="0">
                <a:solidFill>
                  <a:schemeClr val="tx1">
                    <a:lumMod val="65000"/>
                    <a:lumOff val="35000"/>
                  </a:schemeClr>
                </a:solidFill>
                <a:cs typeface="+mn-ea"/>
                <a:sym typeface="+mn-lt"/>
              </a:endParaRPr>
            </a:p>
          </p:txBody>
        </p:sp>
        <p:sp>
          <p:nvSpPr>
            <p:cNvPr id="83" name="Rectangle 82"/>
            <p:cNvSpPr/>
            <p:nvPr/>
          </p:nvSpPr>
          <p:spPr>
            <a:xfrm>
              <a:off x="986383" y="2981512"/>
              <a:ext cx="3080696" cy="498240"/>
            </a:xfrm>
            <a:prstGeom prst="rect">
              <a:avLst/>
            </a:prstGeom>
          </p:spPr>
          <p:txBody>
            <a:bodyPr wrap="square">
              <a:spAutoFit/>
            </a:bodyPr>
            <a:lstStyle/>
            <a:p>
              <a:pPr algn="r">
                <a:lnSpc>
                  <a:spcPct val="130000"/>
                </a:lnSpc>
              </a:pPr>
              <a:r>
                <a:rPr lang="zh-CN" altLang="en-US" sz="1067" dirty="0">
                  <a:solidFill>
                    <a:schemeClr val="tx1">
                      <a:lumMod val="65000"/>
                      <a:lumOff val="35000"/>
                    </a:schemeClr>
                  </a:solidFill>
                  <a:cs typeface="+mn-ea"/>
                  <a:sym typeface="+mn-lt"/>
                </a:rPr>
                <a:t>This section is displayed as a text layout </a:t>
              </a:r>
              <a:br>
                <a:rPr lang="zh-CN" altLang="en-US" sz="1067" dirty="0">
                  <a:solidFill>
                    <a:schemeClr val="tx1">
                      <a:lumMod val="65000"/>
                      <a:lumOff val="35000"/>
                    </a:schemeClr>
                  </a:solidFill>
                  <a:cs typeface="+mn-ea"/>
                  <a:sym typeface="+mn-lt"/>
                </a:rPr>
              </a:br>
              <a:r>
                <a:rPr lang="zh-CN" altLang="en-US" sz="1067" dirty="0">
                  <a:solidFill>
                    <a:schemeClr val="tx1">
                      <a:lumMod val="65000"/>
                      <a:lumOff val="35000"/>
                    </a:schemeClr>
                  </a:solidFill>
                  <a:cs typeface="+mn-ea"/>
                  <a:sym typeface="+mn-lt"/>
                </a:rPr>
                <a:t>(It is recommended to use theme font)</a:t>
              </a:r>
            </a:p>
          </p:txBody>
        </p:sp>
      </p:grpSp>
    </p:spTree>
    <p:extLst>
      <p:ext uri="{BB962C8B-B14F-4D97-AF65-F5344CB8AC3E}">
        <p14:creationId xmlns:p14="http://schemas.microsoft.com/office/powerpoint/2010/main" val="2624638123"/>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 calcmode="lin" valueType="num">
                                      <p:cBhvr>
                                        <p:cTn id="9"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childTnLst>
                          </p:cTn>
                        </p:par>
                        <p:par>
                          <p:cTn id="15" fill="hold">
                            <p:stCondLst>
                              <p:cond delay="1500"/>
                            </p:stCondLst>
                            <p:childTnLst>
                              <p:par>
                                <p:cTn id="16" presetID="15" presetClass="entr" presetSubtype="0"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p:cTn id="18" dur="1000" fill="hold"/>
                                        <p:tgtEl>
                                          <p:spTgt spid="17"/>
                                        </p:tgtEl>
                                        <p:attrNameLst>
                                          <p:attrName>ppt_w</p:attrName>
                                        </p:attrNameLst>
                                      </p:cBhvr>
                                      <p:tavLst>
                                        <p:tav tm="0">
                                          <p:val>
                                            <p:fltVal val="0"/>
                                          </p:val>
                                        </p:tav>
                                        <p:tav tm="100000">
                                          <p:val>
                                            <p:strVal val="#ppt_w"/>
                                          </p:val>
                                        </p:tav>
                                      </p:tavLst>
                                    </p:anim>
                                    <p:anim calcmode="lin" valueType="num">
                                      <p:cBhvr>
                                        <p:cTn id="19" dur="1000" fill="hold"/>
                                        <p:tgtEl>
                                          <p:spTgt spid="17"/>
                                        </p:tgtEl>
                                        <p:attrNameLst>
                                          <p:attrName>ppt_h</p:attrName>
                                        </p:attrNameLst>
                                      </p:cBhvr>
                                      <p:tavLst>
                                        <p:tav tm="0">
                                          <p:val>
                                            <p:fltVal val="0"/>
                                          </p:val>
                                        </p:tav>
                                        <p:tav tm="100000">
                                          <p:val>
                                            <p:strVal val="#ppt_h"/>
                                          </p:val>
                                        </p:tav>
                                      </p:tavLst>
                                    </p:anim>
                                    <p:anim calcmode="lin" valueType="num">
                                      <p:cBhvr>
                                        <p:cTn id="20"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par>
                          <p:cTn id="22" fill="hold">
                            <p:stCondLst>
                              <p:cond delay="2500"/>
                            </p:stCondLst>
                            <p:childTnLst>
                              <p:par>
                                <p:cTn id="23" presetID="22" presetClass="entr" presetSubtype="8"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500"/>
                                        <p:tgtEl>
                                          <p:spTgt spid="8"/>
                                        </p:tgtEl>
                                      </p:cBhvr>
                                    </p:animEffect>
                                  </p:childTnLst>
                                </p:cTn>
                              </p:par>
                            </p:childTnLst>
                          </p:cTn>
                        </p:par>
                        <p:par>
                          <p:cTn id="26" fill="hold">
                            <p:stCondLst>
                              <p:cond delay="3000"/>
                            </p:stCondLst>
                            <p:childTnLst>
                              <p:par>
                                <p:cTn id="27" presetID="15" presetClass="entr" presetSubtype="0"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1000" fill="hold"/>
                                        <p:tgtEl>
                                          <p:spTgt spid="16"/>
                                        </p:tgtEl>
                                        <p:attrNameLst>
                                          <p:attrName>ppt_w</p:attrName>
                                        </p:attrNameLst>
                                      </p:cBhvr>
                                      <p:tavLst>
                                        <p:tav tm="0">
                                          <p:val>
                                            <p:fltVal val="0"/>
                                          </p:val>
                                        </p:tav>
                                        <p:tav tm="100000">
                                          <p:val>
                                            <p:strVal val="#ppt_w"/>
                                          </p:val>
                                        </p:tav>
                                      </p:tavLst>
                                    </p:anim>
                                    <p:anim calcmode="lin" valueType="num">
                                      <p:cBhvr>
                                        <p:cTn id="30" dur="1000" fill="hold"/>
                                        <p:tgtEl>
                                          <p:spTgt spid="16"/>
                                        </p:tgtEl>
                                        <p:attrNameLst>
                                          <p:attrName>ppt_h</p:attrName>
                                        </p:attrNameLst>
                                      </p:cBhvr>
                                      <p:tavLst>
                                        <p:tav tm="0">
                                          <p:val>
                                            <p:fltVal val="0"/>
                                          </p:val>
                                        </p:tav>
                                        <p:tav tm="100000">
                                          <p:val>
                                            <p:strVal val="#ppt_h"/>
                                          </p:val>
                                        </p:tav>
                                      </p:tavLst>
                                    </p:anim>
                                    <p:anim calcmode="lin" valueType="num">
                                      <p:cBhvr>
                                        <p:cTn id="31"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4000"/>
                            </p:stCondLst>
                            <p:childTnLst>
                              <p:par>
                                <p:cTn id="34" presetID="22" presetClass="entr" presetSubtype="4"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down)">
                                      <p:cBhvr>
                                        <p:cTn id="36" dur="500"/>
                                        <p:tgtEl>
                                          <p:spTgt spid="7"/>
                                        </p:tgtEl>
                                      </p:cBhvr>
                                    </p:animEffect>
                                  </p:childTnLst>
                                </p:cTn>
                              </p:par>
                            </p:childTnLst>
                          </p:cTn>
                        </p:par>
                        <p:par>
                          <p:cTn id="37" fill="hold">
                            <p:stCondLst>
                              <p:cond delay="4500"/>
                            </p:stCondLst>
                            <p:childTnLst>
                              <p:par>
                                <p:cTn id="38" presetID="15" presetClass="entr" presetSubtype="0"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1000" fill="hold"/>
                                        <p:tgtEl>
                                          <p:spTgt spid="15"/>
                                        </p:tgtEl>
                                        <p:attrNameLst>
                                          <p:attrName>ppt_w</p:attrName>
                                        </p:attrNameLst>
                                      </p:cBhvr>
                                      <p:tavLst>
                                        <p:tav tm="0">
                                          <p:val>
                                            <p:fltVal val="0"/>
                                          </p:val>
                                        </p:tav>
                                        <p:tav tm="100000">
                                          <p:val>
                                            <p:strVal val="#ppt_w"/>
                                          </p:val>
                                        </p:tav>
                                      </p:tavLst>
                                    </p:anim>
                                    <p:anim calcmode="lin" valueType="num">
                                      <p:cBhvr>
                                        <p:cTn id="41" dur="1000" fill="hold"/>
                                        <p:tgtEl>
                                          <p:spTgt spid="15"/>
                                        </p:tgtEl>
                                        <p:attrNameLst>
                                          <p:attrName>ppt_h</p:attrName>
                                        </p:attrNameLst>
                                      </p:cBhvr>
                                      <p:tavLst>
                                        <p:tav tm="0">
                                          <p:val>
                                            <p:fltVal val="0"/>
                                          </p:val>
                                        </p:tav>
                                        <p:tav tm="100000">
                                          <p:val>
                                            <p:strVal val="#ppt_h"/>
                                          </p:val>
                                        </p:tav>
                                      </p:tavLst>
                                    </p:anim>
                                    <p:anim calcmode="lin" valueType="num">
                                      <p:cBhvr>
                                        <p:cTn id="42" dur="1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15"/>
                                        </p:tgtEl>
                                        <p:attrNameLst>
                                          <p:attrName>ppt_y</p:attrName>
                                        </p:attrNameLst>
                                      </p:cBhvr>
                                      <p:tavLst>
                                        <p:tav tm="0" fmla="#ppt_y+(sin(-2*pi*(1-$))*-#ppt_x+cos(-2*pi*(1-$))*(1-#ppt_y))*(1-$)">
                                          <p:val>
                                            <p:fltVal val="0"/>
                                          </p:val>
                                        </p:tav>
                                        <p:tav tm="100000">
                                          <p:val>
                                            <p:fltVal val="1"/>
                                          </p:val>
                                        </p:tav>
                                      </p:tavLst>
                                    </p:anim>
                                  </p:childTnLst>
                                </p:cTn>
                              </p:par>
                            </p:childTnLst>
                          </p:cTn>
                        </p:par>
                        <p:par>
                          <p:cTn id="44" fill="hold">
                            <p:stCondLst>
                              <p:cond delay="5500"/>
                            </p:stCondLst>
                            <p:childTnLst>
                              <p:par>
                                <p:cTn id="45" presetID="22" presetClass="entr" presetSubtype="2" fill="hold" grpId="0"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right)">
                                      <p:cBhvr>
                                        <p:cTn id="47" dur="500"/>
                                        <p:tgtEl>
                                          <p:spTgt spid="6"/>
                                        </p:tgtEl>
                                      </p:cBhvr>
                                    </p:animEffect>
                                  </p:childTnLst>
                                </p:cTn>
                              </p:par>
                            </p:childTnLst>
                          </p:cTn>
                        </p:par>
                        <p:par>
                          <p:cTn id="48" fill="hold">
                            <p:stCondLst>
                              <p:cond delay="6000"/>
                            </p:stCondLst>
                            <p:childTnLst>
                              <p:par>
                                <p:cTn id="49" presetID="15" presetClass="entr" presetSubtype="0" fill="hold" nodeType="after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p:cTn id="51" dur="1000" fill="hold"/>
                                        <p:tgtEl>
                                          <p:spTgt spid="4"/>
                                        </p:tgtEl>
                                        <p:attrNameLst>
                                          <p:attrName>ppt_w</p:attrName>
                                        </p:attrNameLst>
                                      </p:cBhvr>
                                      <p:tavLst>
                                        <p:tav tm="0">
                                          <p:val>
                                            <p:fltVal val="0"/>
                                          </p:val>
                                        </p:tav>
                                        <p:tav tm="100000">
                                          <p:val>
                                            <p:strVal val="#ppt_w"/>
                                          </p:val>
                                        </p:tav>
                                      </p:tavLst>
                                    </p:anim>
                                    <p:anim calcmode="lin" valueType="num">
                                      <p:cBhvr>
                                        <p:cTn id="52" dur="1000" fill="hold"/>
                                        <p:tgtEl>
                                          <p:spTgt spid="4"/>
                                        </p:tgtEl>
                                        <p:attrNameLst>
                                          <p:attrName>ppt_h</p:attrName>
                                        </p:attrNameLst>
                                      </p:cBhvr>
                                      <p:tavLst>
                                        <p:tav tm="0">
                                          <p:val>
                                            <p:fltVal val="0"/>
                                          </p:val>
                                        </p:tav>
                                        <p:tav tm="100000">
                                          <p:val>
                                            <p:strVal val="#ppt_h"/>
                                          </p:val>
                                        </p:tav>
                                      </p:tavLst>
                                    </p:anim>
                                    <p:anim calcmode="lin" valueType="num">
                                      <p:cBhvr>
                                        <p:cTn id="53"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54"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55" fill="hold">
                            <p:stCondLst>
                              <p:cond delay="7000"/>
                            </p:stCondLst>
                            <p:childTnLst>
                              <p:par>
                                <p:cTn id="56" presetID="22" presetClass="entr" presetSubtype="2" fill="hold"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right)">
                                      <p:cBhvr>
                                        <p:cTn id="58" dur="500"/>
                                        <p:tgtEl>
                                          <p:spTgt spid="81"/>
                                        </p:tgtEl>
                                      </p:cBhvr>
                                    </p:animEffect>
                                  </p:childTnLst>
                                </p:cTn>
                              </p:par>
                            </p:childTnLst>
                          </p:cTn>
                        </p:par>
                        <p:par>
                          <p:cTn id="59" fill="hold">
                            <p:stCondLst>
                              <p:cond delay="7500"/>
                            </p:stCondLst>
                            <p:childTnLst>
                              <p:par>
                                <p:cTn id="60" presetID="22" presetClass="entr" presetSubtype="2" fill="hold" nodeType="afterEffect">
                                  <p:stCondLst>
                                    <p:cond delay="0"/>
                                  </p:stCondLst>
                                  <p:childTnLst>
                                    <p:set>
                                      <p:cBhvr>
                                        <p:cTn id="61" dur="1" fill="hold">
                                          <p:stCondLst>
                                            <p:cond delay="0"/>
                                          </p:stCondLst>
                                        </p:cTn>
                                        <p:tgtEl>
                                          <p:spTgt spid="66"/>
                                        </p:tgtEl>
                                        <p:attrNameLst>
                                          <p:attrName>style.visibility</p:attrName>
                                        </p:attrNameLst>
                                      </p:cBhvr>
                                      <p:to>
                                        <p:strVal val="visible"/>
                                      </p:to>
                                    </p:set>
                                    <p:animEffect transition="in" filter="wipe(right)">
                                      <p:cBhvr>
                                        <p:cTn id="62" dur="500"/>
                                        <p:tgtEl>
                                          <p:spTgt spid="66"/>
                                        </p:tgtEl>
                                      </p:cBhvr>
                                    </p:animEffect>
                                  </p:childTnLst>
                                </p:cTn>
                              </p:par>
                            </p:childTnLst>
                          </p:cTn>
                        </p:par>
                        <p:par>
                          <p:cTn id="63" fill="hold">
                            <p:stCondLst>
                              <p:cond delay="8000"/>
                            </p:stCondLst>
                            <p:childTnLst>
                              <p:par>
                                <p:cTn id="64" presetID="22" presetClass="entr" presetSubtype="2" fill="hold" nodeType="after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wipe(right)">
                                      <p:cBhvr>
                                        <p:cTn id="66" dur="500"/>
                                        <p:tgtEl>
                                          <p:spTgt spid="75"/>
                                        </p:tgtEl>
                                      </p:cBhvr>
                                    </p:animEffect>
                                  </p:childTnLst>
                                </p:cTn>
                              </p:par>
                            </p:childTnLst>
                          </p:cTn>
                        </p:par>
                        <p:par>
                          <p:cTn id="67" fill="hold">
                            <p:stCondLst>
                              <p:cond delay="8500"/>
                            </p:stCondLst>
                            <p:childTnLst>
                              <p:par>
                                <p:cTn id="68" presetID="22" presetClass="entr" presetSubtype="8" fill="hold" nodeType="afterEffect">
                                  <p:stCondLst>
                                    <p:cond delay="0"/>
                                  </p:stCondLst>
                                  <p:childTnLst>
                                    <p:set>
                                      <p:cBhvr>
                                        <p:cTn id="69" dur="1" fill="hold">
                                          <p:stCondLst>
                                            <p:cond delay="0"/>
                                          </p:stCondLst>
                                        </p:cTn>
                                        <p:tgtEl>
                                          <p:spTgt spid="72"/>
                                        </p:tgtEl>
                                        <p:attrNameLst>
                                          <p:attrName>style.visibility</p:attrName>
                                        </p:attrNameLst>
                                      </p:cBhvr>
                                      <p:to>
                                        <p:strVal val="visible"/>
                                      </p:to>
                                    </p:set>
                                    <p:animEffect transition="in" filter="wipe(left)">
                                      <p:cBhvr>
                                        <p:cTn id="70" dur="500"/>
                                        <p:tgtEl>
                                          <p:spTgt spid="72"/>
                                        </p:tgtEl>
                                      </p:cBhvr>
                                    </p:animEffect>
                                  </p:childTnLst>
                                </p:cTn>
                              </p:par>
                            </p:childTnLst>
                          </p:cTn>
                        </p:par>
                        <p:par>
                          <p:cTn id="71" fill="hold">
                            <p:stCondLst>
                              <p:cond delay="9000"/>
                            </p:stCondLst>
                            <p:childTnLst>
                              <p:par>
                                <p:cTn id="72" presetID="22" presetClass="entr" presetSubtype="8" fill="hold" nodeType="afterEffect">
                                  <p:stCondLst>
                                    <p:cond delay="0"/>
                                  </p:stCondLst>
                                  <p:childTnLst>
                                    <p:set>
                                      <p:cBhvr>
                                        <p:cTn id="73" dur="1" fill="hold">
                                          <p:stCondLst>
                                            <p:cond delay="0"/>
                                          </p:stCondLst>
                                        </p:cTn>
                                        <p:tgtEl>
                                          <p:spTgt spid="69"/>
                                        </p:tgtEl>
                                        <p:attrNameLst>
                                          <p:attrName>style.visibility</p:attrName>
                                        </p:attrNameLst>
                                      </p:cBhvr>
                                      <p:to>
                                        <p:strVal val="visible"/>
                                      </p:to>
                                    </p:set>
                                    <p:animEffect transition="in" filter="wipe(left)">
                                      <p:cBhvr>
                                        <p:cTn id="74"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资源 1113"/>
          <p:cNvPicPr>
            <a:picLocks noChangeAspect="1"/>
          </p:cNvPicPr>
          <p:nvPr/>
        </p:nvPicPr>
        <p:blipFill>
          <a:blip r:embed="rId3" cstate="screen">
            <a:extLst>
              <a:ext uri="{28A0092B-C50C-407E-A947-70E740481C1C}">
                <a14:useLocalDpi xmlns:a14="http://schemas.microsoft.com/office/drawing/2010/main"/>
              </a:ext>
            </a:extLst>
          </a:blip>
          <a:srcRect l="17975" t="4895" r="33162" b="4911"/>
          <a:stretch>
            <a:fillRect/>
          </a:stretch>
        </p:blipFill>
        <p:spPr>
          <a:xfrm>
            <a:off x="-41910" y="-64135"/>
            <a:ext cx="12276455" cy="6985000"/>
          </a:xfrm>
          <a:prstGeom prst="rect">
            <a:avLst/>
          </a:prstGeom>
        </p:spPr>
      </p:pic>
      <p:sp>
        <p:nvSpPr>
          <p:cNvPr id="6" name="矩形: 圆角 17"/>
          <p:cNvSpPr/>
          <p:nvPr/>
        </p:nvSpPr>
        <p:spPr>
          <a:xfrm>
            <a:off x="2281770" y="6110900"/>
            <a:ext cx="2035595" cy="332528"/>
          </a:xfrm>
          <a:prstGeom prst="roundRect">
            <a:avLst>
              <a:gd name="adj" fmla="val 0"/>
            </a:avLst>
          </a:prstGeom>
          <a:solidFill>
            <a:srgbClr val="16ABA8"/>
          </a:solidFill>
          <a:ln>
            <a:noFill/>
          </a:ln>
        </p:spPr>
        <p:txBody>
          <a:bodyPr vert="horz" wrap="square" lIns="91440" tIns="45720" rIns="91440" bIns="45720" numCol="1" anchor="ctr" anchorCtr="0" compatLnSpc="1"/>
          <a:lstStyle/>
          <a:p>
            <a:pPr algn="ctr"/>
            <a:r>
              <a:rPr lang="zh-CN" altLang="en-US" sz="1600" kern="0" dirty="0">
                <a:solidFill>
                  <a:schemeClr val="bg1"/>
                </a:solidFill>
                <a:cs typeface="+mn-ea"/>
                <a:sym typeface="+mn-lt"/>
              </a:rPr>
              <a:t>Reporter:</a:t>
            </a:r>
            <a:endParaRPr lang="en-US" altLang="zh-CN" sz="1600" kern="0" dirty="0">
              <a:solidFill>
                <a:schemeClr val="bg1"/>
              </a:solidFill>
              <a:cs typeface="+mn-ea"/>
              <a:sym typeface="+mn-lt"/>
            </a:endParaRPr>
          </a:p>
        </p:txBody>
      </p:sp>
      <p:sp>
        <p:nvSpPr>
          <p:cNvPr id="7" name="矩形: 圆角 18"/>
          <p:cNvSpPr/>
          <p:nvPr/>
        </p:nvSpPr>
        <p:spPr>
          <a:xfrm>
            <a:off x="4591165" y="6110900"/>
            <a:ext cx="1511188" cy="332528"/>
          </a:xfrm>
          <a:prstGeom prst="roundRect">
            <a:avLst>
              <a:gd name="adj" fmla="val 0"/>
            </a:avLst>
          </a:prstGeom>
          <a:solidFill>
            <a:srgbClr val="16ABA8"/>
          </a:solidFill>
          <a:ln>
            <a:noFill/>
          </a:ln>
        </p:spPr>
        <p:txBody>
          <a:bodyPr vert="horz" wrap="square" lIns="91440" tIns="45720" rIns="91440" bIns="45720" numCol="1" anchor="ctr" anchorCtr="0" compatLnSpc="1"/>
          <a:lstStyle/>
          <a:p>
            <a:pPr algn="ctr"/>
            <a:r>
              <a:rPr lang="zh-CN" altLang="en-US" sz="1600" kern="0" dirty="0">
                <a:solidFill>
                  <a:schemeClr val="bg1"/>
                </a:solidFill>
                <a:cs typeface="+mn-ea"/>
                <a:sym typeface="+mn-lt"/>
              </a:rPr>
              <a:t>Department:</a:t>
            </a:r>
            <a:endParaRPr lang="en-US" altLang="zh-CN" sz="1600" kern="0" dirty="0">
              <a:solidFill>
                <a:schemeClr val="bg1"/>
              </a:solidFill>
              <a:cs typeface="+mn-ea"/>
              <a:sym typeface="+mn-lt"/>
            </a:endParaRPr>
          </a:p>
        </p:txBody>
      </p:sp>
      <p:sp>
        <p:nvSpPr>
          <p:cNvPr id="9" name="矩形 8"/>
          <p:cNvSpPr/>
          <p:nvPr/>
        </p:nvSpPr>
        <p:spPr>
          <a:xfrm>
            <a:off x="2663980" y="3386583"/>
            <a:ext cx="3586175" cy="523220"/>
          </a:xfrm>
          <a:prstGeom prst="rect">
            <a:avLst/>
          </a:prstGeom>
        </p:spPr>
        <p:txBody>
          <a:bodyPr wrap="none">
            <a:spAutoFit/>
          </a:bodyPr>
          <a:lstStyle/>
          <a:p>
            <a:pPr algn="ctr"/>
            <a:r>
              <a:rPr lang="en-US" altLang="zh-CN" sz="2800" dirty="0">
                <a:solidFill>
                  <a:schemeClr val="tx1">
                    <a:lumMod val="65000"/>
                    <a:lumOff val="35000"/>
                  </a:schemeClr>
                </a:solidFill>
                <a:cs typeface="+mn-ea"/>
                <a:sym typeface="+mn-lt"/>
              </a:rPr>
              <a:t>BUSINESS REPORT</a:t>
            </a:r>
          </a:p>
        </p:txBody>
      </p:sp>
      <p:grpSp>
        <p:nvGrpSpPr>
          <p:cNvPr id="10" name="组合 9"/>
          <p:cNvGrpSpPr/>
          <p:nvPr/>
        </p:nvGrpSpPr>
        <p:grpSpPr>
          <a:xfrm>
            <a:off x="1904365" y="5414071"/>
            <a:ext cx="5105400" cy="442458"/>
            <a:chOff x="3543300" y="4018051"/>
            <a:chExt cx="5105400" cy="442458"/>
          </a:xfrm>
        </p:grpSpPr>
        <p:sp>
          <p:nvSpPr>
            <p:cNvPr id="11" name="文本占位符 10"/>
            <p:cNvSpPr txBox="1"/>
            <p:nvPr/>
          </p:nvSpPr>
          <p:spPr>
            <a:xfrm>
              <a:off x="3920705" y="4082314"/>
              <a:ext cx="4350590" cy="313932"/>
            </a:xfrm>
            <a:prstGeom prst="rect">
              <a:avLst/>
            </a:prstGeom>
          </p:spPr>
          <p:txBody>
            <a:bodyPr vert="horz" lIns="91440" tIns="45720" rIns="91440" bIns="45720" rtlCol="0" anchor="ctr">
              <a:spAutoFit/>
            </a:bodyPr>
            <a:lstStyle>
              <a:defPPr>
                <a:defRPr lang="zh-CN"/>
              </a:defPPr>
              <a:lvl1pPr marL="0" indent="0" algn="ctr" defTabSz="914400" rtl="0" eaLnBrk="1" latinLnBrk="0" hangingPunct="1">
                <a:lnSpc>
                  <a:spcPct val="90000"/>
                </a:lnSpc>
                <a:spcBef>
                  <a:spcPct val="0"/>
                </a:spcBef>
                <a:buNone/>
                <a:defRPr lang="zh-CN" altLang="en-US" sz="2800" kern="1200" dirty="0">
                  <a:solidFill>
                    <a:srgbClr val="FBFBFC"/>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00" dirty="0">
                  <a:solidFill>
                    <a:schemeClr val="tx1">
                      <a:lumMod val="65000"/>
                      <a:lumOff val="35000"/>
                    </a:schemeClr>
                  </a:solidFill>
                  <a:latin typeface="+mn-lt"/>
                  <a:ea typeface="+mn-ea"/>
                  <a:cs typeface="+mn-ea"/>
                  <a:sym typeface="+mn-lt"/>
                </a:rPr>
                <a:t>Insert the Subtitle of Your Presentation</a:t>
              </a:r>
            </a:p>
          </p:txBody>
        </p:sp>
        <p:sp>
          <p:nvSpPr>
            <p:cNvPr id="12" name="矩形: 圆角 40"/>
            <p:cNvSpPr/>
            <p:nvPr/>
          </p:nvSpPr>
          <p:spPr>
            <a:xfrm>
              <a:off x="3543300" y="4018051"/>
              <a:ext cx="5105400" cy="442458"/>
            </a:xfrm>
            <a:prstGeom prst="rect">
              <a:avLst/>
            </a:prstGeom>
            <a:noFill/>
            <a:ln>
              <a:solidFill>
                <a:srgbClr val="16ABA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sp>
        <p:nvSpPr>
          <p:cNvPr id="8" name="文本占位符 10"/>
          <p:cNvSpPr txBox="1"/>
          <p:nvPr/>
        </p:nvSpPr>
        <p:spPr>
          <a:xfrm>
            <a:off x="2243002" y="4153271"/>
            <a:ext cx="4428125" cy="1006429"/>
          </a:xfrm>
          <a:prstGeom prst="rect">
            <a:avLst/>
          </a:prstGeom>
        </p:spPr>
        <p:txBody>
          <a:bodyPr vert="horz" wrap="square" lIns="91440" tIns="45720" rIns="91440" bIns="45720" rtlCol="0" anchor="ctr">
            <a:spAutoFit/>
          </a:bodyPr>
          <a:lstStyle>
            <a:defPPr>
              <a:defRPr lang="zh-CN"/>
            </a:defPPr>
            <a:lvl1pPr marL="0" indent="0" algn="ctr" defTabSz="914400" rtl="0" eaLnBrk="1" latinLnBrk="0" hangingPunct="1">
              <a:lnSpc>
                <a:spcPct val="90000"/>
              </a:lnSpc>
              <a:spcBef>
                <a:spcPct val="0"/>
              </a:spcBef>
              <a:buNone/>
              <a:defRPr lang="zh-CN" altLang="en-US" sz="2800" kern="1200" dirty="0">
                <a:solidFill>
                  <a:srgbClr val="FBFBFC"/>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zh-CN" altLang="en-US" sz="6600" b="1" dirty="0">
                <a:solidFill>
                  <a:schemeClr val="tx1"/>
                </a:solidFill>
                <a:latin typeface="+mn-lt"/>
                <a:ea typeface="+mn-ea"/>
                <a:cs typeface="+mn-ea"/>
                <a:sym typeface="+mn-lt"/>
              </a:rPr>
              <a:t>Thank you</a:t>
            </a:r>
          </a:p>
        </p:txBody>
      </p:sp>
      <p:sp>
        <p:nvSpPr>
          <p:cNvPr id="13" name="Rounded Rectangle 7">
            <a:extLst>
              <a:ext uri="{FF2B5EF4-FFF2-40B4-BE49-F238E27FC236}">
                <a16:creationId xmlns:a16="http://schemas.microsoft.com/office/drawing/2014/main" id="{A48ED119-C257-4931-B8F8-6AE0C47AD299}"/>
              </a:ext>
            </a:extLst>
          </p:cNvPr>
          <p:cNvSpPr/>
          <p:nvPr/>
        </p:nvSpPr>
        <p:spPr>
          <a:xfrm>
            <a:off x="9951219" y="541146"/>
            <a:ext cx="1684599" cy="413563"/>
          </a:xfrm>
          <a:prstGeom prst="roundRect">
            <a:avLst>
              <a:gd name="adj" fmla="val 50000"/>
            </a:avLst>
          </a:prstGeom>
          <a:solidFill>
            <a:schemeClr val="bg1">
              <a:alpha val="0"/>
            </a:schemeClr>
          </a:solidFill>
          <a:ln w="158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solidFill>
                  <a:schemeClr val="bg1">
                    <a:lumMod val="50000"/>
                  </a:schemeClr>
                </a:solidFill>
              </a:rPr>
              <a:t>LOGO</a:t>
            </a:r>
            <a:endParaRPr lang="ko-KR" altLang="en-US" sz="2700" dirty="0">
              <a:solidFill>
                <a:schemeClr val="bg1">
                  <a:lumMod val="50000"/>
                </a:schemeClr>
              </a:solidFill>
            </a:endParaRPr>
          </a:p>
        </p:txBody>
      </p:sp>
    </p:spTree>
    <p:extLst>
      <p:ext uri="{BB962C8B-B14F-4D97-AF65-F5344CB8AC3E}">
        <p14:creationId xmlns:p14="http://schemas.microsoft.com/office/powerpoint/2010/main" val="607587001"/>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6="http://schemas.microsoft.com/office/drawing/2014/main"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64" presetClass="path" presetSubtype="0" decel="100000" fill="hold" grpId="1" nodeType="withEffect">
                                  <p:stCondLst>
                                    <p:cond delay="0"/>
                                  </p:stCondLst>
                                  <p:childTnLst>
                                    <p:animMotion origin="layout" path="M 0 3.7037E-6 L 0 0.05 " pathEditMode="relative" rAng="0" ptsTypes="AA">
                                      <p:cBhvr>
                                        <p:cTn id="9" dur="1000" spd="-100000" fill="hold"/>
                                        <p:tgtEl>
                                          <p:spTgt spid="9"/>
                                        </p:tgtEl>
                                        <p:attrNameLst>
                                          <p:attrName>ppt_x</p:attrName>
                                          <p:attrName>ppt_y</p:attrName>
                                        </p:attrNameLst>
                                      </p:cBhvr>
                                      <p:rCtr x="0" y="2500"/>
                                    </p:animMotion>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childTnLst>
                                </p:cTn>
                              </p:par>
                              <p:par>
                                <p:cTn id="14" presetID="64" presetClass="path" presetSubtype="0" decel="100000" fill="hold" nodeType="withEffect">
                                  <p:stCondLst>
                                    <p:cond delay="0"/>
                                  </p:stCondLst>
                                  <p:childTnLst>
                                    <p:animMotion origin="layout" path="M 0 -1.11111E-6 L 0 0.05 " pathEditMode="relative" rAng="0" ptsTypes="AA">
                                      <p:cBhvr>
                                        <p:cTn id="15" dur="1000" spd="-100000" fill="hold"/>
                                        <p:tgtEl>
                                          <p:spTgt spid="10"/>
                                        </p:tgtEl>
                                        <p:attrNameLst>
                                          <p:attrName>ppt_x</p:attrName>
                                          <p:attrName>ppt_y</p:attrName>
                                        </p:attrNameLst>
                                      </p:cBhvr>
                                      <p:rCtr x="0" y="2500"/>
                                    </p:animMotion>
                                  </p:childTnLst>
                                </p:cTn>
                              </p:par>
                            </p:childTnLst>
                          </p:cTn>
                        </p:par>
                        <p:par>
                          <p:cTn id="16" fill="hold">
                            <p:stCondLst>
                              <p:cond delay="2000"/>
                            </p:stCondLst>
                            <p:childTnLst>
                              <p:par>
                                <p:cTn id="17" presetID="2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600" fill="hold"/>
                                        <p:tgtEl>
                                          <p:spTgt spid="6"/>
                                        </p:tgtEl>
                                        <p:attrNameLst>
                                          <p:attrName>ppt_w</p:attrName>
                                        </p:attrNameLst>
                                      </p:cBhvr>
                                      <p:tavLst>
                                        <p:tav tm="0">
                                          <p:val>
                                            <p:fltVal val="0"/>
                                          </p:val>
                                        </p:tav>
                                        <p:tav tm="100000">
                                          <p:val>
                                            <p:strVal val="#ppt_w"/>
                                          </p:val>
                                        </p:tav>
                                      </p:tavLst>
                                    </p:anim>
                                    <p:anim calcmode="lin" valueType="num">
                                      <p:cBhvr>
                                        <p:cTn id="20" dur="600" fill="hold"/>
                                        <p:tgtEl>
                                          <p:spTgt spid="6"/>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200"/>
                                  </p:stCondLst>
                                  <p:childTnLst>
                                    <p:set>
                                      <p:cBhvr>
                                        <p:cTn id="22" dur="1" fill="hold">
                                          <p:stCondLst>
                                            <p:cond delay="0"/>
                                          </p:stCondLst>
                                        </p:cTn>
                                        <p:tgtEl>
                                          <p:spTgt spid="7"/>
                                        </p:tgtEl>
                                        <p:attrNameLst>
                                          <p:attrName>style.visibility</p:attrName>
                                        </p:attrNameLst>
                                      </p:cBhvr>
                                      <p:to>
                                        <p:strVal val="visible"/>
                                      </p:to>
                                    </p:set>
                                    <p:anim calcmode="lin" valueType="num">
                                      <p:cBhvr>
                                        <p:cTn id="23" dur="600" fill="hold"/>
                                        <p:tgtEl>
                                          <p:spTgt spid="7"/>
                                        </p:tgtEl>
                                        <p:attrNameLst>
                                          <p:attrName>ppt_w</p:attrName>
                                        </p:attrNameLst>
                                      </p:cBhvr>
                                      <p:tavLst>
                                        <p:tav tm="0">
                                          <p:val>
                                            <p:fltVal val="0"/>
                                          </p:val>
                                        </p:tav>
                                        <p:tav tm="100000">
                                          <p:val>
                                            <p:strVal val="#ppt_w"/>
                                          </p:val>
                                        </p:tav>
                                      </p:tavLst>
                                    </p:anim>
                                    <p:anim calcmode="lin" valueType="num">
                                      <p:cBhvr>
                                        <p:cTn id="24" dur="600" fill="hold"/>
                                        <p:tgtEl>
                                          <p:spTgt spid="7"/>
                                        </p:tgtEl>
                                        <p:attrNameLst>
                                          <p:attrName>ppt_h</p:attrName>
                                        </p:attrNameLst>
                                      </p:cBhvr>
                                      <p:tavLst>
                                        <p:tav tm="0">
                                          <p:val>
                                            <p:fltVal val="0"/>
                                          </p:val>
                                        </p:tav>
                                        <p:tav tm="100000">
                                          <p:val>
                                            <p:strVal val="#ppt_h"/>
                                          </p:val>
                                        </p:tav>
                                      </p:tavLst>
                                    </p:anim>
                                  </p:childTnLst>
                                </p:cTn>
                              </p:par>
                            </p:childTnLst>
                          </p:cTn>
                        </p:par>
                        <p:par>
                          <p:cTn id="25" fill="hold">
                            <p:stCondLst>
                              <p:cond delay="2800"/>
                            </p:stCondLst>
                            <p:childTnLst>
                              <p:par>
                                <p:cTn id="26" presetID="53" presetClass="entr" presetSubtype="16" fill="hold" grpId="0" nodeType="afterEffect">
                                  <p:stCondLst>
                                    <p:cond delay="0"/>
                                  </p:stCondLst>
                                  <p:iterate type="lt">
                                    <p:tmPct val="10000"/>
                                  </p:iterate>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9" grpId="0"/>
      <p:bldP spid="9" grpId="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资源 3113"/>
          <p:cNvPicPr>
            <a:picLocks noChangeAspect="1"/>
          </p:cNvPicPr>
          <p:nvPr/>
        </p:nvPicPr>
        <p:blipFill>
          <a:blip r:embed="rId3" cstate="screen">
            <a:extLst>
              <a:ext uri="{28A0092B-C50C-407E-A947-70E740481C1C}">
                <a14:useLocalDpi xmlns:a14="http://schemas.microsoft.com/office/drawing/2010/main"/>
              </a:ext>
            </a:extLst>
          </a:blip>
          <a:srcRect l="10661" t="5732" r="39757" b="6756"/>
          <a:stretch>
            <a:fillRect/>
          </a:stretch>
        </p:blipFill>
        <p:spPr>
          <a:xfrm>
            <a:off x="-46355" y="-113030"/>
            <a:ext cx="12208510" cy="7057390"/>
          </a:xfrm>
          <a:prstGeom prst="rect">
            <a:avLst/>
          </a:prstGeom>
        </p:spPr>
      </p:pic>
      <p:pic>
        <p:nvPicPr>
          <p:cNvPr id="4" name="图片 3" descr="资源 6113"/>
          <p:cNvPicPr>
            <a:picLocks noChangeAspect="1"/>
          </p:cNvPicPr>
          <p:nvPr/>
        </p:nvPicPr>
        <p:blipFill>
          <a:blip r:embed="rId4"/>
          <a:stretch>
            <a:fillRect/>
          </a:stretch>
        </p:blipFill>
        <p:spPr>
          <a:xfrm rot="16200000">
            <a:off x="10875645" y="767080"/>
            <a:ext cx="1638300" cy="1189990"/>
          </a:xfrm>
          <a:prstGeom prst="rect">
            <a:avLst/>
          </a:prstGeom>
        </p:spPr>
      </p:pic>
      <p:pic>
        <p:nvPicPr>
          <p:cNvPr id="2" name="图片 1" descr="资源 711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196955" y="1092200"/>
            <a:ext cx="1092835" cy="1089025"/>
          </a:xfrm>
          <a:prstGeom prst="rect">
            <a:avLst/>
          </a:prstGeom>
        </p:spPr>
      </p:pic>
      <p:sp>
        <p:nvSpPr>
          <p:cNvPr id="13" name="矩形: 圆角 5"/>
          <p:cNvSpPr/>
          <p:nvPr/>
        </p:nvSpPr>
        <p:spPr>
          <a:xfrm>
            <a:off x="4843689" y="939990"/>
            <a:ext cx="1393372" cy="1393372"/>
          </a:xfrm>
          <a:prstGeom prst="roundRect">
            <a:avLst>
              <a:gd name="adj" fmla="val 33031"/>
            </a:avLst>
          </a:prstGeom>
          <a:solidFill>
            <a:schemeClr val="bg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500" dirty="0">
                <a:solidFill>
                  <a:schemeClr val="tx1"/>
                </a:solidFill>
                <a:latin typeface="Agency FB" panose="020B0503020202020204" pitchFamily="34" charset="0"/>
                <a:cs typeface="+mn-ea"/>
                <a:sym typeface="+mn-lt"/>
              </a:rPr>
              <a:t>01</a:t>
            </a:r>
          </a:p>
        </p:txBody>
      </p:sp>
      <p:sp>
        <p:nvSpPr>
          <p:cNvPr id="14" name="Subtitle 2"/>
          <p:cNvSpPr txBox="1"/>
          <p:nvPr/>
        </p:nvSpPr>
        <p:spPr>
          <a:xfrm>
            <a:off x="4425950" y="5297170"/>
            <a:ext cx="5173345" cy="5340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US" altLang="zh-CN" sz="1400" dirty="0">
                <a:solidFill>
                  <a:schemeClr val="bg1"/>
                </a:solidFill>
                <a:cs typeface="+mn-ea"/>
                <a:sym typeface="+mn-lt"/>
              </a:rPr>
              <a:t>We have many PowerPoint </a:t>
            </a:r>
            <a:r>
              <a:rPr lang="zh-CN" altLang="en-US" sz="1400" dirty="0">
                <a:solidFill>
                  <a:schemeClr val="bg1"/>
                </a:solidFill>
                <a:cs typeface="+mn-ea"/>
                <a:sym typeface="+mn-lt"/>
              </a:rPr>
              <a:t>template</a:t>
            </a:r>
            <a:r>
              <a:rPr lang="en-US" altLang="zh-CN" sz="1400" dirty="0">
                <a:solidFill>
                  <a:schemeClr val="bg1"/>
                </a:solidFill>
                <a:cs typeface="+mn-ea"/>
                <a:sym typeface="+mn-lt"/>
              </a:rPr>
              <a:t> That has has swaseally designed</a:t>
            </a:r>
            <a:r>
              <a:rPr lang="en-US" altLang="zh-CN" sz="1400" dirty="0">
                <a:solidFill>
                  <a:schemeClr val="tx1">
                    <a:lumMod val="85000"/>
                    <a:lumOff val="15000"/>
                  </a:schemeClr>
                </a:solidFill>
                <a:cs typeface="+mn-ea"/>
                <a:sym typeface="+mn-lt"/>
              </a:rPr>
              <a:t> </a:t>
            </a:r>
            <a:endParaRPr lang="zh-CN" altLang="en-US" sz="1400" dirty="0">
              <a:solidFill>
                <a:schemeClr val="tx1">
                  <a:lumMod val="85000"/>
                  <a:lumOff val="15000"/>
                </a:schemeClr>
              </a:solidFill>
              <a:cs typeface="+mn-ea"/>
              <a:sym typeface="+mn-lt"/>
            </a:endParaRPr>
          </a:p>
        </p:txBody>
      </p:sp>
      <p:sp>
        <p:nvSpPr>
          <p:cNvPr id="15" name="Title 1"/>
          <p:cNvSpPr txBox="1"/>
          <p:nvPr/>
        </p:nvSpPr>
        <p:spPr>
          <a:xfrm>
            <a:off x="3485334" y="4125614"/>
            <a:ext cx="7053942" cy="9202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6000" dirty="0">
                <a:solidFill>
                  <a:schemeClr val="bg1"/>
                </a:solidFill>
                <a:latin typeface="+mn-lt"/>
                <a:ea typeface="+mn-ea"/>
                <a:cs typeface="+mn-ea"/>
                <a:sym typeface="+mn-lt"/>
              </a:rPr>
              <a:t>Your title</a:t>
            </a:r>
          </a:p>
        </p:txBody>
      </p:sp>
    </p:spTree>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 calcmode="lin" valueType="num">
                                      <p:cBhvr>
                                        <p:cTn id="9" dur="500" fill="hold"/>
                                        <p:tgtEl>
                                          <p:spTgt spid="13"/>
                                        </p:tgtEl>
                                        <p:attrNameLst>
                                          <p:attrName>style.rotation</p:attrName>
                                        </p:attrNameLst>
                                      </p:cBhvr>
                                      <p:tavLst>
                                        <p:tav tm="0">
                                          <p:val>
                                            <p:fltVal val="360"/>
                                          </p:val>
                                        </p:tav>
                                        <p:tav tm="100000">
                                          <p:val>
                                            <p:fltVal val="0"/>
                                          </p:val>
                                        </p:tav>
                                      </p:tavLst>
                                    </p:anim>
                                    <p:animEffect transition="in" filter="fade">
                                      <p:cBhvr>
                                        <p:cTn id="10" dur="500"/>
                                        <p:tgtEl>
                                          <p:spTgt spid="13"/>
                                        </p:tgtEl>
                                      </p:cBhvr>
                                    </p:animEffect>
                                  </p:childTnLst>
                                </p:cTn>
                              </p:par>
                            </p:childTnLst>
                          </p:cTn>
                        </p:par>
                        <p:par>
                          <p:cTn id="11" fill="hold">
                            <p:stCondLst>
                              <p:cond delay="500"/>
                            </p:stCondLst>
                            <p:childTnLst>
                              <p:par>
                                <p:cTn id="12" presetID="53" presetClass="entr" presetSubtype="16" fill="hold" nodeType="afterEffect">
                                  <p:stCondLst>
                                    <p:cond delay="0"/>
                                  </p:stCondLst>
                                  <p:iterate type="lt">
                                    <p:tmPct val="10000"/>
                                  </p:iterate>
                                  <p:childTnLst>
                                    <p:set>
                                      <p:cBhvr>
                                        <p:cTn id="13" dur="1" fill="hold">
                                          <p:stCondLst>
                                            <p:cond delay="0"/>
                                          </p:stCondLst>
                                        </p:cTn>
                                        <p:tgtEl>
                                          <p:spTgt spid="15">
                                            <p:txEl>
                                              <p:pRg st="0" end="0"/>
                                            </p:txEl>
                                          </p:spTgt>
                                        </p:tgtEl>
                                        <p:attrNameLst>
                                          <p:attrName>style.visibility</p:attrName>
                                        </p:attrNameLst>
                                      </p:cBhvr>
                                      <p:to>
                                        <p:strVal val="visible"/>
                                      </p:to>
                                    </p:set>
                                    <p:anim calcmode="lin" valueType="num">
                                      <p:cBhvr>
                                        <p:cTn id="1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
                                            <p:txEl>
                                              <p:pRg st="0" end="0"/>
                                            </p:txEl>
                                          </p:spTgt>
                                        </p:tgtEl>
                                      </p:cBhvr>
                                    </p:animEffect>
                                  </p:childTnLst>
                                </p:cTn>
                              </p:par>
                            </p:childTnLst>
                          </p:cTn>
                        </p:par>
                        <p:par>
                          <p:cTn id="17" fill="hold">
                            <p:stCondLst>
                              <p:cond delay="1149"/>
                            </p:stCondLst>
                            <p:childTnLst>
                              <p:par>
                                <p:cTn id="18" presetID="10"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par>
                                <p:cTn id="21" presetID="63" presetClass="path" presetSubtype="0" decel="100000" fill="hold" grpId="1" nodeType="withEffect">
                                  <p:stCondLst>
                                    <p:cond delay="0"/>
                                  </p:stCondLst>
                                  <p:childTnLst>
                                    <p:animMotion origin="layout" path="M 0 4.44444E-6 L 0 0.17106 " pathEditMode="relative" rAng="0" ptsTypes="AA">
                                      <p:cBhvr>
                                        <p:cTn id="22" dur="1000" spd="-100000" fill="hold"/>
                                        <p:tgtEl>
                                          <p:spTgt spid="14"/>
                                        </p:tgtEl>
                                        <p:attrNameLst>
                                          <p:attrName>ppt_x</p:attrName>
                                          <p:attrName>ppt_y</p:attrName>
                                        </p:attrNameLst>
                                      </p:cBhvr>
                                      <p:rCtr x="0" y="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4" grpId="0"/>
      <p:bldP spid="1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4fa1beeb-2c3c-429c-8c7c-19408bb784df"/>
          <p:cNvGrpSpPr>
            <a:grpSpLocks noChangeAspect="1"/>
          </p:cNvGrpSpPr>
          <p:nvPr/>
        </p:nvGrpSpPr>
        <p:grpSpPr>
          <a:xfrm>
            <a:off x="1770325" y="1412777"/>
            <a:ext cx="8651351" cy="4318097"/>
            <a:chOff x="1770324" y="1412775"/>
            <a:chExt cx="8651351" cy="4318097"/>
          </a:xfrm>
        </p:grpSpPr>
        <p:grpSp>
          <p:nvGrpSpPr>
            <p:cNvPr id="3" name="Group 20"/>
            <p:cNvGrpSpPr/>
            <p:nvPr/>
          </p:nvGrpSpPr>
          <p:grpSpPr>
            <a:xfrm>
              <a:off x="2476500" y="1412775"/>
              <a:ext cx="7239001" cy="3032363"/>
              <a:chOff x="1260866" y="1641971"/>
              <a:chExt cx="9670268" cy="4050804"/>
            </a:xfrm>
          </p:grpSpPr>
          <p:sp>
            <p:nvSpPr>
              <p:cNvPr id="14" name="i$liḋe-Oval 6"/>
              <p:cNvSpPr/>
              <p:nvPr/>
            </p:nvSpPr>
            <p:spPr>
              <a:xfrm>
                <a:off x="1651000" y="4994274"/>
                <a:ext cx="1625600" cy="698501"/>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 name="i$liḋe-Teardrop 3"/>
              <p:cNvSpPr/>
              <p:nvPr/>
            </p:nvSpPr>
            <p:spPr>
              <a:xfrm rot="8100000">
                <a:off x="1260866" y="2431847"/>
                <a:ext cx="2405870" cy="2405870"/>
              </a:xfrm>
              <a:prstGeom prst="teardrop">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6" name="i$liḋe-Oval 7"/>
              <p:cNvSpPr/>
              <p:nvPr/>
            </p:nvSpPr>
            <p:spPr>
              <a:xfrm>
                <a:off x="5283200" y="4994274"/>
                <a:ext cx="1625600" cy="698501"/>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7" name="i$liḋe-Oval 8"/>
              <p:cNvSpPr/>
              <p:nvPr/>
            </p:nvSpPr>
            <p:spPr>
              <a:xfrm>
                <a:off x="8915399" y="4994274"/>
                <a:ext cx="1625600" cy="698501"/>
              </a:xfrm>
              <a:prstGeom prst="ellipse">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8" name="i$liḋe-Teardrop 4"/>
              <p:cNvSpPr/>
              <p:nvPr/>
            </p:nvSpPr>
            <p:spPr>
              <a:xfrm rot="8100000">
                <a:off x="4893065" y="2431847"/>
                <a:ext cx="2405870" cy="2405870"/>
              </a:xfrm>
              <a:prstGeom prst="teardrop">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9" name="i$liḋe-Teardrop 5"/>
              <p:cNvSpPr/>
              <p:nvPr/>
            </p:nvSpPr>
            <p:spPr>
              <a:xfrm rot="8100000">
                <a:off x="8525264" y="2431847"/>
                <a:ext cx="2405870" cy="2405870"/>
              </a:xfrm>
              <a:prstGeom prst="teardrop">
                <a:avLst/>
              </a:prstGeom>
              <a:solidFill>
                <a:schemeClr val="accent3"/>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0" name="i$liḋe-Rectangle 10"/>
              <p:cNvSpPr/>
              <p:nvPr/>
            </p:nvSpPr>
            <p:spPr>
              <a:xfrm>
                <a:off x="1484076" y="3790053"/>
                <a:ext cx="2020976" cy="325409"/>
              </a:xfrm>
              <a:prstGeom prst="rect">
                <a:avLst/>
              </a:prstGeom>
            </p:spPr>
            <p:txBody>
              <a:bodyPr wrap="none" lIns="0" tIns="0" rIns="0" bIns="0" anchor="ctr" anchorCtr="1">
                <a:normAutofit fontScale="90000" lnSpcReduction="10000"/>
              </a:bodyPr>
              <a:lstStyle/>
              <a:p>
                <a:pPr algn="ctr" defTabSz="1218323">
                  <a:spcBef>
                    <a:spcPct val="0"/>
                  </a:spcBef>
                  <a:defRPr/>
                </a:pPr>
                <a:r>
                  <a:rPr lang="zh-CN" altLang="en-US" b="1">
                    <a:solidFill>
                      <a:schemeClr val="bg1"/>
                    </a:solidFill>
                    <a:cs typeface="+mn-ea"/>
                    <a:sym typeface="+mn-lt"/>
                  </a:rPr>
                  <a:t>Title text presets</a:t>
                </a:r>
              </a:p>
            </p:txBody>
          </p:sp>
          <p:sp>
            <p:nvSpPr>
              <p:cNvPr id="21" name="i$liḋe-Freeform: Shape 11"/>
              <p:cNvSpPr/>
              <p:nvPr/>
            </p:nvSpPr>
            <p:spPr bwMode="auto">
              <a:xfrm>
                <a:off x="2289509" y="2774835"/>
                <a:ext cx="348580" cy="627444"/>
              </a:xfrm>
              <a:custGeom>
                <a:avLst/>
                <a:gdLst>
                  <a:gd name="T0" fmla="*/ 159 w 159"/>
                  <a:gd name="T1" fmla="*/ 50 h 286"/>
                  <a:gd name="T2" fmla="*/ 114 w 159"/>
                  <a:gd name="T3" fmla="*/ 50 h 286"/>
                  <a:gd name="T4" fmla="*/ 114 w 159"/>
                  <a:gd name="T5" fmla="*/ 50 h 286"/>
                  <a:gd name="T6" fmla="*/ 111 w 159"/>
                  <a:gd name="T7" fmla="*/ 51 h 286"/>
                  <a:gd name="T8" fmla="*/ 107 w 159"/>
                  <a:gd name="T9" fmla="*/ 54 h 286"/>
                  <a:gd name="T10" fmla="*/ 103 w 159"/>
                  <a:gd name="T11" fmla="*/ 60 h 286"/>
                  <a:gd name="T12" fmla="*/ 102 w 159"/>
                  <a:gd name="T13" fmla="*/ 66 h 286"/>
                  <a:gd name="T14" fmla="*/ 102 w 159"/>
                  <a:gd name="T15" fmla="*/ 99 h 286"/>
                  <a:gd name="T16" fmla="*/ 159 w 159"/>
                  <a:gd name="T17" fmla="*/ 99 h 286"/>
                  <a:gd name="T18" fmla="*/ 159 w 159"/>
                  <a:gd name="T19" fmla="*/ 146 h 286"/>
                  <a:gd name="T20" fmla="*/ 102 w 159"/>
                  <a:gd name="T21" fmla="*/ 146 h 286"/>
                  <a:gd name="T22" fmla="*/ 102 w 159"/>
                  <a:gd name="T23" fmla="*/ 286 h 286"/>
                  <a:gd name="T24" fmla="*/ 50 w 159"/>
                  <a:gd name="T25" fmla="*/ 286 h 286"/>
                  <a:gd name="T26" fmla="*/ 50 w 159"/>
                  <a:gd name="T27" fmla="*/ 146 h 286"/>
                  <a:gd name="T28" fmla="*/ 0 w 159"/>
                  <a:gd name="T29" fmla="*/ 146 h 286"/>
                  <a:gd name="T30" fmla="*/ 0 w 159"/>
                  <a:gd name="T31" fmla="*/ 99 h 286"/>
                  <a:gd name="T32" fmla="*/ 50 w 159"/>
                  <a:gd name="T33" fmla="*/ 99 h 286"/>
                  <a:gd name="T34" fmla="*/ 50 w 159"/>
                  <a:gd name="T35" fmla="*/ 71 h 286"/>
                  <a:gd name="T36" fmla="*/ 50 w 159"/>
                  <a:gd name="T37" fmla="*/ 71 h 286"/>
                  <a:gd name="T38" fmla="*/ 50 w 159"/>
                  <a:gd name="T39" fmla="*/ 64 h 286"/>
                  <a:gd name="T40" fmla="*/ 51 w 159"/>
                  <a:gd name="T41" fmla="*/ 57 h 286"/>
                  <a:gd name="T42" fmla="*/ 52 w 159"/>
                  <a:gd name="T43" fmla="*/ 50 h 286"/>
                  <a:gd name="T44" fmla="*/ 54 w 159"/>
                  <a:gd name="T45" fmla="*/ 43 h 286"/>
                  <a:gd name="T46" fmla="*/ 57 w 159"/>
                  <a:gd name="T47" fmla="*/ 37 h 286"/>
                  <a:gd name="T48" fmla="*/ 60 w 159"/>
                  <a:gd name="T49" fmla="*/ 31 h 286"/>
                  <a:gd name="T50" fmla="*/ 63 w 159"/>
                  <a:gd name="T51" fmla="*/ 26 h 286"/>
                  <a:gd name="T52" fmla="*/ 67 w 159"/>
                  <a:gd name="T53" fmla="*/ 21 h 286"/>
                  <a:gd name="T54" fmla="*/ 72 w 159"/>
                  <a:gd name="T55" fmla="*/ 16 h 286"/>
                  <a:gd name="T56" fmla="*/ 78 w 159"/>
                  <a:gd name="T57" fmla="*/ 12 h 286"/>
                  <a:gd name="T58" fmla="*/ 83 w 159"/>
                  <a:gd name="T59" fmla="*/ 8 h 286"/>
                  <a:gd name="T60" fmla="*/ 88 w 159"/>
                  <a:gd name="T61" fmla="*/ 5 h 286"/>
                  <a:gd name="T62" fmla="*/ 94 w 159"/>
                  <a:gd name="T63" fmla="*/ 3 h 286"/>
                  <a:gd name="T64" fmla="*/ 100 w 159"/>
                  <a:gd name="T65" fmla="*/ 1 h 286"/>
                  <a:gd name="T66" fmla="*/ 108 w 159"/>
                  <a:gd name="T67" fmla="*/ 0 h 286"/>
                  <a:gd name="T68" fmla="*/ 114 w 159"/>
                  <a:gd name="T69" fmla="*/ 0 h 286"/>
                  <a:gd name="T70" fmla="*/ 159 w 159"/>
                  <a:gd name="T71" fmla="*/ 0 h 286"/>
                  <a:gd name="T72" fmla="*/ 159 w 159"/>
                  <a:gd name="T73" fmla="*/ 5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9" h="286">
                    <a:moveTo>
                      <a:pt x="159" y="50"/>
                    </a:moveTo>
                    <a:lnTo>
                      <a:pt x="114" y="50"/>
                    </a:lnTo>
                    <a:lnTo>
                      <a:pt x="114" y="50"/>
                    </a:lnTo>
                    <a:lnTo>
                      <a:pt x="111" y="51"/>
                    </a:lnTo>
                    <a:lnTo>
                      <a:pt x="107" y="54"/>
                    </a:lnTo>
                    <a:lnTo>
                      <a:pt x="103" y="60"/>
                    </a:lnTo>
                    <a:lnTo>
                      <a:pt x="102" y="66"/>
                    </a:lnTo>
                    <a:lnTo>
                      <a:pt x="102" y="99"/>
                    </a:lnTo>
                    <a:lnTo>
                      <a:pt x="159" y="99"/>
                    </a:lnTo>
                    <a:lnTo>
                      <a:pt x="159" y="146"/>
                    </a:lnTo>
                    <a:lnTo>
                      <a:pt x="102" y="146"/>
                    </a:lnTo>
                    <a:lnTo>
                      <a:pt x="102" y="286"/>
                    </a:lnTo>
                    <a:lnTo>
                      <a:pt x="50" y="286"/>
                    </a:lnTo>
                    <a:lnTo>
                      <a:pt x="50" y="146"/>
                    </a:lnTo>
                    <a:lnTo>
                      <a:pt x="0" y="146"/>
                    </a:lnTo>
                    <a:lnTo>
                      <a:pt x="0" y="99"/>
                    </a:lnTo>
                    <a:lnTo>
                      <a:pt x="50" y="99"/>
                    </a:lnTo>
                    <a:lnTo>
                      <a:pt x="50" y="71"/>
                    </a:lnTo>
                    <a:lnTo>
                      <a:pt x="50" y="71"/>
                    </a:lnTo>
                    <a:lnTo>
                      <a:pt x="50" y="64"/>
                    </a:lnTo>
                    <a:lnTo>
                      <a:pt x="51" y="57"/>
                    </a:lnTo>
                    <a:lnTo>
                      <a:pt x="52" y="50"/>
                    </a:lnTo>
                    <a:lnTo>
                      <a:pt x="54" y="43"/>
                    </a:lnTo>
                    <a:lnTo>
                      <a:pt x="57" y="37"/>
                    </a:lnTo>
                    <a:lnTo>
                      <a:pt x="60" y="31"/>
                    </a:lnTo>
                    <a:lnTo>
                      <a:pt x="63" y="26"/>
                    </a:lnTo>
                    <a:lnTo>
                      <a:pt x="67" y="21"/>
                    </a:lnTo>
                    <a:lnTo>
                      <a:pt x="72" y="16"/>
                    </a:lnTo>
                    <a:lnTo>
                      <a:pt x="78" y="12"/>
                    </a:lnTo>
                    <a:lnTo>
                      <a:pt x="83" y="8"/>
                    </a:lnTo>
                    <a:lnTo>
                      <a:pt x="88" y="5"/>
                    </a:lnTo>
                    <a:lnTo>
                      <a:pt x="94" y="3"/>
                    </a:lnTo>
                    <a:lnTo>
                      <a:pt x="100" y="1"/>
                    </a:lnTo>
                    <a:lnTo>
                      <a:pt x="108" y="0"/>
                    </a:lnTo>
                    <a:lnTo>
                      <a:pt x="114" y="0"/>
                    </a:lnTo>
                    <a:lnTo>
                      <a:pt x="159" y="0"/>
                    </a:lnTo>
                    <a:lnTo>
                      <a:pt x="159" y="50"/>
                    </a:lnTo>
                    <a:close/>
                  </a:path>
                </a:pathLst>
              </a:custGeom>
              <a:solidFill>
                <a:schemeClr val="bg1"/>
              </a:solidFill>
              <a:ln>
                <a:noFill/>
              </a:ln>
            </p:spPr>
            <p:txBody>
              <a:bodyPr anchor="ctr"/>
              <a:lstStyle/>
              <a:p>
                <a:pPr algn="ctr"/>
                <a:endParaRPr>
                  <a:cs typeface="+mn-ea"/>
                  <a:sym typeface="+mn-lt"/>
                </a:endParaRPr>
              </a:p>
            </p:txBody>
          </p:sp>
          <p:sp>
            <p:nvSpPr>
              <p:cNvPr id="22" name="i$liḋe-Rectangle 13"/>
              <p:cNvSpPr/>
              <p:nvPr/>
            </p:nvSpPr>
            <p:spPr>
              <a:xfrm>
                <a:off x="5056600" y="3790053"/>
                <a:ext cx="2020976" cy="325409"/>
              </a:xfrm>
              <a:prstGeom prst="rect">
                <a:avLst/>
              </a:prstGeom>
            </p:spPr>
            <p:txBody>
              <a:bodyPr wrap="none" lIns="0" tIns="0" rIns="0" bIns="0" anchor="ctr" anchorCtr="1">
                <a:normAutofit fontScale="90000" lnSpcReduction="10000"/>
              </a:bodyPr>
              <a:lstStyle/>
              <a:p>
                <a:pPr algn="ctr" defTabSz="1218323">
                  <a:spcBef>
                    <a:spcPct val="0"/>
                  </a:spcBef>
                  <a:defRPr/>
                </a:pPr>
                <a:r>
                  <a:rPr lang="zh-CN" altLang="en-US" b="1" dirty="0">
                    <a:solidFill>
                      <a:schemeClr val="bg1"/>
                    </a:solidFill>
                    <a:cs typeface="+mn-ea"/>
                    <a:sym typeface="+mn-lt"/>
                  </a:rPr>
                  <a:t>Title text presets</a:t>
                </a:r>
              </a:p>
            </p:txBody>
          </p:sp>
          <p:sp>
            <p:nvSpPr>
              <p:cNvPr id="23" name="i$liḋe-Rectangle 15"/>
              <p:cNvSpPr/>
              <p:nvPr/>
            </p:nvSpPr>
            <p:spPr>
              <a:xfrm>
                <a:off x="8717710" y="3790053"/>
                <a:ext cx="2020976" cy="325409"/>
              </a:xfrm>
              <a:prstGeom prst="rect">
                <a:avLst/>
              </a:prstGeom>
            </p:spPr>
            <p:txBody>
              <a:bodyPr wrap="none" lIns="0" tIns="0" rIns="0" bIns="0" anchor="ctr" anchorCtr="1">
                <a:normAutofit fontScale="90000" lnSpcReduction="10000"/>
              </a:bodyPr>
              <a:lstStyle/>
              <a:p>
                <a:pPr algn="ctr" defTabSz="1218323">
                  <a:spcBef>
                    <a:spcPct val="0"/>
                  </a:spcBef>
                  <a:defRPr/>
                </a:pPr>
                <a:r>
                  <a:rPr lang="zh-CN" altLang="en-US" b="1">
                    <a:solidFill>
                      <a:schemeClr val="bg1"/>
                    </a:solidFill>
                    <a:cs typeface="+mn-ea"/>
                    <a:sym typeface="+mn-lt"/>
                  </a:rPr>
                  <a:t>Title text presets</a:t>
                </a:r>
              </a:p>
            </p:txBody>
          </p:sp>
          <p:sp>
            <p:nvSpPr>
              <p:cNvPr id="24" name="i$liḋe-Freeform: Shape 16"/>
              <p:cNvSpPr/>
              <p:nvPr/>
            </p:nvSpPr>
            <p:spPr bwMode="auto">
              <a:xfrm>
                <a:off x="9374221" y="2774835"/>
                <a:ext cx="707954" cy="706642"/>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chemeClr val="bg1"/>
              </a:solidFill>
              <a:ln>
                <a:noFill/>
              </a:ln>
            </p:spPr>
            <p:txBody>
              <a:bodyPr anchor="ctr"/>
              <a:lstStyle/>
              <a:p>
                <a:pPr algn="ctr"/>
                <a:endParaRPr>
                  <a:cs typeface="+mn-ea"/>
                  <a:sym typeface="+mn-lt"/>
                </a:endParaRPr>
              </a:p>
            </p:txBody>
          </p:sp>
          <p:sp>
            <p:nvSpPr>
              <p:cNvPr id="25" name="i$liḋe-Freeform: Shape 17"/>
              <p:cNvSpPr/>
              <p:nvPr/>
            </p:nvSpPr>
            <p:spPr bwMode="auto">
              <a:xfrm>
                <a:off x="5738628" y="2813434"/>
                <a:ext cx="714744" cy="587458"/>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p:spPr>
            <p:txBody>
              <a:bodyPr anchor="ctr"/>
              <a:lstStyle/>
              <a:p>
                <a:pPr algn="ctr"/>
                <a:endParaRPr>
                  <a:cs typeface="+mn-ea"/>
                  <a:sym typeface="+mn-lt"/>
                </a:endParaRPr>
              </a:p>
            </p:txBody>
          </p:sp>
          <p:sp>
            <p:nvSpPr>
              <p:cNvPr id="26" name="i$liḋe-Rectangle 2"/>
              <p:cNvSpPr/>
              <p:nvPr/>
            </p:nvSpPr>
            <p:spPr>
              <a:xfrm>
                <a:off x="2151308" y="1641971"/>
                <a:ext cx="589308" cy="863406"/>
              </a:xfrm>
              <a:prstGeom prst="rect">
                <a:avLst/>
              </a:prstGeom>
            </p:spPr>
            <p:txBody>
              <a:bodyPr wrap="none">
                <a:normAutofit/>
              </a:bodyPr>
              <a:lstStyle/>
              <a:p>
                <a:pPr algn="ctr"/>
                <a:r>
                  <a:rPr lang="en-US" altLang="zh-CN" sz="3600" b="1">
                    <a:solidFill>
                      <a:schemeClr val="accent1"/>
                    </a:solidFill>
                    <a:cs typeface="+mn-ea"/>
                    <a:sym typeface="+mn-lt"/>
                  </a:rPr>
                  <a:t>1</a:t>
                </a:r>
              </a:p>
            </p:txBody>
          </p:sp>
          <p:sp>
            <p:nvSpPr>
              <p:cNvPr id="27" name="îṥļîḑé-Rectangle 18"/>
              <p:cNvSpPr/>
              <p:nvPr/>
            </p:nvSpPr>
            <p:spPr>
              <a:xfrm>
                <a:off x="5801346" y="1641971"/>
                <a:ext cx="589308" cy="863406"/>
              </a:xfrm>
              <a:prstGeom prst="rect">
                <a:avLst/>
              </a:prstGeom>
            </p:spPr>
            <p:txBody>
              <a:bodyPr wrap="none">
                <a:normAutofit/>
              </a:bodyPr>
              <a:lstStyle/>
              <a:p>
                <a:pPr algn="ctr"/>
                <a:r>
                  <a:rPr lang="en-US" altLang="zh-CN" sz="3600" b="1">
                    <a:solidFill>
                      <a:schemeClr val="accent2"/>
                    </a:solidFill>
                    <a:cs typeface="+mn-ea"/>
                    <a:sym typeface="+mn-lt"/>
                  </a:rPr>
                  <a:t>2</a:t>
                </a:r>
              </a:p>
            </p:txBody>
          </p:sp>
          <p:sp>
            <p:nvSpPr>
              <p:cNvPr id="28" name="îṥļîḑé-Rectangle 19"/>
              <p:cNvSpPr/>
              <p:nvPr/>
            </p:nvSpPr>
            <p:spPr>
              <a:xfrm>
                <a:off x="9433544" y="1641971"/>
                <a:ext cx="589308" cy="863406"/>
              </a:xfrm>
              <a:prstGeom prst="rect">
                <a:avLst/>
              </a:prstGeom>
            </p:spPr>
            <p:txBody>
              <a:bodyPr wrap="none">
                <a:normAutofit/>
              </a:bodyPr>
              <a:lstStyle/>
              <a:p>
                <a:pPr algn="ctr"/>
                <a:r>
                  <a:rPr lang="en-US" altLang="zh-CN" sz="3600" b="1">
                    <a:solidFill>
                      <a:schemeClr val="accent3"/>
                    </a:solidFill>
                    <a:cs typeface="+mn-ea"/>
                    <a:sym typeface="+mn-lt"/>
                  </a:rPr>
                  <a:t>3</a:t>
                </a:r>
              </a:p>
            </p:txBody>
          </p:sp>
        </p:grpSp>
        <p:grpSp>
          <p:nvGrpSpPr>
            <p:cNvPr id="4" name="Group 21"/>
            <p:cNvGrpSpPr/>
            <p:nvPr/>
          </p:nvGrpSpPr>
          <p:grpSpPr>
            <a:xfrm>
              <a:off x="1770324" y="4873612"/>
              <a:ext cx="8651351" cy="857260"/>
              <a:chOff x="1768931" y="4705020"/>
              <a:chExt cx="8651351" cy="857260"/>
            </a:xfrm>
          </p:grpSpPr>
          <p:grpSp>
            <p:nvGrpSpPr>
              <p:cNvPr id="5" name="Group 22"/>
              <p:cNvGrpSpPr/>
              <p:nvPr/>
            </p:nvGrpSpPr>
            <p:grpSpPr>
              <a:xfrm>
                <a:off x="1768931" y="4705020"/>
                <a:ext cx="2213143" cy="857260"/>
                <a:chOff x="1732858" y="5001250"/>
                <a:chExt cx="2213143" cy="857260"/>
              </a:xfrm>
            </p:grpSpPr>
            <p:sp>
              <p:nvSpPr>
                <p:cNvPr id="12" name="îṥļîḑé-TextBox 29"/>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1"/>
                      </a:solidFill>
                      <a:cs typeface="+mn-ea"/>
                      <a:sym typeface="+mn-lt"/>
                    </a:rPr>
                    <a:t>Title text presets</a:t>
                  </a:r>
                </a:p>
              </p:txBody>
            </p:sp>
            <p:sp>
              <p:nvSpPr>
                <p:cNvPr id="13" name="îṥļîḑé-TextBox 30"/>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dirty="0">
                      <a:cs typeface="+mn-ea"/>
                      <a:sym typeface="+mn-lt"/>
                    </a:rPr>
                    <a:t>This section is displayed as a text layout </a:t>
                  </a:r>
                  <a:br>
                    <a:rPr lang="zh-CN" altLang="en-US" sz="1000" dirty="0">
                      <a:cs typeface="+mn-ea"/>
                      <a:sym typeface="+mn-lt"/>
                    </a:rPr>
                  </a:br>
                  <a:r>
                    <a:rPr lang="zh-CN" altLang="en-US" sz="1000" dirty="0">
                      <a:cs typeface="+mn-ea"/>
                      <a:sym typeface="+mn-lt"/>
                    </a:rPr>
                    <a:t>(It is recommended to use theme font)</a:t>
                  </a:r>
                </a:p>
              </p:txBody>
            </p:sp>
          </p:grpSp>
          <p:grpSp>
            <p:nvGrpSpPr>
              <p:cNvPr id="6" name="Group 23"/>
              <p:cNvGrpSpPr/>
              <p:nvPr/>
            </p:nvGrpSpPr>
            <p:grpSpPr>
              <a:xfrm>
                <a:off x="4988035" y="4705020"/>
                <a:ext cx="2213143" cy="857260"/>
                <a:chOff x="1732858" y="5001250"/>
                <a:chExt cx="2213143" cy="857260"/>
              </a:xfrm>
            </p:grpSpPr>
            <p:sp>
              <p:nvSpPr>
                <p:cNvPr id="10" name="îṥļîḑé-TextBox 27"/>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2"/>
                      </a:solidFill>
                      <a:cs typeface="+mn-ea"/>
                      <a:sym typeface="+mn-lt"/>
                    </a:rPr>
                    <a:t>Title text presets</a:t>
                  </a:r>
                </a:p>
              </p:txBody>
            </p:sp>
            <p:sp>
              <p:nvSpPr>
                <p:cNvPr id="11" name="îṥļîḑé-TextBox 28"/>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7" name="Group 24"/>
              <p:cNvGrpSpPr/>
              <p:nvPr/>
            </p:nvGrpSpPr>
            <p:grpSpPr>
              <a:xfrm>
                <a:off x="8207139" y="4705020"/>
                <a:ext cx="2213143" cy="857260"/>
                <a:chOff x="1732858" y="5001250"/>
                <a:chExt cx="2213143" cy="857260"/>
              </a:xfrm>
            </p:grpSpPr>
            <p:sp>
              <p:nvSpPr>
                <p:cNvPr id="8" name="îṥļîḑé-TextBox 25"/>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3"/>
                      </a:solidFill>
                      <a:cs typeface="+mn-ea"/>
                      <a:sym typeface="+mn-lt"/>
                    </a:rPr>
                    <a:t>Title text presets</a:t>
                  </a:r>
                </a:p>
              </p:txBody>
            </p:sp>
            <p:sp>
              <p:nvSpPr>
                <p:cNvPr id="9" name="îṥļîḑé-TextBox 26"/>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grpSp>
    </p:spTree>
    <p:custDataLst>
      <p:tags r:id="rId2"/>
    </p:custDataLst>
    <p:extLst>
      <p:ext uri="{BB962C8B-B14F-4D97-AF65-F5344CB8AC3E}">
        <p14:creationId xmlns:p14="http://schemas.microsoft.com/office/powerpoint/2010/main" val="1459252245"/>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865edf9b-94c9-4fbb-b807-46bb6ea1a33c"/>
          <p:cNvGrpSpPr>
            <a:grpSpLocks noChangeAspect="1"/>
          </p:cNvGrpSpPr>
          <p:nvPr/>
        </p:nvGrpSpPr>
        <p:grpSpPr>
          <a:xfrm>
            <a:off x="1226242" y="1813082"/>
            <a:ext cx="9739519" cy="4116729"/>
            <a:chOff x="1226241" y="1813081"/>
            <a:chExt cx="9739518" cy="4116729"/>
          </a:xfrm>
        </p:grpSpPr>
        <p:sp>
          <p:nvSpPr>
            <p:cNvPr id="3" name="ïşḻïďê-Rectangle 9"/>
            <p:cNvSpPr/>
            <p:nvPr/>
          </p:nvSpPr>
          <p:spPr>
            <a:xfrm>
              <a:off x="1226241" y="1813081"/>
              <a:ext cx="2287778" cy="7158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a:solidFill>
                    <a:schemeClr val="bg2"/>
                  </a:solidFill>
                  <a:cs typeface="+mn-ea"/>
                  <a:sym typeface="+mn-lt"/>
                </a:rPr>
                <a:t>Title text presets</a:t>
              </a:r>
              <a:endParaRPr lang="en-US" sz="1600" b="1" dirty="0">
                <a:solidFill>
                  <a:schemeClr val="bg2"/>
                </a:solidFill>
                <a:cs typeface="+mn-ea"/>
                <a:sym typeface="+mn-lt"/>
              </a:endParaRPr>
            </a:p>
          </p:txBody>
        </p:sp>
        <p:sp>
          <p:nvSpPr>
            <p:cNvPr id="4" name="ïşḻïďê-Rectangle 11"/>
            <p:cNvSpPr/>
            <p:nvPr/>
          </p:nvSpPr>
          <p:spPr>
            <a:xfrm>
              <a:off x="1226241" y="5251830"/>
              <a:ext cx="2287778" cy="6779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5" name="ïşḻïďê-TextBox 12"/>
            <p:cNvSpPr txBox="1"/>
            <p:nvPr/>
          </p:nvSpPr>
          <p:spPr>
            <a:xfrm>
              <a:off x="1893078" y="5467710"/>
              <a:ext cx="954107" cy="246221"/>
            </a:xfrm>
            <a:prstGeom prst="rect">
              <a:avLst/>
            </a:prstGeom>
            <a:noFill/>
            <a:ln w="15875">
              <a:solidFill>
                <a:schemeClr val="bg2"/>
              </a:solidFill>
            </a:ln>
          </p:spPr>
          <p:txBody>
            <a:bodyPr wrap="none" rtlCol="0" anchor="ctr">
              <a:spAutoFit/>
            </a:bodyPr>
            <a:lstStyle/>
            <a:p>
              <a:pPr algn="ctr"/>
              <a:r>
                <a:rPr lang="zh-CN" altLang="en-US" sz="1000">
                  <a:solidFill>
                    <a:schemeClr val="bg2"/>
                  </a:solidFill>
                  <a:cs typeface="+mn-ea"/>
                  <a:sym typeface="+mn-lt"/>
                </a:rPr>
                <a:t>Title text presets</a:t>
              </a:r>
              <a:endParaRPr lang="en-US" sz="1000" dirty="0">
                <a:solidFill>
                  <a:schemeClr val="bg2"/>
                </a:solidFill>
                <a:cs typeface="+mn-ea"/>
                <a:sym typeface="+mn-lt"/>
              </a:endParaRPr>
            </a:p>
          </p:txBody>
        </p:sp>
        <p:sp>
          <p:nvSpPr>
            <p:cNvPr id="6" name="ïşḻïďê-Rectangle 13"/>
            <p:cNvSpPr/>
            <p:nvPr/>
          </p:nvSpPr>
          <p:spPr>
            <a:xfrm>
              <a:off x="1353588" y="4354059"/>
              <a:ext cx="2033085" cy="526554"/>
            </a:xfrm>
            <a:prstGeom prst="rect">
              <a:avLst/>
            </a:prstGeom>
          </p:spPr>
          <p:txBody>
            <a:bodyPr wrap="square">
              <a:spAutoFit/>
            </a:bodyPr>
            <a:lstStyle/>
            <a:p>
              <a:pPr algn="ctr">
                <a:lnSpc>
                  <a:spcPct val="150000"/>
                </a:lnSpc>
              </a:pPr>
              <a:r>
                <a:rPr lang="zh-CN" altLang="en-US" sz="1000">
                  <a:cs typeface="+mn-ea"/>
                  <a:sym typeface="+mn-lt"/>
                </a:rPr>
                <a:t>This section is displayed as a typography location (the subject font is recommended).</a:t>
              </a:r>
              <a:endParaRPr lang="id-ID" sz="1000" dirty="0">
                <a:cs typeface="+mn-ea"/>
                <a:sym typeface="+mn-lt"/>
              </a:endParaRPr>
            </a:p>
          </p:txBody>
        </p:sp>
        <p:sp>
          <p:nvSpPr>
            <p:cNvPr id="7" name="ïşḻïďê-Rectangle 15"/>
            <p:cNvSpPr/>
            <p:nvPr/>
          </p:nvSpPr>
          <p:spPr>
            <a:xfrm>
              <a:off x="3710154" y="1813081"/>
              <a:ext cx="2287778" cy="7158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a:solidFill>
                    <a:schemeClr val="bg2"/>
                  </a:solidFill>
                  <a:cs typeface="+mn-ea"/>
                  <a:sym typeface="+mn-lt"/>
                </a:rPr>
                <a:t>Title text presets</a:t>
              </a:r>
              <a:endParaRPr lang="en-US" sz="1600" b="1" dirty="0">
                <a:solidFill>
                  <a:schemeClr val="bg2"/>
                </a:solidFill>
                <a:cs typeface="+mn-ea"/>
                <a:sym typeface="+mn-lt"/>
              </a:endParaRPr>
            </a:p>
          </p:txBody>
        </p:sp>
        <p:sp>
          <p:nvSpPr>
            <p:cNvPr id="8" name="ïşḻïďê-Rectangle 17"/>
            <p:cNvSpPr/>
            <p:nvPr/>
          </p:nvSpPr>
          <p:spPr>
            <a:xfrm>
              <a:off x="3710154" y="5251830"/>
              <a:ext cx="2287778" cy="6779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cs typeface="+mn-ea"/>
                <a:sym typeface="+mn-lt"/>
              </a:endParaRPr>
            </a:p>
          </p:txBody>
        </p:sp>
        <p:sp>
          <p:nvSpPr>
            <p:cNvPr id="9" name="ïşḻïďê-TextBox 18"/>
            <p:cNvSpPr txBox="1"/>
            <p:nvPr/>
          </p:nvSpPr>
          <p:spPr>
            <a:xfrm>
              <a:off x="4376991" y="5467710"/>
              <a:ext cx="954107" cy="246221"/>
            </a:xfrm>
            <a:prstGeom prst="rect">
              <a:avLst/>
            </a:prstGeom>
            <a:noFill/>
            <a:ln w="15875">
              <a:solidFill>
                <a:schemeClr val="bg2"/>
              </a:solidFill>
            </a:ln>
          </p:spPr>
          <p:txBody>
            <a:bodyPr wrap="none" rtlCol="0" anchor="ctr">
              <a:spAutoFit/>
            </a:bodyPr>
            <a:lstStyle/>
            <a:p>
              <a:pPr algn="ctr"/>
              <a:r>
                <a:rPr lang="zh-CN" altLang="en-US" sz="1000">
                  <a:solidFill>
                    <a:schemeClr val="bg2"/>
                  </a:solidFill>
                  <a:cs typeface="+mn-ea"/>
                  <a:sym typeface="+mn-lt"/>
                </a:rPr>
                <a:t>Title text presets</a:t>
              </a:r>
              <a:endParaRPr lang="en-US" sz="1000">
                <a:solidFill>
                  <a:schemeClr val="bg2"/>
                </a:solidFill>
                <a:cs typeface="+mn-ea"/>
                <a:sym typeface="+mn-lt"/>
              </a:endParaRPr>
            </a:p>
          </p:txBody>
        </p:sp>
        <p:sp>
          <p:nvSpPr>
            <p:cNvPr id="10" name="ïşḻïďê-Rectangle 19"/>
            <p:cNvSpPr/>
            <p:nvPr/>
          </p:nvSpPr>
          <p:spPr>
            <a:xfrm>
              <a:off x="3837501" y="4354059"/>
              <a:ext cx="2033085" cy="526554"/>
            </a:xfrm>
            <a:prstGeom prst="rect">
              <a:avLst/>
            </a:prstGeom>
          </p:spPr>
          <p:txBody>
            <a:bodyPr wrap="square">
              <a:spAutoFit/>
            </a:bodyPr>
            <a:lstStyle/>
            <a:p>
              <a:pPr algn="ctr">
                <a:lnSpc>
                  <a:spcPct val="150000"/>
                </a:lnSpc>
              </a:pPr>
              <a:r>
                <a:rPr lang="zh-CN" altLang="en-US" sz="1000">
                  <a:cs typeface="+mn-ea"/>
                  <a:sym typeface="+mn-lt"/>
                </a:rPr>
                <a:t>This section is displayed as a typography location (the subject font is recommended).</a:t>
              </a:r>
              <a:endParaRPr lang="id-ID" sz="1000" dirty="0">
                <a:cs typeface="+mn-ea"/>
                <a:sym typeface="+mn-lt"/>
              </a:endParaRPr>
            </a:p>
          </p:txBody>
        </p:sp>
        <p:sp>
          <p:nvSpPr>
            <p:cNvPr id="11" name="ïşḻïďê-Rectangle 21"/>
            <p:cNvSpPr/>
            <p:nvPr/>
          </p:nvSpPr>
          <p:spPr>
            <a:xfrm>
              <a:off x="6194067" y="1813081"/>
              <a:ext cx="2287778" cy="7158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a:solidFill>
                    <a:schemeClr val="bg2"/>
                  </a:solidFill>
                  <a:cs typeface="+mn-ea"/>
                  <a:sym typeface="+mn-lt"/>
                </a:rPr>
                <a:t>Title text presets</a:t>
              </a:r>
              <a:endParaRPr lang="en-US" sz="1600" b="1" dirty="0">
                <a:solidFill>
                  <a:schemeClr val="bg2"/>
                </a:solidFill>
                <a:cs typeface="+mn-ea"/>
                <a:sym typeface="+mn-lt"/>
              </a:endParaRPr>
            </a:p>
          </p:txBody>
        </p:sp>
        <p:sp>
          <p:nvSpPr>
            <p:cNvPr id="12" name="ïşḻïďê-Rectangle 23"/>
            <p:cNvSpPr/>
            <p:nvPr/>
          </p:nvSpPr>
          <p:spPr>
            <a:xfrm>
              <a:off x="6194067" y="5251830"/>
              <a:ext cx="2287778" cy="6779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cs typeface="+mn-ea"/>
                <a:sym typeface="+mn-lt"/>
              </a:endParaRPr>
            </a:p>
          </p:txBody>
        </p:sp>
        <p:sp>
          <p:nvSpPr>
            <p:cNvPr id="13" name="ïşḻïďê-TextBox 24"/>
            <p:cNvSpPr txBox="1"/>
            <p:nvPr/>
          </p:nvSpPr>
          <p:spPr>
            <a:xfrm>
              <a:off x="6860904" y="5467710"/>
              <a:ext cx="954107" cy="246221"/>
            </a:xfrm>
            <a:prstGeom prst="rect">
              <a:avLst/>
            </a:prstGeom>
            <a:noFill/>
            <a:ln w="15875">
              <a:solidFill>
                <a:schemeClr val="bg2"/>
              </a:solidFill>
            </a:ln>
          </p:spPr>
          <p:txBody>
            <a:bodyPr wrap="none" rtlCol="0" anchor="ctr">
              <a:spAutoFit/>
            </a:bodyPr>
            <a:lstStyle/>
            <a:p>
              <a:pPr algn="ctr"/>
              <a:r>
                <a:rPr lang="zh-CN" altLang="en-US" sz="1000">
                  <a:solidFill>
                    <a:schemeClr val="bg2"/>
                  </a:solidFill>
                  <a:cs typeface="+mn-ea"/>
                  <a:sym typeface="+mn-lt"/>
                </a:rPr>
                <a:t>Title text presets</a:t>
              </a:r>
              <a:endParaRPr lang="en-US" sz="1000">
                <a:solidFill>
                  <a:schemeClr val="bg2"/>
                </a:solidFill>
                <a:cs typeface="+mn-ea"/>
                <a:sym typeface="+mn-lt"/>
              </a:endParaRPr>
            </a:p>
          </p:txBody>
        </p:sp>
        <p:sp>
          <p:nvSpPr>
            <p:cNvPr id="14" name="ïşḻïďê-Rectangle 25"/>
            <p:cNvSpPr/>
            <p:nvPr/>
          </p:nvSpPr>
          <p:spPr>
            <a:xfrm>
              <a:off x="6321414" y="4354059"/>
              <a:ext cx="2033085" cy="526554"/>
            </a:xfrm>
            <a:prstGeom prst="rect">
              <a:avLst/>
            </a:prstGeom>
          </p:spPr>
          <p:txBody>
            <a:bodyPr wrap="square">
              <a:spAutoFit/>
            </a:bodyPr>
            <a:lstStyle/>
            <a:p>
              <a:pPr algn="ctr">
                <a:lnSpc>
                  <a:spcPct val="150000"/>
                </a:lnSpc>
              </a:pPr>
              <a:r>
                <a:rPr lang="zh-CN" altLang="en-US" sz="1000">
                  <a:cs typeface="+mn-ea"/>
                  <a:sym typeface="+mn-lt"/>
                </a:rPr>
                <a:t>This section is displayed as a typography location (the subject font is recommended).</a:t>
              </a:r>
              <a:endParaRPr lang="id-ID" sz="1000" dirty="0">
                <a:cs typeface="+mn-ea"/>
                <a:sym typeface="+mn-lt"/>
              </a:endParaRPr>
            </a:p>
          </p:txBody>
        </p:sp>
        <p:sp>
          <p:nvSpPr>
            <p:cNvPr id="15" name="ïşḻïďê-Rectangle 27"/>
            <p:cNvSpPr/>
            <p:nvPr/>
          </p:nvSpPr>
          <p:spPr>
            <a:xfrm>
              <a:off x="8677981" y="1813081"/>
              <a:ext cx="2287778" cy="7158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a:solidFill>
                    <a:schemeClr val="bg2"/>
                  </a:solidFill>
                  <a:cs typeface="+mn-ea"/>
                  <a:sym typeface="+mn-lt"/>
                </a:rPr>
                <a:t>Title text presets</a:t>
              </a:r>
              <a:endParaRPr lang="en-US" sz="1600" b="1" dirty="0">
                <a:solidFill>
                  <a:schemeClr val="bg2"/>
                </a:solidFill>
                <a:cs typeface="+mn-ea"/>
                <a:sym typeface="+mn-lt"/>
              </a:endParaRPr>
            </a:p>
          </p:txBody>
        </p:sp>
        <p:sp>
          <p:nvSpPr>
            <p:cNvPr id="16" name="ïşḻïďê-Rectangle 29"/>
            <p:cNvSpPr/>
            <p:nvPr/>
          </p:nvSpPr>
          <p:spPr>
            <a:xfrm>
              <a:off x="8677981" y="5251830"/>
              <a:ext cx="2287778" cy="6779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cs typeface="+mn-ea"/>
                <a:sym typeface="+mn-lt"/>
              </a:endParaRPr>
            </a:p>
          </p:txBody>
        </p:sp>
        <p:sp>
          <p:nvSpPr>
            <p:cNvPr id="17" name="ïşḻïďê-TextBox 30"/>
            <p:cNvSpPr txBox="1"/>
            <p:nvPr/>
          </p:nvSpPr>
          <p:spPr>
            <a:xfrm>
              <a:off x="9344818" y="5467710"/>
              <a:ext cx="954107" cy="246221"/>
            </a:xfrm>
            <a:prstGeom prst="rect">
              <a:avLst/>
            </a:prstGeom>
            <a:noFill/>
            <a:ln w="15875">
              <a:solidFill>
                <a:schemeClr val="bg2"/>
              </a:solidFill>
            </a:ln>
          </p:spPr>
          <p:txBody>
            <a:bodyPr wrap="none" rtlCol="0" anchor="ctr">
              <a:spAutoFit/>
            </a:bodyPr>
            <a:lstStyle/>
            <a:p>
              <a:pPr algn="ctr"/>
              <a:r>
                <a:rPr lang="zh-CN" altLang="en-US" sz="1000">
                  <a:solidFill>
                    <a:schemeClr val="bg2"/>
                  </a:solidFill>
                  <a:cs typeface="+mn-ea"/>
                  <a:sym typeface="+mn-lt"/>
                </a:rPr>
                <a:t>Title text presets</a:t>
              </a:r>
              <a:endParaRPr lang="en-US" sz="1000">
                <a:solidFill>
                  <a:schemeClr val="bg2"/>
                </a:solidFill>
                <a:cs typeface="+mn-ea"/>
                <a:sym typeface="+mn-lt"/>
              </a:endParaRPr>
            </a:p>
          </p:txBody>
        </p:sp>
        <p:sp>
          <p:nvSpPr>
            <p:cNvPr id="18" name="ïşḻïďê-Rectangle 31"/>
            <p:cNvSpPr/>
            <p:nvPr/>
          </p:nvSpPr>
          <p:spPr>
            <a:xfrm>
              <a:off x="8805328" y="4354059"/>
              <a:ext cx="2033085" cy="526554"/>
            </a:xfrm>
            <a:prstGeom prst="rect">
              <a:avLst/>
            </a:prstGeom>
          </p:spPr>
          <p:txBody>
            <a:bodyPr wrap="square">
              <a:spAutoFit/>
            </a:bodyPr>
            <a:lstStyle/>
            <a:p>
              <a:pPr algn="ctr">
                <a:lnSpc>
                  <a:spcPct val="150000"/>
                </a:lnSpc>
              </a:pPr>
              <a:r>
                <a:rPr lang="zh-CN" altLang="en-US" sz="1000">
                  <a:cs typeface="+mn-ea"/>
                  <a:sym typeface="+mn-lt"/>
                </a:rPr>
                <a:t>This section is displayed as a typography location (the subject font is recommended).</a:t>
              </a:r>
              <a:endParaRPr lang="id-ID" sz="1000" dirty="0">
                <a:cs typeface="+mn-ea"/>
                <a:sym typeface="+mn-lt"/>
              </a:endParaRPr>
            </a:p>
          </p:txBody>
        </p:sp>
        <p:sp>
          <p:nvSpPr>
            <p:cNvPr id="19" name="ïşḻïďê-Rectangle 8"/>
            <p:cNvSpPr/>
            <p:nvPr/>
          </p:nvSpPr>
          <p:spPr>
            <a:xfrm>
              <a:off x="1226241" y="1813081"/>
              <a:ext cx="2287778" cy="4116729"/>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0" name="ïşḻïďê-Rectangle 14"/>
            <p:cNvSpPr/>
            <p:nvPr/>
          </p:nvSpPr>
          <p:spPr>
            <a:xfrm>
              <a:off x="3710154" y="1813081"/>
              <a:ext cx="2287778" cy="4116729"/>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1" name="ïşḻïďê-Rectangle 20"/>
            <p:cNvSpPr/>
            <p:nvPr/>
          </p:nvSpPr>
          <p:spPr>
            <a:xfrm>
              <a:off x="6194067" y="1813081"/>
              <a:ext cx="2287778" cy="4116729"/>
            </a:xfrm>
            <a:prstGeom prst="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2" name="ïşḻïďê-Rectangle 26"/>
            <p:cNvSpPr/>
            <p:nvPr/>
          </p:nvSpPr>
          <p:spPr>
            <a:xfrm>
              <a:off x="8677981" y="1813081"/>
              <a:ext cx="2287778" cy="4116729"/>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sp>
          <p:nvSpPr>
            <p:cNvPr id="23" name="íṡľíḍè-Freeform 14"/>
            <p:cNvSpPr/>
            <p:nvPr/>
          </p:nvSpPr>
          <p:spPr bwMode="auto">
            <a:xfrm>
              <a:off x="2100976" y="3083579"/>
              <a:ext cx="538308" cy="49061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06933" h="553162">
                  <a:moveTo>
                    <a:pt x="443700" y="443503"/>
                  </a:moveTo>
                  <a:cubicBezTo>
                    <a:pt x="461035" y="453606"/>
                    <a:pt x="477310" y="465825"/>
                    <a:pt x="492334" y="479775"/>
                  </a:cubicBezTo>
                  <a:cubicBezTo>
                    <a:pt x="460939" y="509024"/>
                    <a:pt x="424150" y="530383"/>
                    <a:pt x="384087" y="542506"/>
                  </a:cubicBezTo>
                  <a:cubicBezTo>
                    <a:pt x="407971" y="518838"/>
                    <a:pt x="428580" y="484875"/>
                    <a:pt x="443700" y="443503"/>
                  </a:cubicBezTo>
                  <a:close/>
                  <a:moveTo>
                    <a:pt x="163232" y="443503"/>
                  </a:moveTo>
                  <a:cubicBezTo>
                    <a:pt x="178352" y="484875"/>
                    <a:pt x="198865" y="518838"/>
                    <a:pt x="222845" y="542506"/>
                  </a:cubicBezTo>
                  <a:cubicBezTo>
                    <a:pt x="182686" y="530383"/>
                    <a:pt x="145897" y="509024"/>
                    <a:pt x="114598" y="479775"/>
                  </a:cubicBezTo>
                  <a:cubicBezTo>
                    <a:pt x="129622" y="465825"/>
                    <a:pt x="145897" y="453606"/>
                    <a:pt x="163232" y="443503"/>
                  </a:cubicBezTo>
                  <a:close/>
                  <a:moveTo>
                    <a:pt x="316062" y="405892"/>
                  </a:moveTo>
                  <a:cubicBezTo>
                    <a:pt x="353060" y="407528"/>
                    <a:pt x="388613" y="416377"/>
                    <a:pt x="421275" y="431672"/>
                  </a:cubicBezTo>
                  <a:cubicBezTo>
                    <a:pt x="397573" y="499968"/>
                    <a:pt x="359034" y="545563"/>
                    <a:pt x="316062" y="553162"/>
                  </a:cubicBezTo>
                  <a:close/>
                  <a:moveTo>
                    <a:pt x="290729" y="405892"/>
                  </a:moveTo>
                  <a:lnTo>
                    <a:pt x="290729" y="553162"/>
                  </a:lnTo>
                  <a:cubicBezTo>
                    <a:pt x="247883" y="545563"/>
                    <a:pt x="209369" y="499968"/>
                    <a:pt x="185587" y="431672"/>
                  </a:cubicBezTo>
                  <a:cubicBezTo>
                    <a:pt x="218227" y="416377"/>
                    <a:pt x="253852" y="407528"/>
                    <a:pt x="290729" y="405892"/>
                  </a:cubicBezTo>
                  <a:close/>
                  <a:moveTo>
                    <a:pt x="463924" y="364965"/>
                  </a:moveTo>
                  <a:lnTo>
                    <a:pt x="567205" y="364965"/>
                  </a:lnTo>
                  <a:lnTo>
                    <a:pt x="543818" y="416184"/>
                  </a:lnTo>
                  <a:cubicBezTo>
                    <a:pt x="534304" y="432408"/>
                    <a:pt x="523128" y="447695"/>
                    <a:pt x="510459" y="461780"/>
                  </a:cubicBezTo>
                  <a:cubicBezTo>
                    <a:pt x="492442" y="444859"/>
                    <a:pt x="472692" y="430534"/>
                    <a:pt x="451689" y="418708"/>
                  </a:cubicBezTo>
                  <a:close/>
                  <a:moveTo>
                    <a:pt x="316062" y="364965"/>
                  </a:moveTo>
                  <a:lnTo>
                    <a:pt x="438281" y="364965"/>
                  </a:lnTo>
                  <a:lnTo>
                    <a:pt x="428843" y="407092"/>
                  </a:lnTo>
                  <a:cubicBezTo>
                    <a:pt x="393689" y="391126"/>
                    <a:pt x="355646" y="381989"/>
                    <a:pt x="316062" y="380450"/>
                  </a:cubicBezTo>
                  <a:close/>
                  <a:moveTo>
                    <a:pt x="168651" y="364965"/>
                  </a:moveTo>
                  <a:lnTo>
                    <a:pt x="290729" y="364965"/>
                  </a:lnTo>
                  <a:lnTo>
                    <a:pt x="290729" y="380450"/>
                  </a:lnTo>
                  <a:cubicBezTo>
                    <a:pt x="251256" y="381989"/>
                    <a:pt x="213131" y="391126"/>
                    <a:pt x="178086" y="407092"/>
                  </a:cubicBezTo>
                  <a:close/>
                  <a:moveTo>
                    <a:pt x="39659" y="364965"/>
                  </a:moveTo>
                  <a:lnTo>
                    <a:pt x="143035" y="364965"/>
                  </a:lnTo>
                  <a:lnTo>
                    <a:pt x="155174" y="418708"/>
                  </a:lnTo>
                  <a:cubicBezTo>
                    <a:pt x="134171" y="430534"/>
                    <a:pt x="114421" y="444859"/>
                    <a:pt x="96501" y="461780"/>
                  </a:cubicBezTo>
                  <a:cubicBezTo>
                    <a:pt x="83832" y="447695"/>
                    <a:pt x="72632" y="432408"/>
                    <a:pt x="63094" y="416184"/>
                  </a:cubicBezTo>
                  <a:close/>
                  <a:moveTo>
                    <a:pt x="417814" y="222493"/>
                  </a:moveTo>
                  <a:lnTo>
                    <a:pt x="435824" y="283675"/>
                  </a:lnTo>
                  <a:lnTo>
                    <a:pt x="445648" y="252507"/>
                  </a:lnTo>
                  <a:lnTo>
                    <a:pt x="469822" y="252507"/>
                  </a:lnTo>
                  <a:lnTo>
                    <a:pt x="479550" y="283675"/>
                  </a:lnTo>
                  <a:lnTo>
                    <a:pt x="497657" y="222493"/>
                  </a:lnTo>
                  <a:lnTo>
                    <a:pt x="521831" y="229612"/>
                  </a:lnTo>
                  <a:lnTo>
                    <a:pt x="492167" y="330619"/>
                  </a:lnTo>
                  <a:lnTo>
                    <a:pt x="467992" y="330811"/>
                  </a:lnTo>
                  <a:lnTo>
                    <a:pt x="457687" y="298393"/>
                  </a:lnTo>
                  <a:lnTo>
                    <a:pt x="447478" y="330811"/>
                  </a:lnTo>
                  <a:lnTo>
                    <a:pt x="423304" y="330619"/>
                  </a:lnTo>
                  <a:lnTo>
                    <a:pt x="393543" y="229612"/>
                  </a:lnTo>
                  <a:close/>
                  <a:moveTo>
                    <a:pt x="263629" y="222493"/>
                  </a:moveTo>
                  <a:lnTo>
                    <a:pt x="281639" y="283675"/>
                  </a:lnTo>
                  <a:lnTo>
                    <a:pt x="291463" y="252507"/>
                  </a:lnTo>
                  <a:lnTo>
                    <a:pt x="315541" y="252507"/>
                  </a:lnTo>
                  <a:lnTo>
                    <a:pt x="325365" y="283675"/>
                  </a:lnTo>
                  <a:lnTo>
                    <a:pt x="343375" y="222493"/>
                  </a:lnTo>
                  <a:lnTo>
                    <a:pt x="367646" y="229612"/>
                  </a:lnTo>
                  <a:lnTo>
                    <a:pt x="337886" y="330619"/>
                  </a:lnTo>
                  <a:lnTo>
                    <a:pt x="313711" y="330811"/>
                  </a:lnTo>
                  <a:lnTo>
                    <a:pt x="303502" y="298393"/>
                  </a:lnTo>
                  <a:lnTo>
                    <a:pt x="293197" y="330811"/>
                  </a:lnTo>
                  <a:lnTo>
                    <a:pt x="269022" y="330619"/>
                  </a:lnTo>
                  <a:lnTo>
                    <a:pt x="239358" y="229612"/>
                  </a:lnTo>
                  <a:close/>
                  <a:moveTo>
                    <a:pt x="109302" y="222493"/>
                  </a:moveTo>
                  <a:lnTo>
                    <a:pt x="127312" y="283675"/>
                  </a:lnTo>
                  <a:lnTo>
                    <a:pt x="137136" y="252507"/>
                  </a:lnTo>
                  <a:lnTo>
                    <a:pt x="161214" y="252507"/>
                  </a:lnTo>
                  <a:lnTo>
                    <a:pt x="171038" y="283675"/>
                  </a:lnTo>
                  <a:lnTo>
                    <a:pt x="189048" y="222493"/>
                  </a:lnTo>
                  <a:lnTo>
                    <a:pt x="213319" y="229612"/>
                  </a:lnTo>
                  <a:lnTo>
                    <a:pt x="183655" y="330619"/>
                  </a:lnTo>
                  <a:lnTo>
                    <a:pt x="159384" y="330811"/>
                  </a:lnTo>
                  <a:lnTo>
                    <a:pt x="149175" y="298393"/>
                  </a:lnTo>
                  <a:lnTo>
                    <a:pt x="138966" y="330811"/>
                  </a:lnTo>
                  <a:lnTo>
                    <a:pt x="114792" y="330619"/>
                  </a:lnTo>
                  <a:lnTo>
                    <a:pt x="85031" y="229612"/>
                  </a:lnTo>
                  <a:close/>
                  <a:moveTo>
                    <a:pt x="25329" y="213374"/>
                  </a:moveTo>
                  <a:lnTo>
                    <a:pt x="25329" y="339668"/>
                  </a:lnTo>
                  <a:lnTo>
                    <a:pt x="581604" y="339668"/>
                  </a:lnTo>
                  <a:lnTo>
                    <a:pt x="581604" y="213374"/>
                  </a:lnTo>
                  <a:close/>
                  <a:moveTo>
                    <a:pt x="96501" y="91312"/>
                  </a:moveTo>
                  <a:cubicBezTo>
                    <a:pt x="114414" y="108145"/>
                    <a:pt x="134157" y="122573"/>
                    <a:pt x="155152" y="134404"/>
                  </a:cubicBezTo>
                  <a:cubicBezTo>
                    <a:pt x="150241" y="151333"/>
                    <a:pt x="146196" y="169320"/>
                    <a:pt x="143017" y="188173"/>
                  </a:cubicBezTo>
                  <a:lnTo>
                    <a:pt x="168635" y="188173"/>
                  </a:lnTo>
                  <a:cubicBezTo>
                    <a:pt x="171236" y="173456"/>
                    <a:pt x="174318" y="159413"/>
                    <a:pt x="178074" y="145947"/>
                  </a:cubicBezTo>
                  <a:cubicBezTo>
                    <a:pt x="213130" y="161914"/>
                    <a:pt x="251268" y="171052"/>
                    <a:pt x="290754" y="172687"/>
                  </a:cubicBezTo>
                  <a:lnTo>
                    <a:pt x="290754" y="188173"/>
                  </a:lnTo>
                  <a:lnTo>
                    <a:pt x="316083" y="188173"/>
                  </a:lnTo>
                  <a:lnTo>
                    <a:pt x="316083" y="172687"/>
                  </a:lnTo>
                  <a:cubicBezTo>
                    <a:pt x="355665" y="171052"/>
                    <a:pt x="393707" y="161914"/>
                    <a:pt x="428860" y="145947"/>
                  </a:cubicBezTo>
                  <a:cubicBezTo>
                    <a:pt x="432519" y="159413"/>
                    <a:pt x="435697" y="173456"/>
                    <a:pt x="438298" y="188173"/>
                  </a:cubicBezTo>
                  <a:lnTo>
                    <a:pt x="463916" y="188173"/>
                  </a:lnTo>
                  <a:cubicBezTo>
                    <a:pt x="460737" y="169320"/>
                    <a:pt x="456693" y="151333"/>
                    <a:pt x="451685" y="134404"/>
                  </a:cubicBezTo>
                  <a:cubicBezTo>
                    <a:pt x="472776" y="122573"/>
                    <a:pt x="492423" y="108145"/>
                    <a:pt x="510432" y="91312"/>
                  </a:cubicBezTo>
                  <a:cubicBezTo>
                    <a:pt x="535761" y="119399"/>
                    <a:pt x="555119" y="152487"/>
                    <a:pt x="567158" y="188173"/>
                  </a:cubicBezTo>
                  <a:lnTo>
                    <a:pt x="606933" y="188173"/>
                  </a:lnTo>
                  <a:lnTo>
                    <a:pt x="606933" y="364965"/>
                  </a:lnTo>
                  <a:lnTo>
                    <a:pt x="567205" y="364965"/>
                  </a:lnTo>
                  <a:lnTo>
                    <a:pt x="567205" y="364964"/>
                  </a:lnTo>
                  <a:lnTo>
                    <a:pt x="463925" y="364964"/>
                  </a:lnTo>
                  <a:lnTo>
                    <a:pt x="463924" y="364965"/>
                  </a:lnTo>
                  <a:lnTo>
                    <a:pt x="438281" y="364965"/>
                  </a:lnTo>
                  <a:lnTo>
                    <a:pt x="438281" y="364964"/>
                  </a:lnTo>
                  <a:lnTo>
                    <a:pt x="316062" y="364964"/>
                  </a:lnTo>
                  <a:lnTo>
                    <a:pt x="316062" y="364965"/>
                  </a:lnTo>
                  <a:lnTo>
                    <a:pt x="290729" y="364965"/>
                  </a:lnTo>
                  <a:lnTo>
                    <a:pt x="290729" y="364964"/>
                  </a:lnTo>
                  <a:lnTo>
                    <a:pt x="168651" y="364964"/>
                  </a:lnTo>
                  <a:lnTo>
                    <a:pt x="168651" y="364965"/>
                  </a:lnTo>
                  <a:lnTo>
                    <a:pt x="143035" y="364965"/>
                  </a:lnTo>
                  <a:lnTo>
                    <a:pt x="143035" y="364964"/>
                  </a:lnTo>
                  <a:lnTo>
                    <a:pt x="39658" y="364964"/>
                  </a:lnTo>
                  <a:lnTo>
                    <a:pt x="39659" y="364965"/>
                  </a:lnTo>
                  <a:lnTo>
                    <a:pt x="0" y="364965"/>
                  </a:lnTo>
                  <a:lnTo>
                    <a:pt x="0" y="188173"/>
                  </a:lnTo>
                  <a:lnTo>
                    <a:pt x="39679" y="188173"/>
                  </a:lnTo>
                  <a:cubicBezTo>
                    <a:pt x="51717" y="152487"/>
                    <a:pt x="71075" y="119399"/>
                    <a:pt x="96501" y="91312"/>
                  </a:cubicBezTo>
                  <a:close/>
                  <a:moveTo>
                    <a:pt x="384087" y="10655"/>
                  </a:moveTo>
                  <a:cubicBezTo>
                    <a:pt x="424150" y="22673"/>
                    <a:pt x="460939" y="44114"/>
                    <a:pt x="492334" y="73246"/>
                  </a:cubicBezTo>
                  <a:cubicBezTo>
                    <a:pt x="477310" y="87283"/>
                    <a:pt x="461035" y="99397"/>
                    <a:pt x="443700" y="109588"/>
                  </a:cubicBezTo>
                  <a:cubicBezTo>
                    <a:pt x="428580" y="68150"/>
                    <a:pt x="407971" y="34211"/>
                    <a:pt x="384087" y="10655"/>
                  </a:cubicBezTo>
                  <a:close/>
                  <a:moveTo>
                    <a:pt x="222845" y="10655"/>
                  </a:moveTo>
                  <a:cubicBezTo>
                    <a:pt x="198865" y="34211"/>
                    <a:pt x="178352" y="68150"/>
                    <a:pt x="163232" y="109588"/>
                  </a:cubicBezTo>
                  <a:cubicBezTo>
                    <a:pt x="145897" y="99397"/>
                    <a:pt x="129622" y="87283"/>
                    <a:pt x="114598" y="73246"/>
                  </a:cubicBezTo>
                  <a:cubicBezTo>
                    <a:pt x="145897" y="44114"/>
                    <a:pt x="182686" y="22673"/>
                    <a:pt x="222845" y="10655"/>
                  </a:cubicBezTo>
                  <a:close/>
                  <a:moveTo>
                    <a:pt x="316062" y="0"/>
                  </a:moveTo>
                  <a:cubicBezTo>
                    <a:pt x="358937" y="7501"/>
                    <a:pt x="397477" y="53178"/>
                    <a:pt x="421275" y="121358"/>
                  </a:cubicBezTo>
                  <a:cubicBezTo>
                    <a:pt x="388613" y="136744"/>
                    <a:pt x="353060" y="145494"/>
                    <a:pt x="316062" y="147129"/>
                  </a:cubicBezTo>
                  <a:close/>
                  <a:moveTo>
                    <a:pt x="290729" y="0"/>
                  </a:moveTo>
                  <a:lnTo>
                    <a:pt x="290729" y="147129"/>
                  </a:lnTo>
                  <a:cubicBezTo>
                    <a:pt x="253852" y="145494"/>
                    <a:pt x="218227" y="136744"/>
                    <a:pt x="185587" y="121358"/>
                  </a:cubicBezTo>
                  <a:cubicBezTo>
                    <a:pt x="209369" y="53178"/>
                    <a:pt x="247883" y="7501"/>
                    <a:pt x="290729" y="0"/>
                  </a:cubicBezTo>
                  <a:close/>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cs typeface="+mn-ea"/>
                <a:sym typeface="+mn-lt"/>
              </a:endParaRPr>
            </a:p>
          </p:txBody>
        </p:sp>
        <p:sp>
          <p:nvSpPr>
            <p:cNvPr id="24" name="íṡľíḍè-Freeform 39"/>
            <p:cNvSpPr/>
            <p:nvPr/>
          </p:nvSpPr>
          <p:spPr bwMode="auto">
            <a:xfrm>
              <a:off x="9515370" y="3049542"/>
              <a:ext cx="613001" cy="558692"/>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06933" h="553162">
                  <a:moveTo>
                    <a:pt x="443700" y="443503"/>
                  </a:moveTo>
                  <a:cubicBezTo>
                    <a:pt x="461035" y="453606"/>
                    <a:pt x="477310" y="465825"/>
                    <a:pt x="492334" y="479775"/>
                  </a:cubicBezTo>
                  <a:cubicBezTo>
                    <a:pt x="460939" y="509024"/>
                    <a:pt x="424150" y="530383"/>
                    <a:pt x="384087" y="542506"/>
                  </a:cubicBezTo>
                  <a:cubicBezTo>
                    <a:pt x="407971" y="518838"/>
                    <a:pt x="428580" y="484875"/>
                    <a:pt x="443700" y="443503"/>
                  </a:cubicBezTo>
                  <a:close/>
                  <a:moveTo>
                    <a:pt x="163232" y="443503"/>
                  </a:moveTo>
                  <a:cubicBezTo>
                    <a:pt x="178352" y="484875"/>
                    <a:pt x="198865" y="518838"/>
                    <a:pt x="222845" y="542506"/>
                  </a:cubicBezTo>
                  <a:cubicBezTo>
                    <a:pt x="182686" y="530383"/>
                    <a:pt x="145897" y="509024"/>
                    <a:pt x="114598" y="479775"/>
                  </a:cubicBezTo>
                  <a:cubicBezTo>
                    <a:pt x="129622" y="465825"/>
                    <a:pt x="145897" y="453606"/>
                    <a:pt x="163232" y="443503"/>
                  </a:cubicBezTo>
                  <a:close/>
                  <a:moveTo>
                    <a:pt x="316062" y="405892"/>
                  </a:moveTo>
                  <a:cubicBezTo>
                    <a:pt x="353060" y="407528"/>
                    <a:pt x="388613" y="416377"/>
                    <a:pt x="421275" y="431672"/>
                  </a:cubicBezTo>
                  <a:cubicBezTo>
                    <a:pt x="397573" y="499968"/>
                    <a:pt x="359034" y="545563"/>
                    <a:pt x="316062" y="553162"/>
                  </a:cubicBezTo>
                  <a:close/>
                  <a:moveTo>
                    <a:pt x="290729" y="405892"/>
                  </a:moveTo>
                  <a:lnTo>
                    <a:pt x="290729" y="553162"/>
                  </a:lnTo>
                  <a:cubicBezTo>
                    <a:pt x="247883" y="545563"/>
                    <a:pt x="209369" y="499968"/>
                    <a:pt x="185587" y="431672"/>
                  </a:cubicBezTo>
                  <a:cubicBezTo>
                    <a:pt x="218227" y="416377"/>
                    <a:pt x="253852" y="407528"/>
                    <a:pt x="290729" y="405892"/>
                  </a:cubicBezTo>
                  <a:close/>
                  <a:moveTo>
                    <a:pt x="463924" y="364965"/>
                  </a:moveTo>
                  <a:lnTo>
                    <a:pt x="567205" y="364965"/>
                  </a:lnTo>
                  <a:lnTo>
                    <a:pt x="543818" y="416184"/>
                  </a:lnTo>
                  <a:cubicBezTo>
                    <a:pt x="534304" y="432408"/>
                    <a:pt x="523128" y="447695"/>
                    <a:pt x="510459" y="461780"/>
                  </a:cubicBezTo>
                  <a:cubicBezTo>
                    <a:pt x="492442" y="444859"/>
                    <a:pt x="472692" y="430534"/>
                    <a:pt x="451689" y="418708"/>
                  </a:cubicBezTo>
                  <a:close/>
                  <a:moveTo>
                    <a:pt x="316062" y="364965"/>
                  </a:moveTo>
                  <a:lnTo>
                    <a:pt x="438281" y="364965"/>
                  </a:lnTo>
                  <a:lnTo>
                    <a:pt x="428843" y="407092"/>
                  </a:lnTo>
                  <a:cubicBezTo>
                    <a:pt x="393689" y="391126"/>
                    <a:pt x="355646" y="381989"/>
                    <a:pt x="316062" y="380450"/>
                  </a:cubicBezTo>
                  <a:close/>
                  <a:moveTo>
                    <a:pt x="168651" y="364965"/>
                  </a:moveTo>
                  <a:lnTo>
                    <a:pt x="290729" y="364965"/>
                  </a:lnTo>
                  <a:lnTo>
                    <a:pt x="290729" y="380450"/>
                  </a:lnTo>
                  <a:cubicBezTo>
                    <a:pt x="251256" y="381989"/>
                    <a:pt x="213131" y="391126"/>
                    <a:pt x="178086" y="407092"/>
                  </a:cubicBezTo>
                  <a:close/>
                  <a:moveTo>
                    <a:pt x="39659" y="364965"/>
                  </a:moveTo>
                  <a:lnTo>
                    <a:pt x="143035" y="364965"/>
                  </a:lnTo>
                  <a:lnTo>
                    <a:pt x="155174" y="418708"/>
                  </a:lnTo>
                  <a:cubicBezTo>
                    <a:pt x="134171" y="430534"/>
                    <a:pt x="114421" y="444859"/>
                    <a:pt x="96501" y="461780"/>
                  </a:cubicBezTo>
                  <a:cubicBezTo>
                    <a:pt x="83832" y="447695"/>
                    <a:pt x="72632" y="432408"/>
                    <a:pt x="63094" y="416184"/>
                  </a:cubicBezTo>
                  <a:close/>
                  <a:moveTo>
                    <a:pt x="417814" y="222493"/>
                  </a:moveTo>
                  <a:lnTo>
                    <a:pt x="435824" y="283675"/>
                  </a:lnTo>
                  <a:lnTo>
                    <a:pt x="445648" y="252507"/>
                  </a:lnTo>
                  <a:lnTo>
                    <a:pt x="469822" y="252507"/>
                  </a:lnTo>
                  <a:lnTo>
                    <a:pt x="479550" y="283675"/>
                  </a:lnTo>
                  <a:lnTo>
                    <a:pt x="497657" y="222493"/>
                  </a:lnTo>
                  <a:lnTo>
                    <a:pt x="521831" y="229612"/>
                  </a:lnTo>
                  <a:lnTo>
                    <a:pt x="492167" y="330619"/>
                  </a:lnTo>
                  <a:lnTo>
                    <a:pt x="467992" y="330811"/>
                  </a:lnTo>
                  <a:lnTo>
                    <a:pt x="457687" y="298393"/>
                  </a:lnTo>
                  <a:lnTo>
                    <a:pt x="447478" y="330811"/>
                  </a:lnTo>
                  <a:lnTo>
                    <a:pt x="423304" y="330619"/>
                  </a:lnTo>
                  <a:lnTo>
                    <a:pt x="393543" y="229612"/>
                  </a:lnTo>
                  <a:close/>
                  <a:moveTo>
                    <a:pt x="263629" y="222493"/>
                  </a:moveTo>
                  <a:lnTo>
                    <a:pt x="281639" y="283675"/>
                  </a:lnTo>
                  <a:lnTo>
                    <a:pt x="291463" y="252507"/>
                  </a:lnTo>
                  <a:lnTo>
                    <a:pt x="315541" y="252507"/>
                  </a:lnTo>
                  <a:lnTo>
                    <a:pt x="325365" y="283675"/>
                  </a:lnTo>
                  <a:lnTo>
                    <a:pt x="343375" y="222493"/>
                  </a:lnTo>
                  <a:lnTo>
                    <a:pt x="367646" y="229612"/>
                  </a:lnTo>
                  <a:lnTo>
                    <a:pt x="337886" y="330619"/>
                  </a:lnTo>
                  <a:lnTo>
                    <a:pt x="313711" y="330811"/>
                  </a:lnTo>
                  <a:lnTo>
                    <a:pt x="303502" y="298393"/>
                  </a:lnTo>
                  <a:lnTo>
                    <a:pt x="293197" y="330811"/>
                  </a:lnTo>
                  <a:lnTo>
                    <a:pt x="269022" y="330619"/>
                  </a:lnTo>
                  <a:lnTo>
                    <a:pt x="239358" y="229612"/>
                  </a:lnTo>
                  <a:close/>
                  <a:moveTo>
                    <a:pt x="109302" y="222493"/>
                  </a:moveTo>
                  <a:lnTo>
                    <a:pt x="127312" y="283675"/>
                  </a:lnTo>
                  <a:lnTo>
                    <a:pt x="137136" y="252507"/>
                  </a:lnTo>
                  <a:lnTo>
                    <a:pt x="161214" y="252507"/>
                  </a:lnTo>
                  <a:lnTo>
                    <a:pt x="171038" y="283675"/>
                  </a:lnTo>
                  <a:lnTo>
                    <a:pt x="189048" y="222493"/>
                  </a:lnTo>
                  <a:lnTo>
                    <a:pt x="213319" y="229612"/>
                  </a:lnTo>
                  <a:lnTo>
                    <a:pt x="183655" y="330619"/>
                  </a:lnTo>
                  <a:lnTo>
                    <a:pt x="159384" y="330811"/>
                  </a:lnTo>
                  <a:lnTo>
                    <a:pt x="149175" y="298393"/>
                  </a:lnTo>
                  <a:lnTo>
                    <a:pt x="138966" y="330811"/>
                  </a:lnTo>
                  <a:lnTo>
                    <a:pt x="114792" y="330619"/>
                  </a:lnTo>
                  <a:lnTo>
                    <a:pt x="85031" y="229612"/>
                  </a:lnTo>
                  <a:close/>
                  <a:moveTo>
                    <a:pt x="25329" y="213374"/>
                  </a:moveTo>
                  <a:lnTo>
                    <a:pt x="25329" y="339668"/>
                  </a:lnTo>
                  <a:lnTo>
                    <a:pt x="581604" y="339668"/>
                  </a:lnTo>
                  <a:lnTo>
                    <a:pt x="581604" y="213374"/>
                  </a:lnTo>
                  <a:close/>
                  <a:moveTo>
                    <a:pt x="96501" y="91312"/>
                  </a:moveTo>
                  <a:cubicBezTo>
                    <a:pt x="114414" y="108145"/>
                    <a:pt x="134157" y="122573"/>
                    <a:pt x="155152" y="134404"/>
                  </a:cubicBezTo>
                  <a:cubicBezTo>
                    <a:pt x="150241" y="151333"/>
                    <a:pt x="146196" y="169320"/>
                    <a:pt x="143017" y="188173"/>
                  </a:cubicBezTo>
                  <a:lnTo>
                    <a:pt x="168635" y="188173"/>
                  </a:lnTo>
                  <a:cubicBezTo>
                    <a:pt x="171236" y="173456"/>
                    <a:pt x="174318" y="159413"/>
                    <a:pt x="178074" y="145947"/>
                  </a:cubicBezTo>
                  <a:cubicBezTo>
                    <a:pt x="213130" y="161914"/>
                    <a:pt x="251268" y="171052"/>
                    <a:pt x="290754" y="172687"/>
                  </a:cubicBezTo>
                  <a:lnTo>
                    <a:pt x="290754" y="188173"/>
                  </a:lnTo>
                  <a:lnTo>
                    <a:pt x="316083" y="188173"/>
                  </a:lnTo>
                  <a:lnTo>
                    <a:pt x="316083" y="172687"/>
                  </a:lnTo>
                  <a:cubicBezTo>
                    <a:pt x="355665" y="171052"/>
                    <a:pt x="393707" y="161914"/>
                    <a:pt x="428860" y="145947"/>
                  </a:cubicBezTo>
                  <a:cubicBezTo>
                    <a:pt x="432519" y="159413"/>
                    <a:pt x="435697" y="173456"/>
                    <a:pt x="438298" y="188173"/>
                  </a:cubicBezTo>
                  <a:lnTo>
                    <a:pt x="463916" y="188173"/>
                  </a:lnTo>
                  <a:cubicBezTo>
                    <a:pt x="460737" y="169320"/>
                    <a:pt x="456693" y="151333"/>
                    <a:pt x="451685" y="134404"/>
                  </a:cubicBezTo>
                  <a:cubicBezTo>
                    <a:pt x="472776" y="122573"/>
                    <a:pt x="492423" y="108145"/>
                    <a:pt x="510432" y="91312"/>
                  </a:cubicBezTo>
                  <a:cubicBezTo>
                    <a:pt x="535761" y="119399"/>
                    <a:pt x="555119" y="152487"/>
                    <a:pt x="567158" y="188173"/>
                  </a:cubicBezTo>
                  <a:lnTo>
                    <a:pt x="606933" y="188173"/>
                  </a:lnTo>
                  <a:lnTo>
                    <a:pt x="606933" y="364965"/>
                  </a:lnTo>
                  <a:lnTo>
                    <a:pt x="567205" y="364965"/>
                  </a:lnTo>
                  <a:lnTo>
                    <a:pt x="567205" y="364964"/>
                  </a:lnTo>
                  <a:lnTo>
                    <a:pt x="463925" y="364964"/>
                  </a:lnTo>
                  <a:lnTo>
                    <a:pt x="463924" y="364965"/>
                  </a:lnTo>
                  <a:lnTo>
                    <a:pt x="438281" y="364965"/>
                  </a:lnTo>
                  <a:lnTo>
                    <a:pt x="438281" y="364964"/>
                  </a:lnTo>
                  <a:lnTo>
                    <a:pt x="316062" y="364964"/>
                  </a:lnTo>
                  <a:lnTo>
                    <a:pt x="316062" y="364965"/>
                  </a:lnTo>
                  <a:lnTo>
                    <a:pt x="290729" y="364965"/>
                  </a:lnTo>
                  <a:lnTo>
                    <a:pt x="290729" y="364964"/>
                  </a:lnTo>
                  <a:lnTo>
                    <a:pt x="168651" y="364964"/>
                  </a:lnTo>
                  <a:lnTo>
                    <a:pt x="168651" y="364965"/>
                  </a:lnTo>
                  <a:lnTo>
                    <a:pt x="143035" y="364965"/>
                  </a:lnTo>
                  <a:lnTo>
                    <a:pt x="143035" y="364964"/>
                  </a:lnTo>
                  <a:lnTo>
                    <a:pt x="39658" y="364964"/>
                  </a:lnTo>
                  <a:lnTo>
                    <a:pt x="39659" y="364965"/>
                  </a:lnTo>
                  <a:lnTo>
                    <a:pt x="0" y="364965"/>
                  </a:lnTo>
                  <a:lnTo>
                    <a:pt x="0" y="188173"/>
                  </a:lnTo>
                  <a:lnTo>
                    <a:pt x="39679" y="188173"/>
                  </a:lnTo>
                  <a:cubicBezTo>
                    <a:pt x="51717" y="152487"/>
                    <a:pt x="71075" y="119399"/>
                    <a:pt x="96501" y="91312"/>
                  </a:cubicBezTo>
                  <a:close/>
                  <a:moveTo>
                    <a:pt x="384087" y="10655"/>
                  </a:moveTo>
                  <a:cubicBezTo>
                    <a:pt x="424150" y="22673"/>
                    <a:pt x="460939" y="44114"/>
                    <a:pt x="492334" y="73246"/>
                  </a:cubicBezTo>
                  <a:cubicBezTo>
                    <a:pt x="477310" y="87283"/>
                    <a:pt x="461035" y="99397"/>
                    <a:pt x="443700" y="109588"/>
                  </a:cubicBezTo>
                  <a:cubicBezTo>
                    <a:pt x="428580" y="68150"/>
                    <a:pt x="407971" y="34211"/>
                    <a:pt x="384087" y="10655"/>
                  </a:cubicBezTo>
                  <a:close/>
                  <a:moveTo>
                    <a:pt x="222845" y="10655"/>
                  </a:moveTo>
                  <a:cubicBezTo>
                    <a:pt x="198865" y="34211"/>
                    <a:pt x="178352" y="68150"/>
                    <a:pt x="163232" y="109588"/>
                  </a:cubicBezTo>
                  <a:cubicBezTo>
                    <a:pt x="145897" y="99397"/>
                    <a:pt x="129622" y="87283"/>
                    <a:pt x="114598" y="73246"/>
                  </a:cubicBezTo>
                  <a:cubicBezTo>
                    <a:pt x="145897" y="44114"/>
                    <a:pt x="182686" y="22673"/>
                    <a:pt x="222845" y="10655"/>
                  </a:cubicBezTo>
                  <a:close/>
                  <a:moveTo>
                    <a:pt x="316062" y="0"/>
                  </a:moveTo>
                  <a:cubicBezTo>
                    <a:pt x="358937" y="7501"/>
                    <a:pt x="397477" y="53178"/>
                    <a:pt x="421275" y="121358"/>
                  </a:cubicBezTo>
                  <a:cubicBezTo>
                    <a:pt x="388613" y="136744"/>
                    <a:pt x="353060" y="145494"/>
                    <a:pt x="316062" y="147129"/>
                  </a:cubicBezTo>
                  <a:close/>
                  <a:moveTo>
                    <a:pt x="290729" y="0"/>
                  </a:moveTo>
                  <a:lnTo>
                    <a:pt x="290729" y="147129"/>
                  </a:lnTo>
                  <a:cubicBezTo>
                    <a:pt x="253852" y="145494"/>
                    <a:pt x="218227" y="136744"/>
                    <a:pt x="185587" y="121358"/>
                  </a:cubicBezTo>
                  <a:cubicBezTo>
                    <a:pt x="209369" y="53178"/>
                    <a:pt x="247883" y="7501"/>
                    <a:pt x="290729" y="0"/>
                  </a:cubicBezTo>
                  <a:close/>
                </a:path>
              </a:pathLst>
            </a:custGeom>
            <a:solidFill>
              <a:schemeClr val="accent4"/>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cs typeface="+mn-ea"/>
                <a:sym typeface="+mn-lt"/>
              </a:endParaRPr>
            </a:p>
          </p:txBody>
        </p:sp>
        <p:sp>
          <p:nvSpPr>
            <p:cNvPr id="25" name="íṡľíḍè-Freeform 41"/>
            <p:cNvSpPr/>
            <p:nvPr/>
          </p:nvSpPr>
          <p:spPr bwMode="auto">
            <a:xfrm>
              <a:off x="4562352" y="3063039"/>
              <a:ext cx="583382" cy="531697"/>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06933" h="553162">
                  <a:moveTo>
                    <a:pt x="443700" y="443503"/>
                  </a:moveTo>
                  <a:cubicBezTo>
                    <a:pt x="461035" y="453606"/>
                    <a:pt x="477310" y="465825"/>
                    <a:pt x="492334" y="479775"/>
                  </a:cubicBezTo>
                  <a:cubicBezTo>
                    <a:pt x="460939" y="509024"/>
                    <a:pt x="424150" y="530383"/>
                    <a:pt x="384087" y="542506"/>
                  </a:cubicBezTo>
                  <a:cubicBezTo>
                    <a:pt x="407971" y="518838"/>
                    <a:pt x="428580" y="484875"/>
                    <a:pt x="443700" y="443503"/>
                  </a:cubicBezTo>
                  <a:close/>
                  <a:moveTo>
                    <a:pt x="163232" y="443503"/>
                  </a:moveTo>
                  <a:cubicBezTo>
                    <a:pt x="178352" y="484875"/>
                    <a:pt x="198865" y="518838"/>
                    <a:pt x="222845" y="542506"/>
                  </a:cubicBezTo>
                  <a:cubicBezTo>
                    <a:pt x="182686" y="530383"/>
                    <a:pt x="145897" y="509024"/>
                    <a:pt x="114598" y="479775"/>
                  </a:cubicBezTo>
                  <a:cubicBezTo>
                    <a:pt x="129622" y="465825"/>
                    <a:pt x="145897" y="453606"/>
                    <a:pt x="163232" y="443503"/>
                  </a:cubicBezTo>
                  <a:close/>
                  <a:moveTo>
                    <a:pt x="316062" y="405892"/>
                  </a:moveTo>
                  <a:cubicBezTo>
                    <a:pt x="353060" y="407528"/>
                    <a:pt x="388613" y="416377"/>
                    <a:pt x="421275" y="431672"/>
                  </a:cubicBezTo>
                  <a:cubicBezTo>
                    <a:pt x="397573" y="499968"/>
                    <a:pt x="359034" y="545563"/>
                    <a:pt x="316062" y="553162"/>
                  </a:cubicBezTo>
                  <a:close/>
                  <a:moveTo>
                    <a:pt x="290729" y="405892"/>
                  </a:moveTo>
                  <a:lnTo>
                    <a:pt x="290729" y="553162"/>
                  </a:lnTo>
                  <a:cubicBezTo>
                    <a:pt x="247883" y="545563"/>
                    <a:pt x="209369" y="499968"/>
                    <a:pt x="185587" y="431672"/>
                  </a:cubicBezTo>
                  <a:cubicBezTo>
                    <a:pt x="218227" y="416377"/>
                    <a:pt x="253852" y="407528"/>
                    <a:pt x="290729" y="405892"/>
                  </a:cubicBezTo>
                  <a:close/>
                  <a:moveTo>
                    <a:pt x="463924" y="364965"/>
                  </a:moveTo>
                  <a:lnTo>
                    <a:pt x="567205" y="364965"/>
                  </a:lnTo>
                  <a:lnTo>
                    <a:pt x="543818" y="416184"/>
                  </a:lnTo>
                  <a:cubicBezTo>
                    <a:pt x="534304" y="432408"/>
                    <a:pt x="523128" y="447695"/>
                    <a:pt x="510459" y="461780"/>
                  </a:cubicBezTo>
                  <a:cubicBezTo>
                    <a:pt x="492442" y="444859"/>
                    <a:pt x="472692" y="430534"/>
                    <a:pt x="451689" y="418708"/>
                  </a:cubicBezTo>
                  <a:close/>
                  <a:moveTo>
                    <a:pt x="316062" y="364965"/>
                  </a:moveTo>
                  <a:lnTo>
                    <a:pt x="438281" y="364965"/>
                  </a:lnTo>
                  <a:lnTo>
                    <a:pt x="428843" y="407092"/>
                  </a:lnTo>
                  <a:cubicBezTo>
                    <a:pt x="393689" y="391126"/>
                    <a:pt x="355646" y="381989"/>
                    <a:pt x="316062" y="380450"/>
                  </a:cubicBezTo>
                  <a:close/>
                  <a:moveTo>
                    <a:pt x="168651" y="364965"/>
                  </a:moveTo>
                  <a:lnTo>
                    <a:pt x="290729" y="364965"/>
                  </a:lnTo>
                  <a:lnTo>
                    <a:pt x="290729" y="380450"/>
                  </a:lnTo>
                  <a:cubicBezTo>
                    <a:pt x="251256" y="381989"/>
                    <a:pt x="213131" y="391126"/>
                    <a:pt x="178086" y="407092"/>
                  </a:cubicBezTo>
                  <a:close/>
                  <a:moveTo>
                    <a:pt x="39659" y="364965"/>
                  </a:moveTo>
                  <a:lnTo>
                    <a:pt x="143035" y="364965"/>
                  </a:lnTo>
                  <a:lnTo>
                    <a:pt x="155174" y="418708"/>
                  </a:lnTo>
                  <a:cubicBezTo>
                    <a:pt x="134171" y="430534"/>
                    <a:pt x="114421" y="444859"/>
                    <a:pt x="96501" y="461780"/>
                  </a:cubicBezTo>
                  <a:cubicBezTo>
                    <a:pt x="83832" y="447695"/>
                    <a:pt x="72632" y="432408"/>
                    <a:pt x="63094" y="416184"/>
                  </a:cubicBezTo>
                  <a:close/>
                  <a:moveTo>
                    <a:pt x="417814" y="222493"/>
                  </a:moveTo>
                  <a:lnTo>
                    <a:pt x="435824" y="283675"/>
                  </a:lnTo>
                  <a:lnTo>
                    <a:pt x="445648" y="252507"/>
                  </a:lnTo>
                  <a:lnTo>
                    <a:pt x="469822" y="252507"/>
                  </a:lnTo>
                  <a:lnTo>
                    <a:pt x="479550" y="283675"/>
                  </a:lnTo>
                  <a:lnTo>
                    <a:pt x="497657" y="222493"/>
                  </a:lnTo>
                  <a:lnTo>
                    <a:pt x="521831" y="229612"/>
                  </a:lnTo>
                  <a:lnTo>
                    <a:pt x="492167" y="330619"/>
                  </a:lnTo>
                  <a:lnTo>
                    <a:pt x="467992" y="330811"/>
                  </a:lnTo>
                  <a:lnTo>
                    <a:pt x="457687" y="298393"/>
                  </a:lnTo>
                  <a:lnTo>
                    <a:pt x="447478" y="330811"/>
                  </a:lnTo>
                  <a:lnTo>
                    <a:pt x="423304" y="330619"/>
                  </a:lnTo>
                  <a:lnTo>
                    <a:pt x="393543" y="229612"/>
                  </a:lnTo>
                  <a:close/>
                  <a:moveTo>
                    <a:pt x="263629" y="222493"/>
                  </a:moveTo>
                  <a:lnTo>
                    <a:pt x="281639" y="283675"/>
                  </a:lnTo>
                  <a:lnTo>
                    <a:pt x="291463" y="252507"/>
                  </a:lnTo>
                  <a:lnTo>
                    <a:pt x="315541" y="252507"/>
                  </a:lnTo>
                  <a:lnTo>
                    <a:pt x="325365" y="283675"/>
                  </a:lnTo>
                  <a:lnTo>
                    <a:pt x="343375" y="222493"/>
                  </a:lnTo>
                  <a:lnTo>
                    <a:pt x="367646" y="229612"/>
                  </a:lnTo>
                  <a:lnTo>
                    <a:pt x="337886" y="330619"/>
                  </a:lnTo>
                  <a:lnTo>
                    <a:pt x="313711" y="330811"/>
                  </a:lnTo>
                  <a:lnTo>
                    <a:pt x="303502" y="298393"/>
                  </a:lnTo>
                  <a:lnTo>
                    <a:pt x="293197" y="330811"/>
                  </a:lnTo>
                  <a:lnTo>
                    <a:pt x="269022" y="330619"/>
                  </a:lnTo>
                  <a:lnTo>
                    <a:pt x="239358" y="229612"/>
                  </a:lnTo>
                  <a:close/>
                  <a:moveTo>
                    <a:pt x="109302" y="222493"/>
                  </a:moveTo>
                  <a:lnTo>
                    <a:pt x="127312" y="283675"/>
                  </a:lnTo>
                  <a:lnTo>
                    <a:pt x="137136" y="252507"/>
                  </a:lnTo>
                  <a:lnTo>
                    <a:pt x="161214" y="252507"/>
                  </a:lnTo>
                  <a:lnTo>
                    <a:pt x="171038" y="283675"/>
                  </a:lnTo>
                  <a:lnTo>
                    <a:pt x="189048" y="222493"/>
                  </a:lnTo>
                  <a:lnTo>
                    <a:pt x="213319" y="229612"/>
                  </a:lnTo>
                  <a:lnTo>
                    <a:pt x="183655" y="330619"/>
                  </a:lnTo>
                  <a:lnTo>
                    <a:pt x="159384" y="330811"/>
                  </a:lnTo>
                  <a:lnTo>
                    <a:pt x="149175" y="298393"/>
                  </a:lnTo>
                  <a:lnTo>
                    <a:pt x="138966" y="330811"/>
                  </a:lnTo>
                  <a:lnTo>
                    <a:pt x="114792" y="330619"/>
                  </a:lnTo>
                  <a:lnTo>
                    <a:pt x="85031" y="229612"/>
                  </a:lnTo>
                  <a:close/>
                  <a:moveTo>
                    <a:pt x="25329" y="213374"/>
                  </a:moveTo>
                  <a:lnTo>
                    <a:pt x="25329" y="339668"/>
                  </a:lnTo>
                  <a:lnTo>
                    <a:pt x="581604" y="339668"/>
                  </a:lnTo>
                  <a:lnTo>
                    <a:pt x="581604" y="213374"/>
                  </a:lnTo>
                  <a:close/>
                  <a:moveTo>
                    <a:pt x="96501" y="91312"/>
                  </a:moveTo>
                  <a:cubicBezTo>
                    <a:pt x="114414" y="108145"/>
                    <a:pt x="134157" y="122573"/>
                    <a:pt x="155152" y="134404"/>
                  </a:cubicBezTo>
                  <a:cubicBezTo>
                    <a:pt x="150241" y="151333"/>
                    <a:pt x="146196" y="169320"/>
                    <a:pt x="143017" y="188173"/>
                  </a:cubicBezTo>
                  <a:lnTo>
                    <a:pt x="168635" y="188173"/>
                  </a:lnTo>
                  <a:cubicBezTo>
                    <a:pt x="171236" y="173456"/>
                    <a:pt x="174318" y="159413"/>
                    <a:pt x="178074" y="145947"/>
                  </a:cubicBezTo>
                  <a:cubicBezTo>
                    <a:pt x="213130" y="161914"/>
                    <a:pt x="251268" y="171052"/>
                    <a:pt x="290754" y="172687"/>
                  </a:cubicBezTo>
                  <a:lnTo>
                    <a:pt x="290754" y="188173"/>
                  </a:lnTo>
                  <a:lnTo>
                    <a:pt x="316083" y="188173"/>
                  </a:lnTo>
                  <a:lnTo>
                    <a:pt x="316083" y="172687"/>
                  </a:lnTo>
                  <a:cubicBezTo>
                    <a:pt x="355665" y="171052"/>
                    <a:pt x="393707" y="161914"/>
                    <a:pt x="428860" y="145947"/>
                  </a:cubicBezTo>
                  <a:cubicBezTo>
                    <a:pt x="432519" y="159413"/>
                    <a:pt x="435697" y="173456"/>
                    <a:pt x="438298" y="188173"/>
                  </a:cubicBezTo>
                  <a:lnTo>
                    <a:pt x="463916" y="188173"/>
                  </a:lnTo>
                  <a:cubicBezTo>
                    <a:pt x="460737" y="169320"/>
                    <a:pt x="456693" y="151333"/>
                    <a:pt x="451685" y="134404"/>
                  </a:cubicBezTo>
                  <a:cubicBezTo>
                    <a:pt x="472776" y="122573"/>
                    <a:pt x="492423" y="108145"/>
                    <a:pt x="510432" y="91312"/>
                  </a:cubicBezTo>
                  <a:cubicBezTo>
                    <a:pt x="535761" y="119399"/>
                    <a:pt x="555119" y="152487"/>
                    <a:pt x="567158" y="188173"/>
                  </a:cubicBezTo>
                  <a:lnTo>
                    <a:pt x="606933" y="188173"/>
                  </a:lnTo>
                  <a:lnTo>
                    <a:pt x="606933" y="364965"/>
                  </a:lnTo>
                  <a:lnTo>
                    <a:pt x="567205" y="364965"/>
                  </a:lnTo>
                  <a:lnTo>
                    <a:pt x="567205" y="364964"/>
                  </a:lnTo>
                  <a:lnTo>
                    <a:pt x="463925" y="364964"/>
                  </a:lnTo>
                  <a:lnTo>
                    <a:pt x="463924" y="364965"/>
                  </a:lnTo>
                  <a:lnTo>
                    <a:pt x="438281" y="364965"/>
                  </a:lnTo>
                  <a:lnTo>
                    <a:pt x="438281" y="364964"/>
                  </a:lnTo>
                  <a:lnTo>
                    <a:pt x="316062" y="364964"/>
                  </a:lnTo>
                  <a:lnTo>
                    <a:pt x="316062" y="364965"/>
                  </a:lnTo>
                  <a:lnTo>
                    <a:pt x="290729" y="364965"/>
                  </a:lnTo>
                  <a:lnTo>
                    <a:pt x="290729" y="364964"/>
                  </a:lnTo>
                  <a:lnTo>
                    <a:pt x="168651" y="364964"/>
                  </a:lnTo>
                  <a:lnTo>
                    <a:pt x="168651" y="364965"/>
                  </a:lnTo>
                  <a:lnTo>
                    <a:pt x="143035" y="364965"/>
                  </a:lnTo>
                  <a:lnTo>
                    <a:pt x="143035" y="364964"/>
                  </a:lnTo>
                  <a:lnTo>
                    <a:pt x="39658" y="364964"/>
                  </a:lnTo>
                  <a:lnTo>
                    <a:pt x="39659" y="364965"/>
                  </a:lnTo>
                  <a:lnTo>
                    <a:pt x="0" y="364965"/>
                  </a:lnTo>
                  <a:lnTo>
                    <a:pt x="0" y="188173"/>
                  </a:lnTo>
                  <a:lnTo>
                    <a:pt x="39679" y="188173"/>
                  </a:lnTo>
                  <a:cubicBezTo>
                    <a:pt x="51717" y="152487"/>
                    <a:pt x="71075" y="119399"/>
                    <a:pt x="96501" y="91312"/>
                  </a:cubicBezTo>
                  <a:close/>
                  <a:moveTo>
                    <a:pt x="384087" y="10655"/>
                  </a:moveTo>
                  <a:cubicBezTo>
                    <a:pt x="424150" y="22673"/>
                    <a:pt x="460939" y="44114"/>
                    <a:pt x="492334" y="73246"/>
                  </a:cubicBezTo>
                  <a:cubicBezTo>
                    <a:pt x="477310" y="87283"/>
                    <a:pt x="461035" y="99397"/>
                    <a:pt x="443700" y="109588"/>
                  </a:cubicBezTo>
                  <a:cubicBezTo>
                    <a:pt x="428580" y="68150"/>
                    <a:pt x="407971" y="34211"/>
                    <a:pt x="384087" y="10655"/>
                  </a:cubicBezTo>
                  <a:close/>
                  <a:moveTo>
                    <a:pt x="222845" y="10655"/>
                  </a:moveTo>
                  <a:cubicBezTo>
                    <a:pt x="198865" y="34211"/>
                    <a:pt x="178352" y="68150"/>
                    <a:pt x="163232" y="109588"/>
                  </a:cubicBezTo>
                  <a:cubicBezTo>
                    <a:pt x="145897" y="99397"/>
                    <a:pt x="129622" y="87283"/>
                    <a:pt x="114598" y="73246"/>
                  </a:cubicBezTo>
                  <a:cubicBezTo>
                    <a:pt x="145897" y="44114"/>
                    <a:pt x="182686" y="22673"/>
                    <a:pt x="222845" y="10655"/>
                  </a:cubicBezTo>
                  <a:close/>
                  <a:moveTo>
                    <a:pt x="316062" y="0"/>
                  </a:moveTo>
                  <a:cubicBezTo>
                    <a:pt x="358937" y="7501"/>
                    <a:pt x="397477" y="53178"/>
                    <a:pt x="421275" y="121358"/>
                  </a:cubicBezTo>
                  <a:cubicBezTo>
                    <a:pt x="388613" y="136744"/>
                    <a:pt x="353060" y="145494"/>
                    <a:pt x="316062" y="147129"/>
                  </a:cubicBezTo>
                  <a:close/>
                  <a:moveTo>
                    <a:pt x="290729" y="0"/>
                  </a:moveTo>
                  <a:lnTo>
                    <a:pt x="290729" y="147129"/>
                  </a:lnTo>
                  <a:cubicBezTo>
                    <a:pt x="253852" y="145494"/>
                    <a:pt x="218227" y="136744"/>
                    <a:pt x="185587" y="121358"/>
                  </a:cubicBezTo>
                  <a:cubicBezTo>
                    <a:pt x="209369" y="53178"/>
                    <a:pt x="247883" y="7501"/>
                    <a:pt x="290729" y="0"/>
                  </a:cubicBezTo>
                  <a:close/>
                </a:path>
              </a:pathLst>
            </a:custGeom>
            <a:solidFill>
              <a:schemeClr val="accent2"/>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cs typeface="+mn-ea"/>
                <a:sym typeface="+mn-lt"/>
              </a:endParaRPr>
            </a:p>
          </p:txBody>
        </p:sp>
        <p:sp>
          <p:nvSpPr>
            <p:cNvPr id="26" name="íṡľíḍè-Freeform 54"/>
            <p:cNvSpPr/>
            <p:nvPr/>
          </p:nvSpPr>
          <p:spPr bwMode="auto">
            <a:xfrm>
              <a:off x="7053992" y="3070081"/>
              <a:ext cx="567928" cy="517612"/>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 name="connsiteX105" fmla="*/ 373273 h 605239"/>
                <a:gd name="connsiteY105" fmla="*/ 373273 h 605239"/>
                <a:gd name="connsiteX106" fmla="*/ 373273 h 605239"/>
                <a:gd name="connsiteY106" fmla="*/ 373273 h 605239"/>
                <a:gd name="connsiteX107" fmla="*/ 373273 h 605239"/>
                <a:gd name="connsiteY107" fmla="*/ 373273 h 605239"/>
                <a:gd name="connsiteX108" fmla="*/ 373273 h 605239"/>
                <a:gd name="connsiteY108" fmla="*/ 373273 h 605239"/>
                <a:gd name="connsiteX109" fmla="*/ 373273 h 605239"/>
                <a:gd name="connsiteY109" fmla="*/ 373273 h 605239"/>
                <a:gd name="connsiteX110" fmla="*/ 373273 h 605239"/>
                <a:gd name="connsiteY110" fmla="*/ 373273 h 605239"/>
                <a:gd name="connsiteX111" fmla="*/ 373273 h 605239"/>
                <a:gd name="connsiteY111" fmla="*/ 373273 h 605239"/>
                <a:gd name="connsiteX112" fmla="*/ 373273 h 605239"/>
                <a:gd name="connsiteY112" fmla="*/ 373273 h 605239"/>
                <a:gd name="connsiteX113" fmla="*/ 373273 h 605239"/>
                <a:gd name="connsiteY113" fmla="*/ 373273 h 605239"/>
                <a:gd name="connsiteX114" fmla="*/ 373273 h 605239"/>
                <a:gd name="connsiteY114" fmla="*/ 373273 h 605239"/>
                <a:gd name="connsiteX115" fmla="*/ 373273 h 605239"/>
                <a:gd name="connsiteY115" fmla="*/ 373273 h 605239"/>
                <a:gd name="connsiteX116" fmla="*/ 373273 h 605239"/>
                <a:gd name="connsiteY116" fmla="*/ 373273 h 605239"/>
                <a:gd name="connsiteX117" fmla="*/ 373273 h 605239"/>
                <a:gd name="connsiteY117" fmla="*/ 373273 h 605239"/>
                <a:gd name="connsiteX118" fmla="*/ 373273 h 605239"/>
                <a:gd name="connsiteY118" fmla="*/ 373273 h 605239"/>
                <a:gd name="connsiteX119" fmla="*/ 373273 h 605239"/>
                <a:gd name="connsiteY119" fmla="*/ 373273 h 605239"/>
                <a:gd name="connsiteX120" fmla="*/ 373273 h 605239"/>
                <a:gd name="connsiteY120" fmla="*/ 373273 h 605239"/>
                <a:gd name="connsiteX121" fmla="*/ 373273 h 605239"/>
                <a:gd name="connsiteY121" fmla="*/ 373273 h 605239"/>
                <a:gd name="connsiteX122" fmla="*/ 373273 h 605239"/>
                <a:gd name="connsiteY122" fmla="*/ 373273 h 605239"/>
                <a:gd name="connsiteX123" fmla="*/ 373273 h 605239"/>
                <a:gd name="connsiteY123" fmla="*/ 373273 h 605239"/>
                <a:gd name="connsiteX124" fmla="*/ 373273 h 605239"/>
                <a:gd name="connsiteY124" fmla="*/ 373273 h 605239"/>
                <a:gd name="connsiteX125" fmla="*/ 373273 h 605239"/>
                <a:gd name="connsiteY125" fmla="*/ 373273 h 605239"/>
                <a:gd name="connsiteX126" fmla="*/ 373273 h 605239"/>
                <a:gd name="connsiteY126" fmla="*/ 373273 h 605239"/>
                <a:gd name="connsiteX127" fmla="*/ 373273 h 605239"/>
                <a:gd name="connsiteY127"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Lst>
              <a:rect l="l" t="t" r="r" b="b"/>
              <a:pathLst>
                <a:path w="606933" h="553162">
                  <a:moveTo>
                    <a:pt x="443700" y="443503"/>
                  </a:moveTo>
                  <a:cubicBezTo>
                    <a:pt x="461035" y="453606"/>
                    <a:pt x="477310" y="465825"/>
                    <a:pt x="492334" y="479775"/>
                  </a:cubicBezTo>
                  <a:cubicBezTo>
                    <a:pt x="460939" y="509024"/>
                    <a:pt x="424150" y="530383"/>
                    <a:pt x="384087" y="542506"/>
                  </a:cubicBezTo>
                  <a:cubicBezTo>
                    <a:pt x="407971" y="518838"/>
                    <a:pt x="428580" y="484875"/>
                    <a:pt x="443700" y="443503"/>
                  </a:cubicBezTo>
                  <a:close/>
                  <a:moveTo>
                    <a:pt x="163232" y="443503"/>
                  </a:moveTo>
                  <a:cubicBezTo>
                    <a:pt x="178352" y="484875"/>
                    <a:pt x="198865" y="518838"/>
                    <a:pt x="222845" y="542506"/>
                  </a:cubicBezTo>
                  <a:cubicBezTo>
                    <a:pt x="182686" y="530383"/>
                    <a:pt x="145897" y="509024"/>
                    <a:pt x="114598" y="479775"/>
                  </a:cubicBezTo>
                  <a:cubicBezTo>
                    <a:pt x="129622" y="465825"/>
                    <a:pt x="145897" y="453606"/>
                    <a:pt x="163232" y="443503"/>
                  </a:cubicBezTo>
                  <a:close/>
                  <a:moveTo>
                    <a:pt x="316062" y="405892"/>
                  </a:moveTo>
                  <a:cubicBezTo>
                    <a:pt x="353060" y="407528"/>
                    <a:pt x="388613" y="416377"/>
                    <a:pt x="421275" y="431672"/>
                  </a:cubicBezTo>
                  <a:cubicBezTo>
                    <a:pt x="397573" y="499968"/>
                    <a:pt x="359034" y="545563"/>
                    <a:pt x="316062" y="553162"/>
                  </a:cubicBezTo>
                  <a:close/>
                  <a:moveTo>
                    <a:pt x="290729" y="405892"/>
                  </a:moveTo>
                  <a:lnTo>
                    <a:pt x="290729" y="553162"/>
                  </a:lnTo>
                  <a:cubicBezTo>
                    <a:pt x="247883" y="545563"/>
                    <a:pt x="209369" y="499968"/>
                    <a:pt x="185587" y="431672"/>
                  </a:cubicBezTo>
                  <a:cubicBezTo>
                    <a:pt x="218227" y="416377"/>
                    <a:pt x="253852" y="407528"/>
                    <a:pt x="290729" y="405892"/>
                  </a:cubicBezTo>
                  <a:close/>
                  <a:moveTo>
                    <a:pt x="463924" y="364965"/>
                  </a:moveTo>
                  <a:lnTo>
                    <a:pt x="567205" y="364965"/>
                  </a:lnTo>
                  <a:lnTo>
                    <a:pt x="543818" y="416184"/>
                  </a:lnTo>
                  <a:cubicBezTo>
                    <a:pt x="534304" y="432408"/>
                    <a:pt x="523128" y="447695"/>
                    <a:pt x="510459" y="461780"/>
                  </a:cubicBezTo>
                  <a:cubicBezTo>
                    <a:pt x="492442" y="444859"/>
                    <a:pt x="472692" y="430534"/>
                    <a:pt x="451689" y="418708"/>
                  </a:cubicBezTo>
                  <a:close/>
                  <a:moveTo>
                    <a:pt x="316062" y="364965"/>
                  </a:moveTo>
                  <a:lnTo>
                    <a:pt x="438281" y="364965"/>
                  </a:lnTo>
                  <a:lnTo>
                    <a:pt x="428843" y="407092"/>
                  </a:lnTo>
                  <a:cubicBezTo>
                    <a:pt x="393689" y="391126"/>
                    <a:pt x="355646" y="381989"/>
                    <a:pt x="316062" y="380450"/>
                  </a:cubicBezTo>
                  <a:close/>
                  <a:moveTo>
                    <a:pt x="168651" y="364965"/>
                  </a:moveTo>
                  <a:lnTo>
                    <a:pt x="290729" y="364965"/>
                  </a:lnTo>
                  <a:lnTo>
                    <a:pt x="290729" y="380450"/>
                  </a:lnTo>
                  <a:cubicBezTo>
                    <a:pt x="251256" y="381989"/>
                    <a:pt x="213131" y="391126"/>
                    <a:pt x="178086" y="407092"/>
                  </a:cubicBezTo>
                  <a:close/>
                  <a:moveTo>
                    <a:pt x="39659" y="364965"/>
                  </a:moveTo>
                  <a:lnTo>
                    <a:pt x="143035" y="364965"/>
                  </a:lnTo>
                  <a:lnTo>
                    <a:pt x="155174" y="418708"/>
                  </a:lnTo>
                  <a:cubicBezTo>
                    <a:pt x="134171" y="430534"/>
                    <a:pt x="114421" y="444859"/>
                    <a:pt x="96501" y="461780"/>
                  </a:cubicBezTo>
                  <a:cubicBezTo>
                    <a:pt x="83832" y="447695"/>
                    <a:pt x="72632" y="432408"/>
                    <a:pt x="63094" y="416184"/>
                  </a:cubicBezTo>
                  <a:close/>
                  <a:moveTo>
                    <a:pt x="417814" y="222493"/>
                  </a:moveTo>
                  <a:lnTo>
                    <a:pt x="435824" y="283675"/>
                  </a:lnTo>
                  <a:lnTo>
                    <a:pt x="445648" y="252507"/>
                  </a:lnTo>
                  <a:lnTo>
                    <a:pt x="469822" y="252507"/>
                  </a:lnTo>
                  <a:lnTo>
                    <a:pt x="479550" y="283675"/>
                  </a:lnTo>
                  <a:lnTo>
                    <a:pt x="497657" y="222493"/>
                  </a:lnTo>
                  <a:lnTo>
                    <a:pt x="521831" y="229612"/>
                  </a:lnTo>
                  <a:lnTo>
                    <a:pt x="492167" y="330619"/>
                  </a:lnTo>
                  <a:lnTo>
                    <a:pt x="467992" y="330811"/>
                  </a:lnTo>
                  <a:lnTo>
                    <a:pt x="457687" y="298393"/>
                  </a:lnTo>
                  <a:lnTo>
                    <a:pt x="447478" y="330811"/>
                  </a:lnTo>
                  <a:lnTo>
                    <a:pt x="423304" y="330619"/>
                  </a:lnTo>
                  <a:lnTo>
                    <a:pt x="393543" y="229612"/>
                  </a:lnTo>
                  <a:close/>
                  <a:moveTo>
                    <a:pt x="263629" y="222493"/>
                  </a:moveTo>
                  <a:lnTo>
                    <a:pt x="281639" y="283675"/>
                  </a:lnTo>
                  <a:lnTo>
                    <a:pt x="291463" y="252507"/>
                  </a:lnTo>
                  <a:lnTo>
                    <a:pt x="315541" y="252507"/>
                  </a:lnTo>
                  <a:lnTo>
                    <a:pt x="325365" y="283675"/>
                  </a:lnTo>
                  <a:lnTo>
                    <a:pt x="343375" y="222493"/>
                  </a:lnTo>
                  <a:lnTo>
                    <a:pt x="367646" y="229612"/>
                  </a:lnTo>
                  <a:lnTo>
                    <a:pt x="337886" y="330619"/>
                  </a:lnTo>
                  <a:lnTo>
                    <a:pt x="313711" y="330811"/>
                  </a:lnTo>
                  <a:lnTo>
                    <a:pt x="303502" y="298393"/>
                  </a:lnTo>
                  <a:lnTo>
                    <a:pt x="293197" y="330811"/>
                  </a:lnTo>
                  <a:lnTo>
                    <a:pt x="269022" y="330619"/>
                  </a:lnTo>
                  <a:lnTo>
                    <a:pt x="239358" y="229612"/>
                  </a:lnTo>
                  <a:close/>
                  <a:moveTo>
                    <a:pt x="109302" y="222493"/>
                  </a:moveTo>
                  <a:lnTo>
                    <a:pt x="127312" y="283675"/>
                  </a:lnTo>
                  <a:lnTo>
                    <a:pt x="137136" y="252507"/>
                  </a:lnTo>
                  <a:lnTo>
                    <a:pt x="161214" y="252507"/>
                  </a:lnTo>
                  <a:lnTo>
                    <a:pt x="171038" y="283675"/>
                  </a:lnTo>
                  <a:lnTo>
                    <a:pt x="189048" y="222493"/>
                  </a:lnTo>
                  <a:lnTo>
                    <a:pt x="213319" y="229612"/>
                  </a:lnTo>
                  <a:lnTo>
                    <a:pt x="183655" y="330619"/>
                  </a:lnTo>
                  <a:lnTo>
                    <a:pt x="159384" y="330811"/>
                  </a:lnTo>
                  <a:lnTo>
                    <a:pt x="149175" y="298393"/>
                  </a:lnTo>
                  <a:lnTo>
                    <a:pt x="138966" y="330811"/>
                  </a:lnTo>
                  <a:lnTo>
                    <a:pt x="114792" y="330619"/>
                  </a:lnTo>
                  <a:lnTo>
                    <a:pt x="85031" y="229612"/>
                  </a:lnTo>
                  <a:close/>
                  <a:moveTo>
                    <a:pt x="25329" y="213374"/>
                  </a:moveTo>
                  <a:lnTo>
                    <a:pt x="25329" y="339668"/>
                  </a:lnTo>
                  <a:lnTo>
                    <a:pt x="581604" y="339668"/>
                  </a:lnTo>
                  <a:lnTo>
                    <a:pt x="581604" y="213374"/>
                  </a:lnTo>
                  <a:close/>
                  <a:moveTo>
                    <a:pt x="96501" y="91312"/>
                  </a:moveTo>
                  <a:cubicBezTo>
                    <a:pt x="114414" y="108145"/>
                    <a:pt x="134157" y="122573"/>
                    <a:pt x="155152" y="134404"/>
                  </a:cubicBezTo>
                  <a:cubicBezTo>
                    <a:pt x="150241" y="151333"/>
                    <a:pt x="146196" y="169320"/>
                    <a:pt x="143017" y="188173"/>
                  </a:cubicBezTo>
                  <a:lnTo>
                    <a:pt x="168635" y="188173"/>
                  </a:lnTo>
                  <a:cubicBezTo>
                    <a:pt x="171236" y="173456"/>
                    <a:pt x="174318" y="159413"/>
                    <a:pt x="178074" y="145947"/>
                  </a:cubicBezTo>
                  <a:cubicBezTo>
                    <a:pt x="213130" y="161914"/>
                    <a:pt x="251268" y="171052"/>
                    <a:pt x="290754" y="172687"/>
                  </a:cubicBezTo>
                  <a:lnTo>
                    <a:pt x="290754" y="188173"/>
                  </a:lnTo>
                  <a:lnTo>
                    <a:pt x="316083" y="188173"/>
                  </a:lnTo>
                  <a:lnTo>
                    <a:pt x="316083" y="172687"/>
                  </a:lnTo>
                  <a:cubicBezTo>
                    <a:pt x="355665" y="171052"/>
                    <a:pt x="393707" y="161914"/>
                    <a:pt x="428860" y="145947"/>
                  </a:cubicBezTo>
                  <a:cubicBezTo>
                    <a:pt x="432519" y="159413"/>
                    <a:pt x="435697" y="173456"/>
                    <a:pt x="438298" y="188173"/>
                  </a:cubicBezTo>
                  <a:lnTo>
                    <a:pt x="463916" y="188173"/>
                  </a:lnTo>
                  <a:cubicBezTo>
                    <a:pt x="460737" y="169320"/>
                    <a:pt x="456693" y="151333"/>
                    <a:pt x="451685" y="134404"/>
                  </a:cubicBezTo>
                  <a:cubicBezTo>
                    <a:pt x="472776" y="122573"/>
                    <a:pt x="492423" y="108145"/>
                    <a:pt x="510432" y="91312"/>
                  </a:cubicBezTo>
                  <a:cubicBezTo>
                    <a:pt x="535761" y="119399"/>
                    <a:pt x="555119" y="152487"/>
                    <a:pt x="567158" y="188173"/>
                  </a:cubicBezTo>
                  <a:lnTo>
                    <a:pt x="606933" y="188173"/>
                  </a:lnTo>
                  <a:lnTo>
                    <a:pt x="606933" y="364965"/>
                  </a:lnTo>
                  <a:lnTo>
                    <a:pt x="567205" y="364965"/>
                  </a:lnTo>
                  <a:lnTo>
                    <a:pt x="567205" y="364964"/>
                  </a:lnTo>
                  <a:lnTo>
                    <a:pt x="463925" y="364964"/>
                  </a:lnTo>
                  <a:lnTo>
                    <a:pt x="463924" y="364965"/>
                  </a:lnTo>
                  <a:lnTo>
                    <a:pt x="438281" y="364965"/>
                  </a:lnTo>
                  <a:lnTo>
                    <a:pt x="438281" y="364964"/>
                  </a:lnTo>
                  <a:lnTo>
                    <a:pt x="316062" y="364964"/>
                  </a:lnTo>
                  <a:lnTo>
                    <a:pt x="316062" y="364965"/>
                  </a:lnTo>
                  <a:lnTo>
                    <a:pt x="290729" y="364965"/>
                  </a:lnTo>
                  <a:lnTo>
                    <a:pt x="290729" y="364964"/>
                  </a:lnTo>
                  <a:lnTo>
                    <a:pt x="168651" y="364964"/>
                  </a:lnTo>
                  <a:lnTo>
                    <a:pt x="168651" y="364965"/>
                  </a:lnTo>
                  <a:lnTo>
                    <a:pt x="143035" y="364965"/>
                  </a:lnTo>
                  <a:lnTo>
                    <a:pt x="143035" y="364964"/>
                  </a:lnTo>
                  <a:lnTo>
                    <a:pt x="39658" y="364964"/>
                  </a:lnTo>
                  <a:lnTo>
                    <a:pt x="39659" y="364965"/>
                  </a:lnTo>
                  <a:lnTo>
                    <a:pt x="0" y="364965"/>
                  </a:lnTo>
                  <a:lnTo>
                    <a:pt x="0" y="188173"/>
                  </a:lnTo>
                  <a:lnTo>
                    <a:pt x="39679" y="188173"/>
                  </a:lnTo>
                  <a:cubicBezTo>
                    <a:pt x="51717" y="152487"/>
                    <a:pt x="71075" y="119399"/>
                    <a:pt x="96501" y="91312"/>
                  </a:cubicBezTo>
                  <a:close/>
                  <a:moveTo>
                    <a:pt x="384087" y="10655"/>
                  </a:moveTo>
                  <a:cubicBezTo>
                    <a:pt x="424150" y="22673"/>
                    <a:pt x="460939" y="44114"/>
                    <a:pt x="492334" y="73246"/>
                  </a:cubicBezTo>
                  <a:cubicBezTo>
                    <a:pt x="477310" y="87283"/>
                    <a:pt x="461035" y="99397"/>
                    <a:pt x="443700" y="109588"/>
                  </a:cubicBezTo>
                  <a:cubicBezTo>
                    <a:pt x="428580" y="68150"/>
                    <a:pt x="407971" y="34211"/>
                    <a:pt x="384087" y="10655"/>
                  </a:cubicBezTo>
                  <a:close/>
                  <a:moveTo>
                    <a:pt x="222845" y="10655"/>
                  </a:moveTo>
                  <a:cubicBezTo>
                    <a:pt x="198865" y="34211"/>
                    <a:pt x="178352" y="68150"/>
                    <a:pt x="163232" y="109588"/>
                  </a:cubicBezTo>
                  <a:cubicBezTo>
                    <a:pt x="145897" y="99397"/>
                    <a:pt x="129622" y="87283"/>
                    <a:pt x="114598" y="73246"/>
                  </a:cubicBezTo>
                  <a:cubicBezTo>
                    <a:pt x="145897" y="44114"/>
                    <a:pt x="182686" y="22673"/>
                    <a:pt x="222845" y="10655"/>
                  </a:cubicBezTo>
                  <a:close/>
                  <a:moveTo>
                    <a:pt x="316062" y="0"/>
                  </a:moveTo>
                  <a:cubicBezTo>
                    <a:pt x="358937" y="7501"/>
                    <a:pt x="397477" y="53178"/>
                    <a:pt x="421275" y="121358"/>
                  </a:cubicBezTo>
                  <a:cubicBezTo>
                    <a:pt x="388613" y="136744"/>
                    <a:pt x="353060" y="145494"/>
                    <a:pt x="316062" y="147129"/>
                  </a:cubicBezTo>
                  <a:close/>
                  <a:moveTo>
                    <a:pt x="290729" y="0"/>
                  </a:moveTo>
                  <a:lnTo>
                    <a:pt x="290729" y="147129"/>
                  </a:lnTo>
                  <a:cubicBezTo>
                    <a:pt x="253852" y="145494"/>
                    <a:pt x="218227" y="136744"/>
                    <a:pt x="185587" y="121358"/>
                  </a:cubicBezTo>
                  <a:cubicBezTo>
                    <a:pt x="209369" y="53178"/>
                    <a:pt x="247883" y="7501"/>
                    <a:pt x="290729" y="0"/>
                  </a:cubicBezTo>
                  <a:close/>
                </a:path>
              </a:pathLst>
            </a:custGeom>
            <a:solidFill>
              <a:schemeClr val="accent3"/>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en-US">
                <a:cs typeface="+mn-ea"/>
                <a:sym typeface="+mn-lt"/>
              </a:endParaRPr>
            </a:p>
          </p:txBody>
        </p:sp>
        <p:sp>
          <p:nvSpPr>
            <p:cNvPr id="27" name="íṡľíḍè-Rectangle 13"/>
            <p:cNvSpPr/>
            <p:nvPr/>
          </p:nvSpPr>
          <p:spPr>
            <a:xfrm>
              <a:off x="1353588" y="3804324"/>
              <a:ext cx="2033085" cy="417743"/>
            </a:xfrm>
            <a:prstGeom prst="rect">
              <a:avLst/>
            </a:prstGeom>
          </p:spPr>
          <p:txBody>
            <a:bodyPr wrap="square">
              <a:spAutoFit/>
            </a:bodyPr>
            <a:lstStyle/>
            <a:p>
              <a:pPr algn="ctr">
                <a:lnSpc>
                  <a:spcPct val="150000"/>
                </a:lnSpc>
              </a:pPr>
              <a:r>
                <a:rPr lang="zh-CN" altLang="en-US" sz="1600">
                  <a:cs typeface="+mn-ea"/>
                  <a:sym typeface="+mn-lt"/>
                </a:rPr>
                <a:t>Keywords</a:t>
              </a:r>
              <a:endParaRPr lang="id-ID" sz="1600" dirty="0">
                <a:cs typeface="+mn-ea"/>
                <a:sym typeface="+mn-lt"/>
              </a:endParaRPr>
            </a:p>
          </p:txBody>
        </p:sp>
        <p:sp>
          <p:nvSpPr>
            <p:cNvPr id="28" name="íṡľíḍè-Rectangle 19"/>
            <p:cNvSpPr/>
            <p:nvPr/>
          </p:nvSpPr>
          <p:spPr>
            <a:xfrm>
              <a:off x="3837501" y="3804324"/>
              <a:ext cx="2033085" cy="417743"/>
            </a:xfrm>
            <a:prstGeom prst="rect">
              <a:avLst/>
            </a:prstGeom>
          </p:spPr>
          <p:txBody>
            <a:bodyPr wrap="square">
              <a:spAutoFit/>
            </a:bodyPr>
            <a:lstStyle/>
            <a:p>
              <a:pPr algn="ctr">
                <a:lnSpc>
                  <a:spcPct val="150000"/>
                </a:lnSpc>
              </a:pPr>
              <a:r>
                <a:rPr lang="zh-CN" altLang="en-US" sz="1600">
                  <a:cs typeface="+mn-ea"/>
                  <a:sym typeface="+mn-lt"/>
                </a:rPr>
                <a:t>Keywords</a:t>
              </a:r>
              <a:endParaRPr lang="id-ID" sz="1600" dirty="0">
                <a:cs typeface="+mn-ea"/>
                <a:sym typeface="+mn-lt"/>
              </a:endParaRPr>
            </a:p>
          </p:txBody>
        </p:sp>
        <p:sp>
          <p:nvSpPr>
            <p:cNvPr id="29" name="íṡľíḍè-Rectangle 25"/>
            <p:cNvSpPr/>
            <p:nvPr/>
          </p:nvSpPr>
          <p:spPr>
            <a:xfrm>
              <a:off x="6321414" y="3804324"/>
              <a:ext cx="2033085" cy="417743"/>
            </a:xfrm>
            <a:prstGeom prst="rect">
              <a:avLst/>
            </a:prstGeom>
          </p:spPr>
          <p:txBody>
            <a:bodyPr wrap="square">
              <a:spAutoFit/>
            </a:bodyPr>
            <a:lstStyle/>
            <a:p>
              <a:pPr algn="ctr">
                <a:lnSpc>
                  <a:spcPct val="150000"/>
                </a:lnSpc>
              </a:pPr>
              <a:r>
                <a:rPr lang="zh-CN" altLang="en-US" sz="1600">
                  <a:cs typeface="+mn-ea"/>
                  <a:sym typeface="+mn-lt"/>
                </a:rPr>
                <a:t>Keywords</a:t>
              </a:r>
              <a:endParaRPr lang="id-ID" sz="1600" dirty="0">
                <a:cs typeface="+mn-ea"/>
                <a:sym typeface="+mn-lt"/>
              </a:endParaRPr>
            </a:p>
          </p:txBody>
        </p:sp>
        <p:sp>
          <p:nvSpPr>
            <p:cNvPr id="30" name="íṡľíḍè-Rectangle 31"/>
            <p:cNvSpPr/>
            <p:nvPr/>
          </p:nvSpPr>
          <p:spPr>
            <a:xfrm>
              <a:off x="8805328" y="3804324"/>
              <a:ext cx="2033085" cy="417743"/>
            </a:xfrm>
            <a:prstGeom prst="rect">
              <a:avLst/>
            </a:prstGeom>
          </p:spPr>
          <p:txBody>
            <a:bodyPr wrap="square">
              <a:spAutoFit/>
            </a:bodyPr>
            <a:lstStyle/>
            <a:p>
              <a:pPr algn="ctr">
                <a:lnSpc>
                  <a:spcPct val="150000"/>
                </a:lnSpc>
              </a:pPr>
              <a:r>
                <a:rPr lang="zh-CN" altLang="en-US" sz="1600">
                  <a:cs typeface="+mn-ea"/>
                  <a:sym typeface="+mn-lt"/>
                </a:rPr>
                <a:t>Keywords</a:t>
              </a:r>
              <a:endParaRPr lang="id-ID" sz="1600" dirty="0">
                <a:cs typeface="+mn-ea"/>
                <a:sym typeface="+mn-lt"/>
              </a:endParaRPr>
            </a:p>
          </p:txBody>
        </p:sp>
      </p:grpSp>
    </p:spTree>
    <p:custDataLst>
      <p:tags r:id="rId2"/>
    </p:custDataLst>
    <p:extLst>
      <p:ext uri="{BB962C8B-B14F-4D97-AF65-F5344CB8AC3E}">
        <p14:creationId xmlns:p14="http://schemas.microsoft.com/office/powerpoint/2010/main" val="3093765756"/>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bfc4976-6e52-4a80-ad58-1f98eccebb4d"/>
          <p:cNvGrpSpPr>
            <a:grpSpLocks noChangeAspect="1"/>
          </p:cNvGrpSpPr>
          <p:nvPr/>
        </p:nvGrpSpPr>
        <p:grpSpPr>
          <a:xfrm>
            <a:off x="1217383" y="2045063"/>
            <a:ext cx="9757237" cy="3595181"/>
            <a:chOff x="1217383" y="1803762"/>
            <a:chExt cx="9757237" cy="3595181"/>
          </a:xfrm>
        </p:grpSpPr>
        <p:grpSp>
          <p:nvGrpSpPr>
            <p:cNvPr id="3" name="Group 1"/>
            <p:cNvGrpSpPr/>
            <p:nvPr/>
          </p:nvGrpSpPr>
          <p:grpSpPr>
            <a:xfrm>
              <a:off x="3557197" y="2306299"/>
              <a:ext cx="119440" cy="1182140"/>
              <a:chOff x="3557197" y="2306299"/>
              <a:chExt cx="119440" cy="1182140"/>
            </a:xfrm>
          </p:grpSpPr>
          <p:sp>
            <p:nvSpPr>
              <p:cNvPr id="33" name="iS1ide-Straight Connector 2"/>
              <p:cNvSpPr/>
              <p:nvPr/>
            </p:nvSpPr>
            <p:spPr>
              <a:xfrm flipV="1">
                <a:off x="3616919" y="2368613"/>
                <a:ext cx="1" cy="1119826"/>
              </a:xfrm>
              <a:prstGeom prst="line">
                <a:avLst/>
              </a:prstGeom>
              <a:ln w="12700">
                <a:solidFill>
                  <a:srgbClr val="DCDEE0"/>
                </a:solidFill>
                <a:miter lim="400000"/>
              </a:ln>
            </p:spPr>
            <p:txBody>
              <a:bodyPr anchor="ctr"/>
              <a:lstStyle/>
              <a:p>
                <a:pPr algn="ctr"/>
                <a:endParaRPr>
                  <a:cs typeface="+mn-ea"/>
                  <a:sym typeface="+mn-lt"/>
                </a:endParaRPr>
              </a:p>
            </p:txBody>
          </p:sp>
          <p:sp>
            <p:nvSpPr>
              <p:cNvPr id="34" name="iS1ide-Oval 3"/>
              <p:cNvSpPr/>
              <p:nvPr/>
            </p:nvSpPr>
            <p:spPr>
              <a:xfrm>
                <a:off x="3557197" y="2306299"/>
                <a:ext cx="119440" cy="119440"/>
              </a:xfrm>
              <a:prstGeom prst="ellipse">
                <a:avLst/>
              </a:prstGeom>
              <a:solidFill>
                <a:schemeClr val="accent3"/>
              </a:solidFill>
              <a:ln w="12700">
                <a:miter lim="400000"/>
              </a:ln>
            </p:spPr>
            <p:txBody>
              <a:bodyPr anchor="ctr"/>
              <a:lstStyle/>
              <a:p>
                <a:pPr algn="ctr"/>
                <a:endParaRPr>
                  <a:cs typeface="+mn-ea"/>
                  <a:sym typeface="+mn-lt"/>
                </a:endParaRPr>
              </a:p>
            </p:txBody>
          </p:sp>
        </p:grpSp>
        <p:grpSp>
          <p:nvGrpSpPr>
            <p:cNvPr id="4" name="Group 4"/>
            <p:cNvGrpSpPr/>
            <p:nvPr/>
          </p:nvGrpSpPr>
          <p:grpSpPr>
            <a:xfrm>
              <a:off x="6039989" y="2306299"/>
              <a:ext cx="119440" cy="1182140"/>
              <a:chOff x="6039989" y="2306299"/>
              <a:chExt cx="119440" cy="1182140"/>
            </a:xfrm>
          </p:grpSpPr>
          <p:sp>
            <p:nvSpPr>
              <p:cNvPr id="31" name="iS1ide-Straight Connector 5"/>
              <p:cNvSpPr/>
              <p:nvPr/>
            </p:nvSpPr>
            <p:spPr>
              <a:xfrm flipV="1">
                <a:off x="6099711" y="2368613"/>
                <a:ext cx="1" cy="1119826"/>
              </a:xfrm>
              <a:prstGeom prst="line">
                <a:avLst/>
              </a:prstGeom>
              <a:ln w="12700">
                <a:solidFill>
                  <a:srgbClr val="DCDEE0"/>
                </a:solidFill>
                <a:miter lim="400000"/>
              </a:ln>
            </p:spPr>
            <p:txBody>
              <a:bodyPr anchor="ctr"/>
              <a:lstStyle/>
              <a:p>
                <a:pPr algn="ctr"/>
                <a:endParaRPr>
                  <a:cs typeface="+mn-ea"/>
                  <a:sym typeface="+mn-lt"/>
                </a:endParaRPr>
              </a:p>
            </p:txBody>
          </p:sp>
          <p:sp>
            <p:nvSpPr>
              <p:cNvPr id="32" name="iS1ide-Oval 6"/>
              <p:cNvSpPr/>
              <p:nvPr/>
            </p:nvSpPr>
            <p:spPr>
              <a:xfrm>
                <a:off x="6039989" y="2306299"/>
                <a:ext cx="119440" cy="119440"/>
              </a:xfrm>
              <a:prstGeom prst="ellipse">
                <a:avLst/>
              </a:prstGeom>
              <a:solidFill>
                <a:schemeClr val="accent4"/>
              </a:solidFill>
              <a:ln w="12700">
                <a:miter lim="400000"/>
              </a:ln>
            </p:spPr>
            <p:txBody>
              <a:bodyPr anchor="ctr"/>
              <a:lstStyle/>
              <a:p>
                <a:pPr algn="ctr"/>
                <a:endParaRPr>
                  <a:cs typeface="+mn-ea"/>
                  <a:sym typeface="+mn-lt"/>
                </a:endParaRPr>
              </a:p>
            </p:txBody>
          </p:sp>
        </p:grpSp>
        <p:grpSp>
          <p:nvGrpSpPr>
            <p:cNvPr id="5" name="Group 7"/>
            <p:cNvGrpSpPr/>
            <p:nvPr/>
          </p:nvGrpSpPr>
          <p:grpSpPr>
            <a:xfrm>
              <a:off x="8528714" y="2306299"/>
              <a:ext cx="119441" cy="1182140"/>
              <a:chOff x="8528714" y="2306299"/>
              <a:chExt cx="119441" cy="1182140"/>
            </a:xfrm>
          </p:grpSpPr>
          <p:sp>
            <p:nvSpPr>
              <p:cNvPr id="29" name="iS1ide-Straight Connector 8"/>
              <p:cNvSpPr/>
              <p:nvPr/>
            </p:nvSpPr>
            <p:spPr>
              <a:xfrm flipV="1">
                <a:off x="8588433" y="2368613"/>
                <a:ext cx="1" cy="1119826"/>
              </a:xfrm>
              <a:prstGeom prst="line">
                <a:avLst/>
              </a:prstGeom>
              <a:ln w="12700">
                <a:solidFill>
                  <a:srgbClr val="DCDEE0"/>
                </a:solidFill>
                <a:miter lim="400000"/>
              </a:ln>
            </p:spPr>
            <p:txBody>
              <a:bodyPr anchor="ctr"/>
              <a:lstStyle/>
              <a:p>
                <a:pPr algn="ctr"/>
                <a:endParaRPr>
                  <a:cs typeface="+mn-ea"/>
                  <a:sym typeface="+mn-lt"/>
                </a:endParaRPr>
              </a:p>
            </p:txBody>
          </p:sp>
          <p:sp>
            <p:nvSpPr>
              <p:cNvPr id="30" name="iS1ide-Oval 9"/>
              <p:cNvSpPr/>
              <p:nvPr/>
            </p:nvSpPr>
            <p:spPr>
              <a:xfrm>
                <a:off x="8528714" y="2306299"/>
                <a:ext cx="119441" cy="119440"/>
              </a:xfrm>
              <a:prstGeom prst="ellipse">
                <a:avLst/>
              </a:prstGeom>
              <a:solidFill>
                <a:schemeClr val="accent2"/>
              </a:solidFill>
              <a:ln w="12700">
                <a:miter lim="400000"/>
              </a:ln>
            </p:spPr>
            <p:txBody>
              <a:bodyPr anchor="ctr"/>
              <a:lstStyle/>
              <a:p>
                <a:pPr algn="ctr"/>
                <a:endParaRPr>
                  <a:cs typeface="+mn-ea"/>
                  <a:sym typeface="+mn-lt"/>
                </a:endParaRPr>
              </a:p>
            </p:txBody>
          </p:sp>
        </p:grpSp>
        <p:sp>
          <p:nvSpPr>
            <p:cNvPr id="6" name="iS1ide-TextBox 10"/>
            <p:cNvSpPr txBox="1"/>
            <p:nvPr/>
          </p:nvSpPr>
          <p:spPr>
            <a:xfrm>
              <a:off x="2737274" y="1834794"/>
              <a:ext cx="1747640" cy="408745"/>
            </a:xfrm>
            <a:prstGeom prst="rect">
              <a:avLst/>
            </a:prstGeom>
          </p:spPr>
          <p:txBody>
            <a:bodyPr wrap="none" anchor="ctr">
              <a:normAutofit/>
            </a:bodyPr>
            <a:lstStyle/>
            <a:p>
              <a:pPr algn="ctr"/>
              <a:r>
                <a:rPr lang="zh-CN" altLang="en-US">
                  <a:cs typeface="+mn-ea"/>
                  <a:sym typeface="+mn-lt"/>
                </a:rPr>
                <a:t>Keywords</a:t>
              </a:r>
            </a:p>
          </p:txBody>
        </p:sp>
        <p:sp>
          <p:nvSpPr>
            <p:cNvPr id="7" name="iS1ide-Freeform: Shape 11"/>
            <p:cNvSpPr/>
            <p:nvPr/>
          </p:nvSpPr>
          <p:spPr>
            <a:xfrm>
              <a:off x="1217383" y="2941150"/>
              <a:ext cx="2292169" cy="1172910"/>
            </a:xfrm>
            <a:custGeom>
              <a:avLst/>
              <a:gdLst/>
              <a:ahLst/>
              <a:cxnLst>
                <a:cxn ang="0">
                  <a:pos x="wd2" y="hd2"/>
                </a:cxn>
                <a:cxn ang="5400000">
                  <a:pos x="wd2" y="hd2"/>
                </a:cxn>
                <a:cxn ang="10800000">
                  <a:pos x="wd2" y="hd2"/>
                </a:cxn>
                <a:cxn ang="16200000">
                  <a:pos x="wd2" y="hd2"/>
                </a:cxn>
              </a:cxnLst>
              <a:rect l="0" t="0" r="r" b="b"/>
              <a:pathLst>
                <a:path w="21600" h="21600" extrusionOk="0">
                  <a:moveTo>
                    <a:pt x="5547" y="4050"/>
                  </a:moveTo>
                  <a:cubicBezTo>
                    <a:pt x="3642" y="4050"/>
                    <a:pt x="2093" y="7079"/>
                    <a:pt x="2093" y="10800"/>
                  </a:cubicBezTo>
                  <a:cubicBezTo>
                    <a:pt x="2093" y="14522"/>
                    <a:pt x="3642" y="17550"/>
                    <a:pt x="5547" y="17550"/>
                  </a:cubicBezTo>
                  <a:lnTo>
                    <a:pt x="16053" y="17550"/>
                  </a:lnTo>
                  <a:cubicBezTo>
                    <a:pt x="17958" y="17550"/>
                    <a:pt x="19507" y="14522"/>
                    <a:pt x="19507" y="10800"/>
                  </a:cubicBezTo>
                  <a:cubicBezTo>
                    <a:pt x="19507" y="7079"/>
                    <a:pt x="17958" y="4050"/>
                    <a:pt x="16053" y="4050"/>
                  </a:cubicBezTo>
                  <a:cubicBezTo>
                    <a:pt x="16053" y="4050"/>
                    <a:pt x="5547" y="4050"/>
                    <a:pt x="5547" y="4050"/>
                  </a:cubicBezTo>
                  <a:close/>
                  <a:moveTo>
                    <a:pt x="16053" y="21600"/>
                  </a:moveTo>
                  <a:lnTo>
                    <a:pt x="5547" y="21600"/>
                  </a:lnTo>
                  <a:cubicBezTo>
                    <a:pt x="2488" y="21600"/>
                    <a:pt x="0" y="16777"/>
                    <a:pt x="0" y="10800"/>
                  </a:cubicBezTo>
                  <a:cubicBezTo>
                    <a:pt x="0" y="4823"/>
                    <a:pt x="2488" y="0"/>
                    <a:pt x="5547" y="0"/>
                  </a:cubicBezTo>
                  <a:lnTo>
                    <a:pt x="16053" y="0"/>
                  </a:lnTo>
                  <a:cubicBezTo>
                    <a:pt x="19112" y="0"/>
                    <a:pt x="21600" y="4823"/>
                    <a:pt x="21600" y="10800"/>
                  </a:cubicBezTo>
                  <a:cubicBezTo>
                    <a:pt x="21600" y="16777"/>
                    <a:pt x="19112" y="21600"/>
                    <a:pt x="16053" y="21600"/>
                  </a:cubicBezTo>
                  <a:close/>
                </a:path>
              </a:pathLst>
            </a:custGeom>
            <a:solidFill>
              <a:schemeClr val="accent1"/>
            </a:solidFill>
            <a:ln w="12700">
              <a:miter lim="400000"/>
            </a:ln>
          </p:spPr>
          <p:txBody>
            <a:bodyPr anchor="ctr"/>
            <a:lstStyle/>
            <a:p>
              <a:pPr algn="ctr"/>
              <a:endParaRPr>
                <a:cs typeface="+mn-ea"/>
                <a:sym typeface="+mn-lt"/>
              </a:endParaRPr>
            </a:p>
          </p:txBody>
        </p:sp>
        <p:sp>
          <p:nvSpPr>
            <p:cNvPr id="8" name="iS1ide-Freeform: Shape 12"/>
            <p:cNvSpPr/>
            <p:nvPr/>
          </p:nvSpPr>
          <p:spPr>
            <a:xfrm>
              <a:off x="3709814" y="2941150"/>
              <a:ext cx="2292169" cy="1172910"/>
            </a:xfrm>
            <a:custGeom>
              <a:avLst/>
              <a:gdLst/>
              <a:ahLst/>
              <a:cxnLst>
                <a:cxn ang="0">
                  <a:pos x="wd2" y="hd2"/>
                </a:cxn>
                <a:cxn ang="5400000">
                  <a:pos x="wd2" y="hd2"/>
                </a:cxn>
                <a:cxn ang="10800000">
                  <a:pos x="wd2" y="hd2"/>
                </a:cxn>
                <a:cxn ang="16200000">
                  <a:pos x="wd2" y="hd2"/>
                </a:cxn>
              </a:cxnLst>
              <a:rect l="0" t="0" r="r" b="b"/>
              <a:pathLst>
                <a:path w="21600" h="21600" extrusionOk="0">
                  <a:moveTo>
                    <a:pt x="5547" y="4050"/>
                  </a:moveTo>
                  <a:cubicBezTo>
                    <a:pt x="3642" y="4050"/>
                    <a:pt x="2093" y="7079"/>
                    <a:pt x="2093" y="10800"/>
                  </a:cubicBezTo>
                  <a:cubicBezTo>
                    <a:pt x="2093" y="14522"/>
                    <a:pt x="3642" y="17550"/>
                    <a:pt x="5547" y="17550"/>
                  </a:cubicBezTo>
                  <a:lnTo>
                    <a:pt x="16053" y="17550"/>
                  </a:lnTo>
                  <a:cubicBezTo>
                    <a:pt x="17958" y="17550"/>
                    <a:pt x="19507" y="14522"/>
                    <a:pt x="19507" y="10800"/>
                  </a:cubicBezTo>
                  <a:cubicBezTo>
                    <a:pt x="19507" y="7079"/>
                    <a:pt x="17958" y="4050"/>
                    <a:pt x="16053" y="4050"/>
                  </a:cubicBezTo>
                  <a:cubicBezTo>
                    <a:pt x="16053" y="4050"/>
                    <a:pt x="5547" y="4050"/>
                    <a:pt x="5547" y="4050"/>
                  </a:cubicBezTo>
                  <a:close/>
                  <a:moveTo>
                    <a:pt x="16053" y="21600"/>
                  </a:moveTo>
                  <a:lnTo>
                    <a:pt x="5547" y="21600"/>
                  </a:lnTo>
                  <a:cubicBezTo>
                    <a:pt x="2488" y="21600"/>
                    <a:pt x="0" y="16777"/>
                    <a:pt x="0" y="10800"/>
                  </a:cubicBezTo>
                  <a:cubicBezTo>
                    <a:pt x="0" y="4823"/>
                    <a:pt x="2488" y="0"/>
                    <a:pt x="5547" y="0"/>
                  </a:cubicBezTo>
                  <a:lnTo>
                    <a:pt x="16053" y="0"/>
                  </a:lnTo>
                  <a:cubicBezTo>
                    <a:pt x="19112" y="0"/>
                    <a:pt x="21600" y="4823"/>
                    <a:pt x="21600" y="10800"/>
                  </a:cubicBezTo>
                  <a:cubicBezTo>
                    <a:pt x="21600" y="16777"/>
                    <a:pt x="19112" y="21600"/>
                    <a:pt x="16053" y="21600"/>
                  </a:cubicBezTo>
                  <a:close/>
                </a:path>
              </a:pathLst>
            </a:custGeom>
            <a:solidFill>
              <a:schemeClr val="accent2"/>
            </a:solidFill>
            <a:ln w="12700">
              <a:miter lim="400000"/>
            </a:ln>
          </p:spPr>
          <p:txBody>
            <a:bodyPr anchor="ctr"/>
            <a:lstStyle/>
            <a:p>
              <a:pPr algn="ctr"/>
              <a:endParaRPr>
                <a:cs typeface="+mn-ea"/>
                <a:sym typeface="+mn-lt"/>
              </a:endParaRPr>
            </a:p>
          </p:txBody>
        </p:sp>
        <p:sp>
          <p:nvSpPr>
            <p:cNvPr id="9" name="iS1ide-Freeform: Shape 13"/>
            <p:cNvSpPr/>
            <p:nvPr/>
          </p:nvSpPr>
          <p:spPr>
            <a:xfrm>
              <a:off x="6202246" y="2941150"/>
              <a:ext cx="2292163" cy="1172910"/>
            </a:xfrm>
            <a:custGeom>
              <a:avLst/>
              <a:gdLst/>
              <a:ahLst/>
              <a:cxnLst>
                <a:cxn ang="0">
                  <a:pos x="wd2" y="hd2"/>
                </a:cxn>
                <a:cxn ang="5400000">
                  <a:pos x="wd2" y="hd2"/>
                </a:cxn>
                <a:cxn ang="10800000">
                  <a:pos x="wd2" y="hd2"/>
                </a:cxn>
                <a:cxn ang="16200000">
                  <a:pos x="wd2" y="hd2"/>
                </a:cxn>
              </a:cxnLst>
              <a:rect l="0" t="0" r="r" b="b"/>
              <a:pathLst>
                <a:path w="21600" h="21600" extrusionOk="0">
                  <a:moveTo>
                    <a:pt x="5547" y="4050"/>
                  </a:moveTo>
                  <a:cubicBezTo>
                    <a:pt x="3642" y="4050"/>
                    <a:pt x="2093" y="7079"/>
                    <a:pt x="2093" y="10800"/>
                  </a:cubicBezTo>
                  <a:cubicBezTo>
                    <a:pt x="2093" y="14522"/>
                    <a:pt x="3642" y="17550"/>
                    <a:pt x="5547" y="17550"/>
                  </a:cubicBezTo>
                  <a:lnTo>
                    <a:pt x="16053" y="17550"/>
                  </a:lnTo>
                  <a:cubicBezTo>
                    <a:pt x="17958" y="17550"/>
                    <a:pt x="19507" y="14522"/>
                    <a:pt x="19507" y="10800"/>
                  </a:cubicBezTo>
                  <a:cubicBezTo>
                    <a:pt x="19507" y="7079"/>
                    <a:pt x="17958" y="4050"/>
                    <a:pt x="16053" y="4050"/>
                  </a:cubicBezTo>
                  <a:cubicBezTo>
                    <a:pt x="16053" y="4050"/>
                    <a:pt x="5547" y="4050"/>
                    <a:pt x="5547" y="4050"/>
                  </a:cubicBezTo>
                  <a:close/>
                  <a:moveTo>
                    <a:pt x="16053" y="21600"/>
                  </a:moveTo>
                  <a:lnTo>
                    <a:pt x="5547" y="21600"/>
                  </a:lnTo>
                  <a:cubicBezTo>
                    <a:pt x="2488" y="21600"/>
                    <a:pt x="0" y="16777"/>
                    <a:pt x="0" y="10800"/>
                  </a:cubicBezTo>
                  <a:cubicBezTo>
                    <a:pt x="0" y="4823"/>
                    <a:pt x="2488" y="0"/>
                    <a:pt x="5547" y="0"/>
                  </a:cubicBezTo>
                  <a:lnTo>
                    <a:pt x="16053" y="0"/>
                  </a:lnTo>
                  <a:cubicBezTo>
                    <a:pt x="19112" y="0"/>
                    <a:pt x="21600" y="4823"/>
                    <a:pt x="21600" y="10800"/>
                  </a:cubicBezTo>
                  <a:cubicBezTo>
                    <a:pt x="21600" y="16777"/>
                    <a:pt x="19112" y="21600"/>
                    <a:pt x="16053" y="21600"/>
                  </a:cubicBezTo>
                  <a:close/>
                </a:path>
              </a:pathLst>
            </a:custGeom>
            <a:solidFill>
              <a:schemeClr val="accent3"/>
            </a:solidFill>
            <a:ln w="12700">
              <a:miter lim="400000"/>
            </a:ln>
          </p:spPr>
          <p:txBody>
            <a:bodyPr anchor="ctr"/>
            <a:lstStyle/>
            <a:p>
              <a:pPr algn="ctr"/>
              <a:endParaRPr>
                <a:cs typeface="+mn-ea"/>
                <a:sym typeface="+mn-lt"/>
              </a:endParaRPr>
            </a:p>
          </p:txBody>
        </p:sp>
        <p:sp>
          <p:nvSpPr>
            <p:cNvPr id="10" name="iS1ide-Freeform: Shape 14"/>
            <p:cNvSpPr/>
            <p:nvPr/>
          </p:nvSpPr>
          <p:spPr>
            <a:xfrm>
              <a:off x="8682458" y="2941150"/>
              <a:ext cx="2292162" cy="1172910"/>
            </a:xfrm>
            <a:custGeom>
              <a:avLst/>
              <a:gdLst/>
              <a:ahLst/>
              <a:cxnLst>
                <a:cxn ang="0">
                  <a:pos x="wd2" y="hd2"/>
                </a:cxn>
                <a:cxn ang="5400000">
                  <a:pos x="wd2" y="hd2"/>
                </a:cxn>
                <a:cxn ang="10800000">
                  <a:pos x="wd2" y="hd2"/>
                </a:cxn>
                <a:cxn ang="16200000">
                  <a:pos x="wd2" y="hd2"/>
                </a:cxn>
              </a:cxnLst>
              <a:rect l="0" t="0" r="r" b="b"/>
              <a:pathLst>
                <a:path w="21600" h="21600" extrusionOk="0">
                  <a:moveTo>
                    <a:pt x="5547" y="4050"/>
                  </a:moveTo>
                  <a:cubicBezTo>
                    <a:pt x="3642" y="4050"/>
                    <a:pt x="2093" y="7079"/>
                    <a:pt x="2093" y="10800"/>
                  </a:cubicBezTo>
                  <a:cubicBezTo>
                    <a:pt x="2093" y="14522"/>
                    <a:pt x="3642" y="17550"/>
                    <a:pt x="5547" y="17550"/>
                  </a:cubicBezTo>
                  <a:lnTo>
                    <a:pt x="16053" y="17550"/>
                  </a:lnTo>
                  <a:cubicBezTo>
                    <a:pt x="17958" y="17550"/>
                    <a:pt x="19507" y="14522"/>
                    <a:pt x="19507" y="10800"/>
                  </a:cubicBezTo>
                  <a:cubicBezTo>
                    <a:pt x="19507" y="7079"/>
                    <a:pt x="17958" y="4050"/>
                    <a:pt x="16053" y="4050"/>
                  </a:cubicBezTo>
                  <a:cubicBezTo>
                    <a:pt x="16053" y="4050"/>
                    <a:pt x="5547" y="4050"/>
                    <a:pt x="5547" y="4050"/>
                  </a:cubicBezTo>
                  <a:close/>
                  <a:moveTo>
                    <a:pt x="16053" y="21600"/>
                  </a:moveTo>
                  <a:lnTo>
                    <a:pt x="5547" y="21600"/>
                  </a:lnTo>
                  <a:cubicBezTo>
                    <a:pt x="2488" y="21600"/>
                    <a:pt x="0" y="16777"/>
                    <a:pt x="0" y="10800"/>
                  </a:cubicBezTo>
                  <a:cubicBezTo>
                    <a:pt x="0" y="4823"/>
                    <a:pt x="2488" y="0"/>
                    <a:pt x="5547" y="0"/>
                  </a:cubicBezTo>
                  <a:lnTo>
                    <a:pt x="16053" y="0"/>
                  </a:lnTo>
                  <a:cubicBezTo>
                    <a:pt x="19112" y="0"/>
                    <a:pt x="21600" y="4823"/>
                    <a:pt x="21600" y="10800"/>
                  </a:cubicBezTo>
                  <a:cubicBezTo>
                    <a:pt x="21600" y="16777"/>
                    <a:pt x="19112" y="21600"/>
                    <a:pt x="16053" y="21600"/>
                  </a:cubicBezTo>
                  <a:close/>
                </a:path>
              </a:pathLst>
            </a:custGeom>
            <a:solidFill>
              <a:schemeClr val="accent4"/>
            </a:solidFill>
            <a:ln w="12700">
              <a:miter lim="400000"/>
            </a:ln>
          </p:spPr>
          <p:txBody>
            <a:bodyPr anchor="ctr"/>
            <a:lstStyle/>
            <a:p>
              <a:pPr algn="ctr"/>
              <a:endParaRPr>
                <a:cs typeface="+mn-ea"/>
                <a:sym typeface="+mn-lt"/>
              </a:endParaRPr>
            </a:p>
          </p:txBody>
        </p:sp>
        <p:sp>
          <p:nvSpPr>
            <p:cNvPr id="11" name="iS1ide-Freeform: Shape 15"/>
            <p:cNvSpPr/>
            <p:nvPr/>
          </p:nvSpPr>
          <p:spPr>
            <a:xfrm>
              <a:off x="2707953" y="3368773"/>
              <a:ext cx="1817930" cy="30544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7060"/>
                    <a:pt x="20794" y="21600"/>
                    <a:pt x="19800" y="21600"/>
                  </a:cubicBezTo>
                  <a:lnTo>
                    <a:pt x="1800" y="21600"/>
                  </a:lnTo>
                  <a:cubicBezTo>
                    <a:pt x="806" y="21600"/>
                    <a:pt x="0" y="17060"/>
                    <a:pt x="0" y="10800"/>
                  </a:cubicBezTo>
                  <a:lnTo>
                    <a:pt x="0" y="10800"/>
                  </a:lnTo>
                  <a:cubicBezTo>
                    <a:pt x="0" y="4540"/>
                    <a:pt x="806" y="0"/>
                    <a:pt x="1800" y="0"/>
                  </a:cubicBezTo>
                  <a:lnTo>
                    <a:pt x="19800" y="0"/>
                  </a:lnTo>
                  <a:cubicBezTo>
                    <a:pt x="20794" y="0"/>
                    <a:pt x="21600" y="4540"/>
                    <a:pt x="21600" y="10800"/>
                  </a:cubicBezTo>
                  <a:cubicBezTo>
                    <a:pt x="21600" y="10800"/>
                    <a:pt x="21600" y="10800"/>
                    <a:pt x="21600" y="10800"/>
                  </a:cubicBezTo>
                  <a:close/>
                </a:path>
              </a:pathLst>
            </a:custGeom>
            <a:solidFill>
              <a:schemeClr val="accent3"/>
            </a:solidFill>
            <a:ln w="12700">
              <a:miter lim="400000"/>
            </a:ln>
          </p:spPr>
          <p:txBody>
            <a:bodyPr anchor="ctr"/>
            <a:lstStyle/>
            <a:p>
              <a:pPr algn="ctr"/>
              <a:endParaRPr>
                <a:cs typeface="+mn-ea"/>
                <a:sym typeface="+mn-lt"/>
              </a:endParaRPr>
            </a:p>
          </p:txBody>
        </p:sp>
        <p:sp>
          <p:nvSpPr>
            <p:cNvPr id="12" name="iS1ide-Freeform: Shape 16"/>
            <p:cNvSpPr/>
            <p:nvPr/>
          </p:nvSpPr>
          <p:spPr>
            <a:xfrm>
              <a:off x="5200384" y="3368773"/>
              <a:ext cx="1817924" cy="30544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7060"/>
                    <a:pt x="20794" y="21600"/>
                    <a:pt x="19800" y="21600"/>
                  </a:cubicBezTo>
                  <a:lnTo>
                    <a:pt x="1800" y="21600"/>
                  </a:lnTo>
                  <a:cubicBezTo>
                    <a:pt x="806" y="21600"/>
                    <a:pt x="0" y="17060"/>
                    <a:pt x="0" y="10800"/>
                  </a:cubicBezTo>
                  <a:lnTo>
                    <a:pt x="0" y="10800"/>
                  </a:lnTo>
                  <a:cubicBezTo>
                    <a:pt x="0" y="4540"/>
                    <a:pt x="806" y="0"/>
                    <a:pt x="1800" y="0"/>
                  </a:cubicBezTo>
                  <a:lnTo>
                    <a:pt x="19800" y="0"/>
                  </a:lnTo>
                  <a:cubicBezTo>
                    <a:pt x="20794" y="0"/>
                    <a:pt x="21600" y="4540"/>
                    <a:pt x="21600" y="10800"/>
                  </a:cubicBezTo>
                  <a:cubicBezTo>
                    <a:pt x="21600" y="10800"/>
                    <a:pt x="21600" y="10800"/>
                    <a:pt x="21600" y="10800"/>
                  </a:cubicBezTo>
                  <a:close/>
                </a:path>
              </a:pathLst>
            </a:custGeom>
            <a:solidFill>
              <a:schemeClr val="accent4"/>
            </a:solidFill>
            <a:ln w="12700">
              <a:miter lim="400000"/>
            </a:ln>
          </p:spPr>
          <p:txBody>
            <a:bodyPr anchor="ctr"/>
            <a:lstStyle/>
            <a:p>
              <a:pPr algn="ctr"/>
              <a:endParaRPr>
                <a:cs typeface="+mn-ea"/>
                <a:sym typeface="+mn-lt"/>
              </a:endParaRPr>
            </a:p>
          </p:txBody>
        </p:sp>
        <p:sp>
          <p:nvSpPr>
            <p:cNvPr id="13" name="íṩľíḍè-Freeform: Shape 17"/>
            <p:cNvSpPr/>
            <p:nvPr/>
          </p:nvSpPr>
          <p:spPr>
            <a:xfrm>
              <a:off x="7680598" y="3368773"/>
              <a:ext cx="1817924" cy="30544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7060"/>
                    <a:pt x="20794" y="21600"/>
                    <a:pt x="19800" y="21600"/>
                  </a:cubicBezTo>
                  <a:lnTo>
                    <a:pt x="1800" y="21600"/>
                  </a:lnTo>
                  <a:cubicBezTo>
                    <a:pt x="806" y="21600"/>
                    <a:pt x="0" y="17060"/>
                    <a:pt x="0" y="10800"/>
                  </a:cubicBezTo>
                  <a:lnTo>
                    <a:pt x="0" y="10800"/>
                  </a:lnTo>
                  <a:cubicBezTo>
                    <a:pt x="0" y="4540"/>
                    <a:pt x="806" y="0"/>
                    <a:pt x="1800" y="0"/>
                  </a:cubicBezTo>
                  <a:lnTo>
                    <a:pt x="19800" y="0"/>
                  </a:lnTo>
                  <a:cubicBezTo>
                    <a:pt x="20794" y="0"/>
                    <a:pt x="21600" y="4540"/>
                    <a:pt x="21600" y="10800"/>
                  </a:cubicBezTo>
                  <a:cubicBezTo>
                    <a:pt x="21600" y="10800"/>
                    <a:pt x="21600" y="10800"/>
                    <a:pt x="21600" y="10800"/>
                  </a:cubicBezTo>
                  <a:close/>
                </a:path>
              </a:pathLst>
            </a:custGeom>
            <a:solidFill>
              <a:schemeClr val="accent2"/>
            </a:solidFill>
            <a:ln w="12700">
              <a:miter lim="400000"/>
            </a:ln>
          </p:spPr>
          <p:txBody>
            <a:bodyPr anchor="ctr"/>
            <a:lstStyle/>
            <a:p>
              <a:pPr algn="ctr"/>
              <a:endParaRPr>
                <a:cs typeface="+mn-ea"/>
                <a:sym typeface="+mn-lt"/>
              </a:endParaRPr>
            </a:p>
          </p:txBody>
        </p:sp>
        <p:sp>
          <p:nvSpPr>
            <p:cNvPr id="14" name="íṩľíḍè-Rectangle 18"/>
            <p:cNvSpPr/>
            <p:nvPr/>
          </p:nvSpPr>
          <p:spPr>
            <a:xfrm>
              <a:off x="7587897" y="1803762"/>
              <a:ext cx="1992666" cy="416609"/>
            </a:xfrm>
            <a:prstGeom prst="rect">
              <a:avLst/>
            </a:prstGeom>
            <a:ln w="12700">
              <a:miter lim="400000"/>
            </a:ln>
          </p:spPr>
          <p:txBody>
            <a:bodyPr wrap="none" lIns="25400" tIns="25400" rIns="25400" bIns="25400" anchor="ctr">
              <a:normAutofit/>
            </a:bodyPr>
            <a:lstStyle/>
            <a:p>
              <a:pPr algn="ctr"/>
              <a:r>
                <a:rPr lang="zh-CN" altLang="en-US" sz="1753">
                  <a:cs typeface="+mn-ea"/>
                  <a:sym typeface="+mn-lt"/>
                </a:rPr>
                <a:t>Keywords</a:t>
              </a:r>
            </a:p>
          </p:txBody>
        </p:sp>
        <p:sp>
          <p:nvSpPr>
            <p:cNvPr id="15" name="íṩľíḍè-Rectangle 19"/>
            <p:cNvSpPr/>
            <p:nvPr/>
          </p:nvSpPr>
          <p:spPr>
            <a:xfrm>
              <a:off x="5101329" y="1803762"/>
              <a:ext cx="1992666" cy="416609"/>
            </a:xfrm>
            <a:prstGeom prst="rect">
              <a:avLst/>
            </a:prstGeom>
            <a:ln w="12700">
              <a:miter lim="400000"/>
            </a:ln>
          </p:spPr>
          <p:txBody>
            <a:bodyPr wrap="none" lIns="25400" tIns="25400" rIns="25400" bIns="25400" anchor="ctr">
              <a:normAutofit/>
            </a:bodyPr>
            <a:lstStyle/>
            <a:p>
              <a:pPr algn="ctr"/>
              <a:r>
                <a:rPr lang="zh-CN" altLang="en-US" sz="1753">
                  <a:cs typeface="+mn-ea"/>
                  <a:sym typeface="+mn-lt"/>
                </a:rPr>
                <a:t>Keywords</a:t>
              </a:r>
            </a:p>
          </p:txBody>
        </p:sp>
        <p:grpSp>
          <p:nvGrpSpPr>
            <p:cNvPr id="16" name="Group 20"/>
            <p:cNvGrpSpPr/>
            <p:nvPr/>
          </p:nvGrpSpPr>
          <p:grpSpPr>
            <a:xfrm>
              <a:off x="1446648" y="4541683"/>
              <a:ext cx="9298705" cy="857260"/>
              <a:chOff x="1768931" y="3638220"/>
              <a:chExt cx="9298705" cy="857260"/>
            </a:xfrm>
          </p:grpSpPr>
          <p:grpSp>
            <p:nvGrpSpPr>
              <p:cNvPr id="17" name="Group 21"/>
              <p:cNvGrpSpPr/>
              <p:nvPr/>
            </p:nvGrpSpPr>
            <p:grpSpPr>
              <a:xfrm>
                <a:off x="1768931" y="3638220"/>
                <a:ext cx="2213143" cy="857260"/>
                <a:chOff x="1732858" y="5001250"/>
                <a:chExt cx="2213143" cy="857260"/>
              </a:xfrm>
            </p:grpSpPr>
            <p:sp>
              <p:nvSpPr>
                <p:cNvPr id="27" name="íṩľíḍè-TextBox 31"/>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1"/>
                      </a:solidFill>
                      <a:cs typeface="+mn-ea"/>
                      <a:sym typeface="+mn-lt"/>
                    </a:rPr>
                    <a:t>Title text presets</a:t>
                  </a:r>
                </a:p>
              </p:txBody>
            </p:sp>
            <p:sp>
              <p:nvSpPr>
                <p:cNvPr id="28" name="íṩľíḍè-TextBox 32"/>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18" name="Group 22"/>
              <p:cNvGrpSpPr/>
              <p:nvPr/>
            </p:nvGrpSpPr>
            <p:grpSpPr>
              <a:xfrm>
                <a:off x="4130785" y="3638220"/>
                <a:ext cx="2213143" cy="857260"/>
                <a:chOff x="1732858" y="5001250"/>
                <a:chExt cx="2213143" cy="857260"/>
              </a:xfrm>
            </p:grpSpPr>
            <p:sp>
              <p:nvSpPr>
                <p:cNvPr id="25" name="íṩľíḍè-TextBox 29"/>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2"/>
                      </a:solidFill>
                      <a:cs typeface="+mn-ea"/>
                      <a:sym typeface="+mn-lt"/>
                    </a:rPr>
                    <a:t>Title text presets</a:t>
                  </a:r>
                </a:p>
              </p:txBody>
            </p:sp>
            <p:sp>
              <p:nvSpPr>
                <p:cNvPr id="26" name="íṩľíḍè-TextBox 30"/>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19" name="Group 23"/>
              <p:cNvGrpSpPr/>
              <p:nvPr/>
            </p:nvGrpSpPr>
            <p:grpSpPr>
              <a:xfrm>
                <a:off x="6492639" y="3638220"/>
                <a:ext cx="2213143" cy="857260"/>
                <a:chOff x="1732858" y="5001250"/>
                <a:chExt cx="2213143" cy="857260"/>
              </a:xfrm>
            </p:grpSpPr>
            <p:sp>
              <p:nvSpPr>
                <p:cNvPr id="23" name="íṩľíḍè-TextBox 27"/>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3"/>
                      </a:solidFill>
                      <a:cs typeface="+mn-ea"/>
                      <a:sym typeface="+mn-lt"/>
                    </a:rPr>
                    <a:t>Title text presets</a:t>
                  </a:r>
                </a:p>
              </p:txBody>
            </p:sp>
            <p:sp>
              <p:nvSpPr>
                <p:cNvPr id="24" name="íṩľíḍè-TextBox 28"/>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20" name="Group 24"/>
              <p:cNvGrpSpPr/>
              <p:nvPr/>
            </p:nvGrpSpPr>
            <p:grpSpPr>
              <a:xfrm>
                <a:off x="8854493" y="3638220"/>
                <a:ext cx="2213143" cy="857260"/>
                <a:chOff x="1732858" y="5001250"/>
                <a:chExt cx="2213143" cy="857260"/>
              </a:xfrm>
            </p:grpSpPr>
            <p:sp>
              <p:nvSpPr>
                <p:cNvPr id="21" name="íṩľíḍè-TextBox 25"/>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4"/>
                      </a:solidFill>
                      <a:cs typeface="+mn-ea"/>
                      <a:sym typeface="+mn-lt"/>
                    </a:rPr>
                    <a:t>Title text presets</a:t>
                  </a:r>
                </a:p>
              </p:txBody>
            </p:sp>
            <p:sp>
              <p:nvSpPr>
                <p:cNvPr id="22" name="íṩľíḍè-TextBox 26"/>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grpSp>
    </p:spTree>
    <p:custDataLst>
      <p:tags r:id="rId2"/>
    </p:custDataLst>
    <p:extLst>
      <p:ext uri="{BB962C8B-B14F-4D97-AF65-F5344CB8AC3E}">
        <p14:creationId xmlns:p14="http://schemas.microsoft.com/office/powerpoint/2010/main" val="2215829628"/>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017cfed-b063-4a2f-aab6-68688076e4ba"/>
          <p:cNvGrpSpPr>
            <a:grpSpLocks noChangeAspect="1"/>
          </p:cNvGrpSpPr>
          <p:nvPr/>
        </p:nvGrpSpPr>
        <p:grpSpPr>
          <a:xfrm>
            <a:off x="707231" y="1204131"/>
            <a:ext cx="10777539" cy="4449740"/>
            <a:chOff x="755650" y="912552"/>
            <a:chExt cx="10777538" cy="4449740"/>
          </a:xfrm>
        </p:grpSpPr>
        <p:sp>
          <p:nvSpPr>
            <p:cNvPr id="3" name="i$liḋe-Oval 4"/>
            <p:cNvSpPr/>
            <p:nvPr/>
          </p:nvSpPr>
          <p:spPr bwMode="auto">
            <a:xfrm>
              <a:off x="1560731" y="1654001"/>
              <a:ext cx="2222500" cy="2223081"/>
            </a:xfrm>
            <a:prstGeom prst="ellipse">
              <a:avLst/>
            </a:prstGeom>
            <a:solidFill>
              <a:schemeClr val="accent4"/>
            </a:solidFill>
            <a:ln w="50800" cap="flat">
              <a:solidFill>
                <a:schemeClr val="tx1">
                  <a:alpha val="0"/>
                </a:schemeClr>
              </a:solidFill>
              <a:prstDash val="solid"/>
              <a:miter lim="800000"/>
              <a:headEnd type="none" w="med" len="med"/>
              <a:tailEnd type="none" w="med" len="med"/>
            </a:ln>
          </p:spPr>
          <p:txBody>
            <a:bodyPr wrap="none" lIns="0" tIns="0" rIns="0" bIns="0" anchor="ctr">
              <a:normAutofit/>
            </a:bodyPr>
            <a:lstStyle/>
            <a:p>
              <a:pPr algn="ctr">
                <a:defRPr/>
              </a:pPr>
              <a:r>
                <a:rPr lang="zh-CN" altLang="en-US" sz="1600" b="1">
                  <a:solidFill>
                    <a:schemeClr val="bg1"/>
                  </a:solidFill>
                  <a:cs typeface="+mn-ea"/>
                  <a:sym typeface="+mn-lt"/>
                </a:rPr>
                <a:t>Title text presets</a:t>
              </a:r>
            </a:p>
          </p:txBody>
        </p:sp>
        <p:sp>
          <p:nvSpPr>
            <p:cNvPr id="4" name="i$liḋe-Oval 6"/>
            <p:cNvSpPr/>
            <p:nvPr/>
          </p:nvSpPr>
          <p:spPr bwMode="auto">
            <a:xfrm>
              <a:off x="3967956" y="2991820"/>
              <a:ext cx="350044" cy="349341"/>
            </a:xfrm>
            <a:prstGeom prst="ellipse">
              <a:avLst/>
            </a:prstGeom>
            <a:solidFill>
              <a:schemeClr val="bg1">
                <a:lumMod val="75000"/>
                <a:alpha val="39999"/>
              </a:schemeClr>
            </a:solidFill>
            <a:ln w="50800" cap="flat">
              <a:solidFill>
                <a:schemeClr val="tx1">
                  <a:alpha val="0"/>
                </a:schemeClr>
              </a:solidFill>
              <a:prstDash val="solid"/>
              <a:miter lim="800000"/>
              <a:headEnd type="none" w="med" len="med"/>
              <a:tailEnd type="none" w="med" len="med"/>
            </a:ln>
          </p:spPr>
          <p:txBody>
            <a:bodyPr anchor="ctr"/>
            <a:lstStyle/>
            <a:p>
              <a:pPr algn="ctr"/>
              <a:endParaRPr>
                <a:cs typeface="+mn-ea"/>
                <a:sym typeface="+mn-lt"/>
              </a:endParaRPr>
            </a:p>
          </p:txBody>
        </p:sp>
        <p:sp>
          <p:nvSpPr>
            <p:cNvPr id="5" name="i$liḋe-Oval 7"/>
            <p:cNvSpPr/>
            <p:nvPr/>
          </p:nvSpPr>
          <p:spPr bwMode="auto">
            <a:xfrm>
              <a:off x="1524000" y="3225243"/>
              <a:ext cx="349250" cy="349341"/>
            </a:xfrm>
            <a:prstGeom prst="ellipse">
              <a:avLst/>
            </a:prstGeom>
            <a:solidFill>
              <a:schemeClr val="bg1">
                <a:lumMod val="75000"/>
                <a:alpha val="39999"/>
              </a:schemeClr>
            </a:solidFill>
            <a:ln w="50800" cap="flat">
              <a:solidFill>
                <a:schemeClr val="tx1">
                  <a:alpha val="0"/>
                </a:schemeClr>
              </a:solidFill>
              <a:prstDash val="solid"/>
              <a:miter lim="800000"/>
              <a:headEnd type="none" w="med" len="med"/>
              <a:tailEnd type="none" w="med" len="med"/>
            </a:ln>
          </p:spPr>
          <p:txBody>
            <a:bodyPr anchor="ctr"/>
            <a:lstStyle/>
            <a:p>
              <a:pPr algn="ctr"/>
              <a:endParaRPr>
                <a:cs typeface="+mn-ea"/>
                <a:sym typeface="+mn-lt"/>
              </a:endParaRPr>
            </a:p>
          </p:txBody>
        </p:sp>
        <p:sp>
          <p:nvSpPr>
            <p:cNvPr id="6" name="i$liḋe-Oval 8"/>
            <p:cNvSpPr/>
            <p:nvPr/>
          </p:nvSpPr>
          <p:spPr bwMode="auto">
            <a:xfrm>
              <a:off x="2010569" y="3754019"/>
              <a:ext cx="603250" cy="603408"/>
            </a:xfrm>
            <a:prstGeom prst="ellipse">
              <a:avLst/>
            </a:prstGeom>
            <a:solidFill>
              <a:schemeClr val="bg1">
                <a:lumMod val="75000"/>
                <a:alpha val="39999"/>
              </a:schemeClr>
            </a:solidFill>
            <a:ln w="50800" cap="flat">
              <a:solidFill>
                <a:schemeClr val="tx1">
                  <a:alpha val="0"/>
                </a:schemeClr>
              </a:solidFill>
              <a:prstDash val="solid"/>
              <a:miter lim="800000"/>
              <a:headEnd type="none" w="med" len="med"/>
              <a:tailEnd type="none" w="med" len="med"/>
            </a:ln>
          </p:spPr>
          <p:txBody>
            <a:bodyPr anchor="ctr"/>
            <a:lstStyle/>
            <a:p>
              <a:pPr algn="ctr"/>
              <a:endParaRPr>
                <a:cs typeface="+mn-ea"/>
                <a:sym typeface="+mn-lt"/>
              </a:endParaRPr>
            </a:p>
          </p:txBody>
        </p:sp>
        <p:sp>
          <p:nvSpPr>
            <p:cNvPr id="7" name="i$liḋe-Oval 9"/>
            <p:cNvSpPr/>
            <p:nvPr/>
          </p:nvSpPr>
          <p:spPr bwMode="auto">
            <a:xfrm>
              <a:off x="2486819" y="1319745"/>
              <a:ext cx="200819" cy="200871"/>
            </a:xfrm>
            <a:prstGeom prst="ellipse">
              <a:avLst/>
            </a:prstGeom>
            <a:solidFill>
              <a:schemeClr val="bg1">
                <a:lumMod val="75000"/>
                <a:alpha val="39999"/>
              </a:schemeClr>
            </a:solidFill>
            <a:ln w="50800" cap="flat">
              <a:solidFill>
                <a:schemeClr val="tx1">
                  <a:alpha val="0"/>
                </a:schemeClr>
              </a:solidFill>
              <a:prstDash val="solid"/>
              <a:miter lim="800000"/>
              <a:headEnd type="none" w="med" len="med"/>
              <a:tailEnd type="none" w="med" len="med"/>
            </a:ln>
          </p:spPr>
          <p:txBody>
            <a:bodyPr anchor="ctr"/>
            <a:lstStyle/>
            <a:p>
              <a:pPr algn="ctr"/>
              <a:endParaRPr>
                <a:cs typeface="+mn-ea"/>
                <a:sym typeface="+mn-lt"/>
              </a:endParaRPr>
            </a:p>
          </p:txBody>
        </p:sp>
        <p:sp>
          <p:nvSpPr>
            <p:cNvPr id="8" name="i$liḋe-Oval 10"/>
            <p:cNvSpPr/>
            <p:nvPr/>
          </p:nvSpPr>
          <p:spPr bwMode="auto">
            <a:xfrm>
              <a:off x="755650" y="2500360"/>
              <a:ext cx="433388" cy="435089"/>
            </a:xfrm>
            <a:prstGeom prst="ellipse">
              <a:avLst/>
            </a:prstGeom>
            <a:solidFill>
              <a:schemeClr val="bg1">
                <a:lumMod val="75000"/>
                <a:alpha val="39999"/>
              </a:schemeClr>
            </a:solidFill>
            <a:ln w="50800" cap="flat">
              <a:solidFill>
                <a:schemeClr val="tx1">
                  <a:alpha val="0"/>
                </a:schemeClr>
              </a:solidFill>
              <a:prstDash val="solid"/>
              <a:miter lim="800000"/>
              <a:headEnd type="none" w="med" len="med"/>
              <a:tailEnd type="none" w="med" len="med"/>
            </a:ln>
          </p:spPr>
          <p:txBody>
            <a:bodyPr anchor="ctr"/>
            <a:lstStyle/>
            <a:p>
              <a:pPr algn="ctr"/>
              <a:endParaRPr>
                <a:cs typeface="+mn-ea"/>
                <a:sym typeface="+mn-lt"/>
              </a:endParaRPr>
            </a:p>
          </p:txBody>
        </p:sp>
        <p:sp>
          <p:nvSpPr>
            <p:cNvPr id="9" name="i$liḋe-Oval 12"/>
            <p:cNvSpPr/>
            <p:nvPr/>
          </p:nvSpPr>
          <p:spPr bwMode="auto">
            <a:xfrm>
              <a:off x="4996764" y="1591208"/>
              <a:ext cx="2284976" cy="2283619"/>
            </a:xfrm>
            <a:prstGeom prst="ellipse">
              <a:avLst/>
            </a:prstGeom>
            <a:solidFill>
              <a:schemeClr val="accent1"/>
            </a:solidFill>
            <a:ln w="50800">
              <a:solidFill>
                <a:schemeClr val="tx1">
                  <a:alpha val="0"/>
                </a:schemeClr>
              </a:solidFill>
              <a:miter lim="800000"/>
            </a:ln>
          </p:spPr>
          <p:txBody>
            <a:bodyPr wrap="none" lIns="0" tIns="0" rIns="0" bIns="0" anchor="ctr">
              <a:normAutofit/>
            </a:bodyPr>
            <a:lstStyle/>
            <a:p>
              <a:pPr algn="ctr"/>
              <a:r>
                <a:rPr lang="zh-CN" altLang="en-US" sz="1600" b="1">
                  <a:solidFill>
                    <a:schemeClr val="bg1"/>
                  </a:solidFill>
                  <a:cs typeface="+mn-ea"/>
                  <a:sym typeface="+mn-lt"/>
                </a:rPr>
                <a:t>Title text presets</a:t>
              </a:r>
            </a:p>
          </p:txBody>
        </p:sp>
        <p:sp>
          <p:nvSpPr>
            <p:cNvPr id="10" name="i$liḋe-Oval 14"/>
            <p:cNvSpPr/>
            <p:nvPr/>
          </p:nvSpPr>
          <p:spPr bwMode="auto">
            <a:xfrm>
              <a:off x="4561682" y="2438933"/>
              <a:ext cx="326312" cy="326231"/>
            </a:xfrm>
            <a:prstGeom prst="ellipse">
              <a:avLst/>
            </a:prstGeom>
            <a:solidFill>
              <a:schemeClr val="bg1">
                <a:lumMod val="75000"/>
                <a:alpha val="20000"/>
              </a:schemeClr>
            </a:solidFill>
            <a:ln w="50800">
              <a:solidFill>
                <a:schemeClr val="tx1">
                  <a:alpha val="0"/>
                </a:schemeClr>
              </a:solidFill>
              <a:miter lim="800000"/>
            </a:ln>
          </p:spPr>
          <p:txBody>
            <a:bodyPr anchor="ctr"/>
            <a:lstStyle/>
            <a:p>
              <a:pPr algn="ctr"/>
              <a:endParaRPr>
                <a:cs typeface="+mn-ea"/>
                <a:sym typeface="+mn-lt"/>
              </a:endParaRPr>
            </a:p>
          </p:txBody>
        </p:sp>
        <p:sp>
          <p:nvSpPr>
            <p:cNvPr id="11" name="i$liḋe-Oval 15"/>
            <p:cNvSpPr/>
            <p:nvPr/>
          </p:nvSpPr>
          <p:spPr bwMode="auto">
            <a:xfrm>
              <a:off x="5878044" y="3744652"/>
              <a:ext cx="543853" cy="543719"/>
            </a:xfrm>
            <a:prstGeom prst="ellipse">
              <a:avLst/>
            </a:prstGeom>
            <a:solidFill>
              <a:schemeClr val="bg1">
                <a:lumMod val="75000"/>
                <a:alpha val="20000"/>
              </a:schemeClr>
            </a:solidFill>
            <a:ln w="50800">
              <a:solidFill>
                <a:schemeClr val="tx1">
                  <a:alpha val="0"/>
                </a:schemeClr>
              </a:solidFill>
              <a:miter lim="800000"/>
            </a:ln>
          </p:spPr>
          <p:txBody>
            <a:bodyPr anchor="ctr"/>
            <a:lstStyle/>
            <a:p>
              <a:pPr algn="ctr"/>
              <a:endParaRPr>
                <a:cs typeface="+mn-ea"/>
                <a:sym typeface="+mn-lt"/>
              </a:endParaRPr>
            </a:p>
          </p:txBody>
        </p:sp>
        <p:sp>
          <p:nvSpPr>
            <p:cNvPr id="12" name="i$liḋe-Oval 16"/>
            <p:cNvSpPr/>
            <p:nvPr/>
          </p:nvSpPr>
          <p:spPr bwMode="auto">
            <a:xfrm>
              <a:off x="6856979" y="1612639"/>
              <a:ext cx="173874" cy="173831"/>
            </a:xfrm>
            <a:prstGeom prst="ellipse">
              <a:avLst/>
            </a:prstGeom>
            <a:solidFill>
              <a:schemeClr val="bg1">
                <a:lumMod val="75000"/>
                <a:alpha val="20000"/>
              </a:schemeClr>
            </a:solidFill>
            <a:ln w="50800">
              <a:solidFill>
                <a:schemeClr val="tx1">
                  <a:alpha val="0"/>
                </a:schemeClr>
              </a:solidFill>
              <a:miter lim="800000"/>
            </a:ln>
          </p:spPr>
          <p:txBody>
            <a:bodyPr anchor="ctr"/>
            <a:lstStyle/>
            <a:p>
              <a:pPr algn="ctr"/>
              <a:endParaRPr>
                <a:cs typeface="+mn-ea"/>
                <a:sym typeface="+mn-lt"/>
              </a:endParaRPr>
            </a:p>
          </p:txBody>
        </p:sp>
        <p:sp>
          <p:nvSpPr>
            <p:cNvPr id="13" name="i$liḋe-Oval 17"/>
            <p:cNvSpPr/>
            <p:nvPr/>
          </p:nvSpPr>
          <p:spPr bwMode="auto">
            <a:xfrm>
              <a:off x="7118187" y="3298565"/>
              <a:ext cx="402530" cy="402431"/>
            </a:xfrm>
            <a:prstGeom prst="ellipse">
              <a:avLst/>
            </a:prstGeom>
            <a:solidFill>
              <a:schemeClr val="bg1">
                <a:lumMod val="75000"/>
                <a:alpha val="20000"/>
              </a:schemeClr>
            </a:solidFill>
            <a:ln w="50800">
              <a:solidFill>
                <a:schemeClr val="tx1">
                  <a:alpha val="0"/>
                </a:schemeClr>
              </a:solidFill>
              <a:miter lim="800000"/>
            </a:ln>
          </p:spPr>
          <p:txBody>
            <a:bodyPr anchor="ctr"/>
            <a:lstStyle/>
            <a:p>
              <a:pPr algn="ctr"/>
              <a:endParaRPr>
                <a:cs typeface="+mn-ea"/>
                <a:sym typeface="+mn-lt"/>
              </a:endParaRPr>
            </a:p>
          </p:txBody>
        </p:sp>
        <p:sp>
          <p:nvSpPr>
            <p:cNvPr id="14" name="i$liḋe-Oval 18"/>
            <p:cNvSpPr/>
            <p:nvPr/>
          </p:nvSpPr>
          <p:spPr bwMode="auto">
            <a:xfrm>
              <a:off x="7292061" y="2330189"/>
              <a:ext cx="489071" cy="489744"/>
            </a:xfrm>
            <a:prstGeom prst="ellipse">
              <a:avLst/>
            </a:prstGeom>
            <a:solidFill>
              <a:schemeClr val="bg1">
                <a:lumMod val="75000"/>
                <a:alpha val="20000"/>
              </a:schemeClr>
            </a:solidFill>
            <a:ln w="50800">
              <a:solidFill>
                <a:schemeClr val="tx1">
                  <a:alpha val="0"/>
                </a:schemeClr>
              </a:solidFill>
              <a:miter lim="800000"/>
            </a:ln>
          </p:spPr>
          <p:txBody>
            <a:bodyPr anchor="ctr"/>
            <a:lstStyle/>
            <a:p>
              <a:pPr algn="ctr"/>
              <a:endParaRPr>
                <a:cs typeface="+mn-ea"/>
                <a:sym typeface="+mn-lt"/>
              </a:endParaRPr>
            </a:p>
          </p:txBody>
        </p:sp>
        <p:sp>
          <p:nvSpPr>
            <p:cNvPr id="15" name="i$liḋe-Oval 20"/>
            <p:cNvSpPr/>
            <p:nvPr/>
          </p:nvSpPr>
          <p:spPr bwMode="auto">
            <a:xfrm>
              <a:off x="8528050" y="1592796"/>
              <a:ext cx="2294732" cy="2295525"/>
            </a:xfrm>
            <a:prstGeom prst="ellipse">
              <a:avLst/>
            </a:prstGeom>
            <a:solidFill>
              <a:schemeClr val="accent2"/>
            </a:solidFill>
            <a:ln w="50800">
              <a:solidFill>
                <a:schemeClr val="tx1">
                  <a:alpha val="0"/>
                </a:schemeClr>
              </a:solidFill>
              <a:miter lim="800000"/>
            </a:ln>
          </p:spPr>
          <p:txBody>
            <a:bodyPr wrap="none" lIns="0" tIns="0" rIns="0" bIns="0" anchor="ctr">
              <a:normAutofit/>
            </a:bodyPr>
            <a:lstStyle/>
            <a:p>
              <a:pPr algn="ctr"/>
              <a:r>
                <a:rPr lang="zh-CN" altLang="en-US" sz="1600" b="1">
                  <a:solidFill>
                    <a:schemeClr val="bg1"/>
                  </a:solidFill>
                  <a:cs typeface="+mn-ea"/>
                  <a:sym typeface="+mn-lt"/>
                </a:rPr>
                <a:t>Title text presets</a:t>
              </a:r>
            </a:p>
          </p:txBody>
        </p:sp>
        <p:sp>
          <p:nvSpPr>
            <p:cNvPr id="16" name="i$liḋe-Oval 22"/>
            <p:cNvSpPr/>
            <p:nvPr/>
          </p:nvSpPr>
          <p:spPr bwMode="auto">
            <a:xfrm>
              <a:off x="7981950" y="2551646"/>
              <a:ext cx="491331" cy="491331"/>
            </a:xfrm>
            <a:prstGeom prst="ellipse">
              <a:avLst/>
            </a:prstGeom>
            <a:solidFill>
              <a:schemeClr val="bg1">
                <a:lumMod val="75000"/>
                <a:alpha val="29803"/>
              </a:schemeClr>
            </a:solidFill>
            <a:ln w="50800">
              <a:solidFill>
                <a:schemeClr val="tx1">
                  <a:alpha val="0"/>
                </a:schemeClr>
              </a:solidFill>
              <a:miter lim="800000"/>
            </a:ln>
          </p:spPr>
          <p:txBody>
            <a:bodyPr anchor="ctr"/>
            <a:lstStyle/>
            <a:p>
              <a:pPr algn="ctr"/>
              <a:endParaRPr>
                <a:cs typeface="+mn-ea"/>
                <a:sym typeface="+mn-lt"/>
              </a:endParaRPr>
            </a:p>
          </p:txBody>
        </p:sp>
        <p:sp>
          <p:nvSpPr>
            <p:cNvPr id="17" name="i$liḋe-Oval 23"/>
            <p:cNvSpPr/>
            <p:nvPr/>
          </p:nvSpPr>
          <p:spPr bwMode="auto">
            <a:xfrm>
              <a:off x="9205913" y="912552"/>
              <a:ext cx="250825" cy="250825"/>
            </a:xfrm>
            <a:prstGeom prst="ellipse">
              <a:avLst/>
            </a:prstGeom>
            <a:solidFill>
              <a:schemeClr val="bg1">
                <a:lumMod val="75000"/>
                <a:alpha val="29803"/>
              </a:schemeClr>
            </a:solidFill>
            <a:ln w="50800">
              <a:solidFill>
                <a:schemeClr val="tx1">
                  <a:alpha val="0"/>
                </a:schemeClr>
              </a:solidFill>
              <a:miter lim="800000"/>
            </a:ln>
          </p:spPr>
          <p:txBody>
            <a:bodyPr anchor="ctr"/>
            <a:lstStyle/>
            <a:p>
              <a:pPr algn="ctr"/>
              <a:endParaRPr>
                <a:cs typeface="+mn-ea"/>
                <a:sym typeface="+mn-lt"/>
              </a:endParaRPr>
            </a:p>
          </p:txBody>
        </p:sp>
        <p:sp>
          <p:nvSpPr>
            <p:cNvPr id="18" name="îṣļîḑé-Oval 24"/>
            <p:cNvSpPr/>
            <p:nvPr/>
          </p:nvSpPr>
          <p:spPr bwMode="auto">
            <a:xfrm>
              <a:off x="10167144" y="3305708"/>
              <a:ext cx="623094" cy="623094"/>
            </a:xfrm>
            <a:prstGeom prst="ellipse">
              <a:avLst/>
            </a:prstGeom>
            <a:solidFill>
              <a:schemeClr val="bg1">
                <a:lumMod val="75000"/>
                <a:alpha val="29803"/>
              </a:schemeClr>
            </a:solidFill>
            <a:ln w="50800">
              <a:solidFill>
                <a:schemeClr val="tx1">
                  <a:alpha val="0"/>
                </a:schemeClr>
              </a:solidFill>
              <a:miter lim="800000"/>
            </a:ln>
          </p:spPr>
          <p:txBody>
            <a:bodyPr anchor="ctr"/>
            <a:lstStyle/>
            <a:p>
              <a:pPr algn="ctr"/>
              <a:endParaRPr>
                <a:cs typeface="+mn-ea"/>
                <a:sym typeface="+mn-lt"/>
              </a:endParaRPr>
            </a:p>
          </p:txBody>
        </p:sp>
        <p:sp>
          <p:nvSpPr>
            <p:cNvPr id="19" name="îṣļîḑé-Oval 25"/>
            <p:cNvSpPr/>
            <p:nvPr/>
          </p:nvSpPr>
          <p:spPr bwMode="auto">
            <a:xfrm>
              <a:off x="11358563" y="2868352"/>
              <a:ext cx="174625" cy="174625"/>
            </a:xfrm>
            <a:prstGeom prst="ellipse">
              <a:avLst/>
            </a:prstGeom>
            <a:solidFill>
              <a:schemeClr val="bg1">
                <a:lumMod val="75000"/>
                <a:alpha val="29803"/>
              </a:schemeClr>
            </a:solidFill>
            <a:ln w="50800">
              <a:solidFill>
                <a:schemeClr val="tx1">
                  <a:alpha val="0"/>
                </a:schemeClr>
              </a:solidFill>
              <a:miter lim="800000"/>
            </a:ln>
          </p:spPr>
          <p:txBody>
            <a:bodyPr anchor="ctr"/>
            <a:lstStyle/>
            <a:p>
              <a:pPr algn="ctr"/>
              <a:endParaRPr>
                <a:cs typeface="+mn-ea"/>
                <a:sym typeface="+mn-lt"/>
              </a:endParaRPr>
            </a:p>
          </p:txBody>
        </p:sp>
        <p:sp>
          <p:nvSpPr>
            <p:cNvPr id="20" name="îṣļîḑé-Oval 26"/>
            <p:cNvSpPr/>
            <p:nvPr/>
          </p:nvSpPr>
          <p:spPr bwMode="auto">
            <a:xfrm>
              <a:off x="9752013" y="1426108"/>
              <a:ext cx="415131" cy="415131"/>
            </a:xfrm>
            <a:prstGeom prst="ellipse">
              <a:avLst/>
            </a:prstGeom>
            <a:solidFill>
              <a:schemeClr val="bg1">
                <a:lumMod val="75000"/>
                <a:alpha val="29803"/>
              </a:schemeClr>
            </a:solidFill>
            <a:ln w="50800">
              <a:solidFill>
                <a:schemeClr val="tx1">
                  <a:alpha val="0"/>
                </a:schemeClr>
              </a:solidFill>
              <a:miter lim="800000"/>
            </a:ln>
          </p:spPr>
          <p:txBody>
            <a:bodyPr anchor="ctr"/>
            <a:lstStyle/>
            <a:p>
              <a:pPr algn="ctr"/>
              <a:endParaRPr>
                <a:cs typeface="+mn-ea"/>
                <a:sym typeface="+mn-lt"/>
              </a:endParaRPr>
            </a:p>
          </p:txBody>
        </p:sp>
        <p:grpSp>
          <p:nvGrpSpPr>
            <p:cNvPr id="21" name="Group 30"/>
            <p:cNvGrpSpPr/>
            <p:nvPr/>
          </p:nvGrpSpPr>
          <p:grpSpPr>
            <a:xfrm>
              <a:off x="4996764" y="3874827"/>
              <a:ext cx="2386516" cy="1473971"/>
              <a:chOff x="2237030" y="4835638"/>
              <a:chExt cx="2386516" cy="1473971"/>
            </a:xfrm>
          </p:grpSpPr>
          <p:sp>
            <p:nvSpPr>
              <p:cNvPr id="28" name="îṣļîḑé-TextBox 33"/>
              <p:cNvSpPr txBox="1"/>
              <p:nvPr/>
            </p:nvSpPr>
            <p:spPr bwMode="auto">
              <a:xfrm>
                <a:off x="2237030" y="4835638"/>
                <a:ext cx="2386516" cy="636357"/>
              </a:xfrm>
              <a:prstGeom prst="rect">
                <a:avLst/>
              </a:prstGeom>
              <a:noFill/>
            </p:spPr>
            <p:txBody>
              <a:bodyPr wrap="none" lIns="0" tIns="0" rIns="0" bIns="0" anchor="b" anchorCtr="1">
                <a:normAutofit/>
              </a:bodyPr>
              <a:lstStyle/>
              <a:p>
                <a:pPr latinLnBrk="0"/>
                <a:r>
                  <a:rPr lang="zh-CN" altLang="en-US" sz="1400">
                    <a:solidFill>
                      <a:schemeClr val="accent1">
                        <a:lumMod val="100000"/>
                      </a:schemeClr>
                    </a:solidFill>
                    <a:cs typeface="+mn-ea"/>
                    <a:sym typeface="+mn-lt"/>
                  </a:rPr>
                  <a:t>Title text presets</a:t>
                </a:r>
              </a:p>
            </p:txBody>
          </p:sp>
          <p:sp>
            <p:nvSpPr>
              <p:cNvPr id="29" name="îṣļîḑé-TextBox 36"/>
              <p:cNvSpPr txBox="1"/>
              <p:nvPr/>
            </p:nvSpPr>
            <p:spPr bwMode="auto">
              <a:xfrm>
                <a:off x="2237030" y="5471995"/>
                <a:ext cx="2386516" cy="837614"/>
              </a:xfrm>
              <a:prstGeom prst="rect">
                <a:avLst/>
              </a:prstGeom>
              <a:noFill/>
            </p:spPr>
            <p:txBody>
              <a:bodyPr wrap="square" lIns="90000" tIns="46800" rIns="90000" bIns="46800" anchor="ctr" anchorCtr="1">
                <a:normAutofit/>
              </a:bodyPr>
              <a:lstStyle/>
              <a:p>
                <a:pPr latinLnBrk="0">
                  <a:lnSpc>
                    <a:spcPct val="120000"/>
                  </a:lnSpc>
                </a:pPr>
                <a:r>
                  <a:rPr lang="zh-CN" altLang="en-US" sz="1000">
                    <a:solidFill>
                      <a:schemeClr val="tx1">
                        <a:lumMod val="85000"/>
                        <a:lumOff val="15000"/>
                      </a:schemeClr>
                    </a:solidFill>
                    <a:cs typeface="+mn-ea"/>
                    <a:sym typeface="+mn-lt"/>
                  </a:rPr>
                  <a:t>This section is displayed as a text layout </a:t>
                </a:r>
                <a:br>
                  <a:rPr lang="zh-CN" altLang="en-US" sz="1000">
                    <a:solidFill>
                      <a:schemeClr val="tx1">
                        <a:lumMod val="85000"/>
                        <a:lumOff val="15000"/>
                      </a:schemeClr>
                    </a:solidFill>
                    <a:cs typeface="+mn-ea"/>
                    <a:sym typeface="+mn-lt"/>
                  </a:rPr>
                </a:br>
                <a:r>
                  <a:rPr lang="zh-CN" altLang="en-US" sz="1000">
                    <a:solidFill>
                      <a:schemeClr val="tx1">
                        <a:lumMod val="85000"/>
                        <a:lumOff val="15000"/>
                      </a:schemeClr>
                    </a:solidFill>
                    <a:cs typeface="+mn-ea"/>
                    <a:sym typeface="+mn-lt"/>
                  </a:rPr>
                  <a:t>(It is recommended to use theme font)</a:t>
                </a:r>
              </a:p>
            </p:txBody>
          </p:sp>
        </p:grpSp>
        <p:grpSp>
          <p:nvGrpSpPr>
            <p:cNvPr id="22" name="Group 39"/>
            <p:cNvGrpSpPr/>
            <p:nvPr/>
          </p:nvGrpSpPr>
          <p:grpSpPr>
            <a:xfrm>
              <a:off x="8488254" y="3888321"/>
              <a:ext cx="2386516" cy="1473971"/>
              <a:chOff x="2237030" y="4835638"/>
              <a:chExt cx="2386516" cy="1473971"/>
            </a:xfrm>
          </p:grpSpPr>
          <p:sp>
            <p:nvSpPr>
              <p:cNvPr id="26" name="îṣļîḑé-TextBox 40"/>
              <p:cNvSpPr txBox="1"/>
              <p:nvPr/>
            </p:nvSpPr>
            <p:spPr bwMode="auto">
              <a:xfrm>
                <a:off x="2237030" y="4835638"/>
                <a:ext cx="2386516" cy="636357"/>
              </a:xfrm>
              <a:prstGeom prst="rect">
                <a:avLst/>
              </a:prstGeom>
              <a:noFill/>
            </p:spPr>
            <p:txBody>
              <a:bodyPr wrap="none" lIns="0" tIns="0" rIns="0" bIns="0" anchor="b" anchorCtr="1">
                <a:normAutofit/>
              </a:bodyPr>
              <a:lstStyle/>
              <a:p>
                <a:pPr latinLnBrk="0"/>
                <a:r>
                  <a:rPr lang="zh-CN" altLang="en-US" sz="1400">
                    <a:solidFill>
                      <a:schemeClr val="accent2">
                        <a:lumMod val="100000"/>
                      </a:schemeClr>
                    </a:solidFill>
                    <a:cs typeface="+mn-ea"/>
                    <a:sym typeface="+mn-lt"/>
                  </a:rPr>
                  <a:t>Title text presets</a:t>
                </a:r>
              </a:p>
            </p:txBody>
          </p:sp>
          <p:sp>
            <p:nvSpPr>
              <p:cNvPr id="27" name="îṣļîḑé-TextBox 41"/>
              <p:cNvSpPr txBox="1"/>
              <p:nvPr/>
            </p:nvSpPr>
            <p:spPr bwMode="auto">
              <a:xfrm>
                <a:off x="2237030" y="5471995"/>
                <a:ext cx="2386516" cy="837614"/>
              </a:xfrm>
              <a:prstGeom prst="rect">
                <a:avLst/>
              </a:prstGeom>
              <a:noFill/>
            </p:spPr>
            <p:txBody>
              <a:bodyPr wrap="square" lIns="90000" tIns="46800" rIns="90000" bIns="46800" anchor="ctr" anchorCtr="1">
                <a:normAutofit/>
              </a:bodyPr>
              <a:lstStyle/>
              <a:p>
                <a:pPr latinLnBrk="0">
                  <a:lnSpc>
                    <a:spcPct val="120000"/>
                  </a:lnSpc>
                </a:pPr>
                <a:r>
                  <a:rPr lang="zh-CN" altLang="en-US" sz="1000">
                    <a:solidFill>
                      <a:schemeClr val="tx1">
                        <a:lumMod val="85000"/>
                        <a:lumOff val="15000"/>
                      </a:schemeClr>
                    </a:solidFill>
                    <a:cs typeface="+mn-ea"/>
                    <a:sym typeface="+mn-lt"/>
                  </a:rPr>
                  <a:t>This section is displayed as a text layout </a:t>
                </a:r>
                <a:br>
                  <a:rPr lang="zh-CN" altLang="en-US" sz="1000">
                    <a:solidFill>
                      <a:schemeClr val="tx1">
                        <a:lumMod val="85000"/>
                        <a:lumOff val="15000"/>
                      </a:schemeClr>
                    </a:solidFill>
                    <a:cs typeface="+mn-ea"/>
                    <a:sym typeface="+mn-lt"/>
                  </a:rPr>
                </a:br>
                <a:r>
                  <a:rPr lang="zh-CN" altLang="en-US" sz="1000">
                    <a:solidFill>
                      <a:schemeClr val="tx1">
                        <a:lumMod val="85000"/>
                        <a:lumOff val="15000"/>
                      </a:schemeClr>
                    </a:solidFill>
                    <a:cs typeface="+mn-ea"/>
                    <a:sym typeface="+mn-lt"/>
                  </a:rPr>
                  <a:t>(It is recommended to use theme font)</a:t>
                </a:r>
              </a:p>
            </p:txBody>
          </p:sp>
        </p:grpSp>
        <p:grpSp>
          <p:nvGrpSpPr>
            <p:cNvPr id="23" name="Group 42"/>
            <p:cNvGrpSpPr/>
            <p:nvPr/>
          </p:nvGrpSpPr>
          <p:grpSpPr>
            <a:xfrm>
              <a:off x="1478723" y="3888321"/>
              <a:ext cx="2386516" cy="1473971"/>
              <a:chOff x="2237030" y="4835638"/>
              <a:chExt cx="2386516" cy="1473971"/>
            </a:xfrm>
          </p:grpSpPr>
          <p:sp>
            <p:nvSpPr>
              <p:cNvPr id="24" name="îṣļîḑé-TextBox 43"/>
              <p:cNvSpPr txBox="1"/>
              <p:nvPr/>
            </p:nvSpPr>
            <p:spPr bwMode="auto">
              <a:xfrm>
                <a:off x="2237030" y="4835638"/>
                <a:ext cx="2386516" cy="636357"/>
              </a:xfrm>
              <a:prstGeom prst="rect">
                <a:avLst/>
              </a:prstGeom>
              <a:noFill/>
            </p:spPr>
            <p:txBody>
              <a:bodyPr wrap="none" lIns="0" tIns="0" rIns="0" bIns="0" anchor="b" anchorCtr="1">
                <a:normAutofit/>
              </a:bodyPr>
              <a:lstStyle/>
              <a:p>
                <a:pPr latinLnBrk="0"/>
                <a:r>
                  <a:rPr lang="zh-CN" altLang="en-US" sz="1400">
                    <a:solidFill>
                      <a:schemeClr val="accent4">
                        <a:lumMod val="100000"/>
                      </a:schemeClr>
                    </a:solidFill>
                    <a:cs typeface="+mn-ea"/>
                    <a:sym typeface="+mn-lt"/>
                  </a:rPr>
                  <a:t>Title text presets</a:t>
                </a:r>
              </a:p>
            </p:txBody>
          </p:sp>
          <p:sp>
            <p:nvSpPr>
              <p:cNvPr id="25" name="îṣļîḑé-TextBox 44"/>
              <p:cNvSpPr txBox="1"/>
              <p:nvPr/>
            </p:nvSpPr>
            <p:spPr bwMode="auto">
              <a:xfrm>
                <a:off x="2237030" y="5471995"/>
                <a:ext cx="2386516" cy="837614"/>
              </a:xfrm>
              <a:prstGeom prst="rect">
                <a:avLst/>
              </a:prstGeom>
              <a:noFill/>
            </p:spPr>
            <p:txBody>
              <a:bodyPr wrap="square" lIns="90000" tIns="46800" rIns="90000" bIns="46800" anchor="ctr" anchorCtr="1">
                <a:normAutofit/>
              </a:bodyPr>
              <a:lstStyle/>
              <a:p>
                <a:pPr latinLnBrk="0">
                  <a:lnSpc>
                    <a:spcPct val="120000"/>
                  </a:lnSpc>
                </a:pPr>
                <a:r>
                  <a:rPr lang="zh-CN" altLang="en-US" sz="1000">
                    <a:solidFill>
                      <a:schemeClr val="tx1">
                        <a:lumMod val="85000"/>
                        <a:lumOff val="15000"/>
                      </a:schemeClr>
                    </a:solidFill>
                    <a:cs typeface="+mn-ea"/>
                    <a:sym typeface="+mn-lt"/>
                  </a:rPr>
                  <a:t>This section is displayed as a text layout </a:t>
                </a:r>
                <a:br>
                  <a:rPr lang="zh-CN" altLang="en-US" sz="1000">
                    <a:solidFill>
                      <a:schemeClr val="tx1">
                        <a:lumMod val="85000"/>
                        <a:lumOff val="15000"/>
                      </a:schemeClr>
                    </a:solidFill>
                    <a:cs typeface="+mn-ea"/>
                    <a:sym typeface="+mn-lt"/>
                  </a:rPr>
                </a:br>
                <a:r>
                  <a:rPr lang="zh-CN" altLang="en-US" sz="1000">
                    <a:solidFill>
                      <a:schemeClr val="tx1">
                        <a:lumMod val="85000"/>
                        <a:lumOff val="15000"/>
                      </a:schemeClr>
                    </a:solidFill>
                    <a:cs typeface="+mn-ea"/>
                    <a:sym typeface="+mn-lt"/>
                  </a:rPr>
                  <a:t>(It is recommended to use theme font)</a:t>
                </a:r>
              </a:p>
            </p:txBody>
          </p:sp>
        </p:grpSp>
      </p:grpSp>
    </p:spTree>
    <p:custDataLst>
      <p:tags r:id="rId2"/>
    </p:custDataLst>
    <p:extLst>
      <p:ext uri="{BB962C8B-B14F-4D97-AF65-F5344CB8AC3E}">
        <p14:creationId xmlns:p14="http://schemas.microsoft.com/office/powerpoint/2010/main" val="1870471760"/>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ff046462-8c9a-41de-be9b-b891edde3d06"/>
          <p:cNvGrpSpPr>
            <a:grpSpLocks noChangeAspect="1"/>
          </p:cNvGrpSpPr>
          <p:nvPr/>
        </p:nvGrpSpPr>
        <p:grpSpPr>
          <a:xfrm>
            <a:off x="1272451" y="1409449"/>
            <a:ext cx="9647100" cy="3921601"/>
            <a:chOff x="1272450" y="1409448"/>
            <a:chExt cx="9647099" cy="3921601"/>
          </a:xfrm>
        </p:grpSpPr>
        <p:grpSp>
          <p:nvGrpSpPr>
            <p:cNvPr id="3" name="Group 7"/>
            <p:cNvGrpSpPr/>
            <p:nvPr/>
          </p:nvGrpSpPr>
          <p:grpSpPr>
            <a:xfrm>
              <a:off x="1272450" y="1409448"/>
              <a:ext cx="9647099" cy="2700650"/>
              <a:chOff x="898488" y="1755251"/>
              <a:chExt cx="10394993" cy="2910018"/>
            </a:xfrm>
          </p:grpSpPr>
          <p:grpSp>
            <p:nvGrpSpPr>
              <p:cNvPr id="17" name="Group 2"/>
              <p:cNvGrpSpPr/>
              <p:nvPr/>
            </p:nvGrpSpPr>
            <p:grpSpPr>
              <a:xfrm>
                <a:off x="898488" y="1755251"/>
                <a:ext cx="2448156" cy="2910018"/>
                <a:chOff x="898488" y="1755251"/>
                <a:chExt cx="2448156" cy="2910018"/>
              </a:xfrm>
            </p:grpSpPr>
            <p:sp>
              <p:nvSpPr>
                <p:cNvPr id="47" name="iS1ide-Trapezoid 39"/>
                <p:cNvSpPr/>
                <p:nvPr/>
              </p:nvSpPr>
              <p:spPr>
                <a:xfrm rot="10800000">
                  <a:off x="898488" y="2980372"/>
                  <a:ext cx="2448154" cy="106052"/>
                </a:xfrm>
                <a:prstGeom prst="trapezoid">
                  <a:avLst>
                    <a:gd name="adj" fmla="val 75086"/>
                  </a:avLst>
                </a:prstGeom>
                <a:pattFill prst="dkDnDiag">
                  <a:fgClr>
                    <a:schemeClr val="accent1">
                      <a:lumMod val="50000"/>
                    </a:schemeClr>
                  </a:fgClr>
                  <a:bgClr>
                    <a:schemeClr val="accent1">
                      <a:lumMod val="75000"/>
                    </a:schemeClr>
                  </a:bgClr>
                </a:pattFill>
                <a:ln w="3175">
                  <a:noFill/>
                </a:ln>
              </p:spPr>
              <p:txBody>
                <a:bodyPr anchor="ctr"/>
                <a:lstStyle/>
                <a:p>
                  <a:pPr algn="ctr"/>
                  <a:endParaRPr>
                    <a:cs typeface="+mn-ea"/>
                    <a:sym typeface="+mn-lt"/>
                  </a:endParaRPr>
                </a:p>
              </p:txBody>
            </p:sp>
            <p:sp>
              <p:nvSpPr>
                <p:cNvPr id="48" name="iS1ide-Trapezoid 40"/>
                <p:cNvSpPr/>
                <p:nvPr/>
              </p:nvSpPr>
              <p:spPr>
                <a:xfrm rot="10800000">
                  <a:off x="1354262" y="4559217"/>
                  <a:ext cx="1549106" cy="106052"/>
                </a:xfrm>
                <a:prstGeom prst="trapezoid">
                  <a:avLst>
                    <a:gd name="adj" fmla="val 75086"/>
                  </a:avLst>
                </a:prstGeom>
                <a:pattFill prst="dkDnDiag">
                  <a:fgClr>
                    <a:schemeClr val="accent1">
                      <a:lumMod val="50000"/>
                    </a:schemeClr>
                  </a:fgClr>
                  <a:bgClr>
                    <a:schemeClr val="accent1">
                      <a:lumMod val="75000"/>
                    </a:schemeClr>
                  </a:bgClr>
                </a:pattFill>
                <a:ln w="3175">
                  <a:noFill/>
                </a:ln>
              </p:spPr>
              <p:txBody>
                <a:bodyPr anchor="ctr"/>
                <a:lstStyle/>
                <a:p>
                  <a:pPr algn="ctr"/>
                  <a:endParaRPr>
                    <a:cs typeface="+mn-ea"/>
                    <a:sym typeface="+mn-lt"/>
                  </a:endParaRPr>
                </a:p>
              </p:txBody>
            </p:sp>
            <p:sp>
              <p:nvSpPr>
                <p:cNvPr id="49" name="iS1ide-Arrow: Up 41"/>
                <p:cNvSpPr/>
                <p:nvPr/>
              </p:nvSpPr>
              <p:spPr>
                <a:xfrm>
                  <a:off x="898490" y="1755251"/>
                  <a:ext cx="2448154" cy="2801165"/>
                </a:xfrm>
                <a:prstGeom prst="upArrow">
                  <a:avLst>
                    <a:gd name="adj1" fmla="val 63377"/>
                    <a:gd name="adj2" fmla="val 50000"/>
                  </a:avLst>
                </a:prstGeom>
                <a:solidFill>
                  <a:schemeClr val="accent1"/>
                </a:solidFill>
                <a:ln w="3175" cap="flat" cmpd="sng" algn="ctr">
                  <a:noFill/>
                  <a:prstDash val="solid"/>
                </a:ln>
                <a:effectLst>
                  <a:outerShdw dist="25400" dir="5400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50" name="iS1ide-Freeform: Shape 59"/>
                <p:cNvSpPr/>
                <p:nvPr/>
              </p:nvSpPr>
              <p:spPr bwMode="auto">
                <a:xfrm>
                  <a:off x="1818993" y="2487757"/>
                  <a:ext cx="607144" cy="404762"/>
                </a:xfrm>
                <a:custGeom>
                  <a:avLst/>
                  <a:gdLst>
                    <a:gd name="T0" fmla="*/ 271245842 w 21600"/>
                    <a:gd name="T1" fmla="*/ 0 h 21600"/>
                    <a:gd name="T2" fmla="*/ 23038200 w 21600"/>
                    <a:gd name="T3" fmla="*/ 0 h 21600"/>
                    <a:gd name="T4" fmla="*/ 0 w 21600"/>
                    <a:gd name="T5" fmla="*/ 6760360 h 21600"/>
                    <a:gd name="T6" fmla="*/ 0 w 21600"/>
                    <a:gd name="T7" fmla="*/ 51369316 h 21600"/>
                    <a:gd name="T8" fmla="*/ 23038200 w 21600"/>
                    <a:gd name="T9" fmla="*/ 58129677 h 21600"/>
                    <a:gd name="T10" fmla="*/ 271245842 w 21600"/>
                    <a:gd name="T11" fmla="*/ 58129677 h 21600"/>
                    <a:gd name="T12" fmla="*/ 294284053 w 21600"/>
                    <a:gd name="T13" fmla="*/ 51369316 h 21600"/>
                    <a:gd name="T14" fmla="*/ 294284053 w 21600"/>
                    <a:gd name="T15" fmla="*/ 6760360 h 21600"/>
                    <a:gd name="T16" fmla="*/ 271245842 w 21600"/>
                    <a:gd name="T17" fmla="*/ 0 h 21600"/>
                    <a:gd name="T18" fmla="*/ 23038200 w 21600"/>
                    <a:gd name="T19" fmla="*/ 5366279 h 21600"/>
                    <a:gd name="T20" fmla="*/ 271245842 w 21600"/>
                    <a:gd name="T21" fmla="*/ 5366279 h 21600"/>
                    <a:gd name="T22" fmla="*/ 275999976 w 21600"/>
                    <a:gd name="T23" fmla="*/ 6760360 h 21600"/>
                    <a:gd name="T24" fmla="*/ 275999976 w 21600"/>
                    <a:gd name="T25" fmla="*/ 11677128 h 21600"/>
                    <a:gd name="T26" fmla="*/ 18284077 w 21600"/>
                    <a:gd name="T27" fmla="*/ 11677128 h 21600"/>
                    <a:gd name="T28" fmla="*/ 18284077 w 21600"/>
                    <a:gd name="T29" fmla="*/ 6760360 h 21600"/>
                    <a:gd name="T30" fmla="*/ 23038200 w 21600"/>
                    <a:gd name="T31" fmla="*/ 5366279 h 21600"/>
                    <a:gd name="T32" fmla="*/ 271245842 w 21600"/>
                    <a:gd name="T33" fmla="*/ 52763398 h 21600"/>
                    <a:gd name="T34" fmla="*/ 23038200 w 21600"/>
                    <a:gd name="T35" fmla="*/ 52763398 h 21600"/>
                    <a:gd name="T36" fmla="*/ 18284077 w 21600"/>
                    <a:gd name="T37" fmla="*/ 51371967 h 21600"/>
                    <a:gd name="T38" fmla="*/ 18284077 w 21600"/>
                    <a:gd name="T39" fmla="*/ 24535697 h 21600"/>
                    <a:gd name="T40" fmla="*/ 275999976 w 21600"/>
                    <a:gd name="T41" fmla="*/ 24535697 h 21600"/>
                    <a:gd name="T42" fmla="*/ 275999976 w 21600"/>
                    <a:gd name="T43" fmla="*/ 51371967 h 21600"/>
                    <a:gd name="T44" fmla="*/ 271245842 w 21600"/>
                    <a:gd name="T45" fmla="*/ 52763398 h 21600"/>
                    <a:gd name="T46" fmla="*/ 271245842 w 21600"/>
                    <a:gd name="T47" fmla="*/ 52763398 h 2160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600" h="21600">
                      <a:moveTo>
                        <a:pt x="19909" y="0"/>
                      </a:moveTo>
                      <a:lnTo>
                        <a:pt x="1691" y="0"/>
                      </a:lnTo>
                      <a:cubicBezTo>
                        <a:pt x="761" y="0"/>
                        <a:pt x="0" y="1131"/>
                        <a:pt x="0" y="2512"/>
                      </a:cubicBezTo>
                      <a:lnTo>
                        <a:pt x="0" y="19088"/>
                      </a:lnTo>
                      <a:cubicBezTo>
                        <a:pt x="0" y="20469"/>
                        <a:pt x="761" y="21600"/>
                        <a:pt x="1691" y="21600"/>
                      </a:cubicBezTo>
                      <a:lnTo>
                        <a:pt x="19909" y="21600"/>
                      </a:lnTo>
                      <a:cubicBezTo>
                        <a:pt x="20840" y="21600"/>
                        <a:pt x="21600" y="20469"/>
                        <a:pt x="21600" y="19088"/>
                      </a:cubicBezTo>
                      <a:lnTo>
                        <a:pt x="21600" y="2512"/>
                      </a:lnTo>
                      <a:cubicBezTo>
                        <a:pt x="21600" y="1131"/>
                        <a:pt x="20839" y="0"/>
                        <a:pt x="19909" y="0"/>
                      </a:cubicBezTo>
                      <a:close/>
                      <a:moveTo>
                        <a:pt x="1691" y="1994"/>
                      </a:moveTo>
                      <a:lnTo>
                        <a:pt x="19909" y="1994"/>
                      </a:lnTo>
                      <a:cubicBezTo>
                        <a:pt x="20098" y="1994"/>
                        <a:pt x="20258" y="2232"/>
                        <a:pt x="20258" y="2512"/>
                      </a:cubicBezTo>
                      <a:lnTo>
                        <a:pt x="20258" y="4339"/>
                      </a:lnTo>
                      <a:lnTo>
                        <a:pt x="1342" y="4339"/>
                      </a:lnTo>
                      <a:lnTo>
                        <a:pt x="1342" y="2512"/>
                      </a:lnTo>
                      <a:cubicBezTo>
                        <a:pt x="1342" y="2232"/>
                        <a:pt x="1502" y="1994"/>
                        <a:pt x="1691" y="1994"/>
                      </a:cubicBezTo>
                      <a:close/>
                      <a:moveTo>
                        <a:pt x="19909" y="19606"/>
                      </a:moveTo>
                      <a:lnTo>
                        <a:pt x="1691" y="19606"/>
                      </a:lnTo>
                      <a:cubicBezTo>
                        <a:pt x="1502" y="19606"/>
                        <a:pt x="1342" y="19369"/>
                        <a:pt x="1342" y="19089"/>
                      </a:cubicBezTo>
                      <a:lnTo>
                        <a:pt x="1342" y="9117"/>
                      </a:lnTo>
                      <a:lnTo>
                        <a:pt x="20258" y="9117"/>
                      </a:lnTo>
                      <a:lnTo>
                        <a:pt x="20258" y="19089"/>
                      </a:lnTo>
                      <a:cubicBezTo>
                        <a:pt x="20258" y="19368"/>
                        <a:pt x="20098" y="19606"/>
                        <a:pt x="19909" y="19606"/>
                      </a:cubicBezTo>
                      <a:close/>
                      <a:moveTo>
                        <a:pt x="19909" y="19606"/>
                      </a:moveTo>
                    </a:path>
                  </a:pathLst>
                </a:custGeom>
                <a:solidFill>
                  <a:srgbClr val="FFFFFF"/>
                </a:solidFill>
                <a:ln>
                  <a:noFill/>
                </a:ln>
              </p:spPr>
              <p:txBody>
                <a:bodyPr anchor="ctr"/>
                <a:lstStyle/>
                <a:p>
                  <a:pPr algn="ctr"/>
                  <a:endParaRPr>
                    <a:cs typeface="+mn-ea"/>
                    <a:sym typeface="+mn-lt"/>
                  </a:endParaRPr>
                </a:p>
              </p:txBody>
            </p:sp>
            <p:grpSp>
              <p:nvGrpSpPr>
                <p:cNvPr id="51" name="Group 30"/>
                <p:cNvGrpSpPr/>
                <p:nvPr/>
              </p:nvGrpSpPr>
              <p:grpSpPr>
                <a:xfrm>
                  <a:off x="1354261" y="3524732"/>
                  <a:ext cx="1549107" cy="593624"/>
                  <a:chOff x="725817" y="2270701"/>
                  <a:chExt cx="1889082" cy="593624"/>
                </a:xfrm>
              </p:grpSpPr>
              <p:sp>
                <p:nvSpPr>
                  <p:cNvPr id="52" name="iS1ide-Rectangle 31"/>
                  <p:cNvSpPr/>
                  <p:nvPr/>
                </p:nvSpPr>
                <p:spPr>
                  <a:xfrm>
                    <a:off x="725817" y="2270701"/>
                    <a:ext cx="1889082" cy="246221"/>
                  </a:xfrm>
                  <a:prstGeom prst="rect">
                    <a:avLst/>
                  </a:prstGeom>
                </p:spPr>
                <p:txBody>
                  <a:bodyPr wrap="none" lIns="0" tIns="0" rIns="0" bIns="0">
                    <a:normAutofit fontScale="95000" lnSpcReduction="10000"/>
                  </a:bodyPr>
                  <a:lstStyle/>
                  <a:p>
                    <a:pPr algn="ctr"/>
                    <a:r>
                      <a:rPr lang="zh-CN" altLang="en-US" sz="1600" b="1">
                        <a:solidFill>
                          <a:schemeClr val="bg1"/>
                        </a:solidFill>
                        <a:cs typeface="+mn-ea"/>
                        <a:sym typeface="+mn-lt"/>
                      </a:rPr>
                      <a:t>Title text presets</a:t>
                    </a:r>
                  </a:p>
                </p:txBody>
              </p:sp>
              <p:sp>
                <p:nvSpPr>
                  <p:cNvPr id="53" name="iS1ide-Rectangle 32"/>
                  <p:cNvSpPr/>
                  <p:nvPr/>
                </p:nvSpPr>
                <p:spPr>
                  <a:xfrm>
                    <a:off x="725817" y="2516922"/>
                    <a:ext cx="1889082" cy="347403"/>
                  </a:xfrm>
                  <a:prstGeom prst="rect">
                    <a:avLst/>
                  </a:prstGeom>
                </p:spPr>
                <p:txBody>
                  <a:bodyPr wrap="square" lIns="0" tIns="0" rIns="0" bIns="0">
                    <a:normAutofit fontScale="70000" lnSpcReduction="20000"/>
                  </a:bodyPr>
                  <a:lstStyle/>
                  <a:p>
                    <a:pPr algn="ctr">
                      <a:lnSpc>
                        <a:spcPct val="120000"/>
                      </a:lnSpc>
                    </a:pPr>
                    <a:r>
                      <a:rPr lang="zh-CN" altLang="en-US" sz="900">
                        <a:solidFill>
                          <a:schemeClr val="bg1"/>
                        </a:solidFill>
                        <a:cs typeface="+mn-ea"/>
                        <a:sym typeface="+mn-lt"/>
                      </a:rPr>
                      <a:t>This section is displayed as a text layout</a:t>
                    </a:r>
                    <a:br>
                      <a:rPr lang="zh-CN" altLang="en-US" sz="900">
                        <a:solidFill>
                          <a:schemeClr val="bg1"/>
                        </a:solidFill>
                        <a:cs typeface="+mn-ea"/>
                        <a:sym typeface="+mn-lt"/>
                      </a:rPr>
                    </a:br>
                    <a:r>
                      <a:rPr lang="zh-CN" altLang="en-US" sz="900">
                        <a:solidFill>
                          <a:schemeClr val="bg1"/>
                        </a:solidFill>
                        <a:cs typeface="+mn-ea"/>
                        <a:sym typeface="+mn-lt"/>
                      </a:rPr>
                      <a:t>(It is recommended to use theme font)</a:t>
                    </a:r>
                  </a:p>
                </p:txBody>
              </p:sp>
            </p:grpSp>
          </p:grpSp>
          <p:grpSp>
            <p:nvGrpSpPr>
              <p:cNvPr id="18" name="Group 3"/>
              <p:cNvGrpSpPr/>
              <p:nvPr/>
            </p:nvGrpSpPr>
            <p:grpSpPr>
              <a:xfrm>
                <a:off x="3547433" y="1755251"/>
                <a:ext cx="2448156" cy="2910018"/>
                <a:chOff x="3547433" y="1755251"/>
                <a:chExt cx="2448156" cy="2910018"/>
              </a:xfrm>
            </p:grpSpPr>
            <p:sp>
              <p:nvSpPr>
                <p:cNvPr id="38" name="iS1ide-Trapezoid 43"/>
                <p:cNvSpPr/>
                <p:nvPr/>
              </p:nvSpPr>
              <p:spPr>
                <a:xfrm rot="10800000">
                  <a:off x="3547433" y="2980372"/>
                  <a:ext cx="2448154" cy="106052"/>
                </a:xfrm>
                <a:prstGeom prst="trapezoid">
                  <a:avLst>
                    <a:gd name="adj" fmla="val 75086"/>
                  </a:avLst>
                </a:prstGeom>
                <a:pattFill prst="dkDnDiag">
                  <a:fgClr>
                    <a:schemeClr val="accent2">
                      <a:lumMod val="50000"/>
                    </a:schemeClr>
                  </a:fgClr>
                  <a:bgClr>
                    <a:schemeClr val="accent2">
                      <a:lumMod val="75000"/>
                    </a:schemeClr>
                  </a:bgClr>
                </a:pattFill>
                <a:ln w="3175">
                  <a:noFill/>
                </a:ln>
              </p:spPr>
              <p:txBody>
                <a:bodyPr anchor="ctr"/>
                <a:lstStyle/>
                <a:p>
                  <a:pPr algn="ctr"/>
                  <a:endParaRPr>
                    <a:cs typeface="+mn-ea"/>
                    <a:sym typeface="+mn-lt"/>
                  </a:endParaRPr>
                </a:p>
              </p:txBody>
            </p:sp>
            <p:sp>
              <p:nvSpPr>
                <p:cNvPr id="39" name="iS1ide-Trapezoid 44"/>
                <p:cNvSpPr/>
                <p:nvPr/>
              </p:nvSpPr>
              <p:spPr>
                <a:xfrm rot="10800000">
                  <a:off x="4003207" y="4559217"/>
                  <a:ext cx="1549106" cy="106052"/>
                </a:xfrm>
                <a:prstGeom prst="trapezoid">
                  <a:avLst>
                    <a:gd name="adj" fmla="val 75086"/>
                  </a:avLst>
                </a:prstGeom>
                <a:pattFill prst="dkDnDiag">
                  <a:fgClr>
                    <a:schemeClr val="accent2">
                      <a:lumMod val="50000"/>
                    </a:schemeClr>
                  </a:fgClr>
                  <a:bgClr>
                    <a:schemeClr val="accent2">
                      <a:lumMod val="75000"/>
                    </a:schemeClr>
                  </a:bgClr>
                </a:pattFill>
                <a:ln w="3175">
                  <a:noFill/>
                </a:ln>
              </p:spPr>
              <p:txBody>
                <a:bodyPr anchor="ctr"/>
                <a:lstStyle/>
                <a:p>
                  <a:pPr algn="ctr"/>
                  <a:endParaRPr>
                    <a:cs typeface="+mn-ea"/>
                    <a:sym typeface="+mn-lt"/>
                  </a:endParaRPr>
                </a:p>
              </p:txBody>
            </p:sp>
            <p:sp>
              <p:nvSpPr>
                <p:cNvPr id="40" name="iS1ide-Arrow: Up 45"/>
                <p:cNvSpPr/>
                <p:nvPr/>
              </p:nvSpPr>
              <p:spPr>
                <a:xfrm>
                  <a:off x="3547435" y="1755251"/>
                  <a:ext cx="2448154" cy="2801165"/>
                </a:xfrm>
                <a:prstGeom prst="upArrow">
                  <a:avLst>
                    <a:gd name="adj1" fmla="val 63377"/>
                    <a:gd name="adj2" fmla="val 50000"/>
                  </a:avLst>
                </a:prstGeom>
                <a:solidFill>
                  <a:schemeClr val="accent2"/>
                </a:solidFill>
                <a:ln w="3175" cap="flat" cmpd="sng" algn="ctr">
                  <a:noFill/>
                  <a:prstDash val="solid"/>
                </a:ln>
                <a:effectLst>
                  <a:outerShdw dist="25400" dir="5400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41" name="Group 61"/>
                <p:cNvGrpSpPr/>
                <p:nvPr/>
              </p:nvGrpSpPr>
              <p:grpSpPr bwMode="auto">
                <a:xfrm>
                  <a:off x="4470004" y="2483094"/>
                  <a:ext cx="603010" cy="379981"/>
                  <a:chOff x="0" y="0"/>
                  <a:chExt cx="575" cy="363"/>
                </a:xfrm>
                <a:solidFill>
                  <a:srgbClr val="FFFFFF"/>
                </a:solidFill>
              </p:grpSpPr>
              <p:sp>
                <p:nvSpPr>
                  <p:cNvPr id="45" name="iS1ide-Freeform: Shape 63"/>
                  <p:cNvSpPr/>
                  <p:nvPr/>
                </p:nvSpPr>
                <p:spPr bwMode="auto">
                  <a:xfrm>
                    <a:off x="0" y="104"/>
                    <a:ext cx="205" cy="259"/>
                  </a:xfrm>
                  <a:custGeom>
                    <a:avLst/>
                    <a:gdLst>
                      <a:gd name="T0" fmla="*/ 0 w 21470"/>
                      <a:gd name="T1" fmla="*/ 0 h 21600"/>
                      <a:gd name="T2" fmla="*/ 0 w 21470"/>
                      <a:gd name="T3" fmla="*/ 0 h 21600"/>
                      <a:gd name="T4" fmla="*/ 0 w 21470"/>
                      <a:gd name="T5" fmla="*/ 0 h 21600"/>
                      <a:gd name="T6" fmla="*/ 0 w 21470"/>
                      <a:gd name="T7" fmla="*/ 0 h 21600"/>
                      <a:gd name="T8" fmla="*/ 0 w 21470"/>
                      <a:gd name="T9" fmla="*/ 0 h 21600"/>
                      <a:gd name="T10" fmla="*/ 0 w 21470"/>
                      <a:gd name="T11" fmla="*/ 0 h 21600"/>
                      <a:gd name="T12" fmla="*/ 0 w 21470"/>
                      <a:gd name="T13" fmla="*/ 0 h 21600"/>
                      <a:gd name="T14" fmla="*/ 0 w 21470"/>
                      <a:gd name="T15" fmla="*/ 0 h 21600"/>
                      <a:gd name="T16" fmla="*/ 0 w 21470"/>
                      <a:gd name="T17" fmla="*/ 0 h 21600"/>
                      <a:gd name="T18" fmla="*/ 0 w 21470"/>
                      <a:gd name="T19" fmla="*/ 0 h 21600"/>
                      <a:gd name="T20" fmla="*/ 0 w 21470"/>
                      <a:gd name="T21" fmla="*/ 0 h 21600"/>
                      <a:gd name="T22" fmla="*/ 0 w 21470"/>
                      <a:gd name="T23" fmla="*/ 0 h 21600"/>
                      <a:gd name="T24" fmla="*/ 0 w 21470"/>
                      <a:gd name="T25" fmla="*/ 0 h 21600"/>
                      <a:gd name="T26" fmla="*/ 0 w 21470"/>
                      <a:gd name="T27" fmla="*/ 0 h 21600"/>
                      <a:gd name="T28" fmla="*/ 0 w 21470"/>
                      <a:gd name="T29" fmla="*/ 0 h 21600"/>
                      <a:gd name="T30" fmla="*/ 0 w 21470"/>
                      <a:gd name="T31" fmla="*/ 0 h 21600"/>
                      <a:gd name="T32" fmla="*/ 0 w 21470"/>
                      <a:gd name="T33" fmla="*/ 0 h 21600"/>
                      <a:gd name="T34" fmla="*/ 0 w 21470"/>
                      <a:gd name="T35" fmla="*/ 0 h 21600"/>
                      <a:gd name="T36" fmla="*/ 0 w 21470"/>
                      <a:gd name="T37" fmla="*/ 0 h 216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1470" h="21600">
                        <a:moveTo>
                          <a:pt x="13938" y="18089"/>
                        </a:moveTo>
                        <a:lnTo>
                          <a:pt x="13938" y="18075"/>
                        </a:lnTo>
                        <a:cubicBezTo>
                          <a:pt x="13949" y="17312"/>
                          <a:pt x="14370" y="14919"/>
                          <a:pt x="18829" y="12741"/>
                        </a:cubicBezTo>
                        <a:cubicBezTo>
                          <a:pt x="19646" y="11856"/>
                          <a:pt x="20317" y="10649"/>
                          <a:pt x="21003" y="9256"/>
                        </a:cubicBezTo>
                        <a:cubicBezTo>
                          <a:pt x="21476" y="8293"/>
                          <a:pt x="21396" y="7471"/>
                          <a:pt x="21396" y="6302"/>
                        </a:cubicBezTo>
                        <a:cubicBezTo>
                          <a:pt x="21396" y="5437"/>
                          <a:pt x="21600" y="4050"/>
                          <a:pt x="21332" y="3287"/>
                        </a:cubicBezTo>
                        <a:cubicBezTo>
                          <a:pt x="20424" y="712"/>
                          <a:pt x="18134" y="0"/>
                          <a:pt x="15449" y="0"/>
                        </a:cubicBezTo>
                        <a:cubicBezTo>
                          <a:pt x="12764" y="0"/>
                          <a:pt x="10471" y="714"/>
                          <a:pt x="9566" y="3295"/>
                        </a:cubicBezTo>
                        <a:cubicBezTo>
                          <a:pt x="9299" y="4054"/>
                          <a:pt x="9504" y="5439"/>
                          <a:pt x="9504" y="6301"/>
                        </a:cubicBezTo>
                        <a:cubicBezTo>
                          <a:pt x="9504" y="7473"/>
                          <a:pt x="9424" y="8297"/>
                          <a:pt x="9900" y="9263"/>
                        </a:cubicBezTo>
                        <a:cubicBezTo>
                          <a:pt x="10724" y="10935"/>
                          <a:pt x="11509" y="12336"/>
                          <a:pt x="12556" y="13231"/>
                        </a:cubicBezTo>
                        <a:cubicBezTo>
                          <a:pt x="8479" y="13828"/>
                          <a:pt x="5724" y="15525"/>
                          <a:pt x="3865" y="16187"/>
                        </a:cubicBezTo>
                        <a:cubicBezTo>
                          <a:pt x="18" y="17556"/>
                          <a:pt x="0" y="19055"/>
                          <a:pt x="0" y="19055"/>
                        </a:cubicBezTo>
                        <a:lnTo>
                          <a:pt x="0" y="21600"/>
                        </a:lnTo>
                        <a:lnTo>
                          <a:pt x="13940" y="21598"/>
                        </a:lnTo>
                        <a:lnTo>
                          <a:pt x="13940" y="18100"/>
                        </a:lnTo>
                        <a:lnTo>
                          <a:pt x="13940" y="18089"/>
                        </a:lnTo>
                        <a:lnTo>
                          <a:pt x="13938" y="18089"/>
                        </a:lnTo>
                        <a:close/>
                        <a:moveTo>
                          <a:pt x="13938" y="18089"/>
                        </a:moveTo>
                      </a:path>
                    </a:pathLst>
                  </a:custGeom>
                  <a:grpFill/>
                  <a:ln>
                    <a:noFill/>
                  </a:ln>
                </p:spPr>
                <p:txBody>
                  <a:bodyPr anchor="ctr"/>
                  <a:lstStyle/>
                  <a:p>
                    <a:pPr algn="ctr"/>
                    <a:endParaRPr>
                      <a:cs typeface="+mn-ea"/>
                      <a:sym typeface="+mn-lt"/>
                    </a:endParaRPr>
                  </a:p>
                </p:txBody>
              </p:sp>
              <p:sp>
                <p:nvSpPr>
                  <p:cNvPr id="46" name="íṩľíḍè-Freeform: Shape 64"/>
                  <p:cNvSpPr/>
                  <p:nvPr/>
                </p:nvSpPr>
                <p:spPr bwMode="auto">
                  <a:xfrm>
                    <a:off x="168" y="0"/>
                    <a:ext cx="407" cy="35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00" h="21600">
                        <a:moveTo>
                          <a:pt x="18895" y="16182"/>
                        </a:moveTo>
                        <a:cubicBezTo>
                          <a:pt x="17591" y="15518"/>
                          <a:pt x="15655" y="13809"/>
                          <a:pt x="12789" y="13222"/>
                        </a:cubicBezTo>
                        <a:cubicBezTo>
                          <a:pt x="13522" y="12323"/>
                          <a:pt x="14076" y="10920"/>
                          <a:pt x="14647" y="9256"/>
                        </a:cubicBezTo>
                        <a:cubicBezTo>
                          <a:pt x="14978" y="8292"/>
                          <a:pt x="14921" y="7470"/>
                          <a:pt x="14921" y="6300"/>
                        </a:cubicBezTo>
                        <a:cubicBezTo>
                          <a:pt x="14921" y="5435"/>
                          <a:pt x="15063" y="4048"/>
                          <a:pt x="14876" y="3287"/>
                        </a:cubicBezTo>
                        <a:cubicBezTo>
                          <a:pt x="14244" y="710"/>
                          <a:pt x="12647" y="0"/>
                          <a:pt x="10775" y="0"/>
                        </a:cubicBezTo>
                        <a:cubicBezTo>
                          <a:pt x="8902" y="0"/>
                          <a:pt x="7303" y="714"/>
                          <a:pt x="6672" y="3294"/>
                        </a:cubicBezTo>
                        <a:cubicBezTo>
                          <a:pt x="6486" y="4054"/>
                          <a:pt x="6628" y="5438"/>
                          <a:pt x="6628" y="6300"/>
                        </a:cubicBezTo>
                        <a:cubicBezTo>
                          <a:pt x="6628" y="7473"/>
                          <a:pt x="6572" y="8297"/>
                          <a:pt x="6904" y="9262"/>
                        </a:cubicBezTo>
                        <a:cubicBezTo>
                          <a:pt x="7479" y="10934"/>
                          <a:pt x="8026" y="12336"/>
                          <a:pt x="8756" y="13231"/>
                        </a:cubicBezTo>
                        <a:cubicBezTo>
                          <a:pt x="5913" y="13828"/>
                          <a:pt x="3991" y="15526"/>
                          <a:pt x="2695" y="16187"/>
                        </a:cubicBezTo>
                        <a:cubicBezTo>
                          <a:pt x="13" y="17556"/>
                          <a:pt x="0" y="19054"/>
                          <a:pt x="0" y="19054"/>
                        </a:cubicBezTo>
                        <a:lnTo>
                          <a:pt x="0" y="21600"/>
                        </a:lnTo>
                        <a:lnTo>
                          <a:pt x="21600" y="21597"/>
                        </a:lnTo>
                        <a:lnTo>
                          <a:pt x="21600" y="19054"/>
                        </a:lnTo>
                        <a:cubicBezTo>
                          <a:pt x="21600" y="19054"/>
                          <a:pt x="21587" y="17551"/>
                          <a:pt x="18895" y="16182"/>
                        </a:cubicBezTo>
                        <a:close/>
                        <a:moveTo>
                          <a:pt x="18895" y="16182"/>
                        </a:moveTo>
                      </a:path>
                    </a:pathLst>
                  </a:custGeom>
                  <a:grpFill/>
                  <a:ln>
                    <a:noFill/>
                  </a:ln>
                </p:spPr>
                <p:txBody>
                  <a:bodyPr anchor="ctr"/>
                  <a:lstStyle/>
                  <a:p>
                    <a:pPr algn="ctr"/>
                    <a:endParaRPr>
                      <a:cs typeface="+mn-ea"/>
                      <a:sym typeface="+mn-lt"/>
                    </a:endParaRPr>
                  </a:p>
                </p:txBody>
              </p:sp>
            </p:grpSp>
            <p:grpSp>
              <p:nvGrpSpPr>
                <p:cNvPr id="42" name="Group 33"/>
                <p:cNvGrpSpPr/>
                <p:nvPr/>
              </p:nvGrpSpPr>
              <p:grpSpPr>
                <a:xfrm>
                  <a:off x="4003206" y="3524732"/>
                  <a:ext cx="1549107" cy="593624"/>
                  <a:chOff x="725817" y="2270701"/>
                  <a:chExt cx="1889082" cy="593624"/>
                </a:xfrm>
              </p:grpSpPr>
              <p:sp>
                <p:nvSpPr>
                  <p:cNvPr id="43" name="íṩľíḍè-Rectangle 34"/>
                  <p:cNvSpPr/>
                  <p:nvPr/>
                </p:nvSpPr>
                <p:spPr>
                  <a:xfrm>
                    <a:off x="725817" y="2270701"/>
                    <a:ext cx="1889082" cy="246221"/>
                  </a:xfrm>
                  <a:prstGeom prst="rect">
                    <a:avLst/>
                  </a:prstGeom>
                </p:spPr>
                <p:txBody>
                  <a:bodyPr wrap="none" lIns="0" tIns="0" rIns="0" bIns="0">
                    <a:normAutofit fontScale="95000" lnSpcReduction="10000"/>
                  </a:bodyPr>
                  <a:lstStyle/>
                  <a:p>
                    <a:pPr algn="ctr"/>
                    <a:r>
                      <a:rPr lang="zh-CN" altLang="en-US" sz="1600" b="1">
                        <a:solidFill>
                          <a:schemeClr val="bg1"/>
                        </a:solidFill>
                        <a:cs typeface="+mn-ea"/>
                        <a:sym typeface="+mn-lt"/>
                      </a:rPr>
                      <a:t>Title text presets</a:t>
                    </a:r>
                  </a:p>
                </p:txBody>
              </p:sp>
              <p:sp>
                <p:nvSpPr>
                  <p:cNvPr id="44" name="íṩľíḍè-Rectangle 35"/>
                  <p:cNvSpPr/>
                  <p:nvPr/>
                </p:nvSpPr>
                <p:spPr>
                  <a:xfrm>
                    <a:off x="725817" y="2516922"/>
                    <a:ext cx="1889082" cy="347403"/>
                  </a:xfrm>
                  <a:prstGeom prst="rect">
                    <a:avLst/>
                  </a:prstGeom>
                </p:spPr>
                <p:txBody>
                  <a:bodyPr wrap="square" lIns="0" tIns="0" rIns="0" bIns="0">
                    <a:normAutofit fontScale="70000" lnSpcReduction="20000"/>
                  </a:bodyPr>
                  <a:lstStyle/>
                  <a:p>
                    <a:pPr algn="ctr">
                      <a:lnSpc>
                        <a:spcPct val="120000"/>
                      </a:lnSpc>
                    </a:pPr>
                    <a:r>
                      <a:rPr lang="zh-CN" altLang="en-US" sz="900">
                        <a:solidFill>
                          <a:schemeClr val="bg1"/>
                        </a:solidFill>
                        <a:cs typeface="+mn-ea"/>
                        <a:sym typeface="+mn-lt"/>
                      </a:rPr>
                      <a:t>This section is displayed as a text layout</a:t>
                    </a:r>
                    <a:br>
                      <a:rPr lang="zh-CN" altLang="en-US" sz="900">
                        <a:solidFill>
                          <a:schemeClr val="bg1"/>
                        </a:solidFill>
                        <a:cs typeface="+mn-ea"/>
                        <a:sym typeface="+mn-lt"/>
                      </a:rPr>
                    </a:br>
                    <a:r>
                      <a:rPr lang="zh-CN" altLang="en-US" sz="900">
                        <a:solidFill>
                          <a:schemeClr val="bg1"/>
                        </a:solidFill>
                        <a:cs typeface="+mn-ea"/>
                        <a:sym typeface="+mn-lt"/>
                      </a:rPr>
                      <a:t>(It is recommended to use theme font)</a:t>
                    </a:r>
                  </a:p>
                </p:txBody>
              </p:sp>
            </p:grpSp>
          </p:grpSp>
          <p:grpSp>
            <p:nvGrpSpPr>
              <p:cNvPr id="19" name="Group 4"/>
              <p:cNvGrpSpPr/>
              <p:nvPr/>
            </p:nvGrpSpPr>
            <p:grpSpPr>
              <a:xfrm>
                <a:off x="6196379" y="1755251"/>
                <a:ext cx="2448156" cy="2910018"/>
                <a:chOff x="6196379" y="1755251"/>
                <a:chExt cx="2448156" cy="2910018"/>
              </a:xfrm>
            </p:grpSpPr>
            <p:sp>
              <p:nvSpPr>
                <p:cNvPr id="28" name="íṩľíḍè-Trapezoid 47"/>
                <p:cNvSpPr/>
                <p:nvPr/>
              </p:nvSpPr>
              <p:spPr>
                <a:xfrm rot="10800000">
                  <a:off x="6196379" y="2980372"/>
                  <a:ext cx="2448154" cy="106052"/>
                </a:xfrm>
                <a:prstGeom prst="trapezoid">
                  <a:avLst>
                    <a:gd name="adj" fmla="val 75086"/>
                  </a:avLst>
                </a:prstGeom>
                <a:pattFill prst="dkDnDiag">
                  <a:fgClr>
                    <a:schemeClr val="accent3">
                      <a:lumMod val="50000"/>
                    </a:schemeClr>
                  </a:fgClr>
                  <a:bgClr>
                    <a:schemeClr val="accent3">
                      <a:lumMod val="75000"/>
                    </a:schemeClr>
                  </a:bgClr>
                </a:pattFill>
                <a:ln w="3175">
                  <a:noFill/>
                </a:ln>
              </p:spPr>
              <p:txBody>
                <a:bodyPr anchor="ctr"/>
                <a:lstStyle/>
                <a:p>
                  <a:pPr algn="ctr"/>
                  <a:endParaRPr>
                    <a:cs typeface="+mn-ea"/>
                    <a:sym typeface="+mn-lt"/>
                  </a:endParaRPr>
                </a:p>
              </p:txBody>
            </p:sp>
            <p:sp>
              <p:nvSpPr>
                <p:cNvPr id="29" name="íṩľíḍè-Trapezoid 48"/>
                <p:cNvSpPr/>
                <p:nvPr/>
              </p:nvSpPr>
              <p:spPr>
                <a:xfrm rot="10800000">
                  <a:off x="6652153" y="4559217"/>
                  <a:ext cx="1549106" cy="106052"/>
                </a:xfrm>
                <a:prstGeom prst="trapezoid">
                  <a:avLst>
                    <a:gd name="adj" fmla="val 75086"/>
                  </a:avLst>
                </a:prstGeom>
                <a:pattFill prst="dkDnDiag">
                  <a:fgClr>
                    <a:schemeClr val="accent3">
                      <a:lumMod val="50000"/>
                    </a:schemeClr>
                  </a:fgClr>
                  <a:bgClr>
                    <a:schemeClr val="accent3">
                      <a:lumMod val="75000"/>
                    </a:schemeClr>
                  </a:bgClr>
                </a:pattFill>
                <a:ln w="3175">
                  <a:noFill/>
                </a:ln>
              </p:spPr>
              <p:txBody>
                <a:bodyPr anchor="ctr"/>
                <a:lstStyle/>
                <a:p>
                  <a:pPr algn="ctr"/>
                  <a:endParaRPr>
                    <a:cs typeface="+mn-ea"/>
                    <a:sym typeface="+mn-lt"/>
                  </a:endParaRPr>
                </a:p>
              </p:txBody>
            </p:sp>
            <p:sp>
              <p:nvSpPr>
                <p:cNvPr id="30" name="íṩľíḍè-Arrow: Up 49"/>
                <p:cNvSpPr/>
                <p:nvPr/>
              </p:nvSpPr>
              <p:spPr>
                <a:xfrm>
                  <a:off x="6196381" y="1755251"/>
                  <a:ext cx="2448154" cy="2801165"/>
                </a:xfrm>
                <a:prstGeom prst="upArrow">
                  <a:avLst>
                    <a:gd name="adj1" fmla="val 63377"/>
                    <a:gd name="adj2" fmla="val 50000"/>
                  </a:avLst>
                </a:prstGeom>
                <a:solidFill>
                  <a:schemeClr val="accent3"/>
                </a:solidFill>
                <a:ln w="3175" cap="flat" cmpd="sng" algn="ctr">
                  <a:noFill/>
                  <a:prstDash val="solid"/>
                </a:ln>
                <a:effectLst>
                  <a:outerShdw dist="25400" dir="5400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31" name="Group 65"/>
                <p:cNvGrpSpPr/>
                <p:nvPr/>
              </p:nvGrpSpPr>
              <p:grpSpPr bwMode="auto">
                <a:xfrm>
                  <a:off x="7169570" y="2456843"/>
                  <a:ext cx="501771" cy="501771"/>
                  <a:chOff x="0" y="0"/>
                  <a:chExt cx="576" cy="576"/>
                </a:xfrm>
                <a:solidFill>
                  <a:srgbClr val="FFFFFF"/>
                </a:solidFill>
              </p:grpSpPr>
              <p:sp>
                <p:nvSpPr>
                  <p:cNvPr id="35" name="íṩľíḍè-Freeform: Shape 66"/>
                  <p:cNvSpPr/>
                  <p:nvPr/>
                </p:nvSpPr>
                <p:spPr bwMode="auto">
                  <a:xfrm>
                    <a:off x="0" y="0"/>
                    <a:ext cx="344" cy="344"/>
                  </a:xfrm>
                  <a:custGeom>
                    <a:avLst/>
                    <a:gdLst>
                      <a:gd name="T0" fmla="*/ 0 w 20573"/>
                      <a:gd name="T1" fmla="*/ 0 h 20574"/>
                      <a:gd name="T2" fmla="*/ 0 w 20573"/>
                      <a:gd name="T3" fmla="*/ 0 h 20574"/>
                      <a:gd name="T4" fmla="*/ 0 w 20573"/>
                      <a:gd name="T5" fmla="*/ 0 h 20574"/>
                      <a:gd name="T6" fmla="*/ 0 w 20573"/>
                      <a:gd name="T7" fmla="*/ 0 h 20574"/>
                      <a:gd name="T8" fmla="*/ 0 w 20573"/>
                      <a:gd name="T9" fmla="*/ 0 h 20574"/>
                      <a:gd name="T10" fmla="*/ 0 w 20573"/>
                      <a:gd name="T11" fmla="*/ 0 h 20574"/>
                      <a:gd name="T12" fmla="*/ 0 w 20573"/>
                      <a:gd name="T13" fmla="*/ 0 h 20574"/>
                      <a:gd name="T14" fmla="*/ 0 w 20573"/>
                      <a:gd name="T15" fmla="*/ 0 h 20574"/>
                      <a:gd name="T16" fmla="*/ 0 w 20573"/>
                      <a:gd name="T17" fmla="*/ 0 h 20574"/>
                      <a:gd name="T18" fmla="*/ 0 w 20573"/>
                      <a:gd name="T19" fmla="*/ 0 h 20574"/>
                      <a:gd name="T20" fmla="*/ 0 w 20573"/>
                      <a:gd name="T21" fmla="*/ 0 h 20574"/>
                      <a:gd name="T22" fmla="*/ 0 w 20573"/>
                      <a:gd name="T23" fmla="*/ 0 h 20574"/>
                      <a:gd name="T24" fmla="*/ 0 w 20573"/>
                      <a:gd name="T25" fmla="*/ 0 h 20574"/>
                      <a:gd name="T26" fmla="*/ 0 w 20573"/>
                      <a:gd name="T27" fmla="*/ 0 h 20574"/>
                      <a:gd name="T28" fmla="*/ 0 w 20573"/>
                      <a:gd name="T29" fmla="*/ 0 h 20574"/>
                      <a:gd name="T30" fmla="*/ 0 w 20573"/>
                      <a:gd name="T31" fmla="*/ 0 h 20574"/>
                      <a:gd name="T32" fmla="*/ 0 w 20573"/>
                      <a:gd name="T33" fmla="*/ 0 h 20574"/>
                      <a:gd name="T34" fmla="*/ 0 w 20573"/>
                      <a:gd name="T35" fmla="*/ 0 h 205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573" h="20574">
                        <a:moveTo>
                          <a:pt x="11769" y="16478"/>
                        </a:moveTo>
                        <a:cubicBezTo>
                          <a:pt x="11279" y="16703"/>
                          <a:pt x="10682" y="16620"/>
                          <a:pt x="10279" y="16217"/>
                        </a:cubicBezTo>
                        <a:lnTo>
                          <a:pt x="4359" y="10297"/>
                        </a:lnTo>
                        <a:cubicBezTo>
                          <a:pt x="3843" y="9781"/>
                          <a:pt x="3843" y="8941"/>
                          <a:pt x="4359" y="8424"/>
                        </a:cubicBezTo>
                        <a:lnTo>
                          <a:pt x="8424" y="4359"/>
                        </a:lnTo>
                        <a:cubicBezTo>
                          <a:pt x="8941" y="3843"/>
                          <a:pt x="9781" y="3843"/>
                          <a:pt x="10296" y="4359"/>
                        </a:cubicBezTo>
                        <a:lnTo>
                          <a:pt x="16216" y="10279"/>
                        </a:lnTo>
                        <a:cubicBezTo>
                          <a:pt x="16630" y="10692"/>
                          <a:pt x="16705" y="11311"/>
                          <a:pt x="16459" y="11806"/>
                        </a:cubicBezTo>
                        <a:lnTo>
                          <a:pt x="19303" y="14651"/>
                        </a:lnTo>
                        <a:cubicBezTo>
                          <a:pt x="21083" y="12571"/>
                          <a:pt x="20993" y="9440"/>
                          <a:pt x="19025" y="7471"/>
                        </a:cubicBezTo>
                        <a:lnTo>
                          <a:pt x="13105" y="1551"/>
                        </a:lnTo>
                        <a:cubicBezTo>
                          <a:pt x="11036" y="-517"/>
                          <a:pt x="7684" y="-517"/>
                          <a:pt x="5617" y="1551"/>
                        </a:cubicBezTo>
                        <a:lnTo>
                          <a:pt x="1552" y="5617"/>
                        </a:lnTo>
                        <a:cubicBezTo>
                          <a:pt x="-517" y="7684"/>
                          <a:pt x="-517" y="11037"/>
                          <a:pt x="1552" y="13105"/>
                        </a:cubicBezTo>
                        <a:lnTo>
                          <a:pt x="7471" y="19025"/>
                        </a:lnTo>
                        <a:cubicBezTo>
                          <a:pt x="9430" y="20984"/>
                          <a:pt x="12541" y="21083"/>
                          <a:pt x="14621" y="19330"/>
                        </a:cubicBezTo>
                        <a:lnTo>
                          <a:pt x="11769" y="16478"/>
                        </a:lnTo>
                        <a:close/>
                        <a:moveTo>
                          <a:pt x="11769" y="16478"/>
                        </a:moveTo>
                      </a:path>
                    </a:pathLst>
                  </a:custGeom>
                  <a:grpFill/>
                  <a:ln>
                    <a:noFill/>
                  </a:ln>
                </p:spPr>
                <p:txBody>
                  <a:bodyPr anchor="ctr"/>
                  <a:lstStyle/>
                  <a:p>
                    <a:pPr algn="ctr"/>
                    <a:endParaRPr>
                      <a:cs typeface="+mn-ea"/>
                      <a:sym typeface="+mn-lt"/>
                    </a:endParaRPr>
                  </a:p>
                </p:txBody>
              </p:sp>
              <p:sp>
                <p:nvSpPr>
                  <p:cNvPr id="36" name="íṩľíḍè-Freeform: Shape 67"/>
                  <p:cNvSpPr/>
                  <p:nvPr/>
                </p:nvSpPr>
                <p:spPr bwMode="auto">
                  <a:xfrm>
                    <a:off x="231" y="231"/>
                    <a:ext cx="345" cy="345"/>
                  </a:xfrm>
                  <a:custGeom>
                    <a:avLst/>
                    <a:gdLst>
                      <a:gd name="T0" fmla="*/ 0 w 20573"/>
                      <a:gd name="T1" fmla="*/ 0 h 20573"/>
                      <a:gd name="T2" fmla="*/ 0 w 20573"/>
                      <a:gd name="T3" fmla="*/ 0 h 20573"/>
                      <a:gd name="T4" fmla="*/ 0 w 20573"/>
                      <a:gd name="T5" fmla="*/ 0 h 20573"/>
                      <a:gd name="T6" fmla="*/ 0 w 20573"/>
                      <a:gd name="T7" fmla="*/ 0 h 20573"/>
                      <a:gd name="T8" fmla="*/ 0 w 20573"/>
                      <a:gd name="T9" fmla="*/ 0 h 20573"/>
                      <a:gd name="T10" fmla="*/ 0 w 20573"/>
                      <a:gd name="T11" fmla="*/ 0 h 20573"/>
                      <a:gd name="T12" fmla="*/ 0 w 20573"/>
                      <a:gd name="T13" fmla="*/ 0 h 20573"/>
                      <a:gd name="T14" fmla="*/ 0 w 20573"/>
                      <a:gd name="T15" fmla="*/ 0 h 20573"/>
                      <a:gd name="T16" fmla="*/ 0 w 20573"/>
                      <a:gd name="T17" fmla="*/ 0 h 20573"/>
                      <a:gd name="T18" fmla="*/ 0 w 20573"/>
                      <a:gd name="T19" fmla="*/ 0 h 20573"/>
                      <a:gd name="T20" fmla="*/ 0 w 20573"/>
                      <a:gd name="T21" fmla="*/ 0 h 20573"/>
                      <a:gd name="T22" fmla="*/ 0 w 20573"/>
                      <a:gd name="T23" fmla="*/ 0 h 20573"/>
                      <a:gd name="T24" fmla="*/ 0 w 20573"/>
                      <a:gd name="T25" fmla="*/ 0 h 20573"/>
                      <a:gd name="T26" fmla="*/ 0 w 20573"/>
                      <a:gd name="T27" fmla="*/ 0 h 20573"/>
                      <a:gd name="T28" fmla="*/ 0 w 20573"/>
                      <a:gd name="T29" fmla="*/ 0 h 20573"/>
                      <a:gd name="T30" fmla="*/ 0 w 20573"/>
                      <a:gd name="T31" fmla="*/ 0 h 20573"/>
                      <a:gd name="T32" fmla="*/ 0 w 20573"/>
                      <a:gd name="T33" fmla="*/ 0 h 20573"/>
                      <a:gd name="T34" fmla="*/ 0 w 20573"/>
                      <a:gd name="T35" fmla="*/ 0 h 205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573" h="20573">
                        <a:moveTo>
                          <a:pt x="14956" y="19022"/>
                        </a:moveTo>
                        <a:lnTo>
                          <a:pt x="19023" y="14957"/>
                        </a:lnTo>
                        <a:cubicBezTo>
                          <a:pt x="21090" y="12888"/>
                          <a:pt x="21090" y="9536"/>
                          <a:pt x="19023" y="7469"/>
                        </a:cubicBezTo>
                        <a:lnTo>
                          <a:pt x="13103" y="1549"/>
                        </a:lnTo>
                        <a:cubicBezTo>
                          <a:pt x="11134" y="-420"/>
                          <a:pt x="8003" y="-510"/>
                          <a:pt x="5922" y="1270"/>
                        </a:cubicBezTo>
                        <a:lnTo>
                          <a:pt x="8767" y="4115"/>
                        </a:lnTo>
                        <a:cubicBezTo>
                          <a:pt x="9263" y="3867"/>
                          <a:pt x="9881" y="3944"/>
                          <a:pt x="10295" y="4357"/>
                        </a:cubicBezTo>
                        <a:lnTo>
                          <a:pt x="16214" y="10277"/>
                        </a:lnTo>
                        <a:cubicBezTo>
                          <a:pt x="16730" y="10793"/>
                          <a:pt x="16730" y="11633"/>
                          <a:pt x="16214" y="12149"/>
                        </a:cubicBezTo>
                        <a:lnTo>
                          <a:pt x="12149" y="16214"/>
                        </a:lnTo>
                        <a:cubicBezTo>
                          <a:pt x="11632" y="16730"/>
                          <a:pt x="10792" y="16730"/>
                          <a:pt x="10277" y="16214"/>
                        </a:cubicBezTo>
                        <a:lnTo>
                          <a:pt x="4357" y="10295"/>
                        </a:lnTo>
                        <a:cubicBezTo>
                          <a:pt x="3954" y="9892"/>
                          <a:pt x="3870" y="9294"/>
                          <a:pt x="4096" y="8805"/>
                        </a:cubicBezTo>
                        <a:lnTo>
                          <a:pt x="1243" y="5952"/>
                        </a:lnTo>
                        <a:cubicBezTo>
                          <a:pt x="-510" y="8032"/>
                          <a:pt x="-410" y="11143"/>
                          <a:pt x="1549" y="13102"/>
                        </a:cubicBezTo>
                        <a:lnTo>
                          <a:pt x="7469" y="19022"/>
                        </a:lnTo>
                        <a:cubicBezTo>
                          <a:pt x="9536" y="21090"/>
                          <a:pt x="12889" y="21090"/>
                          <a:pt x="14956" y="19022"/>
                        </a:cubicBezTo>
                        <a:close/>
                        <a:moveTo>
                          <a:pt x="14956" y="19022"/>
                        </a:moveTo>
                      </a:path>
                    </a:pathLst>
                  </a:custGeom>
                  <a:grpFill/>
                  <a:ln>
                    <a:noFill/>
                  </a:ln>
                </p:spPr>
                <p:txBody>
                  <a:bodyPr anchor="ctr"/>
                  <a:lstStyle/>
                  <a:p>
                    <a:pPr algn="ctr"/>
                    <a:endParaRPr>
                      <a:cs typeface="+mn-ea"/>
                      <a:sym typeface="+mn-lt"/>
                    </a:endParaRPr>
                  </a:p>
                </p:txBody>
              </p:sp>
              <p:sp>
                <p:nvSpPr>
                  <p:cNvPr id="37" name="íṩľíḍè-Freeform: Shape 70"/>
                  <p:cNvSpPr/>
                  <p:nvPr/>
                </p:nvSpPr>
                <p:spPr bwMode="auto">
                  <a:xfrm>
                    <a:off x="152" y="151"/>
                    <a:ext cx="269" cy="270"/>
                  </a:xfrm>
                  <a:custGeom>
                    <a:avLst/>
                    <a:gdLst>
                      <a:gd name="T0" fmla="*/ 0 w 21091"/>
                      <a:gd name="T1" fmla="*/ 0 h 21090"/>
                      <a:gd name="T2" fmla="*/ 0 w 21091"/>
                      <a:gd name="T3" fmla="*/ 0 h 21090"/>
                      <a:gd name="T4" fmla="*/ 0 w 21091"/>
                      <a:gd name="T5" fmla="*/ 0 h 21090"/>
                      <a:gd name="T6" fmla="*/ 0 w 21091"/>
                      <a:gd name="T7" fmla="*/ 0 h 21090"/>
                      <a:gd name="T8" fmla="*/ 0 w 21091"/>
                      <a:gd name="T9" fmla="*/ 0 h 21090"/>
                      <a:gd name="T10" fmla="*/ 0 w 21091"/>
                      <a:gd name="T11" fmla="*/ 0 h 21090"/>
                      <a:gd name="T12" fmla="*/ 0 w 21091"/>
                      <a:gd name="T13" fmla="*/ 0 h 21090"/>
                      <a:gd name="T14" fmla="*/ 0 w 21091"/>
                      <a:gd name="T15" fmla="*/ 0 h 2109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1091" h="21090">
                        <a:moveTo>
                          <a:pt x="763" y="763"/>
                        </a:moveTo>
                        <a:cubicBezTo>
                          <a:pt x="-254" y="1780"/>
                          <a:pt x="-254" y="3428"/>
                          <a:pt x="762" y="4445"/>
                        </a:cubicBezTo>
                        <a:lnTo>
                          <a:pt x="16645" y="20328"/>
                        </a:lnTo>
                        <a:cubicBezTo>
                          <a:pt x="17663" y="21344"/>
                          <a:pt x="19312" y="21346"/>
                          <a:pt x="20329" y="20329"/>
                        </a:cubicBezTo>
                        <a:cubicBezTo>
                          <a:pt x="21346" y="19312"/>
                          <a:pt x="21345" y="17663"/>
                          <a:pt x="20328" y="16646"/>
                        </a:cubicBezTo>
                        <a:lnTo>
                          <a:pt x="4444" y="763"/>
                        </a:lnTo>
                        <a:cubicBezTo>
                          <a:pt x="3428" y="-254"/>
                          <a:pt x="1780" y="-253"/>
                          <a:pt x="763" y="763"/>
                        </a:cubicBezTo>
                        <a:close/>
                        <a:moveTo>
                          <a:pt x="763" y="763"/>
                        </a:moveTo>
                      </a:path>
                    </a:pathLst>
                  </a:custGeom>
                  <a:grpFill/>
                  <a:ln>
                    <a:noFill/>
                  </a:ln>
                </p:spPr>
                <p:txBody>
                  <a:bodyPr anchor="ctr"/>
                  <a:lstStyle/>
                  <a:p>
                    <a:pPr algn="ctr"/>
                    <a:endParaRPr>
                      <a:cs typeface="+mn-ea"/>
                      <a:sym typeface="+mn-lt"/>
                    </a:endParaRPr>
                  </a:p>
                </p:txBody>
              </p:sp>
            </p:grpSp>
            <p:grpSp>
              <p:nvGrpSpPr>
                <p:cNvPr id="32" name="Group 36"/>
                <p:cNvGrpSpPr/>
                <p:nvPr/>
              </p:nvGrpSpPr>
              <p:grpSpPr>
                <a:xfrm>
                  <a:off x="6652151" y="3524732"/>
                  <a:ext cx="1549107" cy="593624"/>
                  <a:chOff x="725817" y="2270701"/>
                  <a:chExt cx="1889082" cy="593624"/>
                </a:xfrm>
              </p:grpSpPr>
              <p:sp>
                <p:nvSpPr>
                  <p:cNvPr id="33" name="íṩľíḍè-Rectangle 37"/>
                  <p:cNvSpPr/>
                  <p:nvPr/>
                </p:nvSpPr>
                <p:spPr>
                  <a:xfrm>
                    <a:off x="725817" y="2270701"/>
                    <a:ext cx="1889082" cy="246221"/>
                  </a:xfrm>
                  <a:prstGeom prst="rect">
                    <a:avLst/>
                  </a:prstGeom>
                </p:spPr>
                <p:txBody>
                  <a:bodyPr wrap="none" lIns="0" tIns="0" rIns="0" bIns="0">
                    <a:normAutofit fontScale="95000" lnSpcReduction="10000"/>
                  </a:bodyPr>
                  <a:lstStyle/>
                  <a:p>
                    <a:pPr algn="ctr"/>
                    <a:r>
                      <a:rPr lang="zh-CN" altLang="en-US" sz="1600" b="1">
                        <a:solidFill>
                          <a:schemeClr val="bg1"/>
                        </a:solidFill>
                        <a:cs typeface="+mn-ea"/>
                        <a:sym typeface="+mn-lt"/>
                      </a:rPr>
                      <a:t>Title text presets</a:t>
                    </a:r>
                  </a:p>
                </p:txBody>
              </p:sp>
              <p:sp>
                <p:nvSpPr>
                  <p:cNvPr id="34" name="íṩľíḍè-Rectangle 54"/>
                  <p:cNvSpPr/>
                  <p:nvPr/>
                </p:nvSpPr>
                <p:spPr>
                  <a:xfrm>
                    <a:off x="725817" y="2516922"/>
                    <a:ext cx="1889082" cy="347403"/>
                  </a:xfrm>
                  <a:prstGeom prst="rect">
                    <a:avLst/>
                  </a:prstGeom>
                </p:spPr>
                <p:txBody>
                  <a:bodyPr wrap="square" lIns="0" tIns="0" rIns="0" bIns="0">
                    <a:normAutofit fontScale="70000" lnSpcReduction="20000"/>
                  </a:bodyPr>
                  <a:lstStyle/>
                  <a:p>
                    <a:pPr algn="ctr">
                      <a:lnSpc>
                        <a:spcPct val="120000"/>
                      </a:lnSpc>
                    </a:pPr>
                    <a:r>
                      <a:rPr lang="zh-CN" altLang="en-US" sz="900">
                        <a:solidFill>
                          <a:schemeClr val="bg1"/>
                        </a:solidFill>
                        <a:cs typeface="+mn-ea"/>
                        <a:sym typeface="+mn-lt"/>
                      </a:rPr>
                      <a:t>This section is displayed as a text layout</a:t>
                    </a:r>
                    <a:br>
                      <a:rPr lang="zh-CN" altLang="en-US" sz="900">
                        <a:solidFill>
                          <a:schemeClr val="bg1"/>
                        </a:solidFill>
                        <a:cs typeface="+mn-ea"/>
                        <a:sym typeface="+mn-lt"/>
                      </a:rPr>
                    </a:br>
                    <a:r>
                      <a:rPr lang="zh-CN" altLang="en-US" sz="900">
                        <a:solidFill>
                          <a:schemeClr val="bg1"/>
                        </a:solidFill>
                        <a:cs typeface="+mn-ea"/>
                        <a:sym typeface="+mn-lt"/>
                      </a:rPr>
                      <a:t>(It is recommended to use theme font)</a:t>
                    </a:r>
                  </a:p>
                </p:txBody>
              </p:sp>
            </p:grpSp>
          </p:grpSp>
          <p:grpSp>
            <p:nvGrpSpPr>
              <p:cNvPr id="20" name="Group 6"/>
              <p:cNvGrpSpPr/>
              <p:nvPr/>
            </p:nvGrpSpPr>
            <p:grpSpPr>
              <a:xfrm>
                <a:off x="8845325" y="1755251"/>
                <a:ext cx="2448156" cy="2910018"/>
                <a:chOff x="8845325" y="1755251"/>
                <a:chExt cx="2448156" cy="2910018"/>
              </a:xfrm>
            </p:grpSpPr>
            <p:sp>
              <p:nvSpPr>
                <p:cNvPr id="21" name="íṩľíḍè-Trapezoid 51"/>
                <p:cNvSpPr/>
                <p:nvPr/>
              </p:nvSpPr>
              <p:spPr>
                <a:xfrm rot="10800000">
                  <a:off x="8845325" y="2980372"/>
                  <a:ext cx="2448154" cy="106052"/>
                </a:xfrm>
                <a:prstGeom prst="trapezoid">
                  <a:avLst>
                    <a:gd name="adj" fmla="val 75086"/>
                  </a:avLst>
                </a:prstGeom>
                <a:pattFill prst="dkDnDiag">
                  <a:fgClr>
                    <a:schemeClr val="accent4">
                      <a:lumMod val="50000"/>
                    </a:schemeClr>
                  </a:fgClr>
                  <a:bgClr>
                    <a:schemeClr val="accent4">
                      <a:lumMod val="75000"/>
                    </a:schemeClr>
                  </a:bgClr>
                </a:pattFill>
                <a:ln w="3175">
                  <a:noFill/>
                </a:ln>
              </p:spPr>
              <p:txBody>
                <a:bodyPr anchor="ctr"/>
                <a:lstStyle/>
                <a:p>
                  <a:pPr algn="ctr"/>
                  <a:endParaRPr>
                    <a:cs typeface="+mn-ea"/>
                    <a:sym typeface="+mn-lt"/>
                  </a:endParaRPr>
                </a:p>
              </p:txBody>
            </p:sp>
            <p:sp>
              <p:nvSpPr>
                <p:cNvPr id="22" name="íṩľíḍè-Trapezoid 52"/>
                <p:cNvSpPr/>
                <p:nvPr/>
              </p:nvSpPr>
              <p:spPr>
                <a:xfrm rot="10800000">
                  <a:off x="9301099" y="4559217"/>
                  <a:ext cx="1549106" cy="106052"/>
                </a:xfrm>
                <a:prstGeom prst="trapezoid">
                  <a:avLst>
                    <a:gd name="adj" fmla="val 75086"/>
                  </a:avLst>
                </a:prstGeom>
                <a:pattFill prst="dkDnDiag">
                  <a:fgClr>
                    <a:schemeClr val="accent4">
                      <a:lumMod val="50000"/>
                    </a:schemeClr>
                  </a:fgClr>
                  <a:bgClr>
                    <a:schemeClr val="accent4">
                      <a:lumMod val="75000"/>
                    </a:schemeClr>
                  </a:bgClr>
                </a:pattFill>
                <a:ln w="3175">
                  <a:noFill/>
                </a:ln>
              </p:spPr>
              <p:txBody>
                <a:bodyPr anchor="ctr"/>
                <a:lstStyle/>
                <a:p>
                  <a:pPr algn="ctr"/>
                  <a:endParaRPr>
                    <a:cs typeface="+mn-ea"/>
                    <a:sym typeface="+mn-lt"/>
                  </a:endParaRPr>
                </a:p>
              </p:txBody>
            </p:sp>
            <p:sp>
              <p:nvSpPr>
                <p:cNvPr id="23" name="íṩľíḍè-Arrow: Up 53"/>
                <p:cNvSpPr/>
                <p:nvPr/>
              </p:nvSpPr>
              <p:spPr>
                <a:xfrm>
                  <a:off x="8845327" y="1755251"/>
                  <a:ext cx="2448154" cy="2801165"/>
                </a:xfrm>
                <a:prstGeom prst="upArrow">
                  <a:avLst>
                    <a:gd name="adj1" fmla="val 63377"/>
                    <a:gd name="adj2" fmla="val 50000"/>
                  </a:avLst>
                </a:prstGeom>
                <a:solidFill>
                  <a:schemeClr val="accent4"/>
                </a:solidFill>
                <a:ln w="3175" cap="flat" cmpd="sng" algn="ctr">
                  <a:noFill/>
                  <a:prstDash val="solid"/>
                </a:ln>
                <a:effectLst>
                  <a:outerShdw dist="25400" dir="5400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4" name="íṩľíḍè-Freeform: Shape 60"/>
                <p:cNvSpPr/>
                <p:nvPr/>
              </p:nvSpPr>
              <p:spPr bwMode="auto">
                <a:xfrm>
                  <a:off x="9767895" y="2518501"/>
                  <a:ext cx="603010" cy="379981"/>
                </a:xfrm>
                <a:custGeom>
                  <a:avLst/>
                  <a:gdLst>
                    <a:gd name="T0" fmla="*/ 205817445 w 21600"/>
                    <a:gd name="T1" fmla="*/ 12896655 h 21600"/>
                    <a:gd name="T2" fmla="*/ 205817445 w 21600"/>
                    <a:gd name="T3" fmla="*/ 3873124 h 21600"/>
                    <a:gd name="T4" fmla="*/ 190413453 w 21600"/>
                    <a:gd name="T5" fmla="*/ 0 h 21600"/>
                    <a:gd name="T6" fmla="*/ 15405247 w 21600"/>
                    <a:gd name="T7" fmla="*/ 0 h 21600"/>
                    <a:gd name="T8" fmla="*/ 0 w 21600"/>
                    <a:gd name="T9" fmla="*/ 3873124 h 21600"/>
                    <a:gd name="T10" fmla="*/ 0 w 21600"/>
                    <a:gd name="T11" fmla="*/ 41275556 h 21600"/>
                    <a:gd name="T12" fmla="*/ 15405247 w 21600"/>
                    <a:gd name="T13" fmla="*/ 45148680 h 21600"/>
                    <a:gd name="T14" fmla="*/ 190413453 w 21600"/>
                    <a:gd name="T15" fmla="*/ 45148680 h 21600"/>
                    <a:gd name="T16" fmla="*/ 205817445 w 21600"/>
                    <a:gd name="T17" fmla="*/ 41275556 h 21600"/>
                    <a:gd name="T18" fmla="*/ 205817445 w 21600"/>
                    <a:gd name="T19" fmla="*/ 32367006 h 21600"/>
                    <a:gd name="T20" fmla="*/ 205817445 w 21600"/>
                    <a:gd name="T21" fmla="*/ 32488207 h 21600"/>
                    <a:gd name="T22" fmla="*/ 286355233 w 21600"/>
                    <a:gd name="T23" fmla="*/ 41984108 h 21600"/>
                    <a:gd name="T24" fmla="*/ 286355233 w 21600"/>
                    <a:gd name="T25" fmla="*/ 3315119 h 21600"/>
                    <a:gd name="T26" fmla="*/ 205817445 w 21600"/>
                    <a:gd name="T27" fmla="*/ 12896655 h 21600"/>
                    <a:gd name="T28" fmla="*/ 205817445 w 21600"/>
                    <a:gd name="T29" fmla="*/ 12896655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5525" y="6170"/>
                      </a:moveTo>
                      <a:lnTo>
                        <a:pt x="15525" y="1853"/>
                      </a:lnTo>
                      <a:cubicBezTo>
                        <a:pt x="15525" y="834"/>
                        <a:pt x="15002" y="0"/>
                        <a:pt x="14363" y="0"/>
                      </a:cubicBezTo>
                      <a:lnTo>
                        <a:pt x="1162" y="0"/>
                      </a:lnTo>
                      <a:cubicBezTo>
                        <a:pt x="523" y="0"/>
                        <a:pt x="0" y="834"/>
                        <a:pt x="0" y="1853"/>
                      </a:cubicBezTo>
                      <a:lnTo>
                        <a:pt x="0" y="19747"/>
                      </a:lnTo>
                      <a:cubicBezTo>
                        <a:pt x="0" y="20766"/>
                        <a:pt x="523" y="21600"/>
                        <a:pt x="1162" y="21600"/>
                      </a:cubicBezTo>
                      <a:lnTo>
                        <a:pt x="14363" y="21600"/>
                      </a:lnTo>
                      <a:cubicBezTo>
                        <a:pt x="15002" y="21600"/>
                        <a:pt x="15525" y="20766"/>
                        <a:pt x="15525" y="19747"/>
                      </a:cubicBezTo>
                      <a:lnTo>
                        <a:pt x="15525" y="15485"/>
                      </a:lnTo>
                      <a:lnTo>
                        <a:pt x="15525" y="15543"/>
                      </a:lnTo>
                      <a:lnTo>
                        <a:pt x="21600" y="20086"/>
                      </a:lnTo>
                      <a:lnTo>
                        <a:pt x="21600" y="1586"/>
                      </a:lnTo>
                      <a:lnTo>
                        <a:pt x="15525" y="6170"/>
                      </a:lnTo>
                      <a:close/>
                      <a:moveTo>
                        <a:pt x="15525" y="6170"/>
                      </a:moveTo>
                    </a:path>
                  </a:pathLst>
                </a:custGeom>
                <a:solidFill>
                  <a:srgbClr val="FFFFFF"/>
                </a:solidFill>
                <a:ln>
                  <a:noFill/>
                </a:ln>
              </p:spPr>
              <p:txBody>
                <a:bodyPr anchor="ctr"/>
                <a:lstStyle/>
                <a:p>
                  <a:pPr algn="ctr"/>
                  <a:endParaRPr>
                    <a:cs typeface="+mn-ea"/>
                    <a:sym typeface="+mn-lt"/>
                  </a:endParaRPr>
                </a:p>
              </p:txBody>
            </p:sp>
            <p:grpSp>
              <p:nvGrpSpPr>
                <p:cNvPr id="25" name="Group 57"/>
                <p:cNvGrpSpPr/>
                <p:nvPr/>
              </p:nvGrpSpPr>
              <p:grpSpPr>
                <a:xfrm>
                  <a:off x="9301096" y="3524732"/>
                  <a:ext cx="1549107" cy="593624"/>
                  <a:chOff x="725817" y="2270701"/>
                  <a:chExt cx="1889082" cy="593624"/>
                </a:xfrm>
              </p:grpSpPr>
              <p:sp>
                <p:nvSpPr>
                  <p:cNvPr id="26" name="íṩľíḍè-Rectangle 58"/>
                  <p:cNvSpPr/>
                  <p:nvPr/>
                </p:nvSpPr>
                <p:spPr>
                  <a:xfrm>
                    <a:off x="725817" y="2270701"/>
                    <a:ext cx="1889082" cy="246221"/>
                  </a:xfrm>
                  <a:prstGeom prst="rect">
                    <a:avLst/>
                  </a:prstGeom>
                </p:spPr>
                <p:txBody>
                  <a:bodyPr wrap="none" lIns="0" tIns="0" rIns="0" bIns="0">
                    <a:normAutofit fontScale="95000" lnSpcReduction="10000"/>
                  </a:bodyPr>
                  <a:lstStyle/>
                  <a:p>
                    <a:pPr algn="ctr"/>
                    <a:r>
                      <a:rPr lang="zh-CN" altLang="en-US" sz="1600" b="1">
                        <a:solidFill>
                          <a:schemeClr val="bg1"/>
                        </a:solidFill>
                        <a:cs typeface="+mn-ea"/>
                        <a:sym typeface="+mn-lt"/>
                      </a:rPr>
                      <a:t>Title text presets</a:t>
                    </a:r>
                  </a:p>
                </p:txBody>
              </p:sp>
              <p:sp>
                <p:nvSpPr>
                  <p:cNvPr id="27" name="íṩľíḍè-Rectangle 62"/>
                  <p:cNvSpPr/>
                  <p:nvPr/>
                </p:nvSpPr>
                <p:spPr>
                  <a:xfrm>
                    <a:off x="725817" y="2516922"/>
                    <a:ext cx="1889082" cy="347403"/>
                  </a:xfrm>
                  <a:prstGeom prst="rect">
                    <a:avLst/>
                  </a:prstGeom>
                </p:spPr>
                <p:txBody>
                  <a:bodyPr wrap="square" lIns="0" tIns="0" rIns="0" bIns="0">
                    <a:normAutofit fontScale="70000" lnSpcReduction="20000"/>
                  </a:bodyPr>
                  <a:lstStyle/>
                  <a:p>
                    <a:pPr algn="ctr">
                      <a:lnSpc>
                        <a:spcPct val="120000"/>
                      </a:lnSpc>
                    </a:pPr>
                    <a:r>
                      <a:rPr lang="zh-CN" altLang="en-US" sz="900">
                        <a:solidFill>
                          <a:schemeClr val="bg1"/>
                        </a:solidFill>
                        <a:cs typeface="+mn-ea"/>
                        <a:sym typeface="+mn-lt"/>
                      </a:rPr>
                      <a:t>This section is displayed as a text layout</a:t>
                    </a:r>
                    <a:br>
                      <a:rPr lang="zh-CN" altLang="en-US" sz="900">
                        <a:solidFill>
                          <a:schemeClr val="bg1"/>
                        </a:solidFill>
                        <a:cs typeface="+mn-ea"/>
                        <a:sym typeface="+mn-lt"/>
                      </a:rPr>
                    </a:br>
                    <a:r>
                      <a:rPr lang="zh-CN" altLang="en-US" sz="900">
                        <a:solidFill>
                          <a:schemeClr val="bg1"/>
                        </a:solidFill>
                        <a:cs typeface="+mn-ea"/>
                        <a:sym typeface="+mn-lt"/>
                      </a:rPr>
                      <a:t>(It is recommended to use theme font)</a:t>
                    </a:r>
                  </a:p>
                </p:txBody>
              </p:sp>
            </p:grpSp>
          </p:grpSp>
        </p:grpSp>
        <p:grpSp>
          <p:nvGrpSpPr>
            <p:cNvPr id="4" name="Group 42"/>
            <p:cNvGrpSpPr/>
            <p:nvPr/>
          </p:nvGrpSpPr>
          <p:grpSpPr>
            <a:xfrm>
              <a:off x="1446648" y="4473789"/>
              <a:ext cx="9298705" cy="857260"/>
              <a:chOff x="1768931" y="3638220"/>
              <a:chExt cx="9298705" cy="857260"/>
            </a:xfrm>
          </p:grpSpPr>
          <p:grpSp>
            <p:nvGrpSpPr>
              <p:cNvPr id="5" name="Group 46"/>
              <p:cNvGrpSpPr/>
              <p:nvPr/>
            </p:nvGrpSpPr>
            <p:grpSpPr>
              <a:xfrm>
                <a:off x="1768931" y="3638220"/>
                <a:ext cx="2213143" cy="857260"/>
                <a:chOff x="1732858" y="5001250"/>
                <a:chExt cx="2213143" cy="857260"/>
              </a:xfrm>
            </p:grpSpPr>
            <p:sp>
              <p:nvSpPr>
                <p:cNvPr id="15" name="íṩľíḍè-TextBox 77"/>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1"/>
                      </a:solidFill>
                      <a:cs typeface="+mn-ea"/>
                      <a:sym typeface="+mn-lt"/>
                    </a:rPr>
                    <a:t>Title text presets</a:t>
                  </a:r>
                </a:p>
              </p:txBody>
            </p:sp>
            <p:sp>
              <p:nvSpPr>
                <p:cNvPr id="16" name="íṩľíḍè-TextBox 78"/>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6" name="Group 50"/>
              <p:cNvGrpSpPr/>
              <p:nvPr/>
            </p:nvGrpSpPr>
            <p:grpSpPr>
              <a:xfrm>
                <a:off x="4130785" y="3638220"/>
                <a:ext cx="2213143" cy="857260"/>
                <a:chOff x="1732858" y="5001250"/>
                <a:chExt cx="2213143" cy="857260"/>
              </a:xfrm>
            </p:grpSpPr>
            <p:sp>
              <p:nvSpPr>
                <p:cNvPr id="13" name="íṩľíḍè-TextBox 75"/>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2"/>
                      </a:solidFill>
                      <a:cs typeface="+mn-ea"/>
                      <a:sym typeface="+mn-lt"/>
                    </a:rPr>
                    <a:t>Title text presets</a:t>
                  </a:r>
                </a:p>
              </p:txBody>
            </p:sp>
            <p:sp>
              <p:nvSpPr>
                <p:cNvPr id="14" name="íṩľíḍè-TextBox 76"/>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7" name="Group 68"/>
              <p:cNvGrpSpPr/>
              <p:nvPr/>
            </p:nvGrpSpPr>
            <p:grpSpPr>
              <a:xfrm>
                <a:off x="6492639" y="3638220"/>
                <a:ext cx="2213143" cy="857260"/>
                <a:chOff x="1732858" y="5001250"/>
                <a:chExt cx="2213143" cy="857260"/>
              </a:xfrm>
            </p:grpSpPr>
            <p:sp>
              <p:nvSpPr>
                <p:cNvPr id="11" name="íṩľíḍè-TextBox 73"/>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3"/>
                      </a:solidFill>
                      <a:cs typeface="+mn-ea"/>
                      <a:sym typeface="+mn-lt"/>
                    </a:rPr>
                    <a:t>Title text presets</a:t>
                  </a:r>
                </a:p>
              </p:txBody>
            </p:sp>
            <p:sp>
              <p:nvSpPr>
                <p:cNvPr id="12" name="íṩľíḍè-TextBox 74"/>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nvGrpSpPr>
              <p:cNvPr id="8" name="Group 69"/>
              <p:cNvGrpSpPr/>
              <p:nvPr/>
            </p:nvGrpSpPr>
            <p:grpSpPr>
              <a:xfrm>
                <a:off x="8854493" y="3638220"/>
                <a:ext cx="2213143" cy="857260"/>
                <a:chOff x="1732858" y="5001250"/>
                <a:chExt cx="2213143" cy="857260"/>
              </a:xfrm>
            </p:grpSpPr>
            <p:sp>
              <p:nvSpPr>
                <p:cNvPr id="9" name="íṩľíḍè-TextBox 71"/>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400" b="1">
                      <a:solidFill>
                        <a:schemeClr val="accent4"/>
                      </a:solidFill>
                      <a:cs typeface="+mn-ea"/>
                      <a:sym typeface="+mn-lt"/>
                    </a:rPr>
                    <a:t>Title text presets</a:t>
                  </a:r>
                </a:p>
              </p:txBody>
            </p:sp>
            <p:sp>
              <p:nvSpPr>
                <p:cNvPr id="10" name="íṩľíḍè-TextBox 72"/>
                <p:cNvSpPr txBox="1"/>
                <p:nvPr/>
              </p:nvSpPr>
              <p:spPr bwMode="auto">
                <a:xfrm>
                  <a:off x="1732858" y="5284280"/>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1000">
                      <a:cs typeface="+mn-ea"/>
                      <a:sym typeface="+mn-lt"/>
                    </a:rPr>
                    <a:t>This section is displayed as a text layout </a:t>
                  </a:r>
                  <a:br>
                    <a:rPr lang="zh-CN" altLang="en-US" sz="1000">
                      <a:cs typeface="+mn-ea"/>
                      <a:sym typeface="+mn-lt"/>
                    </a:rPr>
                  </a:br>
                  <a:r>
                    <a:rPr lang="zh-CN" altLang="en-US" sz="1000">
                      <a:cs typeface="+mn-ea"/>
                      <a:sym typeface="+mn-lt"/>
                    </a:rPr>
                    <a:t>(It is recommended to use theme font)</a:t>
                  </a:r>
                </a:p>
              </p:txBody>
            </p:sp>
          </p:grpSp>
        </p:grpSp>
      </p:grpSp>
    </p:spTree>
    <p:custDataLst>
      <p:tags r:id="rId2"/>
    </p:custDataLst>
    <p:extLst>
      <p:ext uri="{BB962C8B-B14F-4D97-AF65-F5344CB8AC3E}">
        <p14:creationId xmlns:p14="http://schemas.microsoft.com/office/powerpoint/2010/main" val="3081840658"/>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资源 3113"/>
          <p:cNvPicPr>
            <a:picLocks noChangeAspect="1"/>
          </p:cNvPicPr>
          <p:nvPr/>
        </p:nvPicPr>
        <p:blipFill>
          <a:blip r:embed="rId3" cstate="screen">
            <a:extLst>
              <a:ext uri="{28A0092B-C50C-407E-A947-70E740481C1C}">
                <a14:useLocalDpi xmlns:a14="http://schemas.microsoft.com/office/drawing/2010/main"/>
              </a:ext>
            </a:extLst>
          </a:blip>
          <a:srcRect l="10661" t="5732" r="39757" b="6756"/>
          <a:stretch>
            <a:fillRect/>
          </a:stretch>
        </p:blipFill>
        <p:spPr>
          <a:xfrm>
            <a:off x="-46355" y="-113030"/>
            <a:ext cx="12208510" cy="7057390"/>
          </a:xfrm>
          <a:prstGeom prst="rect">
            <a:avLst/>
          </a:prstGeom>
        </p:spPr>
      </p:pic>
      <p:pic>
        <p:nvPicPr>
          <p:cNvPr id="4" name="图片 3" descr="资源 6113"/>
          <p:cNvPicPr>
            <a:picLocks noChangeAspect="1"/>
          </p:cNvPicPr>
          <p:nvPr/>
        </p:nvPicPr>
        <p:blipFill>
          <a:blip r:embed="rId4"/>
          <a:stretch>
            <a:fillRect/>
          </a:stretch>
        </p:blipFill>
        <p:spPr>
          <a:xfrm rot="16200000">
            <a:off x="10875645" y="767080"/>
            <a:ext cx="1638300" cy="1189990"/>
          </a:xfrm>
          <a:prstGeom prst="rect">
            <a:avLst/>
          </a:prstGeom>
        </p:spPr>
      </p:pic>
      <p:pic>
        <p:nvPicPr>
          <p:cNvPr id="2" name="图片 1" descr="资源 711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196955" y="1092200"/>
            <a:ext cx="1092835" cy="1089025"/>
          </a:xfrm>
          <a:prstGeom prst="rect">
            <a:avLst/>
          </a:prstGeom>
        </p:spPr>
      </p:pic>
      <p:sp>
        <p:nvSpPr>
          <p:cNvPr id="13" name="矩形: 圆角 5"/>
          <p:cNvSpPr/>
          <p:nvPr/>
        </p:nvSpPr>
        <p:spPr>
          <a:xfrm>
            <a:off x="4843689" y="939990"/>
            <a:ext cx="1796954" cy="1393372"/>
          </a:xfrm>
          <a:prstGeom prst="roundRect">
            <a:avLst>
              <a:gd name="adj" fmla="val 33031"/>
            </a:avLst>
          </a:prstGeom>
          <a:solidFill>
            <a:schemeClr val="bg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500" dirty="0">
                <a:solidFill>
                  <a:schemeClr val="tx1"/>
                </a:solidFill>
                <a:latin typeface="Agency FB" panose="020B0503020202020204" pitchFamily="34" charset="0"/>
                <a:cs typeface="+mn-ea"/>
                <a:sym typeface="+mn-lt"/>
              </a:rPr>
              <a:t>02</a:t>
            </a:r>
          </a:p>
        </p:txBody>
      </p:sp>
      <p:sp>
        <p:nvSpPr>
          <p:cNvPr id="14" name="Subtitle 2"/>
          <p:cNvSpPr txBox="1"/>
          <p:nvPr/>
        </p:nvSpPr>
        <p:spPr>
          <a:xfrm>
            <a:off x="4425950" y="5297170"/>
            <a:ext cx="5173345" cy="5340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US" altLang="zh-CN" sz="1400" dirty="0">
                <a:solidFill>
                  <a:schemeClr val="bg1"/>
                </a:solidFill>
                <a:cs typeface="+mn-ea"/>
                <a:sym typeface="+mn-lt"/>
              </a:rPr>
              <a:t>We have many PowerPoint </a:t>
            </a:r>
            <a:r>
              <a:rPr lang="zh-CN" altLang="en-US" sz="1400" dirty="0">
                <a:solidFill>
                  <a:schemeClr val="bg1"/>
                </a:solidFill>
                <a:cs typeface="+mn-ea"/>
                <a:sym typeface="+mn-lt"/>
              </a:rPr>
              <a:t>template</a:t>
            </a:r>
            <a:r>
              <a:rPr lang="en-US" altLang="zh-CN" sz="1400" dirty="0">
                <a:solidFill>
                  <a:schemeClr val="bg1"/>
                </a:solidFill>
                <a:cs typeface="+mn-ea"/>
                <a:sym typeface="+mn-lt"/>
              </a:rPr>
              <a:t> That has has swaseally designed</a:t>
            </a:r>
            <a:r>
              <a:rPr lang="en-US" altLang="zh-CN" sz="1400" dirty="0">
                <a:solidFill>
                  <a:schemeClr val="tx1">
                    <a:lumMod val="85000"/>
                    <a:lumOff val="15000"/>
                  </a:schemeClr>
                </a:solidFill>
                <a:cs typeface="+mn-ea"/>
                <a:sym typeface="+mn-lt"/>
              </a:rPr>
              <a:t> </a:t>
            </a:r>
            <a:endParaRPr lang="zh-CN" altLang="en-US" sz="1400" dirty="0">
              <a:solidFill>
                <a:schemeClr val="tx1">
                  <a:lumMod val="85000"/>
                  <a:lumOff val="15000"/>
                </a:schemeClr>
              </a:solidFill>
              <a:cs typeface="+mn-ea"/>
              <a:sym typeface="+mn-lt"/>
            </a:endParaRPr>
          </a:p>
        </p:txBody>
      </p:sp>
      <p:sp>
        <p:nvSpPr>
          <p:cNvPr id="15" name="Title 1"/>
          <p:cNvSpPr txBox="1"/>
          <p:nvPr/>
        </p:nvSpPr>
        <p:spPr>
          <a:xfrm>
            <a:off x="3485334" y="4125614"/>
            <a:ext cx="7053942" cy="9202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6000" dirty="0">
                <a:solidFill>
                  <a:schemeClr val="bg1"/>
                </a:solidFill>
                <a:latin typeface="+mn-lt"/>
                <a:ea typeface="+mn-ea"/>
                <a:cs typeface="+mn-ea"/>
                <a:sym typeface="+mn-lt"/>
              </a:rPr>
              <a:t>Your title</a:t>
            </a:r>
          </a:p>
        </p:txBody>
      </p:sp>
    </p:spTree>
    <p:extLst>
      <p:ext uri="{BB962C8B-B14F-4D97-AF65-F5344CB8AC3E}">
        <p14:creationId xmlns:p14="http://schemas.microsoft.com/office/powerpoint/2010/main" val="3306957555"/>
      </p:ext>
    </p:extLst>
  </p:cSld>
  <p:clrMapOvr>
    <a:masterClrMapping/>
  </p:clrMapOvr>
  <mc:AlternateContent xmlns:mc="http://schemas.openxmlformats.org/markup-compatibility/2006" xmlns:p14="http://schemas.microsoft.com/office/powerpoint/2010/main">
    <mc:Choice Requires="p14">
      <p:transition p14:dur="10" advClick="0" advTm="3000"/>
    </mc:Choice>
    <mc:Fallback xmlns:a14="http://schemas.microsoft.com/office/drawing/2010/main" xmlns="">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 calcmode="lin" valueType="num">
                                      <p:cBhvr>
                                        <p:cTn id="9" dur="500" fill="hold"/>
                                        <p:tgtEl>
                                          <p:spTgt spid="13"/>
                                        </p:tgtEl>
                                        <p:attrNameLst>
                                          <p:attrName>style.rotation</p:attrName>
                                        </p:attrNameLst>
                                      </p:cBhvr>
                                      <p:tavLst>
                                        <p:tav tm="0">
                                          <p:val>
                                            <p:fltVal val="360"/>
                                          </p:val>
                                        </p:tav>
                                        <p:tav tm="100000">
                                          <p:val>
                                            <p:fltVal val="0"/>
                                          </p:val>
                                        </p:tav>
                                      </p:tavLst>
                                    </p:anim>
                                    <p:animEffect transition="in" filter="fade">
                                      <p:cBhvr>
                                        <p:cTn id="10" dur="500"/>
                                        <p:tgtEl>
                                          <p:spTgt spid="13"/>
                                        </p:tgtEl>
                                      </p:cBhvr>
                                    </p:animEffect>
                                  </p:childTnLst>
                                </p:cTn>
                              </p:par>
                            </p:childTnLst>
                          </p:cTn>
                        </p:par>
                        <p:par>
                          <p:cTn id="11" fill="hold">
                            <p:stCondLst>
                              <p:cond delay="500"/>
                            </p:stCondLst>
                            <p:childTnLst>
                              <p:par>
                                <p:cTn id="12" presetID="53" presetClass="entr" presetSubtype="16" fill="hold" nodeType="afterEffect">
                                  <p:stCondLst>
                                    <p:cond delay="0"/>
                                  </p:stCondLst>
                                  <p:iterate type="lt">
                                    <p:tmPct val="10000"/>
                                  </p:iterate>
                                  <p:childTnLst>
                                    <p:set>
                                      <p:cBhvr>
                                        <p:cTn id="13" dur="1" fill="hold">
                                          <p:stCondLst>
                                            <p:cond delay="0"/>
                                          </p:stCondLst>
                                        </p:cTn>
                                        <p:tgtEl>
                                          <p:spTgt spid="15">
                                            <p:txEl>
                                              <p:pRg st="0" end="0"/>
                                            </p:txEl>
                                          </p:spTgt>
                                        </p:tgtEl>
                                        <p:attrNameLst>
                                          <p:attrName>style.visibility</p:attrName>
                                        </p:attrNameLst>
                                      </p:cBhvr>
                                      <p:to>
                                        <p:strVal val="visible"/>
                                      </p:to>
                                    </p:set>
                                    <p:anim calcmode="lin" valueType="num">
                                      <p:cBhvr>
                                        <p:cTn id="1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5">
                                            <p:txEl>
                                              <p:pRg st="0" end="0"/>
                                            </p:txEl>
                                          </p:spTgt>
                                        </p:tgtEl>
                                      </p:cBhvr>
                                    </p:animEffect>
                                  </p:childTnLst>
                                </p:cTn>
                              </p:par>
                            </p:childTnLst>
                          </p:cTn>
                        </p:par>
                        <p:par>
                          <p:cTn id="17" fill="hold">
                            <p:stCondLst>
                              <p:cond delay="1149"/>
                            </p:stCondLst>
                            <p:childTnLst>
                              <p:par>
                                <p:cTn id="18" presetID="10"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par>
                                <p:cTn id="21" presetID="63" presetClass="path" presetSubtype="0" decel="100000" fill="hold" grpId="1" nodeType="withEffect">
                                  <p:stCondLst>
                                    <p:cond delay="0"/>
                                  </p:stCondLst>
                                  <p:childTnLst>
                                    <p:animMotion origin="layout" path="M 0 4.44444E-6 L 0 0.17106 " pathEditMode="relative" rAng="0" ptsTypes="AA">
                                      <p:cBhvr>
                                        <p:cTn id="22" dur="1000" spd="-100000" fill="hold"/>
                                        <p:tgtEl>
                                          <p:spTgt spid="14"/>
                                        </p:tgtEl>
                                        <p:attrNameLst>
                                          <p:attrName>ppt_x</p:attrName>
                                          <p:attrName>ppt_y</p:attrName>
                                        </p:attrNameLst>
                                      </p:cBhvr>
                                      <p:rCtr x="0" y="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4" grpId="0"/>
      <p:bldP spid="14" grpId="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简约销售部述职报告PPT模板"/>
</p:tagLst>
</file>

<file path=ppt/tags/tag2.xml><?xml version="1.0" encoding="utf-8"?>
<p:tagLst xmlns:a="http://schemas.openxmlformats.org/drawingml/2006/main" xmlns:r="http://schemas.openxmlformats.org/officeDocument/2006/relationships" xmlns:p="http://schemas.openxmlformats.org/presentationml/2006/main">
  <p:tag name="ISLIDE.DIAGRAM" val="4fa1beeb-2c3c-429c-8c7c-19408bb784df"/>
</p:tagLst>
</file>

<file path=ppt/tags/tag3.xml><?xml version="1.0" encoding="utf-8"?>
<p:tagLst xmlns:a="http://schemas.openxmlformats.org/drawingml/2006/main" xmlns:r="http://schemas.openxmlformats.org/officeDocument/2006/relationships" xmlns:p="http://schemas.openxmlformats.org/presentationml/2006/main">
  <p:tag name="ISLIDE.DIAGRAM" val="865edf9b-94c9-4fbb-b807-46bb6ea1a33c"/>
</p:tagLst>
</file>

<file path=ppt/tags/tag4.xml><?xml version="1.0" encoding="utf-8"?>
<p:tagLst xmlns:a="http://schemas.openxmlformats.org/drawingml/2006/main" xmlns:r="http://schemas.openxmlformats.org/officeDocument/2006/relationships" xmlns:p="http://schemas.openxmlformats.org/presentationml/2006/main">
  <p:tag name="ISLIDE.DIAGRAM" val="2bfc4976-6e52-4a80-ad58-1f98eccebb4d"/>
</p:tagLst>
</file>

<file path=ppt/tags/tag5.xml><?xml version="1.0" encoding="utf-8"?>
<p:tagLst xmlns:a="http://schemas.openxmlformats.org/drawingml/2006/main" xmlns:r="http://schemas.openxmlformats.org/officeDocument/2006/relationships" xmlns:p="http://schemas.openxmlformats.org/presentationml/2006/main">
  <p:tag name="ISLIDE.DIAGRAM" val="7017cfed-b063-4a2f-aab6-68688076e4ba"/>
</p:tagLst>
</file>

<file path=ppt/tags/tag6.xml><?xml version="1.0" encoding="utf-8"?>
<p:tagLst xmlns:a="http://schemas.openxmlformats.org/drawingml/2006/main" xmlns:r="http://schemas.openxmlformats.org/officeDocument/2006/relationships" xmlns:p="http://schemas.openxmlformats.org/presentationml/2006/main">
  <p:tag name="ISLIDE.DIAGRAM" val="ff046462-8c9a-41de-be9b-b891edde3d06"/>
</p:tagLst>
</file>

<file path=ppt/tags/tag7.xml><?xml version="1.0" encoding="utf-8"?>
<p:tagLst xmlns:a="http://schemas.openxmlformats.org/drawingml/2006/main" xmlns:r="http://schemas.openxmlformats.org/officeDocument/2006/relationships" xmlns:p="http://schemas.openxmlformats.org/presentationml/2006/main">
  <p:tag name="ISLIDE.DIAGRAM" val="b97452c1-0b1e-4c29-a712-6cb69ee2e02b"/>
</p:tagLst>
</file>

<file path=ppt/tags/tag8.xml><?xml version="1.0" encoding="utf-8"?>
<p:tagLst xmlns:a="http://schemas.openxmlformats.org/drawingml/2006/main" xmlns:r="http://schemas.openxmlformats.org/officeDocument/2006/relationships" xmlns:p="http://schemas.openxmlformats.org/presentationml/2006/main">
  <p:tag name="ISLIDE.DIAGRAM" val="afe2e1ba-55fc-4a0c-8f0a-9add21f7f1c9"/>
</p:tagLst>
</file>

<file path=ppt/theme/theme1.xml><?xml version="1.0" encoding="utf-8"?>
<a:theme xmlns:a="http://schemas.openxmlformats.org/drawingml/2006/main" name="https://www.freeppt7.com">
  <a:themeElements>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fontScheme name="hummzl5h">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0.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1.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2.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3.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4.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5.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6.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7.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18.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7.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8.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ppt/theme/themeOverride9.xml><?xml version="1.0" encoding="utf-8"?>
<a:themeOverride xmlns:a="http://schemas.openxmlformats.org/drawingml/2006/main">
  <a:clrScheme name="Office">
    <a:dk1>
      <a:srgbClr val="000000"/>
    </a:dk1>
    <a:lt1>
      <a:srgbClr val="FFFFFF"/>
    </a:lt1>
    <a:dk2>
      <a:srgbClr val="44546A"/>
    </a:dk2>
    <a:lt2>
      <a:srgbClr val="E7E6E6"/>
    </a:lt2>
    <a:accent1>
      <a:srgbClr val="16ABA8"/>
    </a:accent1>
    <a:accent2>
      <a:srgbClr val="129692"/>
    </a:accent2>
    <a:accent3>
      <a:srgbClr val="16ABA8"/>
    </a:accent3>
    <a:accent4>
      <a:srgbClr val="129692"/>
    </a:accent4>
    <a:accent5>
      <a:srgbClr val="16ABA8"/>
    </a:accent5>
    <a:accent6>
      <a:srgbClr val="129692"/>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117</TotalTime>
  <Words>2084</Words>
  <Application>Microsoft Office PowerPoint</Application>
  <PresentationFormat>宽屏</PresentationFormat>
  <Paragraphs>278</Paragraphs>
  <Slides>25</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vt:i4>
      </vt:variant>
    </vt:vector>
  </HeadingPairs>
  <TitlesOfParts>
    <vt:vector size="34" baseType="lpstr">
      <vt:lpstr>等线</vt:lpstr>
      <vt:lpstr>方正细谭黑简体</vt:lpstr>
      <vt:lpstr>微软雅黑</vt:lpstr>
      <vt:lpstr>造字工房言宋（非商用）常规体</vt:lpstr>
      <vt:lpstr>Agency FB</vt:lpstr>
      <vt:lpstr>Arial</vt:lpstr>
      <vt:lpstr>Calibri</vt:lpstr>
      <vt:lpstr>Helvetica</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宇 之灵</cp:lastModifiedBy>
  <cp:revision>29</cp:revision>
  <dcterms:created xsi:type="dcterms:W3CDTF">2017-11-29T08:21:00Z</dcterms:created>
  <dcterms:modified xsi:type="dcterms:W3CDTF">2020-07-07T23:40:48Z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