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3" r:id="rId5"/>
    <p:sldId id="264" r:id="rId6"/>
    <p:sldId id="265" r:id="rId7"/>
    <p:sldId id="260" r:id="rId8"/>
    <p:sldId id="266" r:id="rId9"/>
    <p:sldId id="267" r:id="rId10"/>
    <p:sldId id="268" r:id="rId11"/>
    <p:sldId id="261" r:id="rId12"/>
    <p:sldId id="269" r:id="rId13"/>
    <p:sldId id="270" r:id="rId14"/>
    <p:sldId id="271" r:id="rId15"/>
    <p:sldId id="262" r:id="rId16"/>
    <p:sldId id="272" r:id="rId17"/>
    <p:sldId id="273" r:id="rId18"/>
    <p:sldId id="274" r:id="rId19"/>
    <p:sldId id="259" r:id="rId20"/>
    <p:sldId id="275" r:id="rId21"/>
    <p:sldId id="276" r:id="rId22"/>
    <p:sldId id="277" r:id="rId23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CEC5"/>
    <a:srgbClr val="14A9A3"/>
    <a:srgbClr val="AED4F0"/>
    <a:srgbClr val="8AC1EA"/>
    <a:srgbClr val="F4F16C"/>
    <a:srgbClr val="F0EA3A"/>
    <a:srgbClr val="F8CCCD"/>
    <a:srgbClr val="F4A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88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360" y="96"/>
      </p:cViewPr>
      <p:guideLst>
        <p:guide orient="horz" pos="2137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B15E6-1020-4AD5-9147-ED82426BDFC2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D20A2-3323-498E-8DD4-93FEB66CB3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463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7725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306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45812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66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7243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29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4260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5792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9600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976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544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648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597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500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558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6544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856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0457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D20A2-3323-498E-8DD4-93FEB66CB31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25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34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33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319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445450" y="847725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623373" y="1063634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148617" y="992787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803144" y="1353348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803144" y="1843597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812669" y="5524572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812669" y="4166458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56396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10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58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531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163863" y="5111072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422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384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2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116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50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358587" y="369710"/>
            <a:ext cx="11174400" cy="612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DEC29-860E-4114-8901-AF0C942A7697}" type="datetimeFigureOut">
              <a:rPr lang="zh-CN" altLang="en-US" smtClean="0"/>
              <a:t>2020/7/9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290A-561F-454E-B643-9CB1D57469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293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4209075" y="2084023"/>
            <a:ext cx="7200900" cy="2201039"/>
            <a:chOff x="3723996" y="2287223"/>
            <a:chExt cx="6362700" cy="2201039"/>
          </a:xfrm>
        </p:grpSpPr>
        <p:sp>
          <p:nvSpPr>
            <p:cNvPr id="7" name="文本框 6"/>
            <p:cNvSpPr txBox="1"/>
            <p:nvPr/>
          </p:nvSpPr>
          <p:spPr>
            <a:xfrm>
              <a:off x="3723996" y="2287223"/>
              <a:ext cx="63627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solidFill>
                    <a:srgbClr val="8AC1EA"/>
                  </a:solidFill>
                  <a:latin typeface="方正细谭黑简体" panose="02000000000000000000" pitchFamily="2" charset="-122"/>
                  <a:ea typeface="方正细谭黑简体" panose="02000000000000000000" pitchFamily="2" charset="-122"/>
                  <a:cs typeface="+mn-ea"/>
                  <a:sym typeface="+mn-lt"/>
                </a:rPr>
                <a:t>Free </a:t>
              </a:r>
            </a:p>
            <a:p>
              <a:r>
                <a:rPr lang="en-US" altLang="zh-CN" sz="5400" dirty="0">
                  <a:solidFill>
                    <a:srgbClr val="8AC1EA"/>
                  </a:solidFill>
                  <a:latin typeface="方正细谭黑简体" panose="02000000000000000000" pitchFamily="2" charset="-122"/>
                  <a:ea typeface="方正细谭黑简体" panose="02000000000000000000" pitchFamily="2" charset="-122"/>
                  <a:cs typeface="+mn-ea"/>
                  <a:sym typeface="+mn-lt"/>
                </a:rPr>
                <a:t>PPT Templates</a:t>
              </a:r>
            </a:p>
          </p:txBody>
        </p:sp>
        <p:sp>
          <p:nvSpPr>
            <p:cNvPr id="8" name="原创设计师QQ598969553      _6">
              <a:extLst>
                <a:ext uri="{FF2B5EF4-FFF2-40B4-BE49-F238E27FC236}">
                  <a16:creationId xmlns:a16="http://schemas.microsoft.com/office/drawing/2014/main" id="{5EEA7AE5-1C5D-40D8-82A3-24D6DA72C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3996" y="4100014"/>
              <a:ext cx="4488739" cy="388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fontAlgn="auto">
                <a:lnSpc>
                  <a:spcPct val="125000"/>
                </a:lnSpc>
              </a:pPr>
              <a:r>
                <a:rPr lang="en-US" altLang="zh-CN" sz="1050" dirty="0">
                  <a:solidFill>
                    <a:srgbClr val="8AC1EA"/>
                  </a:solidFill>
                  <a:cs typeface="+mn-ea"/>
                  <a:sym typeface="+mn-lt"/>
                </a:rPr>
                <a:t>Who adhere to the principles of the principle, have right right attitudes, and true to their sand sand sduties with responsibility ayare by people.</a:t>
              </a:r>
              <a:endParaRPr lang="zh-CN" altLang="en-US" sz="1050" dirty="0">
                <a:solidFill>
                  <a:srgbClr val="8AC1EA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5754451"/>
      </p:ext>
    </p:extLst>
  </p:cSld>
  <p:clrMapOvr>
    <a:masterClrMapping/>
  </p:clrMapOvr>
  <p:transition spd="slow" advClick="0" advTm="0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F0EA3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55" name="Group 4"/>
          <p:cNvGrpSpPr/>
          <p:nvPr/>
        </p:nvGrpSpPr>
        <p:grpSpPr>
          <a:xfrm>
            <a:off x="6313652" y="1366039"/>
            <a:ext cx="5878348" cy="5086008"/>
            <a:chOff x="4904250" y="1563638"/>
            <a:chExt cx="2692086" cy="2736305"/>
          </a:xfrm>
        </p:grpSpPr>
        <p:sp>
          <p:nvSpPr>
            <p:cNvPr id="56" name="Rectangle 5"/>
            <p:cNvSpPr/>
            <p:nvPr/>
          </p:nvSpPr>
          <p:spPr>
            <a:xfrm>
              <a:off x="4904250" y="2139702"/>
              <a:ext cx="2692086" cy="432048"/>
            </a:xfrm>
            <a:prstGeom prst="rect">
              <a:avLst/>
            </a:prstGeom>
            <a:solidFill>
              <a:srgbClr val="F8CC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57" name="Parallelogram 6"/>
            <p:cNvSpPr/>
            <p:nvPr/>
          </p:nvSpPr>
          <p:spPr>
            <a:xfrm rot="5400000" flipH="1">
              <a:off x="5278185" y="1189703"/>
              <a:ext cx="1008112" cy="1755982"/>
            </a:xfrm>
            <a:prstGeom prst="parallelogram">
              <a:avLst>
                <a:gd name="adj" fmla="val 57055"/>
              </a:avLst>
            </a:prstGeom>
            <a:solidFill>
              <a:srgbClr val="F4AE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58" name="Rectangle 7"/>
            <p:cNvSpPr/>
            <p:nvPr/>
          </p:nvSpPr>
          <p:spPr>
            <a:xfrm>
              <a:off x="6660232" y="1563638"/>
              <a:ext cx="936104" cy="432048"/>
            </a:xfrm>
            <a:prstGeom prst="rect">
              <a:avLst/>
            </a:prstGeom>
            <a:solidFill>
              <a:srgbClr val="F4AE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59" name="Rectangle 8"/>
            <p:cNvSpPr/>
            <p:nvPr/>
          </p:nvSpPr>
          <p:spPr>
            <a:xfrm>
              <a:off x="4904250" y="2715766"/>
              <a:ext cx="2692086" cy="432048"/>
            </a:xfrm>
            <a:prstGeom prst="rect">
              <a:avLst/>
            </a:prstGeom>
            <a:solidFill>
              <a:srgbClr val="F4F1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60" name="Parallelogram 9"/>
            <p:cNvSpPr/>
            <p:nvPr/>
          </p:nvSpPr>
          <p:spPr>
            <a:xfrm rot="5400000" flipH="1">
              <a:off x="5278185" y="1765767"/>
              <a:ext cx="1008112" cy="1755982"/>
            </a:xfrm>
            <a:prstGeom prst="parallelogram">
              <a:avLst>
                <a:gd name="adj" fmla="val 57055"/>
              </a:avLst>
            </a:prstGeom>
            <a:solidFill>
              <a:srgbClr val="F0E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61" name="Rectangle 10"/>
            <p:cNvSpPr/>
            <p:nvPr/>
          </p:nvSpPr>
          <p:spPr>
            <a:xfrm>
              <a:off x="6660232" y="2139702"/>
              <a:ext cx="936104" cy="432048"/>
            </a:xfrm>
            <a:prstGeom prst="rect">
              <a:avLst/>
            </a:prstGeom>
            <a:solidFill>
              <a:srgbClr val="F0E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62" name="Rectangle 11"/>
            <p:cNvSpPr/>
            <p:nvPr/>
          </p:nvSpPr>
          <p:spPr>
            <a:xfrm>
              <a:off x="4904250" y="3291830"/>
              <a:ext cx="2692086" cy="432048"/>
            </a:xfrm>
            <a:prstGeom prst="rect">
              <a:avLst/>
            </a:prstGeom>
            <a:solidFill>
              <a:srgbClr val="AED4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63" name="Parallelogram 12"/>
            <p:cNvSpPr/>
            <p:nvPr/>
          </p:nvSpPr>
          <p:spPr>
            <a:xfrm rot="5400000" flipH="1">
              <a:off x="5278185" y="2341831"/>
              <a:ext cx="1008112" cy="1755982"/>
            </a:xfrm>
            <a:prstGeom prst="parallelogram">
              <a:avLst>
                <a:gd name="adj" fmla="val 57055"/>
              </a:avLst>
            </a:prstGeom>
            <a:solidFill>
              <a:srgbClr val="8AC1EA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64" name="Rectangle 13"/>
            <p:cNvSpPr/>
            <p:nvPr/>
          </p:nvSpPr>
          <p:spPr>
            <a:xfrm>
              <a:off x="6660232" y="2715766"/>
              <a:ext cx="936104" cy="432048"/>
            </a:xfrm>
            <a:prstGeom prst="rect">
              <a:avLst/>
            </a:prstGeom>
            <a:solidFill>
              <a:srgbClr val="8AC1EA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65" name="Rectangle 14"/>
            <p:cNvSpPr/>
            <p:nvPr/>
          </p:nvSpPr>
          <p:spPr>
            <a:xfrm>
              <a:off x="4904250" y="3867895"/>
              <a:ext cx="2692086" cy="432048"/>
            </a:xfrm>
            <a:prstGeom prst="rect">
              <a:avLst/>
            </a:prstGeom>
            <a:solidFill>
              <a:srgbClr val="18CE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66" name="Parallelogram 15"/>
            <p:cNvSpPr/>
            <p:nvPr/>
          </p:nvSpPr>
          <p:spPr>
            <a:xfrm rot="5400000" flipH="1">
              <a:off x="5278185" y="2917896"/>
              <a:ext cx="1008112" cy="1755982"/>
            </a:xfrm>
            <a:prstGeom prst="parallelogram">
              <a:avLst>
                <a:gd name="adj" fmla="val 57055"/>
              </a:avLst>
            </a:prstGeom>
            <a:solidFill>
              <a:srgbClr val="14A9A3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67" name="Rectangle 16"/>
            <p:cNvSpPr/>
            <p:nvPr/>
          </p:nvSpPr>
          <p:spPr>
            <a:xfrm>
              <a:off x="6660232" y="3291831"/>
              <a:ext cx="936104" cy="432048"/>
            </a:xfrm>
            <a:prstGeom prst="rect">
              <a:avLst/>
            </a:prstGeom>
            <a:solidFill>
              <a:srgbClr val="14A9A3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798638" y="2303247"/>
            <a:ext cx="4459162" cy="3530459"/>
            <a:chOff x="1540111" y="2056634"/>
            <a:chExt cx="4459162" cy="3530459"/>
          </a:xfrm>
        </p:grpSpPr>
        <p:sp>
          <p:nvSpPr>
            <p:cNvPr id="86" name="AutoShape 4"/>
            <p:cNvSpPr>
              <a:spLocks/>
            </p:cNvSpPr>
            <p:nvPr/>
          </p:nvSpPr>
          <p:spPr bwMode="auto">
            <a:xfrm>
              <a:off x="1540112" y="4014928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8AC1E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87" name="AutoShape 5"/>
            <p:cNvSpPr>
              <a:spLocks/>
            </p:cNvSpPr>
            <p:nvPr/>
          </p:nvSpPr>
          <p:spPr bwMode="auto">
            <a:xfrm>
              <a:off x="1689008" y="4165666"/>
              <a:ext cx="360130" cy="371042"/>
            </a:xfrm>
            <a:custGeom>
              <a:avLst/>
              <a:gdLst>
                <a:gd name="T0" fmla="*/ 474663 w 21600"/>
                <a:gd name="T1" fmla="*/ 476121 h 21600"/>
                <a:gd name="T2" fmla="*/ 474663 w 21600"/>
                <a:gd name="T3" fmla="*/ 476121 h 21600"/>
                <a:gd name="T4" fmla="*/ 474663 w 21600"/>
                <a:gd name="T5" fmla="*/ 476121 h 21600"/>
                <a:gd name="T6" fmla="*/ 474663 w 21600"/>
                <a:gd name="T7" fmla="*/ 47612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027"/>
                  </a:moveTo>
                  <a:cubicBezTo>
                    <a:pt x="8719" y="7027"/>
                    <a:pt x="7027" y="8719"/>
                    <a:pt x="7027" y="10800"/>
                  </a:cubicBezTo>
                  <a:cubicBezTo>
                    <a:pt x="7027" y="12881"/>
                    <a:pt x="8719" y="14573"/>
                    <a:pt x="10800" y="14573"/>
                  </a:cubicBezTo>
                  <a:cubicBezTo>
                    <a:pt x="12881" y="14573"/>
                    <a:pt x="14573" y="12881"/>
                    <a:pt x="14573" y="10800"/>
                  </a:cubicBezTo>
                  <a:cubicBezTo>
                    <a:pt x="14573" y="8719"/>
                    <a:pt x="12881" y="7027"/>
                    <a:pt x="10800" y="7027"/>
                  </a:cubicBezTo>
                  <a:close/>
                  <a:moveTo>
                    <a:pt x="10800" y="15354"/>
                  </a:moveTo>
                  <a:cubicBezTo>
                    <a:pt x="8289" y="15354"/>
                    <a:pt x="6246" y="13311"/>
                    <a:pt x="6246" y="10800"/>
                  </a:cubicBezTo>
                  <a:cubicBezTo>
                    <a:pt x="6246" y="8289"/>
                    <a:pt x="8289" y="6246"/>
                    <a:pt x="10800" y="6246"/>
                  </a:cubicBezTo>
                  <a:cubicBezTo>
                    <a:pt x="13311" y="6246"/>
                    <a:pt x="15354" y="8289"/>
                    <a:pt x="15354" y="10800"/>
                  </a:cubicBezTo>
                  <a:cubicBezTo>
                    <a:pt x="15354" y="13311"/>
                    <a:pt x="13311" y="15354"/>
                    <a:pt x="10800" y="15354"/>
                  </a:cubicBezTo>
                  <a:close/>
                  <a:moveTo>
                    <a:pt x="6509" y="17483"/>
                  </a:moveTo>
                  <a:lnTo>
                    <a:pt x="6770" y="17637"/>
                  </a:lnTo>
                  <a:cubicBezTo>
                    <a:pt x="7412" y="18017"/>
                    <a:pt x="8101" y="18303"/>
                    <a:pt x="8815" y="18488"/>
                  </a:cubicBezTo>
                  <a:lnTo>
                    <a:pt x="9108" y="18563"/>
                  </a:lnTo>
                  <a:lnTo>
                    <a:pt x="9108" y="20585"/>
                  </a:lnTo>
                  <a:cubicBezTo>
                    <a:pt x="9108" y="20712"/>
                    <a:pt x="9216" y="20819"/>
                    <a:pt x="9343" y="20819"/>
                  </a:cubicBezTo>
                  <a:lnTo>
                    <a:pt x="12257" y="20819"/>
                  </a:lnTo>
                  <a:cubicBezTo>
                    <a:pt x="12384" y="20819"/>
                    <a:pt x="12492" y="20712"/>
                    <a:pt x="12492" y="20585"/>
                  </a:cubicBezTo>
                  <a:lnTo>
                    <a:pt x="12492" y="18563"/>
                  </a:lnTo>
                  <a:lnTo>
                    <a:pt x="12785" y="18488"/>
                  </a:lnTo>
                  <a:cubicBezTo>
                    <a:pt x="13499" y="18303"/>
                    <a:pt x="14188" y="18017"/>
                    <a:pt x="14830" y="17637"/>
                  </a:cubicBezTo>
                  <a:lnTo>
                    <a:pt x="15091" y="17483"/>
                  </a:lnTo>
                  <a:lnTo>
                    <a:pt x="16523" y="18915"/>
                  </a:lnTo>
                  <a:cubicBezTo>
                    <a:pt x="16611" y="19003"/>
                    <a:pt x="16767" y="19002"/>
                    <a:pt x="16854" y="18915"/>
                  </a:cubicBezTo>
                  <a:lnTo>
                    <a:pt x="18915" y="16854"/>
                  </a:lnTo>
                  <a:cubicBezTo>
                    <a:pt x="18959" y="16810"/>
                    <a:pt x="18983" y="16751"/>
                    <a:pt x="18983" y="16688"/>
                  </a:cubicBezTo>
                  <a:cubicBezTo>
                    <a:pt x="18983" y="16625"/>
                    <a:pt x="18959" y="16567"/>
                    <a:pt x="18915" y="16523"/>
                  </a:cubicBezTo>
                  <a:lnTo>
                    <a:pt x="17483" y="15091"/>
                  </a:lnTo>
                  <a:lnTo>
                    <a:pt x="17637" y="14831"/>
                  </a:lnTo>
                  <a:cubicBezTo>
                    <a:pt x="18018" y="14187"/>
                    <a:pt x="18304" y="13498"/>
                    <a:pt x="18488" y="12785"/>
                  </a:cubicBezTo>
                  <a:lnTo>
                    <a:pt x="18563" y="12492"/>
                  </a:lnTo>
                  <a:lnTo>
                    <a:pt x="20585" y="12492"/>
                  </a:lnTo>
                  <a:cubicBezTo>
                    <a:pt x="20712" y="12492"/>
                    <a:pt x="20819" y="12384"/>
                    <a:pt x="20819" y="12258"/>
                  </a:cubicBezTo>
                  <a:lnTo>
                    <a:pt x="20819" y="9343"/>
                  </a:lnTo>
                  <a:cubicBezTo>
                    <a:pt x="20819" y="9216"/>
                    <a:pt x="20712" y="9108"/>
                    <a:pt x="20585" y="9108"/>
                  </a:cubicBezTo>
                  <a:lnTo>
                    <a:pt x="18563" y="9108"/>
                  </a:lnTo>
                  <a:lnTo>
                    <a:pt x="18488" y="8815"/>
                  </a:lnTo>
                  <a:cubicBezTo>
                    <a:pt x="18304" y="8101"/>
                    <a:pt x="18017" y="7413"/>
                    <a:pt x="17637" y="6770"/>
                  </a:cubicBezTo>
                  <a:lnTo>
                    <a:pt x="17483" y="6509"/>
                  </a:lnTo>
                  <a:lnTo>
                    <a:pt x="18915" y="5077"/>
                  </a:lnTo>
                  <a:cubicBezTo>
                    <a:pt x="18959" y="5033"/>
                    <a:pt x="18983" y="4975"/>
                    <a:pt x="18983" y="4912"/>
                  </a:cubicBezTo>
                  <a:cubicBezTo>
                    <a:pt x="18983" y="4849"/>
                    <a:pt x="18959" y="4790"/>
                    <a:pt x="18915" y="4746"/>
                  </a:cubicBezTo>
                  <a:lnTo>
                    <a:pt x="16854" y="2685"/>
                  </a:lnTo>
                  <a:cubicBezTo>
                    <a:pt x="16766" y="2597"/>
                    <a:pt x="16610" y="2597"/>
                    <a:pt x="16523" y="2685"/>
                  </a:cubicBezTo>
                  <a:lnTo>
                    <a:pt x="15091" y="4117"/>
                  </a:lnTo>
                  <a:lnTo>
                    <a:pt x="14830" y="3963"/>
                  </a:lnTo>
                  <a:cubicBezTo>
                    <a:pt x="14186" y="3582"/>
                    <a:pt x="13498" y="3296"/>
                    <a:pt x="12785" y="3113"/>
                  </a:cubicBezTo>
                  <a:lnTo>
                    <a:pt x="12492" y="3038"/>
                  </a:lnTo>
                  <a:lnTo>
                    <a:pt x="12492" y="1015"/>
                  </a:lnTo>
                  <a:cubicBezTo>
                    <a:pt x="12492" y="888"/>
                    <a:pt x="12384" y="781"/>
                    <a:pt x="12257" y="781"/>
                  </a:cubicBezTo>
                  <a:lnTo>
                    <a:pt x="9343" y="781"/>
                  </a:lnTo>
                  <a:cubicBezTo>
                    <a:pt x="9216" y="781"/>
                    <a:pt x="9108" y="888"/>
                    <a:pt x="9108" y="1015"/>
                  </a:cubicBezTo>
                  <a:lnTo>
                    <a:pt x="9108" y="3038"/>
                  </a:lnTo>
                  <a:lnTo>
                    <a:pt x="8815" y="3113"/>
                  </a:lnTo>
                  <a:cubicBezTo>
                    <a:pt x="8102" y="3296"/>
                    <a:pt x="7413" y="3582"/>
                    <a:pt x="6770" y="3963"/>
                  </a:cubicBezTo>
                  <a:lnTo>
                    <a:pt x="6509" y="4117"/>
                  </a:lnTo>
                  <a:lnTo>
                    <a:pt x="5077" y="2685"/>
                  </a:lnTo>
                  <a:cubicBezTo>
                    <a:pt x="4989" y="2597"/>
                    <a:pt x="4833" y="2598"/>
                    <a:pt x="4746" y="2685"/>
                  </a:cubicBezTo>
                  <a:lnTo>
                    <a:pt x="2685" y="4746"/>
                  </a:lnTo>
                  <a:cubicBezTo>
                    <a:pt x="2595" y="4836"/>
                    <a:pt x="2595" y="4988"/>
                    <a:pt x="2685" y="5077"/>
                  </a:cubicBezTo>
                  <a:lnTo>
                    <a:pt x="4117" y="6509"/>
                  </a:lnTo>
                  <a:lnTo>
                    <a:pt x="3963" y="6770"/>
                  </a:lnTo>
                  <a:cubicBezTo>
                    <a:pt x="3582" y="7414"/>
                    <a:pt x="3296" y="8102"/>
                    <a:pt x="3112" y="8815"/>
                  </a:cubicBezTo>
                  <a:lnTo>
                    <a:pt x="3037" y="9108"/>
                  </a:lnTo>
                  <a:lnTo>
                    <a:pt x="1015" y="9108"/>
                  </a:lnTo>
                  <a:cubicBezTo>
                    <a:pt x="888" y="9108"/>
                    <a:pt x="781" y="9216"/>
                    <a:pt x="781" y="9343"/>
                  </a:cubicBezTo>
                  <a:lnTo>
                    <a:pt x="781" y="12258"/>
                  </a:lnTo>
                  <a:cubicBezTo>
                    <a:pt x="781" y="12384"/>
                    <a:pt x="888" y="12492"/>
                    <a:pt x="1015" y="12492"/>
                  </a:cubicBezTo>
                  <a:lnTo>
                    <a:pt x="3037" y="12492"/>
                  </a:lnTo>
                  <a:lnTo>
                    <a:pt x="3112" y="12785"/>
                  </a:lnTo>
                  <a:cubicBezTo>
                    <a:pt x="3296" y="13498"/>
                    <a:pt x="3582" y="14187"/>
                    <a:pt x="3963" y="14831"/>
                  </a:cubicBezTo>
                  <a:lnTo>
                    <a:pt x="4117" y="15091"/>
                  </a:lnTo>
                  <a:lnTo>
                    <a:pt x="2685" y="16523"/>
                  </a:lnTo>
                  <a:cubicBezTo>
                    <a:pt x="2641" y="16567"/>
                    <a:pt x="2617" y="16626"/>
                    <a:pt x="2617" y="16689"/>
                  </a:cubicBezTo>
                  <a:cubicBezTo>
                    <a:pt x="2617" y="16752"/>
                    <a:pt x="2641" y="16811"/>
                    <a:pt x="2685" y="16854"/>
                  </a:cubicBezTo>
                  <a:lnTo>
                    <a:pt x="4746" y="18916"/>
                  </a:lnTo>
                  <a:cubicBezTo>
                    <a:pt x="4833" y="19003"/>
                    <a:pt x="4990" y="19003"/>
                    <a:pt x="5076" y="18916"/>
                  </a:cubicBezTo>
                  <a:cubicBezTo>
                    <a:pt x="5076" y="18916"/>
                    <a:pt x="6509" y="17483"/>
                    <a:pt x="6509" y="17483"/>
                  </a:cubicBezTo>
                  <a:close/>
                  <a:moveTo>
                    <a:pt x="12257" y="21600"/>
                  </a:moveTo>
                  <a:lnTo>
                    <a:pt x="9343" y="21600"/>
                  </a:lnTo>
                  <a:cubicBezTo>
                    <a:pt x="8783" y="21600"/>
                    <a:pt x="8328" y="21145"/>
                    <a:pt x="8328" y="20585"/>
                  </a:cubicBezTo>
                  <a:lnTo>
                    <a:pt x="8328" y="19163"/>
                  </a:lnTo>
                  <a:cubicBezTo>
                    <a:pt x="7743" y="18989"/>
                    <a:pt x="7176" y="18754"/>
                    <a:pt x="6637" y="18460"/>
                  </a:cubicBezTo>
                  <a:lnTo>
                    <a:pt x="5629" y="19467"/>
                  </a:lnTo>
                  <a:cubicBezTo>
                    <a:pt x="5247" y="19850"/>
                    <a:pt x="4576" y="19850"/>
                    <a:pt x="4194" y="19467"/>
                  </a:cubicBezTo>
                  <a:lnTo>
                    <a:pt x="2133" y="17406"/>
                  </a:lnTo>
                  <a:cubicBezTo>
                    <a:pt x="1941" y="17215"/>
                    <a:pt x="1836" y="16960"/>
                    <a:pt x="1836" y="16689"/>
                  </a:cubicBezTo>
                  <a:cubicBezTo>
                    <a:pt x="1836" y="16417"/>
                    <a:pt x="1942" y="16162"/>
                    <a:pt x="2133" y="15971"/>
                  </a:cubicBezTo>
                  <a:lnTo>
                    <a:pt x="3140" y="14963"/>
                  </a:lnTo>
                  <a:cubicBezTo>
                    <a:pt x="2846" y="14423"/>
                    <a:pt x="2610" y="13857"/>
                    <a:pt x="2437" y="13272"/>
                  </a:cubicBezTo>
                  <a:lnTo>
                    <a:pt x="1015" y="13272"/>
                  </a:lnTo>
                  <a:cubicBezTo>
                    <a:pt x="455" y="13272"/>
                    <a:pt x="0" y="12817"/>
                    <a:pt x="0" y="12258"/>
                  </a:cubicBezTo>
                  <a:lnTo>
                    <a:pt x="0" y="9343"/>
                  </a:lnTo>
                  <a:cubicBezTo>
                    <a:pt x="0" y="8783"/>
                    <a:pt x="455" y="8328"/>
                    <a:pt x="1015" y="8328"/>
                  </a:cubicBezTo>
                  <a:lnTo>
                    <a:pt x="2437" y="8328"/>
                  </a:lnTo>
                  <a:cubicBezTo>
                    <a:pt x="2610" y="7744"/>
                    <a:pt x="2846" y="7177"/>
                    <a:pt x="3140" y="6637"/>
                  </a:cubicBezTo>
                  <a:lnTo>
                    <a:pt x="2133" y="5629"/>
                  </a:lnTo>
                  <a:cubicBezTo>
                    <a:pt x="1737" y="5234"/>
                    <a:pt x="1737" y="4590"/>
                    <a:pt x="2133" y="4194"/>
                  </a:cubicBezTo>
                  <a:lnTo>
                    <a:pt x="4194" y="2133"/>
                  </a:lnTo>
                  <a:cubicBezTo>
                    <a:pt x="4575" y="1751"/>
                    <a:pt x="5246" y="1751"/>
                    <a:pt x="5629" y="2133"/>
                  </a:cubicBezTo>
                  <a:lnTo>
                    <a:pt x="6637" y="3141"/>
                  </a:lnTo>
                  <a:cubicBezTo>
                    <a:pt x="7177" y="2846"/>
                    <a:pt x="7743" y="2611"/>
                    <a:pt x="8328" y="2438"/>
                  </a:cubicBezTo>
                  <a:lnTo>
                    <a:pt x="8328" y="1015"/>
                  </a:lnTo>
                  <a:cubicBezTo>
                    <a:pt x="8328" y="455"/>
                    <a:pt x="8783" y="0"/>
                    <a:pt x="9343" y="0"/>
                  </a:cubicBezTo>
                  <a:lnTo>
                    <a:pt x="12257" y="0"/>
                  </a:lnTo>
                  <a:cubicBezTo>
                    <a:pt x="12817" y="0"/>
                    <a:pt x="13272" y="455"/>
                    <a:pt x="13272" y="1015"/>
                  </a:cubicBezTo>
                  <a:lnTo>
                    <a:pt x="13272" y="2438"/>
                  </a:lnTo>
                  <a:cubicBezTo>
                    <a:pt x="13856" y="2610"/>
                    <a:pt x="14423" y="2846"/>
                    <a:pt x="14963" y="3140"/>
                  </a:cubicBezTo>
                  <a:lnTo>
                    <a:pt x="15971" y="2133"/>
                  </a:lnTo>
                  <a:cubicBezTo>
                    <a:pt x="16162" y="1942"/>
                    <a:pt x="16417" y="1836"/>
                    <a:pt x="16688" y="1836"/>
                  </a:cubicBezTo>
                  <a:cubicBezTo>
                    <a:pt x="16960" y="1836"/>
                    <a:pt x="17215" y="1942"/>
                    <a:pt x="17406" y="2133"/>
                  </a:cubicBezTo>
                  <a:lnTo>
                    <a:pt x="19467" y="4194"/>
                  </a:lnTo>
                  <a:cubicBezTo>
                    <a:pt x="19658" y="4385"/>
                    <a:pt x="19764" y="4640"/>
                    <a:pt x="19764" y="4912"/>
                  </a:cubicBezTo>
                  <a:cubicBezTo>
                    <a:pt x="19764" y="5183"/>
                    <a:pt x="19658" y="5438"/>
                    <a:pt x="19467" y="5629"/>
                  </a:cubicBezTo>
                  <a:lnTo>
                    <a:pt x="18459" y="6637"/>
                  </a:lnTo>
                  <a:cubicBezTo>
                    <a:pt x="18754" y="7177"/>
                    <a:pt x="18989" y="7743"/>
                    <a:pt x="19163" y="8328"/>
                  </a:cubicBezTo>
                  <a:lnTo>
                    <a:pt x="20585" y="8328"/>
                  </a:lnTo>
                  <a:cubicBezTo>
                    <a:pt x="21145" y="8328"/>
                    <a:pt x="21600" y="8783"/>
                    <a:pt x="21600" y="9343"/>
                  </a:cubicBezTo>
                  <a:lnTo>
                    <a:pt x="21600" y="12258"/>
                  </a:lnTo>
                  <a:cubicBezTo>
                    <a:pt x="21600" y="12817"/>
                    <a:pt x="21145" y="13272"/>
                    <a:pt x="20585" y="13272"/>
                  </a:cubicBezTo>
                  <a:lnTo>
                    <a:pt x="19163" y="13272"/>
                  </a:lnTo>
                  <a:cubicBezTo>
                    <a:pt x="18990" y="13857"/>
                    <a:pt x="18754" y="14423"/>
                    <a:pt x="18460" y="14963"/>
                  </a:cubicBezTo>
                  <a:lnTo>
                    <a:pt x="19467" y="15971"/>
                  </a:lnTo>
                  <a:cubicBezTo>
                    <a:pt x="19658" y="16162"/>
                    <a:pt x="19764" y="16417"/>
                    <a:pt x="19764" y="16688"/>
                  </a:cubicBezTo>
                  <a:cubicBezTo>
                    <a:pt x="19764" y="16960"/>
                    <a:pt x="19659" y="17215"/>
                    <a:pt x="19467" y="17406"/>
                  </a:cubicBezTo>
                  <a:lnTo>
                    <a:pt x="17406" y="19467"/>
                  </a:lnTo>
                  <a:cubicBezTo>
                    <a:pt x="17024" y="19850"/>
                    <a:pt x="16353" y="19850"/>
                    <a:pt x="15971" y="19467"/>
                  </a:cubicBezTo>
                  <a:lnTo>
                    <a:pt x="14963" y="18460"/>
                  </a:lnTo>
                  <a:cubicBezTo>
                    <a:pt x="14424" y="18754"/>
                    <a:pt x="13857" y="18989"/>
                    <a:pt x="13272" y="19163"/>
                  </a:cubicBezTo>
                  <a:lnTo>
                    <a:pt x="13272" y="20585"/>
                  </a:lnTo>
                  <a:cubicBezTo>
                    <a:pt x="13272" y="21145"/>
                    <a:pt x="12817" y="21600"/>
                    <a:pt x="12257" y="2160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88" name="AutoShape 11"/>
            <p:cNvSpPr>
              <a:spLocks/>
            </p:cNvSpPr>
            <p:nvPr/>
          </p:nvSpPr>
          <p:spPr bwMode="auto">
            <a:xfrm>
              <a:off x="1540111" y="4913033"/>
              <a:ext cx="656426" cy="674060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14A9A3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89" name="AutoShape 12"/>
            <p:cNvSpPr>
              <a:spLocks/>
            </p:cNvSpPr>
            <p:nvPr/>
          </p:nvSpPr>
          <p:spPr bwMode="auto">
            <a:xfrm>
              <a:off x="1707750" y="5013618"/>
              <a:ext cx="323394" cy="432878"/>
            </a:xfrm>
            <a:custGeom>
              <a:avLst/>
              <a:gdLst>
                <a:gd name="T0" fmla="*/ 426244 w 21600"/>
                <a:gd name="T1" fmla="*/ 555475 h 21600"/>
                <a:gd name="T2" fmla="*/ 426244 w 21600"/>
                <a:gd name="T3" fmla="*/ 555475 h 21600"/>
                <a:gd name="T4" fmla="*/ 426244 w 21600"/>
                <a:gd name="T5" fmla="*/ 555475 h 21600"/>
                <a:gd name="T6" fmla="*/ 426244 w 21600"/>
                <a:gd name="T7" fmla="*/ 5554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730" y="20931"/>
                  </a:moveTo>
                  <a:lnTo>
                    <a:pt x="870" y="20931"/>
                  </a:lnTo>
                  <a:lnTo>
                    <a:pt x="870" y="14828"/>
                  </a:lnTo>
                  <a:cubicBezTo>
                    <a:pt x="870" y="14011"/>
                    <a:pt x="1134" y="13594"/>
                    <a:pt x="1290" y="13477"/>
                  </a:cubicBezTo>
                  <a:cubicBezTo>
                    <a:pt x="2898" y="12269"/>
                    <a:pt x="4564" y="11656"/>
                    <a:pt x="6244" y="11656"/>
                  </a:cubicBezTo>
                  <a:cubicBezTo>
                    <a:pt x="6442" y="11656"/>
                    <a:pt x="6880" y="11905"/>
                    <a:pt x="7266" y="12126"/>
                  </a:cubicBezTo>
                  <a:cubicBezTo>
                    <a:pt x="8115" y="12609"/>
                    <a:pt x="9276" y="13272"/>
                    <a:pt x="10800" y="13272"/>
                  </a:cubicBezTo>
                  <a:cubicBezTo>
                    <a:pt x="12323" y="13272"/>
                    <a:pt x="13485" y="12609"/>
                    <a:pt x="14334" y="12125"/>
                  </a:cubicBezTo>
                  <a:cubicBezTo>
                    <a:pt x="14720" y="11905"/>
                    <a:pt x="15158" y="11656"/>
                    <a:pt x="15356" y="11656"/>
                  </a:cubicBezTo>
                  <a:cubicBezTo>
                    <a:pt x="17036" y="11656"/>
                    <a:pt x="18702" y="12269"/>
                    <a:pt x="20309" y="13477"/>
                  </a:cubicBezTo>
                  <a:cubicBezTo>
                    <a:pt x="20353" y="13509"/>
                    <a:pt x="20730" y="13822"/>
                    <a:pt x="20730" y="14828"/>
                  </a:cubicBezTo>
                  <a:cubicBezTo>
                    <a:pt x="20730" y="14828"/>
                    <a:pt x="20730" y="20931"/>
                    <a:pt x="20730" y="20931"/>
                  </a:cubicBezTo>
                  <a:close/>
                  <a:moveTo>
                    <a:pt x="20917" y="12998"/>
                  </a:moveTo>
                  <a:cubicBezTo>
                    <a:pt x="19142" y="11664"/>
                    <a:pt x="17271" y="10987"/>
                    <a:pt x="15356" y="10987"/>
                  </a:cubicBezTo>
                  <a:cubicBezTo>
                    <a:pt x="14871" y="10987"/>
                    <a:pt x="14405" y="11252"/>
                    <a:pt x="13816" y="11588"/>
                  </a:cubicBezTo>
                  <a:cubicBezTo>
                    <a:pt x="13023" y="12040"/>
                    <a:pt x="12036" y="12603"/>
                    <a:pt x="10800" y="12603"/>
                  </a:cubicBezTo>
                  <a:cubicBezTo>
                    <a:pt x="9563" y="12603"/>
                    <a:pt x="8577" y="12040"/>
                    <a:pt x="7784" y="11588"/>
                  </a:cubicBezTo>
                  <a:cubicBezTo>
                    <a:pt x="7194" y="11252"/>
                    <a:pt x="6729" y="10987"/>
                    <a:pt x="6244" y="10987"/>
                  </a:cubicBezTo>
                  <a:cubicBezTo>
                    <a:pt x="4329" y="10987"/>
                    <a:pt x="2458" y="11664"/>
                    <a:pt x="683" y="12998"/>
                  </a:cubicBezTo>
                  <a:cubicBezTo>
                    <a:pt x="477" y="13152"/>
                    <a:pt x="0" y="13639"/>
                    <a:pt x="0" y="14828"/>
                  </a:cubicBezTo>
                  <a:lnTo>
                    <a:pt x="0" y="21600"/>
                  </a:lnTo>
                  <a:lnTo>
                    <a:pt x="21600" y="21600"/>
                  </a:lnTo>
                  <a:lnTo>
                    <a:pt x="21600" y="14828"/>
                  </a:lnTo>
                  <a:cubicBezTo>
                    <a:pt x="21600" y="13640"/>
                    <a:pt x="21123" y="13153"/>
                    <a:pt x="20917" y="12998"/>
                  </a:cubicBezTo>
                  <a:close/>
                  <a:moveTo>
                    <a:pt x="14411" y="8714"/>
                  </a:moveTo>
                  <a:cubicBezTo>
                    <a:pt x="13510" y="10094"/>
                    <a:pt x="12200" y="10892"/>
                    <a:pt x="10818" y="10902"/>
                  </a:cubicBezTo>
                  <a:lnTo>
                    <a:pt x="10822" y="11236"/>
                  </a:lnTo>
                  <a:lnTo>
                    <a:pt x="10797" y="10902"/>
                  </a:lnTo>
                  <a:cubicBezTo>
                    <a:pt x="9410" y="10898"/>
                    <a:pt x="8094" y="10100"/>
                    <a:pt x="7186" y="8714"/>
                  </a:cubicBezTo>
                  <a:cubicBezTo>
                    <a:pt x="6473" y="7625"/>
                    <a:pt x="6081" y="6245"/>
                    <a:pt x="6081" y="4830"/>
                  </a:cubicBezTo>
                  <a:cubicBezTo>
                    <a:pt x="6081" y="4244"/>
                    <a:pt x="6148" y="3662"/>
                    <a:pt x="6279" y="3101"/>
                  </a:cubicBezTo>
                  <a:cubicBezTo>
                    <a:pt x="6321" y="2931"/>
                    <a:pt x="6367" y="2763"/>
                    <a:pt x="6415" y="2602"/>
                  </a:cubicBezTo>
                  <a:cubicBezTo>
                    <a:pt x="6616" y="1971"/>
                    <a:pt x="7154" y="1455"/>
                    <a:pt x="7893" y="1186"/>
                  </a:cubicBezTo>
                  <a:cubicBezTo>
                    <a:pt x="8757" y="871"/>
                    <a:pt x="9654" y="698"/>
                    <a:pt x="10561" y="672"/>
                  </a:cubicBezTo>
                  <a:lnTo>
                    <a:pt x="10961" y="671"/>
                  </a:lnTo>
                  <a:cubicBezTo>
                    <a:pt x="11905" y="690"/>
                    <a:pt x="12837" y="866"/>
                    <a:pt x="13733" y="1196"/>
                  </a:cubicBezTo>
                  <a:cubicBezTo>
                    <a:pt x="14457" y="1462"/>
                    <a:pt x="14986" y="1974"/>
                    <a:pt x="15183" y="2598"/>
                  </a:cubicBezTo>
                  <a:cubicBezTo>
                    <a:pt x="15233" y="2763"/>
                    <a:pt x="15280" y="2931"/>
                    <a:pt x="15320" y="3099"/>
                  </a:cubicBezTo>
                  <a:cubicBezTo>
                    <a:pt x="15452" y="3672"/>
                    <a:pt x="15519" y="4254"/>
                    <a:pt x="15519" y="4830"/>
                  </a:cubicBezTo>
                  <a:cubicBezTo>
                    <a:pt x="15519" y="6247"/>
                    <a:pt x="15125" y="7626"/>
                    <a:pt x="14411" y="8714"/>
                  </a:cubicBezTo>
                  <a:close/>
                  <a:moveTo>
                    <a:pt x="16176" y="2980"/>
                  </a:moveTo>
                  <a:cubicBezTo>
                    <a:pt x="16132" y="2800"/>
                    <a:pt x="16083" y="2622"/>
                    <a:pt x="16029" y="2444"/>
                  </a:cubicBezTo>
                  <a:cubicBezTo>
                    <a:pt x="15769" y="1620"/>
                    <a:pt x="15069" y="945"/>
                    <a:pt x="14109" y="592"/>
                  </a:cubicBezTo>
                  <a:cubicBezTo>
                    <a:pt x="13180" y="250"/>
                    <a:pt x="12214" y="55"/>
                    <a:pt x="11230" y="10"/>
                  </a:cubicBezTo>
                  <a:lnTo>
                    <a:pt x="10837" y="0"/>
                  </a:lnTo>
                  <a:lnTo>
                    <a:pt x="10836" y="0"/>
                  </a:lnTo>
                  <a:lnTo>
                    <a:pt x="10776" y="0"/>
                  </a:lnTo>
                  <a:cubicBezTo>
                    <a:pt x="10776" y="0"/>
                    <a:pt x="10775" y="0"/>
                    <a:pt x="10775" y="0"/>
                  </a:cubicBezTo>
                  <a:lnTo>
                    <a:pt x="10360" y="0"/>
                  </a:lnTo>
                  <a:lnTo>
                    <a:pt x="10360" y="10"/>
                  </a:lnTo>
                  <a:cubicBezTo>
                    <a:pt x="9392" y="55"/>
                    <a:pt x="8438" y="247"/>
                    <a:pt x="7520" y="582"/>
                  </a:cubicBezTo>
                  <a:cubicBezTo>
                    <a:pt x="6544" y="937"/>
                    <a:pt x="5834" y="1616"/>
                    <a:pt x="5569" y="2447"/>
                  </a:cubicBezTo>
                  <a:cubicBezTo>
                    <a:pt x="5517" y="2622"/>
                    <a:pt x="5468" y="2799"/>
                    <a:pt x="5424" y="2981"/>
                  </a:cubicBezTo>
                  <a:cubicBezTo>
                    <a:pt x="5283" y="3582"/>
                    <a:pt x="5211" y="4204"/>
                    <a:pt x="5211" y="4830"/>
                  </a:cubicBezTo>
                  <a:cubicBezTo>
                    <a:pt x="5211" y="6370"/>
                    <a:pt x="5625" y="7817"/>
                    <a:pt x="6409" y="9015"/>
                  </a:cubicBezTo>
                  <a:cubicBezTo>
                    <a:pt x="7469" y="10634"/>
                    <a:pt x="9067" y="11566"/>
                    <a:pt x="10805" y="11571"/>
                  </a:cubicBezTo>
                  <a:lnTo>
                    <a:pt x="10824" y="11571"/>
                  </a:lnTo>
                  <a:lnTo>
                    <a:pt x="10827" y="11571"/>
                  </a:lnTo>
                  <a:cubicBezTo>
                    <a:pt x="12546" y="11558"/>
                    <a:pt x="14135" y="10626"/>
                    <a:pt x="15187" y="9015"/>
                  </a:cubicBezTo>
                  <a:cubicBezTo>
                    <a:pt x="15973" y="7819"/>
                    <a:pt x="16389" y="6372"/>
                    <a:pt x="16389" y="4830"/>
                  </a:cubicBezTo>
                  <a:cubicBezTo>
                    <a:pt x="16389" y="4216"/>
                    <a:pt x="16317" y="3594"/>
                    <a:pt x="16176" y="298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90" name="AutoShape 18"/>
            <p:cNvSpPr>
              <a:spLocks/>
            </p:cNvSpPr>
            <p:nvPr/>
          </p:nvSpPr>
          <p:spPr bwMode="auto">
            <a:xfrm>
              <a:off x="1540112" y="2056634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4AEB0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91" name="AutoShape 19"/>
            <p:cNvSpPr>
              <a:spLocks/>
            </p:cNvSpPr>
            <p:nvPr/>
          </p:nvSpPr>
          <p:spPr bwMode="auto">
            <a:xfrm>
              <a:off x="1748292" y="2147534"/>
              <a:ext cx="256550" cy="460710"/>
            </a:xfrm>
            <a:custGeom>
              <a:avLst/>
              <a:gdLst>
                <a:gd name="T0" fmla="*/ 338122 w 21445"/>
                <a:gd name="T1" fmla="*/ 591184 h 21600"/>
                <a:gd name="T2" fmla="*/ 338122 w 21445"/>
                <a:gd name="T3" fmla="*/ 591184 h 21600"/>
                <a:gd name="T4" fmla="*/ 338122 w 21445"/>
                <a:gd name="T5" fmla="*/ 591184 h 21600"/>
                <a:gd name="T6" fmla="*/ 338122 w 21445"/>
                <a:gd name="T7" fmla="*/ 59118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45" h="21600">
                  <a:moveTo>
                    <a:pt x="21373" y="2046"/>
                  </a:moveTo>
                  <a:lnTo>
                    <a:pt x="19060" y="4360"/>
                  </a:lnTo>
                  <a:cubicBezTo>
                    <a:pt x="18959" y="4461"/>
                    <a:pt x="18776" y="4518"/>
                    <a:pt x="18588" y="4518"/>
                  </a:cubicBezTo>
                  <a:cubicBezTo>
                    <a:pt x="18496" y="4518"/>
                    <a:pt x="18402" y="4504"/>
                    <a:pt x="18316" y="4476"/>
                  </a:cubicBezTo>
                  <a:cubicBezTo>
                    <a:pt x="18056" y="4389"/>
                    <a:pt x="17966" y="4196"/>
                    <a:pt x="18117" y="4046"/>
                  </a:cubicBezTo>
                  <a:lnTo>
                    <a:pt x="20429" y="1732"/>
                  </a:lnTo>
                  <a:cubicBezTo>
                    <a:pt x="20579" y="1581"/>
                    <a:pt x="20913" y="1530"/>
                    <a:pt x="21173" y="1616"/>
                  </a:cubicBezTo>
                  <a:cubicBezTo>
                    <a:pt x="21434" y="1703"/>
                    <a:pt x="21523" y="1896"/>
                    <a:pt x="21373" y="2046"/>
                  </a:cubicBezTo>
                  <a:close/>
                  <a:moveTo>
                    <a:pt x="2382" y="4355"/>
                  </a:moveTo>
                  <a:lnTo>
                    <a:pt x="74" y="2046"/>
                  </a:lnTo>
                  <a:cubicBezTo>
                    <a:pt x="-77" y="1896"/>
                    <a:pt x="12" y="1703"/>
                    <a:pt x="273" y="1616"/>
                  </a:cubicBezTo>
                  <a:cubicBezTo>
                    <a:pt x="533" y="1530"/>
                    <a:pt x="867" y="1581"/>
                    <a:pt x="1017" y="1732"/>
                  </a:cubicBezTo>
                  <a:lnTo>
                    <a:pt x="3326" y="4040"/>
                  </a:lnTo>
                  <a:cubicBezTo>
                    <a:pt x="3476" y="4191"/>
                    <a:pt x="3387" y="4383"/>
                    <a:pt x="3126" y="4470"/>
                  </a:cubicBezTo>
                  <a:cubicBezTo>
                    <a:pt x="3041" y="4499"/>
                    <a:pt x="2947" y="4512"/>
                    <a:pt x="2855" y="4512"/>
                  </a:cubicBezTo>
                  <a:cubicBezTo>
                    <a:pt x="2666" y="4512"/>
                    <a:pt x="2483" y="4456"/>
                    <a:pt x="2382" y="4355"/>
                  </a:cubicBezTo>
                  <a:close/>
                  <a:moveTo>
                    <a:pt x="10178" y="2656"/>
                  </a:moveTo>
                  <a:lnTo>
                    <a:pt x="10178" y="315"/>
                  </a:lnTo>
                  <a:cubicBezTo>
                    <a:pt x="10178" y="141"/>
                    <a:pt x="10422" y="0"/>
                    <a:pt x="10723" y="0"/>
                  </a:cubicBezTo>
                  <a:cubicBezTo>
                    <a:pt x="11024" y="0"/>
                    <a:pt x="11268" y="141"/>
                    <a:pt x="11268" y="315"/>
                  </a:cubicBezTo>
                  <a:lnTo>
                    <a:pt x="11268" y="2656"/>
                  </a:lnTo>
                  <a:cubicBezTo>
                    <a:pt x="11268" y="2830"/>
                    <a:pt x="11024" y="2971"/>
                    <a:pt x="10723" y="2971"/>
                  </a:cubicBezTo>
                  <a:cubicBezTo>
                    <a:pt x="10422" y="2971"/>
                    <a:pt x="10178" y="2830"/>
                    <a:pt x="10178" y="2656"/>
                  </a:cubicBezTo>
                  <a:close/>
                  <a:moveTo>
                    <a:pt x="17058" y="12874"/>
                  </a:moveTo>
                  <a:cubicBezTo>
                    <a:pt x="16815" y="13083"/>
                    <a:pt x="16623" y="13249"/>
                    <a:pt x="16499" y="13393"/>
                  </a:cubicBezTo>
                  <a:cubicBezTo>
                    <a:pt x="15257" y="14849"/>
                    <a:pt x="15039" y="16413"/>
                    <a:pt x="15006" y="17077"/>
                  </a:cubicBezTo>
                  <a:lnTo>
                    <a:pt x="11263" y="17077"/>
                  </a:lnTo>
                  <a:lnTo>
                    <a:pt x="11263" y="12935"/>
                  </a:lnTo>
                  <a:cubicBezTo>
                    <a:pt x="12531" y="12789"/>
                    <a:pt x="13489" y="12141"/>
                    <a:pt x="13489" y="11366"/>
                  </a:cubicBezTo>
                  <a:cubicBezTo>
                    <a:pt x="13489" y="11193"/>
                    <a:pt x="13246" y="11052"/>
                    <a:pt x="12945" y="11052"/>
                  </a:cubicBezTo>
                  <a:cubicBezTo>
                    <a:pt x="12644" y="11052"/>
                    <a:pt x="12400" y="11193"/>
                    <a:pt x="12400" y="11366"/>
                  </a:cubicBezTo>
                  <a:cubicBezTo>
                    <a:pt x="12400" y="11902"/>
                    <a:pt x="11646" y="12338"/>
                    <a:pt x="10718" y="12338"/>
                  </a:cubicBezTo>
                  <a:cubicBezTo>
                    <a:pt x="9791" y="12338"/>
                    <a:pt x="9037" y="11902"/>
                    <a:pt x="9037" y="11366"/>
                  </a:cubicBezTo>
                  <a:cubicBezTo>
                    <a:pt x="9037" y="11193"/>
                    <a:pt x="8793" y="11052"/>
                    <a:pt x="8492" y="11052"/>
                  </a:cubicBezTo>
                  <a:cubicBezTo>
                    <a:pt x="8191" y="11052"/>
                    <a:pt x="7947" y="11193"/>
                    <a:pt x="7947" y="11366"/>
                  </a:cubicBezTo>
                  <a:cubicBezTo>
                    <a:pt x="7947" y="12141"/>
                    <a:pt x="8906" y="12789"/>
                    <a:pt x="10174" y="12935"/>
                  </a:cubicBezTo>
                  <a:lnTo>
                    <a:pt x="10174" y="17077"/>
                  </a:lnTo>
                  <a:lnTo>
                    <a:pt x="6426" y="17077"/>
                  </a:lnTo>
                  <a:cubicBezTo>
                    <a:pt x="6393" y="16413"/>
                    <a:pt x="6175" y="14849"/>
                    <a:pt x="4933" y="13393"/>
                  </a:cubicBezTo>
                  <a:cubicBezTo>
                    <a:pt x="4809" y="13249"/>
                    <a:pt x="4617" y="13083"/>
                    <a:pt x="4374" y="12874"/>
                  </a:cubicBezTo>
                  <a:cubicBezTo>
                    <a:pt x="3553" y="12167"/>
                    <a:pt x="2179" y="10984"/>
                    <a:pt x="2460" y="9492"/>
                  </a:cubicBezTo>
                  <a:cubicBezTo>
                    <a:pt x="2855" y="7394"/>
                    <a:pt x="5254" y="4946"/>
                    <a:pt x="10718" y="4946"/>
                  </a:cubicBezTo>
                  <a:cubicBezTo>
                    <a:pt x="16178" y="4946"/>
                    <a:pt x="18576" y="7394"/>
                    <a:pt x="18971" y="9492"/>
                  </a:cubicBezTo>
                  <a:cubicBezTo>
                    <a:pt x="19253" y="10984"/>
                    <a:pt x="17879" y="12167"/>
                    <a:pt x="17058" y="12874"/>
                  </a:cubicBezTo>
                  <a:close/>
                  <a:moveTo>
                    <a:pt x="12378" y="20971"/>
                  </a:moveTo>
                  <a:lnTo>
                    <a:pt x="9070" y="20971"/>
                  </a:lnTo>
                  <a:cubicBezTo>
                    <a:pt x="7737" y="20971"/>
                    <a:pt x="6634" y="20396"/>
                    <a:pt x="6461" y="19653"/>
                  </a:cubicBezTo>
                  <a:lnTo>
                    <a:pt x="14987" y="19653"/>
                  </a:lnTo>
                  <a:cubicBezTo>
                    <a:pt x="14813" y="20396"/>
                    <a:pt x="13711" y="20971"/>
                    <a:pt x="12378" y="20971"/>
                  </a:cubicBezTo>
                  <a:close/>
                  <a:moveTo>
                    <a:pt x="15014" y="17706"/>
                  </a:moveTo>
                  <a:lnTo>
                    <a:pt x="15014" y="19024"/>
                  </a:lnTo>
                  <a:lnTo>
                    <a:pt x="6434" y="19024"/>
                  </a:lnTo>
                  <a:lnTo>
                    <a:pt x="6434" y="17706"/>
                  </a:lnTo>
                  <a:cubicBezTo>
                    <a:pt x="6434" y="17706"/>
                    <a:pt x="15014" y="17706"/>
                    <a:pt x="15014" y="17706"/>
                  </a:cubicBezTo>
                  <a:close/>
                  <a:moveTo>
                    <a:pt x="10714" y="4316"/>
                  </a:moveTo>
                  <a:cubicBezTo>
                    <a:pt x="4533" y="4316"/>
                    <a:pt x="1821" y="7068"/>
                    <a:pt x="1377" y="9424"/>
                  </a:cubicBezTo>
                  <a:cubicBezTo>
                    <a:pt x="1053" y="11144"/>
                    <a:pt x="2566" y="12446"/>
                    <a:pt x="3469" y="13224"/>
                  </a:cubicBezTo>
                  <a:cubicBezTo>
                    <a:pt x="3681" y="13406"/>
                    <a:pt x="3864" y="13564"/>
                    <a:pt x="3956" y="13671"/>
                  </a:cubicBezTo>
                  <a:cubicBezTo>
                    <a:pt x="5429" y="15398"/>
                    <a:pt x="5341" y="17362"/>
                    <a:pt x="5340" y="17381"/>
                  </a:cubicBezTo>
                  <a:lnTo>
                    <a:pt x="5323" y="17706"/>
                  </a:lnTo>
                  <a:lnTo>
                    <a:pt x="5345" y="17706"/>
                  </a:lnTo>
                  <a:lnTo>
                    <a:pt x="5345" y="19449"/>
                  </a:lnTo>
                  <a:cubicBezTo>
                    <a:pt x="5345" y="20635"/>
                    <a:pt x="7016" y="21600"/>
                    <a:pt x="9070" y="21600"/>
                  </a:cubicBezTo>
                  <a:lnTo>
                    <a:pt x="12378" y="21600"/>
                  </a:lnTo>
                  <a:cubicBezTo>
                    <a:pt x="14432" y="21600"/>
                    <a:pt x="16103" y="20635"/>
                    <a:pt x="16103" y="19449"/>
                  </a:cubicBezTo>
                  <a:lnTo>
                    <a:pt x="16103" y="17706"/>
                  </a:lnTo>
                  <a:lnTo>
                    <a:pt x="16109" y="17706"/>
                  </a:lnTo>
                  <a:lnTo>
                    <a:pt x="16103" y="17591"/>
                  </a:lnTo>
                  <a:lnTo>
                    <a:pt x="16103" y="17077"/>
                  </a:lnTo>
                  <a:lnTo>
                    <a:pt x="16098" y="17077"/>
                  </a:lnTo>
                  <a:cubicBezTo>
                    <a:pt x="16135" y="16459"/>
                    <a:pt x="16345" y="14997"/>
                    <a:pt x="17476" y="13671"/>
                  </a:cubicBezTo>
                  <a:cubicBezTo>
                    <a:pt x="17568" y="13564"/>
                    <a:pt x="17751" y="13406"/>
                    <a:pt x="17963" y="13224"/>
                  </a:cubicBezTo>
                  <a:cubicBezTo>
                    <a:pt x="18866" y="12446"/>
                    <a:pt x="20379" y="11144"/>
                    <a:pt x="20054" y="9424"/>
                  </a:cubicBezTo>
                  <a:cubicBezTo>
                    <a:pt x="19611" y="7068"/>
                    <a:pt x="16899" y="4316"/>
                    <a:pt x="10714" y="4316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92" name="AutoShape 25"/>
            <p:cNvSpPr>
              <a:spLocks/>
            </p:cNvSpPr>
            <p:nvPr/>
          </p:nvSpPr>
          <p:spPr bwMode="auto">
            <a:xfrm>
              <a:off x="1540112" y="2988372"/>
              <a:ext cx="656424" cy="674058"/>
            </a:xfrm>
            <a:custGeom>
              <a:avLst/>
              <a:gdLst>
                <a:gd name="T0" fmla="*/ 865143 w 19679"/>
                <a:gd name="T1" fmla="*/ 949387 h 19679"/>
                <a:gd name="T2" fmla="*/ 865143 w 19679"/>
                <a:gd name="T3" fmla="*/ 949387 h 19679"/>
                <a:gd name="T4" fmla="*/ 865143 w 19679"/>
                <a:gd name="T5" fmla="*/ 949387 h 19679"/>
                <a:gd name="T6" fmla="*/ 865143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0EA3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93" name="AutoShape 26"/>
            <p:cNvSpPr>
              <a:spLocks/>
            </p:cNvSpPr>
            <p:nvPr/>
          </p:nvSpPr>
          <p:spPr bwMode="auto">
            <a:xfrm>
              <a:off x="1742607" y="3150229"/>
              <a:ext cx="252934" cy="354960"/>
            </a:xfrm>
            <a:custGeom>
              <a:avLst/>
              <a:gdLst>
                <a:gd name="T0" fmla="*/ 333375 w 21600"/>
                <a:gd name="T1" fmla="*/ 455490 h 21600"/>
                <a:gd name="T2" fmla="*/ 333375 w 21600"/>
                <a:gd name="T3" fmla="*/ 455490 h 21600"/>
                <a:gd name="T4" fmla="*/ 333375 w 21600"/>
                <a:gd name="T5" fmla="*/ 455490 h 21600"/>
                <a:gd name="T6" fmla="*/ 333375 w 21600"/>
                <a:gd name="T7" fmla="*/ 4554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9262" y="20809"/>
                  </a:moveTo>
                  <a:lnTo>
                    <a:pt x="2338" y="20809"/>
                  </a:lnTo>
                  <a:cubicBezTo>
                    <a:pt x="1644" y="20809"/>
                    <a:pt x="1079" y="20395"/>
                    <a:pt x="1079" y="19886"/>
                  </a:cubicBezTo>
                  <a:cubicBezTo>
                    <a:pt x="1079" y="19223"/>
                    <a:pt x="1397" y="18156"/>
                    <a:pt x="1775" y="17547"/>
                  </a:cubicBezTo>
                  <a:lnTo>
                    <a:pt x="8274" y="8814"/>
                  </a:lnTo>
                  <a:lnTo>
                    <a:pt x="8274" y="3994"/>
                  </a:lnTo>
                  <a:lnTo>
                    <a:pt x="13326" y="3994"/>
                  </a:lnTo>
                  <a:lnTo>
                    <a:pt x="13326" y="8814"/>
                  </a:lnTo>
                  <a:lnTo>
                    <a:pt x="19825" y="17547"/>
                  </a:lnTo>
                  <a:cubicBezTo>
                    <a:pt x="20203" y="18156"/>
                    <a:pt x="20521" y="19223"/>
                    <a:pt x="20521" y="19886"/>
                  </a:cubicBezTo>
                  <a:cubicBezTo>
                    <a:pt x="20521" y="20395"/>
                    <a:pt x="19956" y="20809"/>
                    <a:pt x="19262" y="20809"/>
                  </a:cubicBezTo>
                  <a:close/>
                  <a:moveTo>
                    <a:pt x="6932" y="2807"/>
                  </a:moveTo>
                  <a:lnTo>
                    <a:pt x="6932" y="1187"/>
                  </a:lnTo>
                  <a:cubicBezTo>
                    <a:pt x="6932" y="969"/>
                    <a:pt x="7174" y="791"/>
                    <a:pt x="7472" y="791"/>
                  </a:cubicBezTo>
                  <a:lnTo>
                    <a:pt x="14128" y="791"/>
                  </a:lnTo>
                  <a:cubicBezTo>
                    <a:pt x="14426" y="791"/>
                    <a:pt x="14668" y="969"/>
                    <a:pt x="14668" y="1187"/>
                  </a:cubicBezTo>
                  <a:lnTo>
                    <a:pt x="14668" y="2807"/>
                  </a:lnTo>
                  <a:cubicBezTo>
                    <a:pt x="14668" y="3026"/>
                    <a:pt x="14426" y="3203"/>
                    <a:pt x="14128" y="3203"/>
                  </a:cubicBezTo>
                  <a:lnTo>
                    <a:pt x="7472" y="3203"/>
                  </a:lnTo>
                  <a:cubicBezTo>
                    <a:pt x="7174" y="3203"/>
                    <a:pt x="6932" y="3026"/>
                    <a:pt x="6932" y="2807"/>
                  </a:cubicBezTo>
                  <a:close/>
                  <a:moveTo>
                    <a:pt x="20797" y="17204"/>
                  </a:moveTo>
                  <a:lnTo>
                    <a:pt x="14405" y="8612"/>
                  </a:lnTo>
                  <a:lnTo>
                    <a:pt x="14405" y="3973"/>
                  </a:lnTo>
                  <a:cubicBezTo>
                    <a:pt x="15165" y="3877"/>
                    <a:pt x="15747" y="3392"/>
                    <a:pt x="15747" y="2807"/>
                  </a:cubicBezTo>
                  <a:lnTo>
                    <a:pt x="15747" y="1187"/>
                  </a:lnTo>
                  <a:cubicBezTo>
                    <a:pt x="15747" y="532"/>
                    <a:pt x="15021" y="0"/>
                    <a:pt x="14128" y="0"/>
                  </a:cubicBezTo>
                  <a:lnTo>
                    <a:pt x="7472" y="0"/>
                  </a:lnTo>
                  <a:cubicBezTo>
                    <a:pt x="6579" y="0"/>
                    <a:pt x="5853" y="532"/>
                    <a:pt x="5853" y="1187"/>
                  </a:cubicBezTo>
                  <a:lnTo>
                    <a:pt x="5853" y="2807"/>
                  </a:lnTo>
                  <a:cubicBezTo>
                    <a:pt x="5853" y="3392"/>
                    <a:pt x="6435" y="3877"/>
                    <a:pt x="7195" y="3973"/>
                  </a:cubicBezTo>
                  <a:lnTo>
                    <a:pt x="7195" y="8612"/>
                  </a:lnTo>
                  <a:lnTo>
                    <a:pt x="819" y="17180"/>
                  </a:lnTo>
                  <a:lnTo>
                    <a:pt x="803" y="17204"/>
                  </a:lnTo>
                  <a:cubicBezTo>
                    <a:pt x="353" y="17920"/>
                    <a:pt x="0" y="19098"/>
                    <a:pt x="0" y="19886"/>
                  </a:cubicBezTo>
                  <a:cubicBezTo>
                    <a:pt x="0" y="20831"/>
                    <a:pt x="1049" y="21600"/>
                    <a:pt x="2338" y="21600"/>
                  </a:cubicBezTo>
                  <a:lnTo>
                    <a:pt x="19262" y="21600"/>
                  </a:lnTo>
                  <a:cubicBezTo>
                    <a:pt x="20551" y="21600"/>
                    <a:pt x="21600" y="20831"/>
                    <a:pt x="21600" y="19886"/>
                  </a:cubicBezTo>
                  <a:cubicBezTo>
                    <a:pt x="21600" y="19098"/>
                    <a:pt x="21247" y="17920"/>
                    <a:pt x="20797" y="17204"/>
                  </a:cubicBezTo>
                  <a:close/>
                  <a:moveTo>
                    <a:pt x="9870" y="16630"/>
                  </a:moveTo>
                  <a:cubicBezTo>
                    <a:pt x="9655" y="16630"/>
                    <a:pt x="9480" y="16501"/>
                    <a:pt x="9480" y="16344"/>
                  </a:cubicBezTo>
                  <a:cubicBezTo>
                    <a:pt x="9480" y="16186"/>
                    <a:pt x="9655" y="16058"/>
                    <a:pt x="9870" y="16058"/>
                  </a:cubicBezTo>
                  <a:cubicBezTo>
                    <a:pt x="10085" y="16058"/>
                    <a:pt x="10260" y="16186"/>
                    <a:pt x="10260" y="16344"/>
                  </a:cubicBezTo>
                  <a:cubicBezTo>
                    <a:pt x="10260" y="16501"/>
                    <a:pt x="10085" y="16630"/>
                    <a:pt x="9870" y="16630"/>
                  </a:cubicBezTo>
                  <a:close/>
                  <a:moveTo>
                    <a:pt x="9870" y="15267"/>
                  </a:moveTo>
                  <a:cubicBezTo>
                    <a:pt x="9060" y="15267"/>
                    <a:pt x="8401" y="15750"/>
                    <a:pt x="8401" y="16344"/>
                  </a:cubicBezTo>
                  <a:cubicBezTo>
                    <a:pt x="8401" y="16938"/>
                    <a:pt x="9060" y="17421"/>
                    <a:pt x="9870" y="17421"/>
                  </a:cubicBezTo>
                  <a:cubicBezTo>
                    <a:pt x="10680" y="17421"/>
                    <a:pt x="11340" y="16938"/>
                    <a:pt x="11340" y="16344"/>
                  </a:cubicBezTo>
                  <a:cubicBezTo>
                    <a:pt x="11340" y="15750"/>
                    <a:pt x="10680" y="15267"/>
                    <a:pt x="9870" y="15267"/>
                  </a:cubicBezTo>
                  <a:close/>
                  <a:moveTo>
                    <a:pt x="14585" y="18402"/>
                  </a:moveTo>
                  <a:cubicBezTo>
                    <a:pt x="13891" y="18402"/>
                    <a:pt x="13326" y="17988"/>
                    <a:pt x="13326" y="17479"/>
                  </a:cubicBezTo>
                  <a:cubicBezTo>
                    <a:pt x="13326" y="16970"/>
                    <a:pt x="13891" y="16556"/>
                    <a:pt x="14585" y="16556"/>
                  </a:cubicBezTo>
                  <a:cubicBezTo>
                    <a:pt x="15279" y="16556"/>
                    <a:pt x="15844" y="16970"/>
                    <a:pt x="15844" y="17479"/>
                  </a:cubicBezTo>
                  <a:cubicBezTo>
                    <a:pt x="15844" y="17988"/>
                    <a:pt x="15279" y="18402"/>
                    <a:pt x="14585" y="18402"/>
                  </a:cubicBezTo>
                  <a:close/>
                  <a:moveTo>
                    <a:pt x="14585" y="15765"/>
                  </a:moveTo>
                  <a:cubicBezTo>
                    <a:pt x="13296" y="15765"/>
                    <a:pt x="12247" y="16534"/>
                    <a:pt x="12247" y="17479"/>
                  </a:cubicBezTo>
                  <a:cubicBezTo>
                    <a:pt x="12247" y="18424"/>
                    <a:pt x="13296" y="19193"/>
                    <a:pt x="14585" y="19193"/>
                  </a:cubicBezTo>
                  <a:cubicBezTo>
                    <a:pt x="15874" y="19193"/>
                    <a:pt x="16923" y="18424"/>
                    <a:pt x="16923" y="17479"/>
                  </a:cubicBezTo>
                  <a:cubicBezTo>
                    <a:pt x="16923" y="16534"/>
                    <a:pt x="15874" y="15765"/>
                    <a:pt x="14585" y="15765"/>
                  </a:cubicBezTo>
                  <a:close/>
                  <a:moveTo>
                    <a:pt x="12426" y="14106"/>
                  </a:moveTo>
                  <a:cubicBezTo>
                    <a:pt x="11732" y="14106"/>
                    <a:pt x="11167" y="13692"/>
                    <a:pt x="11167" y="13183"/>
                  </a:cubicBezTo>
                  <a:cubicBezTo>
                    <a:pt x="11167" y="12674"/>
                    <a:pt x="11732" y="12260"/>
                    <a:pt x="12426" y="12260"/>
                  </a:cubicBezTo>
                  <a:cubicBezTo>
                    <a:pt x="13121" y="12260"/>
                    <a:pt x="13685" y="12674"/>
                    <a:pt x="13685" y="13183"/>
                  </a:cubicBezTo>
                  <a:cubicBezTo>
                    <a:pt x="13685" y="13692"/>
                    <a:pt x="13121" y="14106"/>
                    <a:pt x="12426" y="14106"/>
                  </a:cubicBezTo>
                  <a:close/>
                  <a:moveTo>
                    <a:pt x="12426" y="11469"/>
                  </a:moveTo>
                  <a:cubicBezTo>
                    <a:pt x="11137" y="11469"/>
                    <a:pt x="10088" y="12238"/>
                    <a:pt x="10088" y="13183"/>
                  </a:cubicBezTo>
                  <a:cubicBezTo>
                    <a:pt x="10088" y="14128"/>
                    <a:pt x="11137" y="14897"/>
                    <a:pt x="12426" y="14897"/>
                  </a:cubicBezTo>
                  <a:cubicBezTo>
                    <a:pt x="13716" y="14897"/>
                    <a:pt x="14765" y="14128"/>
                    <a:pt x="14765" y="13183"/>
                  </a:cubicBezTo>
                  <a:cubicBezTo>
                    <a:pt x="14765" y="12238"/>
                    <a:pt x="13716" y="11469"/>
                    <a:pt x="12426" y="11469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94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2268359" y="2119157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+mn-lt"/>
                  <a:cs typeface="+mn-ea"/>
                  <a:sym typeface="+mn-lt"/>
                </a:rPr>
                <a:t>Lemon drops oat cake oat cake sugar plum. Jelly beans macaroon i love topping </a:t>
              </a:r>
              <a:r>
                <a:rPr lang="en-US" sz="1400" dirty="0" err="1">
                  <a:latin typeface="+mn-lt"/>
                  <a:cs typeface="+mn-ea"/>
                  <a:sym typeface="+mn-lt"/>
                </a:rPr>
                <a:t>Danish</a:t>
              </a:r>
              <a:endParaRPr lang="en-US" sz="1400" dirty="0"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95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2268359" y="3062076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+mn-lt"/>
                  <a:cs typeface="+mn-ea"/>
                  <a:sym typeface="+mn-lt"/>
                </a:rPr>
                <a:t>Lemon drops oat cake oat cake sugar plum. Jelly beans macaroon i love topping </a:t>
              </a:r>
              <a:r>
                <a:rPr lang="en-US" sz="1400" dirty="0" err="1">
                  <a:latin typeface="+mn-lt"/>
                  <a:cs typeface="+mn-ea"/>
                  <a:sym typeface="+mn-lt"/>
                </a:rPr>
                <a:t>Danish</a:t>
              </a:r>
              <a:endParaRPr lang="en-US" sz="1400" dirty="0"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96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2268359" y="3998788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+mn-lt"/>
                  <a:cs typeface="+mn-ea"/>
                  <a:sym typeface="+mn-lt"/>
                </a:rPr>
                <a:t>Lemon drops oat cake oat cake sugar plum. Jelly beans macaroon i love topping </a:t>
              </a:r>
              <a:r>
                <a:rPr lang="en-US" sz="1400" dirty="0" err="1">
                  <a:latin typeface="+mn-lt"/>
                  <a:cs typeface="+mn-ea"/>
                  <a:sym typeface="+mn-lt"/>
                </a:rPr>
                <a:t>Danish</a:t>
              </a:r>
              <a:endParaRPr lang="en-US" sz="1400" dirty="0"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97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2268359" y="5059247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+mn-lt"/>
                  <a:cs typeface="+mn-ea"/>
                  <a:sym typeface="+mn-lt"/>
                </a:rPr>
                <a:t>Lemon drops oat cake oat cake sugar plum. Jelly beans macaroon i love topping </a:t>
              </a:r>
              <a:r>
                <a:rPr lang="en-US" sz="1400" dirty="0" err="1">
                  <a:latin typeface="+mn-lt"/>
                  <a:cs typeface="+mn-ea"/>
                  <a:sym typeface="+mn-lt"/>
                </a:rPr>
                <a:t>Danish</a:t>
              </a:r>
              <a:endParaRPr lang="en-US" sz="1400" dirty="0">
                <a:latin typeface="+mn-lt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9961753"/>
      </p:ext>
    </p:extLst>
  </p:cSld>
  <p:clrMapOvr>
    <a:masterClrMapping/>
  </p:clrMapOvr>
  <p:transition spd="slow" advClick="0" advTm="0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3761076" y="2522220"/>
            <a:ext cx="5738190" cy="1813560"/>
            <a:chOff x="3163269" y="2516957"/>
            <a:chExt cx="5738190" cy="1813560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2E8951B-F1D5-41CE-B525-5D48146CB0AB}"/>
                </a:ext>
              </a:extLst>
            </p:cNvPr>
            <p:cNvSpPr txBox="1"/>
            <p:nvPr/>
          </p:nvSpPr>
          <p:spPr>
            <a:xfrm>
              <a:off x="4666932" y="2516957"/>
              <a:ext cx="2858135" cy="76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rgbClr val="8AC1EA"/>
                  </a:solidFill>
                  <a:cs typeface="+mn-ea"/>
                  <a:sym typeface="+mn-lt"/>
                </a:rPr>
                <a:t>PART 03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C2602265-6B4A-46E4-A548-9C5AD5BACA52}"/>
                </a:ext>
              </a:extLst>
            </p:cNvPr>
            <p:cNvSpPr txBox="1"/>
            <p:nvPr/>
          </p:nvSpPr>
          <p:spPr>
            <a:xfrm>
              <a:off x="3163269" y="3262249"/>
              <a:ext cx="57381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 dirty="0">
                  <a:solidFill>
                    <a:srgbClr val="8AC1EA"/>
                  </a:solidFill>
                  <a:cs typeface="+mn-ea"/>
                  <a:sym typeface="+mn-lt"/>
                </a:rPr>
                <a:t>Click here to enter a title</a:t>
              </a:r>
            </a:p>
          </p:txBody>
        </p:sp>
        <p:sp>
          <p:nvSpPr>
            <p:cNvPr id="22" name="文本框 48">
              <a:extLst>
                <a:ext uri="{FF2B5EF4-FFF2-40B4-BE49-F238E27FC236}">
                  <a16:creationId xmlns:a16="http://schemas.microsoft.com/office/drawing/2014/main" id="{F7331B1F-88E8-49A0-A7FF-BABEDD7E3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4785" y="3930467"/>
              <a:ext cx="407515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zh-CN" sz="200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rPr>
                <a:t>ADD YOUR TITLE HERE</a:t>
              </a:r>
              <a:endParaRPr lang="id-ID" altLang="zh-CN" sz="2000" dirty="0">
                <a:solidFill>
                  <a:srgbClr val="8AC1EA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4882060"/>
      </p:ext>
    </p:extLst>
  </p:cSld>
  <p:clrMapOvr>
    <a:masterClrMapping/>
  </p:clrMapOvr>
  <p:transition spd="slow" advClick="0" advTm="0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8AC1E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059488" y="0"/>
            <a:ext cx="5268516" cy="6969034"/>
            <a:chOff x="4355976" y="0"/>
            <a:chExt cx="3888432" cy="5143500"/>
          </a:xfrm>
        </p:grpSpPr>
        <p:sp>
          <p:nvSpPr>
            <p:cNvPr id="8" name="Rectangle 4"/>
            <p:cNvSpPr/>
            <p:nvPr/>
          </p:nvSpPr>
          <p:spPr>
            <a:xfrm>
              <a:off x="5724128" y="3116114"/>
              <a:ext cx="504056" cy="1203598"/>
            </a:xfrm>
            <a:prstGeom prst="rect">
              <a:avLst/>
            </a:prstGeom>
            <a:solidFill>
              <a:srgbClr val="F4AE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Rectangle 5"/>
            <p:cNvSpPr/>
            <p:nvPr/>
          </p:nvSpPr>
          <p:spPr>
            <a:xfrm>
              <a:off x="5724128" y="1912517"/>
              <a:ext cx="504056" cy="1203598"/>
            </a:xfrm>
            <a:prstGeom prst="rect">
              <a:avLst/>
            </a:prstGeom>
            <a:solidFill>
              <a:srgbClr val="8AC1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0" name="Rectangle 6"/>
            <p:cNvSpPr/>
            <p:nvPr/>
          </p:nvSpPr>
          <p:spPr>
            <a:xfrm>
              <a:off x="6372200" y="700890"/>
              <a:ext cx="504056" cy="1203598"/>
            </a:xfrm>
            <a:prstGeom prst="rect">
              <a:avLst/>
            </a:prstGeom>
            <a:solidFill>
              <a:srgbClr val="14A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1" name="Rectangle 7"/>
            <p:cNvSpPr/>
            <p:nvPr/>
          </p:nvSpPr>
          <p:spPr>
            <a:xfrm>
              <a:off x="7740352" y="0"/>
              <a:ext cx="504056" cy="1203598"/>
            </a:xfrm>
            <a:prstGeom prst="rect">
              <a:avLst/>
            </a:prstGeom>
            <a:solidFill>
              <a:srgbClr val="14A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2" name="Rectangle 8"/>
            <p:cNvSpPr/>
            <p:nvPr/>
          </p:nvSpPr>
          <p:spPr>
            <a:xfrm>
              <a:off x="7092280" y="0"/>
              <a:ext cx="504056" cy="1904488"/>
            </a:xfrm>
            <a:prstGeom prst="rect">
              <a:avLst/>
            </a:prstGeom>
            <a:solidFill>
              <a:srgbClr val="8AC1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3" name="Rectangle 9"/>
            <p:cNvSpPr/>
            <p:nvPr/>
          </p:nvSpPr>
          <p:spPr>
            <a:xfrm>
              <a:off x="6372200" y="1912517"/>
              <a:ext cx="504056" cy="1203598"/>
            </a:xfrm>
            <a:prstGeom prst="rect">
              <a:avLst/>
            </a:prstGeom>
            <a:solidFill>
              <a:srgbClr val="F0E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Rectangle 10"/>
            <p:cNvSpPr/>
            <p:nvPr/>
          </p:nvSpPr>
          <p:spPr>
            <a:xfrm rot="16200000">
              <a:off x="7056276" y="15466"/>
              <a:ext cx="504056" cy="1872208"/>
            </a:xfrm>
            <a:prstGeom prst="rect">
              <a:avLst/>
            </a:prstGeom>
            <a:solidFill>
              <a:srgbClr val="14A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Rectangle 11"/>
            <p:cNvSpPr/>
            <p:nvPr/>
          </p:nvSpPr>
          <p:spPr>
            <a:xfrm rot="16200000">
              <a:off x="6408204" y="1220412"/>
              <a:ext cx="504056" cy="1872208"/>
            </a:xfrm>
            <a:prstGeom prst="rect">
              <a:avLst/>
            </a:prstGeom>
            <a:solidFill>
              <a:srgbClr val="8AC1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Rectangle 12"/>
            <p:cNvSpPr/>
            <p:nvPr/>
          </p:nvSpPr>
          <p:spPr>
            <a:xfrm>
              <a:off x="5004048" y="3116114"/>
              <a:ext cx="504056" cy="1203598"/>
            </a:xfrm>
            <a:prstGeom prst="rect">
              <a:avLst/>
            </a:prstGeom>
            <a:solidFill>
              <a:srgbClr val="F0EA3A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7" name="Rectangle 13"/>
            <p:cNvSpPr/>
            <p:nvPr/>
          </p:nvSpPr>
          <p:spPr>
            <a:xfrm rot="16200000">
              <a:off x="5040052" y="3635636"/>
              <a:ext cx="504056" cy="1872208"/>
            </a:xfrm>
            <a:prstGeom prst="rect">
              <a:avLst/>
            </a:prstGeom>
            <a:solidFill>
              <a:srgbClr val="F4AEB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8" name="Rectangle 14"/>
            <p:cNvSpPr/>
            <p:nvPr/>
          </p:nvSpPr>
          <p:spPr>
            <a:xfrm rot="16200000">
              <a:off x="5688124" y="2432039"/>
              <a:ext cx="504056" cy="1872208"/>
            </a:xfrm>
            <a:prstGeom prst="rect">
              <a:avLst/>
            </a:prstGeom>
            <a:solidFill>
              <a:srgbClr val="F0EA3A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9" name="Rectangle 15"/>
            <p:cNvSpPr/>
            <p:nvPr/>
          </p:nvSpPr>
          <p:spPr>
            <a:xfrm>
              <a:off x="4355976" y="4823768"/>
              <a:ext cx="504056" cy="319732"/>
            </a:xfrm>
            <a:prstGeom prst="rect">
              <a:avLst/>
            </a:prstGeom>
            <a:solidFill>
              <a:srgbClr val="F4AEB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289231" y="1800652"/>
            <a:ext cx="4703935" cy="3814054"/>
            <a:chOff x="6151368" y="2243365"/>
            <a:chExt cx="4703935" cy="3814054"/>
          </a:xfrm>
        </p:grpSpPr>
        <p:sp>
          <p:nvSpPr>
            <p:cNvPr id="29" name="AutoShape 4"/>
            <p:cNvSpPr>
              <a:spLocks/>
            </p:cNvSpPr>
            <p:nvPr/>
          </p:nvSpPr>
          <p:spPr bwMode="auto">
            <a:xfrm>
              <a:off x="6700231" y="4201659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8AC1E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0" name="AutoShape 5"/>
            <p:cNvSpPr>
              <a:spLocks/>
            </p:cNvSpPr>
            <p:nvPr/>
          </p:nvSpPr>
          <p:spPr bwMode="auto">
            <a:xfrm>
              <a:off x="6849127" y="4352397"/>
              <a:ext cx="360130" cy="371042"/>
            </a:xfrm>
            <a:custGeom>
              <a:avLst/>
              <a:gdLst>
                <a:gd name="T0" fmla="*/ 474663 w 21600"/>
                <a:gd name="T1" fmla="*/ 476121 h 21600"/>
                <a:gd name="T2" fmla="*/ 474663 w 21600"/>
                <a:gd name="T3" fmla="*/ 476121 h 21600"/>
                <a:gd name="T4" fmla="*/ 474663 w 21600"/>
                <a:gd name="T5" fmla="*/ 476121 h 21600"/>
                <a:gd name="T6" fmla="*/ 474663 w 21600"/>
                <a:gd name="T7" fmla="*/ 47612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027"/>
                  </a:moveTo>
                  <a:cubicBezTo>
                    <a:pt x="8719" y="7027"/>
                    <a:pt x="7027" y="8719"/>
                    <a:pt x="7027" y="10800"/>
                  </a:cubicBezTo>
                  <a:cubicBezTo>
                    <a:pt x="7027" y="12881"/>
                    <a:pt x="8719" y="14573"/>
                    <a:pt x="10800" y="14573"/>
                  </a:cubicBezTo>
                  <a:cubicBezTo>
                    <a:pt x="12881" y="14573"/>
                    <a:pt x="14573" y="12881"/>
                    <a:pt x="14573" y="10800"/>
                  </a:cubicBezTo>
                  <a:cubicBezTo>
                    <a:pt x="14573" y="8719"/>
                    <a:pt x="12881" y="7027"/>
                    <a:pt x="10800" y="7027"/>
                  </a:cubicBezTo>
                  <a:close/>
                  <a:moveTo>
                    <a:pt x="10800" y="15354"/>
                  </a:moveTo>
                  <a:cubicBezTo>
                    <a:pt x="8289" y="15354"/>
                    <a:pt x="6246" y="13311"/>
                    <a:pt x="6246" y="10800"/>
                  </a:cubicBezTo>
                  <a:cubicBezTo>
                    <a:pt x="6246" y="8289"/>
                    <a:pt x="8289" y="6246"/>
                    <a:pt x="10800" y="6246"/>
                  </a:cubicBezTo>
                  <a:cubicBezTo>
                    <a:pt x="13311" y="6246"/>
                    <a:pt x="15354" y="8289"/>
                    <a:pt x="15354" y="10800"/>
                  </a:cubicBezTo>
                  <a:cubicBezTo>
                    <a:pt x="15354" y="13311"/>
                    <a:pt x="13311" y="15354"/>
                    <a:pt x="10800" y="15354"/>
                  </a:cubicBezTo>
                  <a:close/>
                  <a:moveTo>
                    <a:pt x="6509" y="17483"/>
                  </a:moveTo>
                  <a:lnTo>
                    <a:pt x="6770" y="17637"/>
                  </a:lnTo>
                  <a:cubicBezTo>
                    <a:pt x="7412" y="18017"/>
                    <a:pt x="8101" y="18303"/>
                    <a:pt x="8815" y="18488"/>
                  </a:cubicBezTo>
                  <a:lnTo>
                    <a:pt x="9108" y="18563"/>
                  </a:lnTo>
                  <a:lnTo>
                    <a:pt x="9108" y="20585"/>
                  </a:lnTo>
                  <a:cubicBezTo>
                    <a:pt x="9108" y="20712"/>
                    <a:pt x="9216" y="20819"/>
                    <a:pt x="9343" y="20819"/>
                  </a:cubicBezTo>
                  <a:lnTo>
                    <a:pt x="12257" y="20819"/>
                  </a:lnTo>
                  <a:cubicBezTo>
                    <a:pt x="12384" y="20819"/>
                    <a:pt x="12492" y="20712"/>
                    <a:pt x="12492" y="20585"/>
                  </a:cubicBezTo>
                  <a:lnTo>
                    <a:pt x="12492" y="18563"/>
                  </a:lnTo>
                  <a:lnTo>
                    <a:pt x="12785" y="18488"/>
                  </a:lnTo>
                  <a:cubicBezTo>
                    <a:pt x="13499" y="18303"/>
                    <a:pt x="14188" y="18017"/>
                    <a:pt x="14830" y="17637"/>
                  </a:cubicBezTo>
                  <a:lnTo>
                    <a:pt x="15091" y="17483"/>
                  </a:lnTo>
                  <a:lnTo>
                    <a:pt x="16523" y="18915"/>
                  </a:lnTo>
                  <a:cubicBezTo>
                    <a:pt x="16611" y="19003"/>
                    <a:pt x="16767" y="19002"/>
                    <a:pt x="16854" y="18915"/>
                  </a:cubicBezTo>
                  <a:lnTo>
                    <a:pt x="18915" y="16854"/>
                  </a:lnTo>
                  <a:cubicBezTo>
                    <a:pt x="18959" y="16810"/>
                    <a:pt x="18983" y="16751"/>
                    <a:pt x="18983" y="16688"/>
                  </a:cubicBezTo>
                  <a:cubicBezTo>
                    <a:pt x="18983" y="16625"/>
                    <a:pt x="18959" y="16567"/>
                    <a:pt x="18915" y="16523"/>
                  </a:cubicBezTo>
                  <a:lnTo>
                    <a:pt x="17483" y="15091"/>
                  </a:lnTo>
                  <a:lnTo>
                    <a:pt x="17637" y="14831"/>
                  </a:lnTo>
                  <a:cubicBezTo>
                    <a:pt x="18018" y="14187"/>
                    <a:pt x="18304" y="13498"/>
                    <a:pt x="18488" y="12785"/>
                  </a:cubicBezTo>
                  <a:lnTo>
                    <a:pt x="18563" y="12492"/>
                  </a:lnTo>
                  <a:lnTo>
                    <a:pt x="20585" y="12492"/>
                  </a:lnTo>
                  <a:cubicBezTo>
                    <a:pt x="20712" y="12492"/>
                    <a:pt x="20819" y="12384"/>
                    <a:pt x="20819" y="12258"/>
                  </a:cubicBezTo>
                  <a:lnTo>
                    <a:pt x="20819" y="9343"/>
                  </a:lnTo>
                  <a:cubicBezTo>
                    <a:pt x="20819" y="9216"/>
                    <a:pt x="20712" y="9108"/>
                    <a:pt x="20585" y="9108"/>
                  </a:cubicBezTo>
                  <a:lnTo>
                    <a:pt x="18563" y="9108"/>
                  </a:lnTo>
                  <a:lnTo>
                    <a:pt x="18488" y="8815"/>
                  </a:lnTo>
                  <a:cubicBezTo>
                    <a:pt x="18304" y="8101"/>
                    <a:pt x="18017" y="7413"/>
                    <a:pt x="17637" y="6770"/>
                  </a:cubicBezTo>
                  <a:lnTo>
                    <a:pt x="17483" y="6509"/>
                  </a:lnTo>
                  <a:lnTo>
                    <a:pt x="18915" y="5077"/>
                  </a:lnTo>
                  <a:cubicBezTo>
                    <a:pt x="18959" y="5033"/>
                    <a:pt x="18983" y="4975"/>
                    <a:pt x="18983" y="4912"/>
                  </a:cubicBezTo>
                  <a:cubicBezTo>
                    <a:pt x="18983" y="4849"/>
                    <a:pt x="18959" y="4790"/>
                    <a:pt x="18915" y="4746"/>
                  </a:cubicBezTo>
                  <a:lnTo>
                    <a:pt x="16854" y="2685"/>
                  </a:lnTo>
                  <a:cubicBezTo>
                    <a:pt x="16766" y="2597"/>
                    <a:pt x="16610" y="2597"/>
                    <a:pt x="16523" y="2685"/>
                  </a:cubicBezTo>
                  <a:lnTo>
                    <a:pt x="15091" y="4117"/>
                  </a:lnTo>
                  <a:lnTo>
                    <a:pt x="14830" y="3963"/>
                  </a:lnTo>
                  <a:cubicBezTo>
                    <a:pt x="14186" y="3582"/>
                    <a:pt x="13498" y="3296"/>
                    <a:pt x="12785" y="3113"/>
                  </a:cubicBezTo>
                  <a:lnTo>
                    <a:pt x="12492" y="3038"/>
                  </a:lnTo>
                  <a:lnTo>
                    <a:pt x="12492" y="1015"/>
                  </a:lnTo>
                  <a:cubicBezTo>
                    <a:pt x="12492" y="888"/>
                    <a:pt x="12384" y="781"/>
                    <a:pt x="12257" y="781"/>
                  </a:cubicBezTo>
                  <a:lnTo>
                    <a:pt x="9343" y="781"/>
                  </a:lnTo>
                  <a:cubicBezTo>
                    <a:pt x="9216" y="781"/>
                    <a:pt x="9108" y="888"/>
                    <a:pt x="9108" y="1015"/>
                  </a:cubicBezTo>
                  <a:lnTo>
                    <a:pt x="9108" y="3038"/>
                  </a:lnTo>
                  <a:lnTo>
                    <a:pt x="8815" y="3113"/>
                  </a:lnTo>
                  <a:cubicBezTo>
                    <a:pt x="8102" y="3296"/>
                    <a:pt x="7413" y="3582"/>
                    <a:pt x="6770" y="3963"/>
                  </a:cubicBezTo>
                  <a:lnTo>
                    <a:pt x="6509" y="4117"/>
                  </a:lnTo>
                  <a:lnTo>
                    <a:pt x="5077" y="2685"/>
                  </a:lnTo>
                  <a:cubicBezTo>
                    <a:pt x="4989" y="2597"/>
                    <a:pt x="4833" y="2598"/>
                    <a:pt x="4746" y="2685"/>
                  </a:cubicBezTo>
                  <a:lnTo>
                    <a:pt x="2685" y="4746"/>
                  </a:lnTo>
                  <a:cubicBezTo>
                    <a:pt x="2595" y="4836"/>
                    <a:pt x="2595" y="4988"/>
                    <a:pt x="2685" y="5077"/>
                  </a:cubicBezTo>
                  <a:lnTo>
                    <a:pt x="4117" y="6509"/>
                  </a:lnTo>
                  <a:lnTo>
                    <a:pt x="3963" y="6770"/>
                  </a:lnTo>
                  <a:cubicBezTo>
                    <a:pt x="3582" y="7414"/>
                    <a:pt x="3296" y="8102"/>
                    <a:pt x="3112" y="8815"/>
                  </a:cubicBezTo>
                  <a:lnTo>
                    <a:pt x="3037" y="9108"/>
                  </a:lnTo>
                  <a:lnTo>
                    <a:pt x="1015" y="9108"/>
                  </a:lnTo>
                  <a:cubicBezTo>
                    <a:pt x="888" y="9108"/>
                    <a:pt x="781" y="9216"/>
                    <a:pt x="781" y="9343"/>
                  </a:cubicBezTo>
                  <a:lnTo>
                    <a:pt x="781" y="12258"/>
                  </a:lnTo>
                  <a:cubicBezTo>
                    <a:pt x="781" y="12384"/>
                    <a:pt x="888" y="12492"/>
                    <a:pt x="1015" y="12492"/>
                  </a:cubicBezTo>
                  <a:lnTo>
                    <a:pt x="3037" y="12492"/>
                  </a:lnTo>
                  <a:lnTo>
                    <a:pt x="3112" y="12785"/>
                  </a:lnTo>
                  <a:cubicBezTo>
                    <a:pt x="3296" y="13498"/>
                    <a:pt x="3582" y="14187"/>
                    <a:pt x="3963" y="14831"/>
                  </a:cubicBezTo>
                  <a:lnTo>
                    <a:pt x="4117" y="15091"/>
                  </a:lnTo>
                  <a:lnTo>
                    <a:pt x="2685" y="16523"/>
                  </a:lnTo>
                  <a:cubicBezTo>
                    <a:pt x="2641" y="16567"/>
                    <a:pt x="2617" y="16626"/>
                    <a:pt x="2617" y="16689"/>
                  </a:cubicBezTo>
                  <a:cubicBezTo>
                    <a:pt x="2617" y="16752"/>
                    <a:pt x="2641" y="16811"/>
                    <a:pt x="2685" y="16854"/>
                  </a:cubicBezTo>
                  <a:lnTo>
                    <a:pt x="4746" y="18916"/>
                  </a:lnTo>
                  <a:cubicBezTo>
                    <a:pt x="4833" y="19003"/>
                    <a:pt x="4990" y="19003"/>
                    <a:pt x="5076" y="18916"/>
                  </a:cubicBezTo>
                  <a:cubicBezTo>
                    <a:pt x="5076" y="18916"/>
                    <a:pt x="6509" y="17483"/>
                    <a:pt x="6509" y="17483"/>
                  </a:cubicBezTo>
                  <a:close/>
                  <a:moveTo>
                    <a:pt x="12257" y="21600"/>
                  </a:moveTo>
                  <a:lnTo>
                    <a:pt x="9343" y="21600"/>
                  </a:lnTo>
                  <a:cubicBezTo>
                    <a:pt x="8783" y="21600"/>
                    <a:pt x="8328" y="21145"/>
                    <a:pt x="8328" y="20585"/>
                  </a:cubicBezTo>
                  <a:lnTo>
                    <a:pt x="8328" y="19163"/>
                  </a:lnTo>
                  <a:cubicBezTo>
                    <a:pt x="7743" y="18989"/>
                    <a:pt x="7176" y="18754"/>
                    <a:pt x="6637" y="18460"/>
                  </a:cubicBezTo>
                  <a:lnTo>
                    <a:pt x="5629" y="19467"/>
                  </a:lnTo>
                  <a:cubicBezTo>
                    <a:pt x="5247" y="19850"/>
                    <a:pt x="4576" y="19850"/>
                    <a:pt x="4194" y="19467"/>
                  </a:cubicBezTo>
                  <a:lnTo>
                    <a:pt x="2133" y="17406"/>
                  </a:lnTo>
                  <a:cubicBezTo>
                    <a:pt x="1941" y="17215"/>
                    <a:pt x="1836" y="16960"/>
                    <a:pt x="1836" y="16689"/>
                  </a:cubicBezTo>
                  <a:cubicBezTo>
                    <a:pt x="1836" y="16417"/>
                    <a:pt x="1942" y="16162"/>
                    <a:pt x="2133" y="15971"/>
                  </a:cubicBezTo>
                  <a:lnTo>
                    <a:pt x="3140" y="14963"/>
                  </a:lnTo>
                  <a:cubicBezTo>
                    <a:pt x="2846" y="14423"/>
                    <a:pt x="2610" y="13857"/>
                    <a:pt x="2437" y="13272"/>
                  </a:cubicBezTo>
                  <a:lnTo>
                    <a:pt x="1015" y="13272"/>
                  </a:lnTo>
                  <a:cubicBezTo>
                    <a:pt x="455" y="13272"/>
                    <a:pt x="0" y="12817"/>
                    <a:pt x="0" y="12258"/>
                  </a:cubicBezTo>
                  <a:lnTo>
                    <a:pt x="0" y="9343"/>
                  </a:lnTo>
                  <a:cubicBezTo>
                    <a:pt x="0" y="8783"/>
                    <a:pt x="455" y="8328"/>
                    <a:pt x="1015" y="8328"/>
                  </a:cubicBezTo>
                  <a:lnTo>
                    <a:pt x="2437" y="8328"/>
                  </a:lnTo>
                  <a:cubicBezTo>
                    <a:pt x="2610" y="7744"/>
                    <a:pt x="2846" y="7177"/>
                    <a:pt x="3140" y="6637"/>
                  </a:cubicBezTo>
                  <a:lnTo>
                    <a:pt x="2133" y="5629"/>
                  </a:lnTo>
                  <a:cubicBezTo>
                    <a:pt x="1737" y="5234"/>
                    <a:pt x="1737" y="4590"/>
                    <a:pt x="2133" y="4194"/>
                  </a:cubicBezTo>
                  <a:lnTo>
                    <a:pt x="4194" y="2133"/>
                  </a:lnTo>
                  <a:cubicBezTo>
                    <a:pt x="4575" y="1751"/>
                    <a:pt x="5246" y="1751"/>
                    <a:pt x="5629" y="2133"/>
                  </a:cubicBezTo>
                  <a:lnTo>
                    <a:pt x="6637" y="3141"/>
                  </a:lnTo>
                  <a:cubicBezTo>
                    <a:pt x="7177" y="2846"/>
                    <a:pt x="7743" y="2611"/>
                    <a:pt x="8328" y="2438"/>
                  </a:cubicBezTo>
                  <a:lnTo>
                    <a:pt x="8328" y="1015"/>
                  </a:lnTo>
                  <a:cubicBezTo>
                    <a:pt x="8328" y="455"/>
                    <a:pt x="8783" y="0"/>
                    <a:pt x="9343" y="0"/>
                  </a:cubicBezTo>
                  <a:lnTo>
                    <a:pt x="12257" y="0"/>
                  </a:lnTo>
                  <a:cubicBezTo>
                    <a:pt x="12817" y="0"/>
                    <a:pt x="13272" y="455"/>
                    <a:pt x="13272" y="1015"/>
                  </a:cubicBezTo>
                  <a:lnTo>
                    <a:pt x="13272" y="2438"/>
                  </a:lnTo>
                  <a:cubicBezTo>
                    <a:pt x="13856" y="2610"/>
                    <a:pt x="14423" y="2846"/>
                    <a:pt x="14963" y="3140"/>
                  </a:cubicBezTo>
                  <a:lnTo>
                    <a:pt x="15971" y="2133"/>
                  </a:lnTo>
                  <a:cubicBezTo>
                    <a:pt x="16162" y="1942"/>
                    <a:pt x="16417" y="1836"/>
                    <a:pt x="16688" y="1836"/>
                  </a:cubicBezTo>
                  <a:cubicBezTo>
                    <a:pt x="16960" y="1836"/>
                    <a:pt x="17215" y="1942"/>
                    <a:pt x="17406" y="2133"/>
                  </a:cubicBezTo>
                  <a:lnTo>
                    <a:pt x="19467" y="4194"/>
                  </a:lnTo>
                  <a:cubicBezTo>
                    <a:pt x="19658" y="4385"/>
                    <a:pt x="19764" y="4640"/>
                    <a:pt x="19764" y="4912"/>
                  </a:cubicBezTo>
                  <a:cubicBezTo>
                    <a:pt x="19764" y="5183"/>
                    <a:pt x="19658" y="5438"/>
                    <a:pt x="19467" y="5629"/>
                  </a:cubicBezTo>
                  <a:lnTo>
                    <a:pt x="18459" y="6637"/>
                  </a:lnTo>
                  <a:cubicBezTo>
                    <a:pt x="18754" y="7177"/>
                    <a:pt x="18989" y="7743"/>
                    <a:pt x="19163" y="8328"/>
                  </a:cubicBezTo>
                  <a:lnTo>
                    <a:pt x="20585" y="8328"/>
                  </a:lnTo>
                  <a:cubicBezTo>
                    <a:pt x="21145" y="8328"/>
                    <a:pt x="21600" y="8783"/>
                    <a:pt x="21600" y="9343"/>
                  </a:cubicBezTo>
                  <a:lnTo>
                    <a:pt x="21600" y="12258"/>
                  </a:lnTo>
                  <a:cubicBezTo>
                    <a:pt x="21600" y="12817"/>
                    <a:pt x="21145" y="13272"/>
                    <a:pt x="20585" y="13272"/>
                  </a:cubicBezTo>
                  <a:lnTo>
                    <a:pt x="19163" y="13272"/>
                  </a:lnTo>
                  <a:cubicBezTo>
                    <a:pt x="18990" y="13857"/>
                    <a:pt x="18754" y="14423"/>
                    <a:pt x="18460" y="14963"/>
                  </a:cubicBezTo>
                  <a:lnTo>
                    <a:pt x="19467" y="15971"/>
                  </a:lnTo>
                  <a:cubicBezTo>
                    <a:pt x="19658" y="16162"/>
                    <a:pt x="19764" y="16417"/>
                    <a:pt x="19764" y="16688"/>
                  </a:cubicBezTo>
                  <a:cubicBezTo>
                    <a:pt x="19764" y="16960"/>
                    <a:pt x="19659" y="17215"/>
                    <a:pt x="19467" y="17406"/>
                  </a:cubicBezTo>
                  <a:lnTo>
                    <a:pt x="17406" y="19467"/>
                  </a:lnTo>
                  <a:cubicBezTo>
                    <a:pt x="17024" y="19850"/>
                    <a:pt x="16353" y="19850"/>
                    <a:pt x="15971" y="19467"/>
                  </a:cubicBezTo>
                  <a:lnTo>
                    <a:pt x="14963" y="18460"/>
                  </a:lnTo>
                  <a:cubicBezTo>
                    <a:pt x="14424" y="18754"/>
                    <a:pt x="13857" y="18989"/>
                    <a:pt x="13272" y="19163"/>
                  </a:cubicBezTo>
                  <a:lnTo>
                    <a:pt x="13272" y="20585"/>
                  </a:lnTo>
                  <a:cubicBezTo>
                    <a:pt x="13272" y="21145"/>
                    <a:pt x="12817" y="21600"/>
                    <a:pt x="12257" y="2160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1" name="AutoShape 11"/>
            <p:cNvSpPr>
              <a:spLocks/>
            </p:cNvSpPr>
            <p:nvPr/>
          </p:nvSpPr>
          <p:spPr bwMode="auto">
            <a:xfrm>
              <a:off x="9588776" y="4201657"/>
              <a:ext cx="656426" cy="674060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14A9A3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2" name="AutoShape 12"/>
            <p:cNvSpPr>
              <a:spLocks/>
            </p:cNvSpPr>
            <p:nvPr/>
          </p:nvSpPr>
          <p:spPr bwMode="auto">
            <a:xfrm>
              <a:off x="9756415" y="4302242"/>
              <a:ext cx="323394" cy="432878"/>
            </a:xfrm>
            <a:custGeom>
              <a:avLst/>
              <a:gdLst>
                <a:gd name="T0" fmla="*/ 426244 w 21600"/>
                <a:gd name="T1" fmla="*/ 555475 h 21600"/>
                <a:gd name="T2" fmla="*/ 426244 w 21600"/>
                <a:gd name="T3" fmla="*/ 555475 h 21600"/>
                <a:gd name="T4" fmla="*/ 426244 w 21600"/>
                <a:gd name="T5" fmla="*/ 555475 h 21600"/>
                <a:gd name="T6" fmla="*/ 426244 w 21600"/>
                <a:gd name="T7" fmla="*/ 5554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730" y="20931"/>
                  </a:moveTo>
                  <a:lnTo>
                    <a:pt x="870" y="20931"/>
                  </a:lnTo>
                  <a:lnTo>
                    <a:pt x="870" y="14828"/>
                  </a:lnTo>
                  <a:cubicBezTo>
                    <a:pt x="870" y="14011"/>
                    <a:pt x="1134" y="13594"/>
                    <a:pt x="1290" y="13477"/>
                  </a:cubicBezTo>
                  <a:cubicBezTo>
                    <a:pt x="2898" y="12269"/>
                    <a:pt x="4564" y="11656"/>
                    <a:pt x="6244" y="11656"/>
                  </a:cubicBezTo>
                  <a:cubicBezTo>
                    <a:pt x="6442" y="11656"/>
                    <a:pt x="6880" y="11905"/>
                    <a:pt x="7266" y="12126"/>
                  </a:cubicBezTo>
                  <a:cubicBezTo>
                    <a:pt x="8115" y="12609"/>
                    <a:pt x="9276" y="13272"/>
                    <a:pt x="10800" y="13272"/>
                  </a:cubicBezTo>
                  <a:cubicBezTo>
                    <a:pt x="12323" y="13272"/>
                    <a:pt x="13485" y="12609"/>
                    <a:pt x="14334" y="12125"/>
                  </a:cubicBezTo>
                  <a:cubicBezTo>
                    <a:pt x="14720" y="11905"/>
                    <a:pt x="15158" y="11656"/>
                    <a:pt x="15356" y="11656"/>
                  </a:cubicBezTo>
                  <a:cubicBezTo>
                    <a:pt x="17036" y="11656"/>
                    <a:pt x="18702" y="12269"/>
                    <a:pt x="20309" y="13477"/>
                  </a:cubicBezTo>
                  <a:cubicBezTo>
                    <a:pt x="20353" y="13509"/>
                    <a:pt x="20730" y="13822"/>
                    <a:pt x="20730" y="14828"/>
                  </a:cubicBezTo>
                  <a:cubicBezTo>
                    <a:pt x="20730" y="14828"/>
                    <a:pt x="20730" y="20931"/>
                    <a:pt x="20730" y="20931"/>
                  </a:cubicBezTo>
                  <a:close/>
                  <a:moveTo>
                    <a:pt x="20917" y="12998"/>
                  </a:moveTo>
                  <a:cubicBezTo>
                    <a:pt x="19142" y="11664"/>
                    <a:pt x="17271" y="10987"/>
                    <a:pt x="15356" y="10987"/>
                  </a:cubicBezTo>
                  <a:cubicBezTo>
                    <a:pt x="14871" y="10987"/>
                    <a:pt x="14405" y="11252"/>
                    <a:pt x="13816" y="11588"/>
                  </a:cubicBezTo>
                  <a:cubicBezTo>
                    <a:pt x="13023" y="12040"/>
                    <a:pt x="12036" y="12603"/>
                    <a:pt x="10800" y="12603"/>
                  </a:cubicBezTo>
                  <a:cubicBezTo>
                    <a:pt x="9563" y="12603"/>
                    <a:pt x="8577" y="12040"/>
                    <a:pt x="7784" y="11588"/>
                  </a:cubicBezTo>
                  <a:cubicBezTo>
                    <a:pt x="7194" y="11252"/>
                    <a:pt x="6729" y="10987"/>
                    <a:pt x="6244" y="10987"/>
                  </a:cubicBezTo>
                  <a:cubicBezTo>
                    <a:pt x="4329" y="10987"/>
                    <a:pt x="2458" y="11664"/>
                    <a:pt x="683" y="12998"/>
                  </a:cubicBezTo>
                  <a:cubicBezTo>
                    <a:pt x="477" y="13152"/>
                    <a:pt x="0" y="13639"/>
                    <a:pt x="0" y="14828"/>
                  </a:cubicBezTo>
                  <a:lnTo>
                    <a:pt x="0" y="21600"/>
                  </a:lnTo>
                  <a:lnTo>
                    <a:pt x="21600" y="21600"/>
                  </a:lnTo>
                  <a:lnTo>
                    <a:pt x="21600" y="14828"/>
                  </a:lnTo>
                  <a:cubicBezTo>
                    <a:pt x="21600" y="13640"/>
                    <a:pt x="21123" y="13153"/>
                    <a:pt x="20917" y="12998"/>
                  </a:cubicBezTo>
                  <a:close/>
                  <a:moveTo>
                    <a:pt x="14411" y="8714"/>
                  </a:moveTo>
                  <a:cubicBezTo>
                    <a:pt x="13510" y="10094"/>
                    <a:pt x="12200" y="10892"/>
                    <a:pt x="10818" y="10902"/>
                  </a:cubicBezTo>
                  <a:lnTo>
                    <a:pt x="10822" y="11236"/>
                  </a:lnTo>
                  <a:lnTo>
                    <a:pt x="10797" y="10902"/>
                  </a:lnTo>
                  <a:cubicBezTo>
                    <a:pt x="9410" y="10898"/>
                    <a:pt x="8094" y="10100"/>
                    <a:pt x="7186" y="8714"/>
                  </a:cubicBezTo>
                  <a:cubicBezTo>
                    <a:pt x="6473" y="7625"/>
                    <a:pt x="6081" y="6245"/>
                    <a:pt x="6081" y="4830"/>
                  </a:cubicBezTo>
                  <a:cubicBezTo>
                    <a:pt x="6081" y="4244"/>
                    <a:pt x="6148" y="3662"/>
                    <a:pt x="6279" y="3101"/>
                  </a:cubicBezTo>
                  <a:cubicBezTo>
                    <a:pt x="6321" y="2931"/>
                    <a:pt x="6367" y="2763"/>
                    <a:pt x="6415" y="2602"/>
                  </a:cubicBezTo>
                  <a:cubicBezTo>
                    <a:pt x="6616" y="1971"/>
                    <a:pt x="7154" y="1455"/>
                    <a:pt x="7893" y="1186"/>
                  </a:cubicBezTo>
                  <a:cubicBezTo>
                    <a:pt x="8757" y="871"/>
                    <a:pt x="9654" y="698"/>
                    <a:pt x="10561" y="672"/>
                  </a:cubicBezTo>
                  <a:lnTo>
                    <a:pt x="10961" y="671"/>
                  </a:lnTo>
                  <a:cubicBezTo>
                    <a:pt x="11905" y="690"/>
                    <a:pt x="12837" y="866"/>
                    <a:pt x="13733" y="1196"/>
                  </a:cubicBezTo>
                  <a:cubicBezTo>
                    <a:pt x="14457" y="1462"/>
                    <a:pt x="14986" y="1974"/>
                    <a:pt x="15183" y="2598"/>
                  </a:cubicBezTo>
                  <a:cubicBezTo>
                    <a:pt x="15233" y="2763"/>
                    <a:pt x="15280" y="2931"/>
                    <a:pt x="15320" y="3099"/>
                  </a:cubicBezTo>
                  <a:cubicBezTo>
                    <a:pt x="15452" y="3672"/>
                    <a:pt x="15519" y="4254"/>
                    <a:pt x="15519" y="4830"/>
                  </a:cubicBezTo>
                  <a:cubicBezTo>
                    <a:pt x="15519" y="6247"/>
                    <a:pt x="15125" y="7626"/>
                    <a:pt x="14411" y="8714"/>
                  </a:cubicBezTo>
                  <a:close/>
                  <a:moveTo>
                    <a:pt x="16176" y="2980"/>
                  </a:moveTo>
                  <a:cubicBezTo>
                    <a:pt x="16132" y="2800"/>
                    <a:pt x="16083" y="2622"/>
                    <a:pt x="16029" y="2444"/>
                  </a:cubicBezTo>
                  <a:cubicBezTo>
                    <a:pt x="15769" y="1620"/>
                    <a:pt x="15069" y="945"/>
                    <a:pt x="14109" y="592"/>
                  </a:cubicBezTo>
                  <a:cubicBezTo>
                    <a:pt x="13180" y="250"/>
                    <a:pt x="12214" y="55"/>
                    <a:pt x="11230" y="10"/>
                  </a:cubicBezTo>
                  <a:lnTo>
                    <a:pt x="10837" y="0"/>
                  </a:lnTo>
                  <a:lnTo>
                    <a:pt x="10836" y="0"/>
                  </a:lnTo>
                  <a:lnTo>
                    <a:pt x="10776" y="0"/>
                  </a:lnTo>
                  <a:cubicBezTo>
                    <a:pt x="10776" y="0"/>
                    <a:pt x="10775" y="0"/>
                    <a:pt x="10775" y="0"/>
                  </a:cubicBezTo>
                  <a:lnTo>
                    <a:pt x="10360" y="0"/>
                  </a:lnTo>
                  <a:lnTo>
                    <a:pt x="10360" y="10"/>
                  </a:lnTo>
                  <a:cubicBezTo>
                    <a:pt x="9392" y="55"/>
                    <a:pt x="8438" y="247"/>
                    <a:pt x="7520" y="582"/>
                  </a:cubicBezTo>
                  <a:cubicBezTo>
                    <a:pt x="6544" y="937"/>
                    <a:pt x="5834" y="1616"/>
                    <a:pt x="5569" y="2447"/>
                  </a:cubicBezTo>
                  <a:cubicBezTo>
                    <a:pt x="5517" y="2622"/>
                    <a:pt x="5468" y="2799"/>
                    <a:pt x="5424" y="2981"/>
                  </a:cubicBezTo>
                  <a:cubicBezTo>
                    <a:pt x="5283" y="3582"/>
                    <a:pt x="5211" y="4204"/>
                    <a:pt x="5211" y="4830"/>
                  </a:cubicBezTo>
                  <a:cubicBezTo>
                    <a:pt x="5211" y="6370"/>
                    <a:pt x="5625" y="7817"/>
                    <a:pt x="6409" y="9015"/>
                  </a:cubicBezTo>
                  <a:cubicBezTo>
                    <a:pt x="7469" y="10634"/>
                    <a:pt x="9067" y="11566"/>
                    <a:pt x="10805" y="11571"/>
                  </a:cubicBezTo>
                  <a:lnTo>
                    <a:pt x="10824" y="11571"/>
                  </a:lnTo>
                  <a:lnTo>
                    <a:pt x="10827" y="11571"/>
                  </a:lnTo>
                  <a:cubicBezTo>
                    <a:pt x="12546" y="11558"/>
                    <a:pt x="14135" y="10626"/>
                    <a:pt x="15187" y="9015"/>
                  </a:cubicBezTo>
                  <a:cubicBezTo>
                    <a:pt x="15973" y="7819"/>
                    <a:pt x="16389" y="6372"/>
                    <a:pt x="16389" y="4830"/>
                  </a:cubicBezTo>
                  <a:cubicBezTo>
                    <a:pt x="16389" y="4216"/>
                    <a:pt x="16317" y="3594"/>
                    <a:pt x="16176" y="298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3" name="AutoShape 18"/>
            <p:cNvSpPr>
              <a:spLocks/>
            </p:cNvSpPr>
            <p:nvPr/>
          </p:nvSpPr>
          <p:spPr bwMode="auto">
            <a:xfrm>
              <a:off x="6700231" y="2243365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4AEB0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4" name="AutoShape 19"/>
            <p:cNvSpPr>
              <a:spLocks/>
            </p:cNvSpPr>
            <p:nvPr/>
          </p:nvSpPr>
          <p:spPr bwMode="auto">
            <a:xfrm>
              <a:off x="6908411" y="2334265"/>
              <a:ext cx="256550" cy="460710"/>
            </a:xfrm>
            <a:custGeom>
              <a:avLst/>
              <a:gdLst>
                <a:gd name="T0" fmla="*/ 338122 w 21445"/>
                <a:gd name="T1" fmla="*/ 591184 h 21600"/>
                <a:gd name="T2" fmla="*/ 338122 w 21445"/>
                <a:gd name="T3" fmla="*/ 591184 h 21600"/>
                <a:gd name="T4" fmla="*/ 338122 w 21445"/>
                <a:gd name="T5" fmla="*/ 591184 h 21600"/>
                <a:gd name="T6" fmla="*/ 338122 w 21445"/>
                <a:gd name="T7" fmla="*/ 59118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45" h="21600">
                  <a:moveTo>
                    <a:pt x="21373" y="2046"/>
                  </a:moveTo>
                  <a:lnTo>
                    <a:pt x="19060" y="4360"/>
                  </a:lnTo>
                  <a:cubicBezTo>
                    <a:pt x="18959" y="4461"/>
                    <a:pt x="18776" y="4518"/>
                    <a:pt x="18588" y="4518"/>
                  </a:cubicBezTo>
                  <a:cubicBezTo>
                    <a:pt x="18496" y="4518"/>
                    <a:pt x="18402" y="4504"/>
                    <a:pt x="18316" y="4476"/>
                  </a:cubicBezTo>
                  <a:cubicBezTo>
                    <a:pt x="18056" y="4389"/>
                    <a:pt x="17966" y="4196"/>
                    <a:pt x="18117" y="4046"/>
                  </a:cubicBezTo>
                  <a:lnTo>
                    <a:pt x="20429" y="1732"/>
                  </a:lnTo>
                  <a:cubicBezTo>
                    <a:pt x="20579" y="1581"/>
                    <a:pt x="20913" y="1530"/>
                    <a:pt x="21173" y="1616"/>
                  </a:cubicBezTo>
                  <a:cubicBezTo>
                    <a:pt x="21434" y="1703"/>
                    <a:pt x="21523" y="1896"/>
                    <a:pt x="21373" y="2046"/>
                  </a:cubicBezTo>
                  <a:close/>
                  <a:moveTo>
                    <a:pt x="2382" y="4355"/>
                  </a:moveTo>
                  <a:lnTo>
                    <a:pt x="74" y="2046"/>
                  </a:lnTo>
                  <a:cubicBezTo>
                    <a:pt x="-77" y="1896"/>
                    <a:pt x="12" y="1703"/>
                    <a:pt x="273" y="1616"/>
                  </a:cubicBezTo>
                  <a:cubicBezTo>
                    <a:pt x="533" y="1530"/>
                    <a:pt x="867" y="1581"/>
                    <a:pt x="1017" y="1732"/>
                  </a:cubicBezTo>
                  <a:lnTo>
                    <a:pt x="3326" y="4040"/>
                  </a:lnTo>
                  <a:cubicBezTo>
                    <a:pt x="3476" y="4191"/>
                    <a:pt x="3387" y="4383"/>
                    <a:pt x="3126" y="4470"/>
                  </a:cubicBezTo>
                  <a:cubicBezTo>
                    <a:pt x="3041" y="4499"/>
                    <a:pt x="2947" y="4512"/>
                    <a:pt x="2855" y="4512"/>
                  </a:cubicBezTo>
                  <a:cubicBezTo>
                    <a:pt x="2666" y="4512"/>
                    <a:pt x="2483" y="4456"/>
                    <a:pt x="2382" y="4355"/>
                  </a:cubicBezTo>
                  <a:close/>
                  <a:moveTo>
                    <a:pt x="10178" y="2656"/>
                  </a:moveTo>
                  <a:lnTo>
                    <a:pt x="10178" y="315"/>
                  </a:lnTo>
                  <a:cubicBezTo>
                    <a:pt x="10178" y="141"/>
                    <a:pt x="10422" y="0"/>
                    <a:pt x="10723" y="0"/>
                  </a:cubicBezTo>
                  <a:cubicBezTo>
                    <a:pt x="11024" y="0"/>
                    <a:pt x="11268" y="141"/>
                    <a:pt x="11268" y="315"/>
                  </a:cubicBezTo>
                  <a:lnTo>
                    <a:pt x="11268" y="2656"/>
                  </a:lnTo>
                  <a:cubicBezTo>
                    <a:pt x="11268" y="2830"/>
                    <a:pt x="11024" y="2971"/>
                    <a:pt x="10723" y="2971"/>
                  </a:cubicBezTo>
                  <a:cubicBezTo>
                    <a:pt x="10422" y="2971"/>
                    <a:pt x="10178" y="2830"/>
                    <a:pt x="10178" y="2656"/>
                  </a:cubicBezTo>
                  <a:close/>
                  <a:moveTo>
                    <a:pt x="17058" y="12874"/>
                  </a:moveTo>
                  <a:cubicBezTo>
                    <a:pt x="16815" y="13083"/>
                    <a:pt x="16623" y="13249"/>
                    <a:pt x="16499" y="13393"/>
                  </a:cubicBezTo>
                  <a:cubicBezTo>
                    <a:pt x="15257" y="14849"/>
                    <a:pt x="15039" y="16413"/>
                    <a:pt x="15006" y="17077"/>
                  </a:cubicBezTo>
                  <a:lnTo>
                    <a:pt x="11263" y="17077"/>
                  </a:lnTo>
                  <a:lnTo>
                    <a:pt x="11263" y="12935"/>
                  </a:lnTo>
                  <a:cubicBezTo>
                    <a:pt x="12531" y="12789"/>
                    <a:pt x="13489" y="12141"/>
                    <a:pt x="13489" y="11366"/>
                  </a:cubicBezTo>
                  <a:cubicBezTo>
                    <a:pt x="13489" y="11193"/>
                    <a:pt x="13246" y="11052"/>
                    <a:pt x="12945" y="11052"/>
                  </a:cubicBezTo>
                  <a:cubicBezTo>
                    <a:pt x="12644" y="11052"/>
                    <a:pt x="12400" y="11193"/>
                    <a:pt x="12400" y="11366"/>
                  </a:cubicBezTo>
                  <a:cubicBezTo>
                    <a:pt x="12400" y="11902"/>
                    <a:pt x="11646" y="12338"/>
                    <a:pt x="10718" y="12338"/>
                  </a:cubicBezTo>
                  <a:cubicBezTo>
                    <a:pt x="9791" y="12338"/>
                    <a:pt x="9037" y="11902"/>
                    <a:pt x="9037" y="11366"/>
                  </a:cubicBezTo>
                  <a:cubicBezTo>
                    <a:pt x="9037" y="11193"/>
                    <a:pt x="8793" y="11052"/>
                    <a:pt x="8492" y="11052"/>
                  </a:cubicBezTo>
                  <a:cubicBezTo>
                    <a:pt x="8191" y="11052"/>
                    <a:pt x="7947" y="11193"/>
                    <a:pt x="7947" y="11366"/>
                  </a:cubicBezTo>
                  <a:cubicBezTo>
                    <a:pt x="7947" y="12141"/>
                    <a:pt x="8906" y="12789"/>
                    <a:pt x="10174" y="12935"/>
                  </a:cubicBezTo>
                  <a:lnTo>
                    <a:pt x="10174" y="17077"/>
                  </a:lnTo>
                  <a:lnTo>
                    <a:pt x="6426" y="17077"/>
                  </a:lnTo>
                  <a:cubicBezTo>
                    <a:pt x="6393" y="16413"/>
                    <a:pt x="6175" y="14849"/>
                    <a:pt x="4933" y="13393"/>
                  </a:cubicBezTo>
                  <a:cubicBezTo>
                    <a:pt x="4809" y="13249"/>
                    <a:pt x="4617" y="13083"/>
                    <a:pt x="4374" y="12874"/>
                  </a:cubicBezTo>
                  <a:cubicBezTo>
                    <a:pt x="3553" y="12167"/>
                    <a:pt x="2179" y="10984"/>
                    <a:pt x="2460" y="9492"/>
                  </a:cubicBezTo>
                  <a:cubicBezTo>
                    <a:pt x="2855" y="7394"/>
                    <a:pt x="5254" y="4946"/>
                    <a:pt x="10718" y="4946"/>
                  </a:cubicBezTo>
                  <a:cubicBezTo>
                    <a:pt x="16178" y="4946"/>
                    <a:pt x="18576" y="7394"/>
                    <a:pt x="18971" y="9492"/>
                  </a:cubicBezTo>
                  <a:cubicBezTo>
                    <a:pt x="19253" y="10984"/>
                    <a:pt x="17879" y="12167"/>
                    <a:pt x="17058" y="12874"/>
                  </a:cubicBezTo>
                  <a:close/>
                  <a:moveTo>
                    <a:pt x="12378" y="20971"/>
                  </a:moveTo>
                  <a:lnTo>
                    <a:pt x="9070" y="20971"/>
                  </a:lnTo>
                  <a:cubicBezTo>
                    <a:pt x="7737" y="20971"/>
                    <a:pt x="6634" y="20396"/>
                    <a:pt x="6461" y="19653"/>
                  </a:cubicBezTo>
                  <a:lnTo>
                    <a:pt x="14987" y="19653"/>
                  </a:lnTo>
                  <a:cubicBezTo>
                    <a:pt x="14813" y="20396"/>
                    <a:pt x="13711" y="20971"/>
                    <a:pt x="12378" y="20971"/>
                  </a:cubicBezTo>
                  <a:close/>
                  <a:moveTo>
                    <a:pt x="15014" y="17706"/>
                  </a:moveTo>
                  <a:lnTo>
                    <a:pt x="15014" y="19024"/>
                  </a:lnTo>
                  <a:lnTo>
                    <a:pt x="6434" y="19024"/>
                  </a:lnTo>
                  <a:lnTo>
                    <a:pt x="6434" y="17706"/>
                  </a:lnTo>
                  <a:cubicBezTo>
                    <a:pt x="6434" y="17706"/>
                    <a:pt x="15014" y="17706"/>
                    <a:pt x="15014" y="17706"/>
                  </a:cubicBezTo>
                  <a:close/>
                  <a:moveTo>
                    <a:pt x="10714" y="4316"/>
                  </a:moveTo>
                  <a:cubicBezTo>
                    <a:pt x="4533" y="4316"/>
                    <a:pt x="1821" y="7068"/>
                    <a:pt x="1377" y="9424"/>
                  </a:cubicBezTo>
                  <a:cubicBezTo>
                    <a:pt x="1053" y="11144"/>
                    <a:pt x="2566" y="12446"/>
                    <a:pt x="3469" y="13224"/>
                  </a:cubicBezTo>
                  <a:cubicBezTo>
                    <a:pt x="3681" y="13406"/>
                    <a:pt x="3864" y="13564"/>
                    <a:pt x="3956" y="13671"/>
                  </a:cubicBezTo>
                  <a:cubicBezTo>
                    <a:pt x="5429" y="15398"/>
                    <a:pt x="5341" y="17362"/>
                    <a:pt x="5340" y="17381"/>
                  </a:cubicBezTo>
                  <a:lnTo>
                    <a:pt x="5323" y="17706"/>
                  </a:lnTo>
                  <a:lnTo>
                    <a:pt x="5345" y="17706"/>
                  </a:lnTo>
                  <a:lnTo>
                    <a:pt x="5345" y="19449"/>
                  </a:lnTo>
                  <a:cubicBezTo>
                    <a:pt x="5345" y="20635"/>
                    <a:pt x="7016" y="21600"/>
                    <a:pt x="9070" y="21600"/>
                  </a:cubicBezTo>
                  <a:lnTo>
                    <a:pt x="12378" y="21600"/>
                  </a:lnTo>
                  <a:cubicBezTo>
                    <a:pt x="14432" y="21600"/>
                    <a:pt x="16103" y="20635"/>
                    <a:pt x="16103" y="19449"/>
                  </a:cubicBezTo>
                  <a:lnTo>
                    <a:pt x="16103" y="17706"/>
                  </a:lnTo>
                  <a:lnTo>
                    <a:pt x="16109" y="17706"/>
                  </a:lnTo>
                  <a:lnTo>
                    <a:pt x="16103" y="17591"/>
                  </a:lnTo>
                  <a:lnTo>
                    <a:pt x="16103" y="17077"/>
                  </a:lnTo>
                  <a:lnTo>
                    <a:pt x="16098" y="17077"/>
                  </a:lnTo>
                  <a:cubicBezTo>
                    <a:pt x="16135" y="16459"/>
                    <a:pt x="16345" y="14997"/>
                    <a:pt x="17476" y="13671"/>
                  </a:cubicBezTo>
                  <a:cubicBezTo>
                    <a:pt x="17568" y="13564"/>
                    <a:pt x="17751" y="13406"/>
                    <a:pt x="17963" y="13224"/>
                  </a:cubicBezTo>
                  <a:cubicBezTo>
                    <a:pt x="18866" y="12446"/>
                    <a:pt x="20379" y="11144"/>
                    <a:pt x="20054" y="9424"/>
                  </a:cubicBezTo>
                  <a:cubicBezTo>
                    <a:pt x="19611" y="7068"/>
                    <a:pt x="16899" y="4316"/>
                    <a:pt x="10714" y="4316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5" name="AutoShape 25"/>
            <p:cNvSpPr>
              <a:spLocks/>
            </p:cNvSpPr>
            <p:nvPr/>
          </p:nvSpPr>
          <p:spPr bwMode="auto">
            <a:xfrm>
              <a:off x="9386281" y="2300515"/>
              <a:ext cx="656424" cy="674058"/>
            </a:xfrm>
            <a:custGeom>
              <a:avLst/>
              <a:gdLst>
                <a:gd name="T0" fmla="*/ 865143 w 19679"/>
                <a:gd name="T1" fmla="*/ 949387 h 19679"/>
                <a:gd name="T2" fmla="*/ 865143 w 19679"/>
                <a:gd name="T3" fmla="*/ 949387 h 19679"/>
                <a:gd name="T4" fmla="*/ 865143 w 19679"/>
                <a:gd name="T5" fmla="*/ 949387 h 19679"/>
                <a:gd name="T6" fmla="*/ 865143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0EA3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6" name="AutoShape 26"/>
            <p:cNvSpPr>
              <a:spLocks/>
            </p:cNvSpPr>
            <p:nvPr/>
          </p:nvSpPr>
          <p:spPr bwMode="auto">
            <a:xfrm>
              <a:off x="9588776" y="2462372"/>
              <a:ext cx="252934" cy="354960"/>
            </a:xfrm>
            <a:custGeom>
              <a:avLst/>
              <a:gdLst>
                <a:gd name="T0" fmla="*/ 333375 w 21600"/>
                <a:gd name="T1" fmla="*/ 455490 h 21600"/>
                <a:gd name="T2" fmla="*/ 333375 w 21600"/>
                <a:gd name="T3" fmla="*/ 455490 h 21600"/>
                <a:gd name="T4" fmla="*/ 333375 w 21600"/>
                <a:gd name="T5" fmla="*/ 455490 h 21600"/>
                <a:gd name="T6" fmla="*/ 333375 w 21600"/>
                <a:gd name="T7" fmla="*/ 4554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9262" y="20809"/>
                  </a:moveTo>
                  <a:lnTo>
                    <a:pt x="2338" y="20809"/>
                  </a:lnTo>
                  <a:cubicBezTo>
                    <a:pt x="1644" y="20809"/>
                    <a:pt x="1079" y="20395"/>
                    <a:pt x="1079" y="19886"/>
                  </a:cubicBezTo>
                  <a:cubicBezTo>
                    <a:pt x="1079" y="19223"/>
                    <a:pt x="1397" y="18156"/>
                    <a:pt x="1775" y="17547"/>
                  </a:cubicBezTo>
                  <a:lnTo>
                    <a:pt x="8274" y="8814"/>
                  </a:lnTo>
                  <a:lnTo>
                    <a:pt x="8274" y="3994"/>
                  </a:lnTo>
                  <a:lnTo>
                    <a:pt x="13326" y="3994"/>
                  </a:lnTo>
                  <a:lnTo>
                    <a:pt x="13326" y="8814"/>
                  </a:lnTo>
                  <a:lnTo>
                    <a:pt x="19825" y="17547"/>
                  </a:lnTo>
                  <a:cubicBezTo>
                    <a:pt x="20203" y="18156"/>
                    <a:pt x="20521" y="19223"/>
                    <a:pt x="20521" y="19886"/>
                  </a:cubicBezTo>
                  <a:cubicBezTo>
                    <a:pt x="20521" y="20395"/>
                    <a:pt x="19956" y="20809"/>
                    <a:pt x="19262" y="20809"/>
                  </a:cubicBezTo>
                  <a:close/>
                  <a:moveTo>
                    <a:pt x="6932" y="2807"/>
                  </a:moveTo>
                  <a:lnTo>
                    <a:pt x="6932" y="1187"/>
                  </a:lnTo>
                  <a:cubicBezTo>
                    <a:pt x="6932" y="969"/>
                    <a:pt x="7174" y="791"/>
                    <a:pt x="7472" y="791"/>
                  </a:cubicBezTo>
                  <a:lnTo>
                    <a:pt x="14128" y="791"/>
                  </a:lnTo>
                  <a:cubicBezTo>
                    <a:pt x="14426" y="791"/>
                    <a:pt x="14668" y="969"/>
                    <a:pt x="14668" y="1187"/>
                  </a:cubicBezTo>
                  <a:lnTo>
                    <a:pt x="14668" y="2807"/>
                  </a:lnTo>
                  <a:cubicBezTo>
                    <a:pt x="14668" y="3026"/>
                    <a:pt x="14426" y="3203"/>
                    <a:pt x="14128" y="3203"/>
                  </a:cubicBezTo>
                  <a:lnTo>
                    <a:pt x="7472" y="3203"/>
                  </a:lnTo>
                  <a:cubicBezTo>
                    <a:pt x="7174" y="3203"/>
                    <a:pt x="6932" y="3026"/>
                    <a:pt x="6932" y="2807"/>
                  </a:cubicBezTo>
                  <a:close/>
                  <a:moveTo>
                    <a:pt x="20797" y="17204"/>
                  </a:moveTo>
                  <a:lnTo>
                    <a:pt x="14405" y="8612"/>
                  </a:lnTo>
                  <a:lnTo>
                    <a:pt x="14405" y="3973"/>
                  </a:lnTo>
                  <a:cubicBezTo>
                    <a:pt x="15165" y="3877"/>
                    <a:pt x="15747" y="3392"/>
                    <a:pt x="15747" y="2807"/>
                  </a:cubicBezTo>
                  <a:lnTo>
                    <a:pt x="15747" y="1187"/>
                  </a:lnTo>
                  <a:cubicBezTo>
                    <a:pt x="15747" y="532"/>
                    <a:pt x="15021" y="0"/>
                    <a:pt x="14128" y="0"/>
                  </a:cubicBezTo>
                  <a:lnTo>
                    <a:pt x="7472" y="0"/>
                  </a:lnTo>
                  <a:cubicBezTo>
                    <a:pt x="6579" y="0"/>
                    <a:pt x="5853" y="532"/>
                    <a:pt x="5853" y="1187"/>
                  </a:cubicBezTo>
                  <a:lnTo>
                    <a:pt x="5853" y="2807"/>
                  </a:lnTo>
                  <a:cubicBezTo>
                    <a:pt x="5853" y="3392"/>
                    <a:pt x="6435" y="3877"/>
                    <a:pt x="7195" y="3973"/>
                  </a:cubicBezTo>
                  <a:lnTo>
                    <a:pt x="7195" y="8612"/>
                  </a:lnTo>
                  <a:lnTo>
                    <a:pt x="819" y="17180"/>
                  </a:lnTo>
                  <a:lnTo>
                    <a:pt x="803" y="17204"/>
                  </a:lnTo>
                  <a:cubicBezTo>
                    <a:pt x="353" y="17920"/>
                    <a:pt x="0" y="19098"/>
                    <a:pt x="0" y="19886"/>
                  </a:cubicBezTo>
                  <a:cubicBezTo>
                    <a:pt x="0" y="20831"/>
                    <a:pt x="1049" y="21600"/>
                    <a:pt x="2338" y="21600"/>
                  </a:cubicBezTo>
                  <a:lnTo>
                    <a:pt x="19262" y="21600"/>
                  </a:lnTo>
                  <a:cubicBezTo>
                    <a:pt x="20551" y="21600"/>
                    <a:pt x="21600" y="20831"/>
                    <a:pt x="21600" y="19886"/>
                  </a:cubicBezTo>
                  <a:cubicBezTo>
                    <a:pt x="21600" y="19098"/>
                    <a:pt x="21247" y="17920"/>
                    <a:pt x="20797" y="17204"/>
                  </a:cubicBezTo>
                  <a:close/>
                  <a:moveTo>
                    <a:pt x="9870" y="16630"/>
                  </a:moveTo>
                  <a:cubicBezTo>
                    <a:pt x="9655" y="16630"/>
                    <a:pt x="9480" y="16501"/>
                    <a:pt x="9480" y="16344"/>
                  </a:cubicBezTo>
                  <a:cubicBezTo>
                    <a:pt x="9480" y="16186"/>
                    <a:pt x="9655" y="16058"/>
                    <a:pt x="9870" y="16058"/>
                  </a:cubicBezTo>
                  <a:cubicBezTo>
                    <a:pt x="10085" y="16058"/>
                    <a:pt x="10260" y="16186"/>
                    <a:pt x="10260" y="16344"/>
                  </a:cubicBezTo>
                  <a:cubicBezTo>
                    <a:pt x="10260" y="16501"/>
                    <a:pt x="10085" y="16630"/>
                    <a:pt x="9870" y="16630"/>
                  </a:cubicBezTo>
                  <a:close/>
                  <a:moveTo>
                    <a:pt x="9870" y="15267"/>
                  </a:moveTo>
                  <a:cubicBezTo>
                    <a:pt x="9060" y="15267"/>
                    <a:pt x="8401" y="15750"/>
                    <a:pt x="8401" y="16344"/>
                  </a:cubicBezTo>
                  <a:cubicBezTo>
                    <a:pt x="8401" y="16938"/>
                    <a:pt x="9060" y="17421"/>
                    <a:pt x="9870" y="17421"/>
                  </a:cubicBezTo>
                  <a:cubicBezTo>
                    <a:pt x="10680" y="17421"/>
                    <a:pt x="11340" y="16938"/>
                    <a:pt x="11340" y="16344"/>
                  </a:cubicBezTo>
                  <a:cubicBezTo>
                    <a:pt x="11340" y="15750"/>
                    <a:pt x="10680" y="15267"/>
                    <a:pt x="9870" y="15267"/>
                  </a:cubicBezTo>
                  <a:close/>
                  <a:moveTo>
                    <a:pt x="14585" y="18402"/>
                  </a:moveTo>
                  <a:cubicBezTo>
                    <a:pt x="13891" y="18402"/>
                    <a:pt x="13326" y="17988"/>
                    <a:pt x="13326" y="17479"/>
                  </a:cubicBezTo>
                  <a:cubicBezTo>
                    <a:pt x="13326" y="16970"/>
                    <a:pt x="13891" y="16556"/>
                    <a:pt x="14585" y="16556"/>
                  </a:cubicBezTo>
                  <a:cubicBezTo>
                    <a:pt x="15279" y="16556"/>
                    <a:pt x="15844" y="16970"/>
                    <a:pt x="15844" y="17479"/>
                  </a:cubicBezTo>
                  <a:cubicBezTo>
                    <a:pt x="15844" y="17988"/>
                    <a:pt x="15279" y="18402"/>
                    <a:pt x="14585" y="18402"/>
                  </a:cubicBezTo>
                  <a:close/>
                  <a:moveTo>
                    <a:pt x="14585" y="15765"/>
                  </a:moveTo>
                  <a:cubicBezTo>
                    <a:pt x="13296" y="15765"/>
                    <a:pt x="12247" y="16534"/>
                    <a:pt x="12247" y="17479"/>
                  </a:cubicBezTo>
                  <a:cubicBezTo>
                    <a:pt x="12247" y="18424"/>
                    <a:pt x="13296" y="19193"/>
                    <a:pt x="14585" y="19193"/>
                  </a:cubicBezTo>
                  <a:cubicBezTo>
                    <a:pt x="15874" y="19193"/>
                    <a:pt x="16923" y="18424"/>
                    <a:pt x="16923" y="17479"/>
                  </a:cubicBezTo>
                  <a:cubicBezTo>
                    <a:pt x="16923" y="16534"/>
                    <a:pt x="15874" y="15765"/>
                    <a:pt x="14585" y="15765"/>
                  </a:cubicBezTo>
                  <a:close/>
                  <a:moveTo>
                    <a:pt x="12426" y="14106"/>
                  </a:moveTo>
                  <a:cubicBezTo>
                    <a:pt x="11732" y="14106"/>
                    <a:pt x="11167" y="13692"/>
                    <a:pt x="11167" y="13183"/>
                  </a:cubicBezTo>
                  <a:cubicBezTo>
                    <a:pt x="11167" y="12674"/>
                    <a:pt x="11732" y="12260"/>
                    <a:pt x="12426" y="12260"/>
                  </a:cubicBezTo>
                  <a:cubicBezTo>
                    <a:pt x="13121" y="12260"/>
                    <a:pt x="13685" y="12674"/>
                    <a:pt x="13685" y="13183"/>
                  </a:cubicBezTo>
                  <a:cubicBezTo>
                    <a:pt x="13685" y="13692"/>
                    <a:pt x="13121" y="14106"/>
                    <a:pt x="12426" y="14106"/>
                  </a:cubicBezTo>
                  <a:close/>
                  <a:moveTo>
                    <a:pt x="12426" y="11469"/>
                  </a:moveTo>
                  <a:cubicBezTo>
                    <a:pt x="11137" y="11469"/>
                    <a:pt x="10088" y="12238"/>
                    <a:pt x="10088" y="13183"/>
                  </a:cubicBezTo>
                  <a:cubicBezTo>
                    <a:pt x="10088" y="14128"/>
                    <a:pt x="11137" y="14897"/>
                    <a:pt x="12426" y="14897"/>
                  </a:cubicBezTo>
                  <a:cubicBezTo>
                    <a:pt x="13716" y="14897"/>
                    <a:pt x="14765" y="14128"/>
                    <a:pt x="14765" y="13183"/>
                  </a:cubicBezTo>
                  <a:cubicBezTo>
                    <a:pt x="14765" y="12238"/>
                    <a:pt x="13716" y="11469"/>
                    <a:pt x="12426" y="11469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7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6151368" y="3141064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38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8828117" y="3141064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39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6151368" y="5026455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40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8828117" y="5026455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9270093"/>
      </p:ext>
    </p:extLst>
  </p:cSld>
  <p:clrMapOvr>
    <a:masterClrMapping/>
  </p:clrMapOvr>
  <p:transition spd="slow" advClick="0" advTm="0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8AC1E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0" y="1962497"/>
            <a:ext cx="10981572" cy="4190654"/>
            <a:chOff x="107504" y="1571625"/>
            <a:chExt cx="9036496" cy="3448397"/>
          </a:xfrm>
        </p:grpSpPr>
        <p:grpSp>
          <p:nvGrpSpPr>
            <p:cNvPr id="9" name="Group 4"/>
            <p:cNvGrpSpPr/>
            <p:nvPr/>
          </p:nvGrpSpPr>
          <p:grpSpPr>
            <a:xfrm>
              <a:off x="107504" y="1571625"/>
              <a:ext cx="5400600" cy="3088357"/>
              <a:chOff x="467544" y="1779662"/>
              <a:chExt cx="5400600" cy="3088357"/>
            </a:xfrm>
          </p:grpSpPr>
          <p:sp>
            <p:nvSpPr>
              <p:cNvPr id="10" name="Pentagon 5"/>
              <p:cNvSpPr/>
              <p:nvPr/>
            </p:nvSpPr>
            <p:spPr>
              <a:xfrm>
                <a:off x="467544" y="1779662"/>
                <a:ext cx="2808312" cy="576064"/>
              </a:xfrm>
              <a:prstGeom prst="homePlate">
                <a:avLst/>
              </a:prstGeom>
              <a:solidFill>
                <a:srgbClr val="F4AE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1" name="Right Triangle 6"/>
              <p:cNvSpPr/>
              <p:nvPr/>
            </p:nvSpPr>
            <p:spPr>
              <a:xfrm flipH="1" flipV="1">
                <a:off x="467544" y="2355726"/>
                <a:ext cx="648072" cy="216024"/>
              </a:xfrm>
              <a:prstGeom prst="rtTriangle">
                <a:avLst/>
              </a:prstGeom>
              <a:solidFill>
                <a:srgbClr val="F8CC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2" name="Pentagon 7"/>
              <p:cNvSpPr/>
              <p:nvPr/>
            </p:nvSpPr>
            <p:spPr>
              <a:xfrm>
                <a:off x="1115616" y="2355726"/>
                <a:ext cx="2808312" cy="576064"/>
              </a:xfrm>
              <a:prstGeom prst="homePlate">
                <a:avLst/>
              </a:prstGeom>
              <a:solidFill>
                <a:srgbClr val="F0E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3" name="Right Triangle 8"/>
              <p:cNvSpPr/>
              <p:nvPr/>
            </p:nvSpPr>
            <p:spPr>
              <a:xfrm flipH="1" flipV="1">
                <a:off x="1115616" y="2931790"/>
                <a:ext cx="648072" cy="216024"/>
              </a:xfrm>
              <a:prstGeom prst="rtTriangle">
                <a:avLst/>
              </a:prstGeom>
              <a:solidFill>
                <a:srgbClr val="F4F1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4" name="Pentagon 9"/>
              <p:cNvSpPr/>
              <p:nvPr/>
            </p:nvSpPr>
            <p:spPr>
              <a:xfrm>
                <a:off x="1763688" y="2931790"/>
                <a:ext cx="2808312" cy="576064"/>
              </a:xfrm>
              <a:prstGeom prst="homePlate">
                <a:avLst/>
              </a:prstGeom>
              <a:solidFill>
                <a:srgbClr val="8AC1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5" name="Right Triangle 10"/>
              <p:cNvSpPr/>
              <p:nvPr/>
            </p:nvSpPr>
            <p:spPr>
              <a:xfrm flipH="1" flipV="1">
                <a:off x="1763688" y="3507854"/>
                <a:ext cx="648072" cy="216024"/>
              </a:xfrm>
              <a:prstGeom prst="rtTriangle">
                <a:avLst/>
              </a:prstGeom>
              <a:solidFill>
                <a:srgbClr val="AED4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6" name="Pentagon 11"/>
              <p:cNvSpPr/>
              <p:nvPr/>
            </p:nvSpPr>
            <p:spPr>
              <a:xfrm>
                <a:off x="2411760" y="3508623"/>
                <a:ext cx="2808312" cy="576064"/>
              </a:xfrm>
              <a:prstGeom prst="homePlate">
                <a:avLst/>
              </a:prstGeom>
              <a:solidFill>
                <a:srgbClr val="14A9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7" name="Right Triangle 12"/>
              <p:cNvSpPr/>
              <p:nvPr/>
            </p:nvSpPr>
            <p:spPr>
              <a:xfrm flipH="1" flipV="1">
                <a:off x="2411760" y="4084687"/>
                <a:ext cx="648072" cy="216024"/>
              </a:xfrm>
              <a:prstGeom prst="rtTriangle">
                <a:avLst/>
              </a:prstGeom>
              <a:solidFill>
                <a:srgbClr val="18CEC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8" name="Pentagon 13"/>
              <p:cNvSpPr/>
              <p:nvPr/>
            </p:nvSpPr>
            <p:spPr>
              <a:xfrm>
                <a:off x="3059832" y="4075931"/>
                <a:ext cx="2808312" cy="576064"/>
              </a:xfrm>
              <a:prstGeom prst="homePlate">
                <a:avLst/>
              </a:prstGeom>
              <a:solidFill>
                <a:srgbClr val="F4AE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9" name="Right Triangle 14"/>
              <p:cNvSpPr/>
              <p:nvPr/>
            </p:nvSpPr>
            <p:spPr>
              <a:xfrm flipH="1" flipV="1">
                <a:off x="3059832" y="4651995"/>
                <a:ext cx="648072" cy="216024"/>
              </a:xfrm>
              <a:prstGeom prst="rtTriangle">
                <a:avLst/>
              </a:prstGeom>
              <a:solidFill>
                <a:srgbClr val="F8CC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sp>
          <p:nvSpPr>
            <p:cNvPr id="20" name="Rectangle 15"/>
            <p:cNvSpPr/>
            <p:nvPr/>
          </p:nvSpPr>
          <p:spPr>
            <a:xfrm>
              <a:off x="3347864" y="4443958"/>
              <a:ext cx="5796136" cy="576064"/>
            </a:xfrm>
            <a:prstGeom prst="rect">
              <a:avLst/>
            </a:prstGeom>
            <a:solidFill>
              <a:srgbClr val="F0E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48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3728790" y="2004948"/>
            <a:ext cx="3730914" cy="4559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400" dirty="0">
                <a:latin typeface="+mn-lt"/>
                <a:cs typeface="+mn-ea"/>
                <a:sym typeface="+mn-lt"/>
              </a:rPr>
              <a:t>Lemon drops oat cake oat cake sugar plum. Jelly beans macaroon i love topping </a:t>
            </a:r>
            <a:r>
              <a:rPr lang="en-US" sz="1400" dirty="0" err="1">
                <a:latin typeface="+mn-lt"/>
                <a:cs typeface="+mn-ea"/>
                <a:sym typeface="+mn-lt"/>
              </a:rPr>
              <a:t>Danish</a:t>
            </a:r>
            <a:endParaRPr lang="en-US" sz="1400" dirty="0">
              <a:latin typeface="+mn-lt"/>
              <a:cs typeface="+mn-ea"/>
              <a:sym typeface="+mn-lt"/>
            </a:endParaRPr>
          </a:p>
        </p:txBody>
      </p:sp>
      <p:sp>
        <p:nvSpPr>
          <p:cNvPr id="49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4414590" y="2751425"/>
            <a:ext cx="3730914" cy="4559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400" dirty="0">
                <a:latin typeface="+mn-lt"/>
                <a:cs typeface="+mn-ea"/>
                <a:sym typeface="+mn-lt"/>
              </a:rPr>
              <a:t>Lemon drops oat cake oat cake sugar plum. Jelly beans macaroon i love topping </a:t>
            </a:r>
            <a:r>
              <a:rPr lang="en-US" sz="1400" dirty="0" err="1">
                <a:latin typeface="+mn-lt"/>
                <a:cs typeface="+mn-ea"/>
                <a:sym typeface="+mn-lt"/>
              </a:rPr>
              <a:t>Danish</a:t>
            </a:r>
            <a:endParaRPr lang="en-US" sz="1400" dirty="0">
              <a:latin typeface="+mn-lt"/>
              <a:cs typeface="+mn-ea"/>
              <a:sym typeface="+mn-lt"/>
            </a:endParaRPr>
          </a:p>
        </p:txBody>
      </p:sp>
      <p:sp>
        <p:nvSpPr>
          <p:cNvPr id="50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5176590" y="3473540"/>
            <a:ext cx="3730914" cy="4559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400" dirty="0">
                <a:latin typeface="+mn-lt"/>
                <a:cs typeface="+mn-ea"/>
                <a:sym typeface="+mn-lt"/>
              </a:rPr>
              <a:t>Lemon drops oat cake oat cake sugar plum. Jelly beans macaroon i love topping </a:t>
            </a:r>
            <a:r>
              <a:rPr lang="en-US" sz="1400" dirty="0" err="1">
                <a:latin typeface="+mn-lt"/>
                <a:cs typeface="+mn-ea"/>
                <a:sym typeface="+mn-lt"/>
              </a:rPr>
              <a:t>Danish</a:t>
            </a:r>
            <a:endParaRPr lang="en-US" sz="1400" dirty="0">
              <a:latin typeface="+mn-lt"/>
              <a:cs typeface="+mn-ea"/>
              <a:sym typeface="+mn-lt"/>
            </a:endParaRPr>
          </a:p>
        </p:txBody>
      </p:sp>
      <p:sp>
        <p:nvSpPr>
          <p:cNvPr id="51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5907088" y="4097215"/>
            <a:ext cx="3730914" cy="4559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400" dirty="0">
                <a:latin typeface="+mn-lt"/>
                <a:cs typeface="+mn-ea"/>
                <a:sym typeface="+mn-lt"/>
              </a:rPr>
              <a:t>Lemon drops oat cake oat cake sugar plum. Jelly beans macaroon i love topping </a:t>
            </a:r>
            <a:r>
              <a:rPr lang="en-US" sz="1400" dirty="0" err="1">
                <a:latin typeface="+mn-lt"/>
                <a:cs typeface="+mn-ea"/>
                <a:sym typeface="+mn-lt"/>
              </a:rPr>
              <a:t>Danish</a:t>
            </a:r>
            <a:endParaRPr lang="en-US" sz="1400" dirty="0">
              <a:latin typeface="+mn-lt"/>
              <a:cs typeface="+mn-ea"/>
              <a:sym typeface="+mn-lt"/>
            </a:endParaRPr>
          </a:p>
        </p:txBody>
      </p:sp>
      <p:sp>
        <p:nvSpPr>
          <p:cNvPr id="52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6639261" y="4829416"/>
            <a:ext cx="3730914" cy="4559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400" dirty="0">
                <a:latin typeface="+mn-lt"/>
                <a:cs typeface="+mn-ea"/>
                <a:sym typeface="+mn-lt"/>
              </a:rPr>
              <a:t>Lemon drops oat cake oat cake sugar plum. Jelly beans macaroon i love topping </a:t>
            </a:r>
            <a:r>
              <a:rPr lang="en-US" sz="1400" dirty="0" err="1">
                <a:latin typeface="+mn-lt"/>
                <a:cs typeface="+mn-ea"/>
                <a:sym typeface="+mn-lt"/>
              </a:rPr>
              <a:t>Danish</a:t>
            </a:r>
            <a:endParaRPr lang="en-US" sz="1400" dirty="0">
              <a:latin typeface="+mn-lt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5947988"/>
      </p:ext>
    </p:extLst>
  </p:cSld>
  <p:clrMapOvr>
    <a:masterClrMapping/>
  </p:clrMapOvr>
  <p:transition spd="slow" advClick="0" advTm="0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8AC1E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 flipH="1">
            <a:off x="0" y="2304605"/>
            <a:ext cx="6823494" cy="3377182"/>
            <a:chOff x="3419872" y="1466875"/>
            <a:chExt cx="5724128" cy="2833067"/>
          </a:xfrm>
        </p:grpSpPr>
        <p:grpSp>
          <p:nvGrpSpPr>
            <p:cNvPr id="8" name="Group 4"/>
            <p:cNvGrpSpPr/>
            <p:nvPr/>
          </p:nvGrpSpPr>
          <p:grpSpPr>
            <a:xfrm>
              <a:off x="3635896" y="1466875"/>
              <a:ext cx="5508104" cy="672827"/>
              <a:chOff x="3635896" y="1466875"/>
              <a:chExt cx="5508104" cy="672827"/>
            </a:xfrm>
          </p:grpSpPr>
          <p:sp>
            <p:nvSpPr>
              <p:cNvPr id="9" name="Rectangle 5"/>
              <p:cNvSpPr/>
              <p:nvPr/>
            </p:nvSpPr>
            <p:spPr>
              <a:xfrm>
                <a:off x="6732240" y="1635646"/>
                <a:ext cx="2411760" cy="504056"/>
              </a:xfrm>
              <a:prstGeom prst="rect">
                <a:avLst/>
              </a:prstGeom>
              <a:solidFill>
                <a:srgbClr val="F8CC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0" name="Pentagon 6"/>
              <p:cNvSpPr/>
              <p:nvPr/>
            </p:nvSpPr>
            <p:spPr>
              <a:xfrm flipH="1">
                <a:off x="3635896" y="1466875"/>
                <a:ext cx="3528392" cy="504056"/>
              </a:xfrm>
              <a:prstGeom prst="homePlate">
                <a:avLst/>
              </a:prstGeom>
              <a:solidFill>
                <a:srgbClr val="F4AE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1" name="Right Triangle 7"/>
              <p:cNvSpPr/>
              <p:nvPr/>
            </p:nvSpPr>
            <p:spPr>
              <a:xfrm flipV="1">
                <a:off x="6732240" y="1970931"/>
                <a:ext cx="432048" cy="168771"/>
              </a:xfrm>
              <a:prstGeom prst="rtTriangle">
                <a:avLst/>
              </a:prstGeom>
              <a:solidFill>
                <a:srgbClr val="F4AE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8"/>
            <p:cNvGrpSpPr/>
            <p:nvPr/>
          </p:nvGrpSpPr>
          <p:grpSpPr>
            <a:xfrm>
              <a:off x="4211960" y="2186955"/>
              <a:ext cx="4932040" cy="672827"/>
              <a:chOff x="4211960" y="1466875"/>
              <a:chExt cx="4932040" cy="672827"/>
            </a:xfrm>
          </p:grpSpPr>
          <p:sp>
            <p:nvSpPr>
              <p:cNvPr id="13" name="Rectangle 9"/>
              <p:cNvSpPr/>
              <p:nvPr/>
            </p:nvSpPr>
            <p:spPr>
              <a:xfrm>
                <a:off x="6732240" y="1635646"/>
                <a:ext cx="2411760" cy="504056"/>
              </a:xfrm>
              <a:prstGeom prst="rect">
                <a:avLst/>
              </a:prstGeom>
              <a:solidFill>
                <a:srgbClr val="F4F1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4" name="Pentagon 10"/>
              <p:cNvSpPr/>
              <p:nvPr/>
            </p:nvSpPr>
            <p:spPr>
              <a:xfrm flipH="1">
                <a:off x="4211960" y="1466875"/>
                <a:ext cx="2952328" cy="504056"/>
              </a:xfrm>
              <a:prstGeom prst="homePlate">
                <a:avLst/>
              </a:prstGeom>
              <a:solidFill>
                <a:srgbClr val="F0E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5" name="Right Triangle 11"/>
              <p:cNvSpPr/>
              <p:nvPr/>
            </p:nvSpPr>
            <p:spPr>
              <a:xfrm flipV="1">
                <a:off x="6732240" y="1970931"/>
                <a:ext cx="432048" cy="168771"/>
              </a:xfrm>
              <a:prstGeom prst="rtTriangle">
                <a:avLst/>
              </a:prstGeom>
              <a:solidFill>
                <a:srgbClr val="F0E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Group 12"/>
            <p:cNvGrpSpPr/>
            <p:nvPr/>
          </p:nvGrpSpPr>
          <p:grpSpPr>
            <a:xfrm>
              <a:off x="3419872" y="2907035"/>
              <a:ext cx="5724128" cy="672827"/>
              <a:chOff x="3419872" y="1466875"/>
              <a:chExt cx="5724128" cy="672827"/>
            </a:xfrm>
          </p:grpSpPr>
          <p:sp>
            <p:nvSpPr>
              <p:cNvPr id="17" name="Rectangle 13"/>
              <p:cNvSpPr/>
              <p:nvPr/>
            </p:nvSpPr>
            <p:spPr>
              <a:xfrm>
                <a:off x="6732240" y="1635646"/>
                <a:ext cx="2411760" cy="504056"/>
              </a:xfrm>
              <a:prstGeom prst="rect">
                <a:avLst/>
              </a:prstGeom>
              <a:solidFill>
                <a:srgbClr val="AED4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8" name="Pentagon 14"/>
              <p:cNvSpPr/>
              <p:nvPr/>
            </p:nvSpPr>
            <p:spPr>
              <a:xfrm flipH="1">
                <a:off x="3419872" y="1466875"/>
                <a:ext cx="3744416" cy="504056"/>
              </a:xfrm>
              <a:prstGeom prst="homePlate">
                <a:avLst/>
              </a:prstGeom>
              <a:solidFill>
                <a:srgbClr val="8AC1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9" name="Right Triangle 15"/>
              <p:cNvSpPr/>
              <p:nvPr/>
            </p:nvSpPr>
            <p:spPr>
              <a:xfrm flipV="1">
                <a:off x="6732240" y="1970931"/>
                <a:ext cx="432048" cy="168771"/>
              </a:xfrm>
              <a:prstGeom prst="rtTriangle">
                <a:avLst/>
              </a:prstGeom>
              <a:solidFill>
                <a:srgbClr val="8AC1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Group 16"/>
            <p:cNvGrpSpPr/>
            <p:nvPr/>
          </p:nvGrpSpPr>
          <p:grpSpPr>
            <a:xfrm>
              <a:off x="5580112" y="3627115"/>
              <a:ext cx="3563888" cy="672827"/>
              <a:chOff x="5580112" y="1466875"/>
              <a:chExt cx="3563888" cy="672827"/>
            </a:xfrm>
          </p:grpSpPr>
          <p:sp>
            <p:nvSpPr>
              <p:cNvPr id="21" name="Rectangle 17"/>
              <p:cNvSpPr/>
              <p:nvPr/>
            </p:nvSpPr>
            <p:spPr>
              <a:xfrm>
                <a:off x="6732240" y="1635646"/>
                <a:ext cx="2411760" cy="504056"/>
              </a:xfrm>
              <a:prstGeom prst="rect">
                <a:avLst/>
              </a:prstGeom>
              <a:solidFill>
                <a:srgbClr val="18CEC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2" name="Pentagon 18"/>
              <p:cNvSpPr/>
              <p:nvPr/>
            </p:nvSpPr>
            <p:spPr>
              <a:xfrm flipH="1">
                <a:off x="5580112" y="1466875"/>
                <a:ext cx="1584176" cy="504056"/>
              </a:xfrm>
              <a:prstGeom prst="homePlate">
                <a:avLst/>
              </a:prstGeom>
              <a:solidFill>
                <a:srgbClr val="14A9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3" name="Right Triangle 19"/>
              <p:cNvSpPr/>
              <p:nvPr/>
            </p:nvSpPr>
            <p:spPr>
              <a:xfrm flipV="1">
                <a:off x="6732240" y="1970931"/>
                <a:ext cx="432048" cy="168771"/>
              </a:xfrm>
              <a:prstGeom prst="rtTriangle">
                <a:avLst/>
              </a:prstGeom>
              <a:solidFill>
                <a:srgbClr val="14A9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0" name="组合 39"/>
          <p:cNvGrpSpPr/>
          <p:nvPr/>
        </p:nvGrpSpPr>
        <p:grpSpPr>
          <a:xfrm>
            <a:off x="6891157" y="2058005"/>
            <a:ext cx="4703935" cy="3814054"/>
            <a:chOff x="6151368" y="2243365"/>
            <a:chExt cx="4703935" cy="3814054"/>
          </a:xfrm>
        </p:grpSpPr>
        <p:sp>
          <p:nvSpPr>
            <p:cNvPr id="41" name="AutoShape 4"/>
            <p:cNvSpPr>
              <a:spLocks/>
            </p:cNvSpPr>
            <p:nvPr/>
          </p:nvSpPr>
          <p:spPr bwMode="auto">
            <a:xfrm>
              <a:off x="6700231" y="4201659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8AC1E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2" name="AutoShape 5"/>
            <p:cNvSpPr>
              <a:spLocks/>
            </p:cNvSpPr>
            <p:nvPr/>
          </p:nvSpPr>
          <p:spPr bwMode="auto">
            <a:xfrm>
              <a:off x="6849127" y="4352397"/>
              <a:ext cx="360130" cy="371042"/>
            </a:xfrm>
            <a:custGeom>
              <a:avLst/>
              <a:gdLst>
                <a:gd name="T0" fmla="*/ 474663 w 21600"/>
                <a:gd name="T1" fmla="*/ 476121 h 21600"/>
                <a:gd name="T2" fmla="*/ 474663 w 21600"/>
                <a:gd name="T3" fmla="*/ 476121 h 21600"/>
                <a:gd name="T4" fmla="*/ 474663 w 21600"/>
                <a:gd name="T5" fmla="*/ 476121 h 21600"/>
                <a:gd name="T6" fmla="*/ 474663 w 21600"/>
                <a:gd name="T7" fmla="*/ 47612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027"/>
                  </a:moveTo>
                  <a:cubicBezTo>
                    <a:pt x="8719" y="7027"/>
                    <a:pt x="7027" y="8719"/>
                    <a:pt x="7027" y="10800"/>
                  </a:cubicBezTo>
                  <a:cubicBezTo>
                    <a:pt x="7027" y="12881"/>
                    <a:pt x="8719" y="14573"/>
                    <a:pt x="10800" y="14573"/>
                  </a:cubicBezTo>
                  <a:cubicBezTo>
                    <a:pt x="12881" y="14573"/>
                    <a:pt x="14573" y="12881"/>
                    <a:pt x="14573" y="10800"/>
                  </a:cubicBezTo>
                  <a:cubicBezTo>
                    <a:pt x="14573" y="8719"/>
                    <a:pt x="12881" y="7027"/>
                    <a:pt x="10800" y="7027"/>
                  </a:cubicBezTo>
                  <a:close/>
                  <a:moveTo>
                    <a:pt x="10800" y="15354"/>
                  </a:moveTo>
                  <a:cubicBezTo>
                    <a:pt x="8289" y="15354"/>
                    <a:pt x="6246" y="13311"/>
                    <a:pt x="6246" y="10800"/>
                  </a:cubicBezTo>
                  <a:cubicBezTo>
                    <a:pt x="6246" y="8289"/>
                    <a:pt x="8289" y="6246"/>
                    <a:pt x="10800" y="6246"/>
                  </a:cubicBezTo>
                  <a:cubicBezTo>
                    <a:pt x="13311" y="6246"/>
                    <a:pt x="15354" y="8289"/>
                    <a:pt x="15354" y="10800"/>
                  </a:cubicBezTo>
                  <a:cubicBezTo>
                    <a:pt x="15354" y="13311"/>
                    <a:pt x="13311" y="15354"/>
                    <a:pt x="10800" y="15354"/>
                  </a:cubicBezTo>
                  <a:close/>
                  <a:moveTo>
                    <a:pt x="6509" y="17483"/>
                  </a:moveTo>
                  <a:lnTo>
                    <a:pt x="6770" y="17637"/>
                  </a:lnTo>
                  <a:cubicBezTo>
                    <a:pt x="7412" y="18017"/>
                    <a:pt x="8101" y="18303"/>
                    <a:pt x="8815" y="18488"/>
                  </a:cubicBezTo>
                  <a:lnTo>
                    <a:pt x="9108" y="18563"/>
                  </a:lnTo>
                  <a:lnTo>
                    <a:pt x="9108" y="20585"/>
                  </a:lnTo>
                  <a:cubicBezTo>
                    <a:pt x="9108" y="20712"/>
                    <a:pt x="9216" y="20819"/>
                    <a:pt x="9343" y="20819"/>
                  </a:cubicBezTo>
                  <a:lnTo>
                    <a:pt x="12257" y="20819"/>
                  </a:lnTo>
                  <a:cubicBezTo>
                    <a:pt x="12384" y="20819"/>
                    <a:pt x="12492" y="20712"/>
                    <a:pt x="12492" y="20585"/>
                  </a:cubicBezTo>
                  <a:lnTo>
                    <a:pt x="12492" y="18563"/>
                  </a:lnTo>
                  <a:lnTo>
                    <a:pt x="12785" y="18488"/>
                  </a:lnTo>
                  <a:cubicBezTo>
                    <a:pt x="13499" y="18303"/>
                    <a:pt x="14188" y="18017"/>
                    <a:pt x="14830" y="17637"/>
                  </a:cubicBezTo>
                  <a:lnTo>
                    <a:pt x="15091" y="17483"/>
                  </a:lnTo>
                  <a:lnTo>
                    <a:pt x="16523" y="18915"/>
                  </a:lnTo>
                  <a:cubicBezTo>
                    <a:pt x="16611" y="19003"/>
                    <a:pt x="16767" y="19002"/>
                    <a:pt x="16854" y="18915"/>
                  </a:cubicBezTo>
                  <a:lnTo>
                    <a:pt x="18915" y="16854"/>
                  </a:lnTo>
                  <a:cubicBezTo>
                    <a:pt x="18959" y="16810"/>
                    <a:pt x="18983" y="16751"/>
                    <a:pt x="18983" y="16688"/>
                  </a:cubicBezTo>
                  <a:cubicBezTo>
                    <a:pt x="18983" y="16625"/>
                    <a:pt x="18959" y="16567"/>
                    <a:pt x="18915" y="16523"/>
                  </a:cubicBezTo>
                  <a:lnTo>
                    <a:pt x="17483" y="15091"/>
                  </a:lnTo>
                  <a:lnTo>
                    <a:pt x="17637" y="14831"/>
                  </a:lnTo>
                  <a:cubicBezTo>
                    <a:pt x="18018" y="14187"/>
                    <a:pt x="18304" y="13498"/>
                    <a:pt x="18488" y="12785"/>
                  </a:cubicBezTo>
                  <a:lnTo>
                    <a:pt x="18563" y="12492"/>
                  </a:lnTo>
                  <a:lnTo>
                    <a:pt x="20585" y="12492"/>
                  </a:lnTo>
                  <a:cubicBezTo>
                    <a:pt x="20712" y="12492"/>
                    <a:pt x="20819" y="12384"/>
                    <a:pt x="20819" y="12258"/>
                  </a:cubicBezTo>
                  <a:lnTo>
                    <a:pt x="20819" y="9343"/>
                  </a:lnTo>
                  <a:cubicBezTo>
                    <a:pt x="20819" y="9216"/>
                    <a:pt x="20712" y="9108"/>
                    <a:pt x="20585" y="9108"/>
                  </a:cubicBezTo>
                  <a:lnTo>
                    <a:pt x="18563" y="9108"/>
                  </a:lnTo>
                  <a:lnTo>
                    <a:pt x="18488" y="8815"/>
                  </a:lnTo>
                  <a:cubicBezTo>
                    <a:pt x="18304" y="8101"/>
                    <a:pt x="18017" y="7413"/>
                    <a:pt x="17637" y="6770"/>
                  </a:cubicBezTo>
                  <a:lnTo>
                    <a:pt x="17483" y="6509"/>
                  </a:lnTo>
                  <a:lnTo>
                    <a:pt x="18915" y="5077"/>
                  </a:lnTo>
                  <a:cubicBezTo>
                    <a:pt x="18959" y="5033"/>
                    <a:pt x="18983" y="4975"/>
                    <a:pt x="18983" y="4912"/>
                  </a:cubicBezTo>
                  <a:cubicBezTo>
                    <a:pt x="18983" y="4849"/>
                    <a:pt x="18959" y="4790"/>
                    <a:pt x="18915" y="4746"/>
                  </a:cubicBezTo>
                  <a:lnTo>
                    <a:pt x="16854" y="2685"/>
                  </a:lnTo>
                  <a:cubicBezTo>
                    <a:pt x="16766" y="2597"/>
                    <a:pt x="16610" y="2597"/>
                    <a:pt x="16523" y="2685"/>
                  </a:cubicBezTo>
                  <a:lnTo>
                    <a:pt x="15091" y="4117"/>
                  </a:lnTo>
                  <a:lnTo>
                    <a:pt x="14830" y="3963"/>
                  </a:lnTo>
                  <a:cubicBezTo>
                    <a:pt x="14186" y="3582"/>
                    <a:pt x="13498" y="3296"/>
                    <a:pt x="12785" y="3113"/>
                  </a:cubicBezTo>
                  <a:lnTo>
                    <a:pt x="12492" y="3038"/>
                  </a:lnTo>
                  <a:lnTo>
                    <a:pt x="12492" y="1015"/>
                  </a:lnTo>
                  <a:cubicBezTo>
                    <a:pt x="12492" y="888"/>
                    <a:pt x="12384" y="781"/>
                    <a:pt x="12257" y="781"/>
                  </a:cubicBezTo>
                  <a:lnTo>
                    <a:pt x="9343" y="781"/>
                  </a:lnTo>
                  <a:cubicBezTo>
                    <a:pt x="9216" y="781"/>
                    <a:pt x="9108" y="888"/>
                    <a:pt x="9108" y="1015"/>
                  </a:cubicBezTo>
                  <a:lnTo>
                    <a:pt x="9108" y="3038"/>
                  </a:lnTo>
                  <a:lnTo>
                    <a:pt x="8815" y="3113"/>
                  </a:lnTo>
                  <a:cubicBezTo>
                    <a:pt x="8102" y="3296"/>
                    <a:pt x="7413" y="3582"/>
                    <a:pt x="6770" y="3963"/>
                  </a:cubicBezTo>
                  <a:lnTo>
                    <a:pt x="6509" y="4117"/>
                  </a:lnTo>
                  <a:lnTo>
                    <a:pt x="5077" y="2685"/>
                  </a:lnTo>
                  <a:cubicBezTo>
                    <a:pt x="4989" y="2597"/>
                    <a:pt x="4833" y="2598"/>
                    <a:pt x="4746" y="2685"/>
                  </a:cubicBezTo>
                  <a:lnTo>
                    <a:pt x="2685" y="4746"/>
                  </a:lnTo>
                  <a:cubicBezTo>
                    <a:pt x="2595" y="4836"/>
                    <a:pt x="2595" y="4988"/>
                    <a:pt x="2685" y="5077"/>
                  </a:cubicBezTo>
                  <a:lnTo>
                    <a:pt x="4117" y="6509"/>
                  </a:lnTo>
                  <a:lnTo>
                    <a:pt x="3963" y="6770"/>
                  </a:lnTo>
                  <a:cubicBezTo>
                    <a:pt x="3582" y="7414"/>
                    <a:pt x="3296" y="8102"/>
                    <a:pt x="3112" y="8815"/>
                  </a:cubicBezTo>
                  <a:lnTo>
                    <a:pt x="3037" y="9108"/>
                  </a:lnTo>
                  <a:lnTo>
                    <a:pt x="1015" y="9108"/>
                  </a:lnTo>
                  <a:cubicBezTo>
                    <a:pt x="888" y="9108"/>
                    <a:pt x="781" y="9216"/>
                    <a:pt x="781" y="9343"/>
                  </a:cubicBezTo>
                  <a:lnTo>
                    <a:pt x="781" y="12258"/>
                  </a:lnTo>
                  <a:cubicBezTo>
                    <a:pt x="781" y="12384"/>
                    <a:pt x="888" y="12492"/>
                    <a:pt x="1015" y="12492"/>
                  </a:cubicBezTo>
                  <a:lnTo>
                    <a:pt x="3037" y="12492"/>
                  </a:lnTo>
                  <a:lnTo>
                    <a:pt x="3112" y="12785"/>
                  </a:lnTo>
                  <a:cubicBezTo>
                    <a:pt x="3296" y="13498"/>
                    <a:pt x="3582" y="14187"/>
                    <a:pt x="3963" y="14831"/>
                  </a:cubicBezTo>
                  <a:lnTo>
                    <a:pt x="4117" y="15091"/>
                  </a:lnTo>
                  <a:lnTo>
                    <a:pt x="2685" y="16523"/>
                  </a:lnTo>
                  <a:cubicBezTo>
                    <a:pt x="2641" y="16567"/>
                    <a:pt x="2617" y="16626"/>
                    <a:pt x="2617" y="16689"/>
                  </a:cubicBezTo>
                  <a:cubicBezTo>
                    <a:pt x="2617" y="16752"/>
                    <a:pt x="2641" y="16811"/>
                    <a:pt x="2685" y="16854"/>
                  </a:cubicBezTo>
                  <a:lnTo>
                    <a:pt x="4746" y="18916"/>
                  </a:lnTo>
                  <a:cubicBezTo>
                    <a:pt x="4833" y="19003"/>
                    <a:pt x="4990" y="19003"/>
                    <a:pt x="5076" y="18916"/>
                  </a:cubicBezTo>
                  <a:cubicBezTo>
                    <a:pt x="5076" y="18916"/>
                    <a:pt x="6509" y="17483"/>
                    <a:pt x="6509" y="17483"/>
                  </a:cubicBezTo>
                  <a:close/>
                  <a:moveTo>
                    <a:pt x="12257" y="21600"/>
                  </a:moveTo>
                  <a:lnTo>
                    <a:pt x="9343" y="21600"/>
                  </a:lnTo>
                  <a:cubicBezTo>
                    <a:pt x="8783" y="21600"/>
                    <a:pt x="8328" y="21145"/>
                    <a:pt x="8328" y="20585"/>
                  </a:cubicBezTo>
                  <a:lnTo>
                    <a:pt x="8328" y="19163"/>
                  </a:lnTo>
                  <a:cubicBezTo>
                    <a:pt x="7743" y="18989"/>
                    <a:pt x="7176" y="18754"/>
                    <a:pt x="6637" y="18460"/>
                  </a:cubicBezTo>
                  <a:lnTo>
                    <a:pt x="5629" y="19467"/>
                  </a:lnTo>
                  <a:cubicBezTo>
                    <a:pt x="5247" y="19850"/>
                    <a:pt x="4576" y="19850"/>
                    <a:pt x="4194" y="19467"/>
                  </a:cubicBezTo>
                  <a:lnTo>
                    <a:pt x="2133" y="17406"/>
                  </a:lnTo>
                  <a:cubicBezTo>
                    <a:pt x="1941" y="17215"/>
                    <a:pt x="1836" y="16960"/>
                    <a:pt x="1836" y="16689"/>
                  </a:cubicBezTo>
                  <a:cubicBezTo>
                    <a:pt x="1836" y="16417"/>
                    <a:pt x="1942" y="16162"/>
                    <a:pt x="2133" y="15971"/>
                  </a:cubicBezTo>
                  <a:lnTo>
                    <a:pt x="3140" y="14963"/>
                  </a:lnTo>
                  <a:cubicBezTo>
                    <a:pt x="2846" y="14423"/>
                    <a:pt x="2610" y="13857"/>
                    <a:pt x="2437" y="13272"/>
                  </a:cubicBezTo>
                  <a:lnTo>
                    <a:pt x="1015" y="13272"/>
                  </a:lnTo>
                  <a:cubicBezTo>
                    <a:pt x="455" y="13272"/>
                    <a:pt x="0" y="12817"/>
                    <a:pt x="0" y="12258"/>
                  </a:cubicBezTo>
                  <a:lnTo>
                    <a:pt x="0" y="9343"/>
                  </a:lnTo>
                  <a:cubicBezTo>
                    <a:pt x="0" y="8783"/>
                    <a:pt x="455" y="8328"/>
                    <a:pt x="1015" y="8328"/>
                  </a:cubicBezTo>
                  <a:lnTo>
                    <a:pt x="2437" y="8328"/>
                  </a:lnTo>
                  <a:cubicBezTo>
                    <a:pt x="2610" y="7744"/>
                    <a:pt x="2846" y="7177"/>
                    <a:pt x="3140" y="6637"/>
                  </a:cubicBezTo>
                  <a:lnTo>
                    <a:pt x="2133" y="5629"/>
                  </a:lnTo>
                  <a:cubicBezTo>
                    <a:pt x="1737" y="5234"/>
                    <a:pt x="1737" y="4590"/>
                    <a:pt x="2133" y="4194"/>
                  </a:cubicBezTo>
                  <a:lnTo>
                    <a:pt x="4194" y="2133"/>
                  </a:lnTo>
                  <a:cubicBezTo>
                    <a:pt x="4575" y="1751"/>
                    <a:pt x="5246" y="1751"/>
                    <a:pt x="5629" y="2133"/>
                  </a:cubicBezTo>
                  <a:lnTo>
                    <a:pt x="6637" y="3141"/>
                  </a:lnTo>
                  <a:cubicBezTo>
                    <a:pt x="7177" y="2846"/>
                    <a:pt x="7743" y="2611"/>
                    <a:pt x="8328" y="2438"/>
                  </a:cubicBezTo>
                  <a:lnTo>
                    <a:pt x="8328" y="1015"/>
                  </a:lnTo>
                  <a:cubicBezTo>
                    <a:pt x="8328" y="455"/>
                    <a:pt x="8783" y="0"/>
                    <a:pt x="9343" y="0"/>
                  </a:cubicBezTo>
                  <a:lnTo>
                    <a:pt x="12257" y="0"/>
                  </a:lnTo>
                  <a:cubicBezTo>
                    <a:pt x="12817" y="0"/>
                    <a:pt x="13272" y="455"/>
                    <a:pt x="13272" y="1015"/>
                  </a:cubicBezTo>
                  <a:lnTo>
                    <a:pt x="13272" y="2438"/>
                  </a:lnTo>
                  <a:cubicBezTo>
                    <a:pt x="13856" y="2610"/>
                    <a:pt x="14423" y="2846"/>
                    <a:pt x="14963" y="3140"/>
                  </a:cubicBezTo>
                  <a:lnTo>
                    <a:pt x="15971" y="2133"/>
                  </a:lnTo>
                  <a:cubicBezTo>
                    <a:pt x="16162" y="1942"/>
                    <a:pt x="16417" y="1836"/>
                    <a:pt x="16688" y="1836"/>
                  </a:cubicBezTo>
                  <a:cubicBezTo>
                    <a:pt x="16960" y="1836"/>
                    <a:pt x="17215" y="1942"/>
                    <a:pt x="17406" y="2133"/>
                  </a:cubicBezTo>
                  <a:lnTo>
                    <a:pt x="19467" y="4194"/>
                  </a:lnTo>
                  <a:cubicBezTo>
                    <a:pt x="19658" y="4385"/>
                    <a:pt x="19764" y="4640"/>
                    <a:pt x="19764" y="4912"/>
                  </a:cubicBezTo>
                  <a:cubicBezTo>
                    <a:pt x="19764" y="5183"/>
                    <a:pt x="19658" y="5438"/>
                    <a:pt x="19467" y="5629"/>
                  </a:cubicBezTo>
                  <a:lnTo>
                    <a:pt x="18459" y="6637"/>
                  </a:lnTo>
                  <a:cubicBezTo>
                    <a:pt x="18754" y="7177"/>
                    <a:pt x="18989" y="7743"/>
                    <a:pt x="19163" y="8328"/>
                  </a:cubicBezTo>
                  <a:lnTo>
                    <a:pt x="20585" y="8328"/>
                  </a:lnTo>
                  <a:cubicBezTo>
                    <a:pt x="21145" y="8328"/>
                    <a:pt x="21600" y="8783"/>
                    <a:pt x="21600" y="9343"/>
                  </a:cubicBezTo>
                  <a:lnTo>
                    <a:pt x="21600" y="12258"/>
                  </a:lnTo>
                  <a:cubicBezTo>
                    <a:pt x="21600" y="12817"/>
                    <a:pt x="21145" y="13272"/>
                    <a:pt x="20585" y="13272"/>
                  </a:cubicBezTo>
                  <a:lnTo>
                    <a:pt x="19163" y="13272"/>
                  </a:lnTo>
                  <a:cubicBezTo>
                    <a:pt x="18990" y="13857"/>
                    <a:pt x="18754" y="14423"/>
                    <a:pt x="18460" y="14963"/>
                  </a:cubicBezTo>
                  <a:lnTo>
                    <a:pt x="19467" y="15971"/>
                  </a:lnTo>
                  <a:cubicBezTo>
                    <a:pt x="19658" y="16162"/>
                    <a:pt x="19764" y="16417"/>
                    <a:pt x="19764" y="16688"/>
                  </a:cubicBezTo>
                  <a:cubicBezTo>
                    <a:pt x="19764" y="16960"/>
                    <a:pt x="19659" y="17215"/>
                    <a:pt x="19467" y="17406"/>
                  </a:cubicBezTo>
                  <a:lnTo>
                    <a:pt x="17406" y="19467"/>
                  </a:lnTo>
                  <a:cubicBezTo>
                    <a:pt x="17024" y="19850"/>
                    <a:pt x="16353" y="19850"/>
                    <a:pt x="15971" y="19467"/>
                  </a:cubicBezTo>
                  <a:lnTo>
                    <a:pt x="14963" y="18460"/>
                  </a:lnTo>
                  <a:cubicBezTo>
                    <a:pt x="14424" y="18754"/>
                    <a:pt x="13857" y="18989"/>
                    <a:pt x="13272" y="19163"/>
                  </a:cubicBezTo>
                  <a:lnTo>
                    <a:pt x="13272" y="20585"/>
                  </a:lnTo>
                  <a:cubicBezTo>
                    <a:pt x="13272" y="21145"/>
                    <a:pt x="12817" y="21600"/>
                    <a:pt x="12257" y="2160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3" name="AutoShape 11"/>
            <p:cNvSpPr>
              <a:spLocks/>
            </p:cNvSpPr>
            <p:nvPr/>
          </p:nvSpPr>
          <p:spPr bwMode="auto">
            <a:xfrm>
              <a:off x="9588776" y="4201657"/>
              <a:ext cx="656426" cy="674060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14A9A3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4" name="AutoShape 12"/>
            <p:cNvSpPr>
              <a:spLocks/>
            </p:cNvSpPr>
            <p:nvPr/>
          </p:nvSpPr>
          <p:spPr bwMode="auto">
            <a:xfrm>
              <a:off x="9756415" y="4302242"/>
              <a:ext cx="323394" cy="432878"/>
            </a:xfrm>
            <a:custGeom>
              <a:avLst/>
              <a:gdLst>
                <a:gd name="T0" fmla="*/ 426244 w 21600"/>
                <a:gd name="T1" fmla="*/ 555475 h 21600"/>
                <a:gd name="T2" fmla="*/ 426244 w 21600"/>
                <a:gd name="T3" fmla="*/ 555475 h 21600"/>
                <a:gd name="T4" fmla="*/ 426244 w 21600"/>
                <a:gd name="T5" fmla="*/ 555475 h 21600"/>
                <a:gd name="T6" fmla="*/ 426244 w 21600"/>
                <a:gd name="T7" fmla="*/ 5554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730" y="20931"/>
                  </a:moveTo>
                  <a:lnTo>
                    <a:pt x="870" y="20931"/>
                  </a:lnTo>
                  <a:lnTo>
                    <a:pt x="870" y="14828"/>
                  </a:lnTo>
                  <a:cubicBezTo>
                    <a:pt x="870" y="14011"/>
                    <a:pt x="1134" y="13594"/>
                    <a:pt x="1290" y="13477"/>
                  </a:cubicBezTo>
                  <a:cubicBezTo>
                    <a:pt x="2898" y="12269"/>
                    <a:pt x="4564" y="11656"/>
                    <a:pt x="6244" y="11656"/>
                  </a:cubicBezTo>
                  <a:cubicBezTo>
                    <a:pt x="6442" y="11656"/>
                    <a:pt x="6880" y="11905"/>
                    <a:pt x="7266" y="12126"/>
                  </a:cubicBezTo>
                  <a:cubicBezTo>
                    <a:pt x="8115" y="12609"/>
                    <a:pt x="9276" y="13272"/>
                    <a:pt x="10800" y="13272"/>
                  </a:cubicBezTo>
                  <a:cubicBezTo>
                    <a:pt x="12323" y="13272"/>
                    <a:pt x="13485" y="12609"/>
                    <a:pt x="14334" y="12125"/>
                  </a:cubicBezTo>
                  <a:cubicBezTo>
                    <a:pt x="14720" y="11905"/>
                    <a:pt x="15158" y="11656"/>
                    <a:pt x="15356" y="11656"/>
                  </a:cubicBezTo>
                  <a:cubicBezTo>
                    <a:pt x="17036" y="11656"/>
                    <a:pt x="18702" y="12269"/>
                    <a:pt x="20309" y="13477"/>
                  </a:cubicBezTo>
                  <a:cubicBezTo>
                    <a:pt x="20353" y="13509"/>
                    <a:pt x="20730" y="13822"/>
                    <a:pt x="20730" y="14828"/>
                  </a:cubicBezTo>
                  <a:cubicBezTo>
                    <a:pt x="20730" y="14828"/>
                    <a:pt x="20730" y="20931"/>
                    <a:pt x="20730" y="20931"/>
                  </a:cubicBezTo>
                  <a:close/>
                  <a:moveTo>
                    <a:pt x="20917" y="12998"/>
                  </a:moveTo>
                  <a:cubicBezTo>
                    <a:pt x="19142" y="11664"/>
                    <a:pt x="17271" y="10987"/>
                    <a:pt x="15356" y="10987"/>
                  </a:cubicBezTo>
                  <a:cubicBezTo>
                    <a:pt x="14871" y="10987"/>
                    <a:pt x="14405" y="11252"/>
                    <a:pt x="13816" y="11588"/>
                  </a:cubicBezTo>
                  <a:cubicBezTo>
                    <a:pt x="13023" y="12040"/>
                    <a:pt x="12036" y="12603"/>
                    <a:pt x="10800" y="12603"/>
                  </a:cubicBezTo>
                  <a:cubicBezTo>
                    <a:pt x="9563" y="12603"/>
                    <a:pt x="8577" y="12040"/>
                    <a:pt x="7784" y="11588"/>
                  </a:cubicBezTo>
                  <a:cubicBezTo>
                    <a:pt x="7194" y="11252"/>
                    <a:pt x="6729" y="10987"/>
                    <a:pt x="6244" y="10987"/>
                  </a:cubicBezTo>
                  <a:cubicBezTo>
                    <a:pt x="4329" y="10987"/>
                    <a:pt x="2458" y="11664"/>
                    <a:pt x="683" y="12998"/>
                  </a:cubicBezTo>
                  <a:cubicBezTo>
                    <a:pt x="477" y="13152"/>
                    <a:pt x="0" y="13639"/>
                    <a:pt x="0" y="14828"/>
                  </a:cubicBezTo>
                  <a:lnTo>
                    <a:pt x="0" y="21600"/>
                  </a:lnTo>
                  <a:lnTo>
                    <a:pt x="21600" y="21600"/>
                  </a:lnTo>
                  <a:lnTo>
                    <a:pt x="21600" y="14828"/>
                  </a:lnTo>
                  <a:cubicBezTo>
                    <a:pt x="21600" y="13640"/>
                    <a:pt x="21123" y="13153"/>
                    <a:pt x="20917" y="12998"/>
                  </a:cubicBezTo>
                  <a:close/>
                  <a:moveTo>
                    <a:pt x="14411" y="8714"/>
                  </a:moveTo>
                  <a:cubicBezTo>
                    <a:pt x="13510" y="10094"/>
                    <a:pt x="12200" y="10892"/>
                    <a:pt x="10818" y="10902"/>
                  </a:cubicBezTo>
                  <a:lnTo>
                    <a:pt x="10822" y="11236"/>
                  </a:lnTo>
                  <a:lnTo>
                    <a:pt x="10797" y="10902"/>
                  </a:lnTo>
                  <a:cubicBezTo>
                    <a:pt x="9410" y="10898"/>
                    <a:pt x="8094" y="10100"/>
                    <a:pt x="7186" y="8714"/>
                  </a:cubicBezTo>
                  <a:cubicBezTo>
                    <a:pt x="6473" y="7625"/>
                    <a:pt x="6081" y="6245"/>
                    <a:pt x="6081" y="4830"/>
                  </a:cubicBezTo>
                  <a:cubicBezTo>
                    <a:pt x="6081" y="4244"/>
                    <a:pt x="6148" y="3662"/>
                    <a:pt x="6279" y="3101"/>
                  </a:cubicBezTo>
                  <a:cubicBezTo>
                    <a:pt x="6321" y="2931"/>
                    <a:pt x="6367" y="2763"/>
                    <a:pt x="6415" y="2602"/>
                  </a:cubicBezTo>
                  <a:cubicBezTo>
                    <a:pt x="6616" y="1971"/>
                    <a:pt x="7154" y="1455"/>
                    <a:pt x="7893" y="1186"/>
                  </a:cubicBezTo>
                  <a:cubicBezTo>
                    <a:pt x="8757" y="871"/>
                    <a:pt x="9654" y="698"/>
                    <a:pt x="10561" y="672"/>
                  </a:cubicBezTo>
                  <a:lnTo>
                    <a:pt x="10961" y="671"/>
                  </a:lnTo>
                  <a:cubicBezTo>
                    <a:pt x="11905" y="690"/>
                    <a:pt x="12837" y="866"/>
                    <a:pt x="13733" y="1196"/>
                  </a:cubicBezTo>
                  <a:cubicBezTo>
                    <a:pt x="14457" y="1462"/>
                    <a:pt x="14986" y="1974"/>
                    <a:pt x="15183" y="2598"/>
                  </a:cubicBezTo>
                  <a:cubicBezTo>
                    <a:pt x="15233" y="2763"/>
                    <a:pt x="15280" y="2931"/>
                    <a:pt x="15320" y="3099"/>
                  </a:cubicBezTo>
                  <a:cubicBezTo>
                    <a:pt x="15452" y="3672"/>
                    <a:pt x="15519" y="4254"/>
                    <a:pt x="15519" y="4830"/>
                  </a:cubicBezTo>
                  <a:cubicBezTo>
                    <a:pt x="15519" y="6247"/>
                    <a:pt x="15125" y="7626"/>
                    <a:pt x="14411" y="8714"/>
                  </a:cubicBezTo>
                  <a:close/>
                  <a:moveTo>
                    <a:pt x="16176" y="2980"/>
                  </a:moveTo>
                  <a:cubicBezTo>
                    <a:pt x="16132" y="2800"/>
                    <a:pt x="16083" y="2622"/>
                    <a:pt x="16029" y="2444"/>
                  </a:cubicBezTo>
                  <a:cubicBezTo>
                    <a:pt x="15769" y="1620"/>
                    <a:pt x="15069" y="945"/>
                    <a:pt x="14109" y="592"/>
                  </a:cubicBezTo>
                  <a:cubicBezTo>
                    <a:pt x="13180" y="250"/>
                    <a:pt x="12214" y="55"/>
                    <a:pt x="11230" y="10"/>
                  </a:cubicBezTo>
                  <a:lnTo>
                    <a:pt x="10837" y="0"/>
                  </a:lnTo>
                  <a:lnTo>
                    <a:pt x="10836" y="0"/>
                  </a:lnTo>
                  <a:lnTo>
                    <a:pt x="10776" y="0"/>
                  </a:lnTo>
                  <a:cubicBezTo>
                    <a:pt x="10776" y="0"/>
                    <a:pt x="10775" y="0"/>
                    <a:pt x="10775" y="0"/>
                  </a:cubicBezTo>
                  <a:lnTo>
                    <a:pt x="10360" y="0"/>
                  </a:lnTo>
                  <a:lnTo>
                    <a:pt x="10360" y="10"/>
                  </a:lnTo>
                  <a:cubicBezTo>
                    <a:pt x="9392" y="55"/>
                    <a:pt x="8438" y="247"/>
                    <a:pt x="7520" y="582"/>
                  </a:cubicBezTo>
                  <a:cubicBezTo>
                    <a:pt x="6544" y="937"/>
                    <a:pt x="5834" y="1616"/>
                    <a:pt x="5569" y="2447"/>
                  </a:cubicBezTo>
                  <a:cubicBezTo>
                    <a:pt x="5517" y="2622"/>
                    <a:pt x="5468" y="2799"/>
                    <a:pt x="5424" y="2981"/>
                  </a:cubicBezTo>
                  <a:cubicBezTo>
                    <a:pt x="5283" y="3582"/>
                    <a:pt x="5211" y="4204"/>
                    <a:pt x="5211" y="4830"/>
                  </a:cubicBezTo>
                  <a:cubicBezTo>
                    <a:pt x="5211" y="6370"/>
                    <a:pt x="5625" y="7817"/>
                    <a:pt x="6409" y="9015"/>
                  </a:cubicBezTo>
                  <a:cubicBezTo>
                    <a:pt x="7469" y="10634"/>
                    <a:pt x="9067" y="11566"/>
                    <a:pt x="10805" y="11571"/>
                  </a:cubicBezTo>
                  <a:lnTo>
                    <a:pt x="10824" y="11571"/>
                  </a:lnTo>
                  <a:lnTo>
                    <a:pt x="10827" y="11571"/>
                  </a:lnTo>
                  <a:cubicBezTo>
                    <a:pt x="12546" y="11558"/>
                    <a:pt x="14135" y="10626"/>
                    <a:pt x="15187" y="9015"/>
                  </a:cubicBezTo>
                  <a:cubicBezTo>
                    <a:pt x="15973" y="7819"/>
                    <a:pt x="16389" y="6372"/>
                    <a:pt x="16389" y="4830"/>
                  </a:cubicBezTo>
                  <a:cubicBezTo>
                    <a:pt x="16389" y="4216"/>
                    <a:pt x="16317" y="3594"/>
                    <a:pt x="16176" y="298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5" name="AutoShape 18"/>
            <p:cNvSpPr>
              <a:spLocks/>
            </p:cNvSpPr>
            <p:nvPr/>
          </p:nvSpPr>
          <p:spPr bwMode="auto">
            <a:xfrm>
              <a:off x="6700231" y="2243365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4AEB0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6" name="AutoShape 19"/>
            <p:cNvSpPr>
              <a:spLocks/>
            </p:cNvSpPr>
            <p:nvPr/>
          </p:nvSpPr>
          <p:spPr bwMode="auto">
            <a:xfrm>
              <a:off x="6908411" y="2334265"/>
              <a:ext cx="256550" cy="460710"/>
            </a:xfrm>
            <a:custGeom>
              <a:avLst/>
              <a:gdLst>
                <a:gd name="T0" fmla="*/ 338122 w 21445"/>
                <a:gd name="T1" fmla="*/ 591184 h 21600"/>
                <a:gd name="T2" fmla="*/ 338122 w 21445"/>
                <a:gd name="T3" fmla="*/ 591184 h 21600"/>
                <a:gd name="T4" fmla="*/ 338122 w 21445"/>
                <a:gd name="T5" fmla="*/ 591184 h 21600"/>
                <a:gd name="T6" fmla="*/ 338122 w 21445"/>
                <a:gd name="T7" fmla="*/ 59118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45" h="21600">
                  <a:moveTo>
                    <a:pt x="21373" y="2046"/>
                  </a:moveTo>
                  <a:lnTo>
                    <a:pt x="19060" y="4360"/>
                  </a:lnTo>
                  <a:cubicBezTo>
                    <a:pt x="18959" y="4461"/>
                    <a:pt x="18776" y="4518"/>
                    <a:pt x="18588" y="4518"/>
                  </a:cubicBezTo>
                  <a:cubicBezTo>
                    <a:pt x="18496" y="4518"/>
                    <a:pt x="18402" y="4504"/>
                    <a:pt x="18316" y="4476"/>
                  </a:cubicBezTo>
                  <a:cubicBezTo>
                    <a:pt x="18056" y="4389"/>
                    <a:pt x="17966" y="4196"/>
                    <a:pt x="18117" y="4046"/>
                  </a:cubicBezTo>
                  <a:lnTo>
                    <a:pt x="20429" y="1732"/>
                  </a:lnTo>
                  <a:cubicBezTo>
                    <a:pt x="20579" y="1581"/>
                    <a:pt x="20913" y="1530"/>
                    <a:pt x="21173" y="1616"/>
                  </a:cubicBezTo>
                  <a:cubicBezTo>
                    <a:pt x="21434" y="1703"/>
                    <a:pt x="21523" y="1896"/>
                    <a:pt x="21373" y="2046"/>
                  </a:cubicBezTo>
                  <a:close/>
                  <a:moveTo>
                    <a:pt x="2382" y="4355"/>
                  </a:moveTo>
                  <a:lnTo>
                    <a:pt x="74" y="2046"/>
                  </a:lnTo>
                  <a:cubicBezTo>
                    <a:pt x="-77" y="1896"/>
                    <a:pt x="12" y="1703"/>
                    <a:pt x="273" y="1616"/>
                  </a:cubicBezTo>
                  <a:cubicBezTo>
                    <a:pt x="533" y="1530"/>
                    <a:pt x="867" y="1581"/>
                    <a:pt x="1017" y="1732"/>
                  </a:cubicBezTo>
                  <a:lnTo>
                    <a:pt x="3326" y="4040"/>
                  </a:lnTo>
                  <a:cubicBezTo>
                    <a:pt x="3476" y="4191"/>
                    <a:pt x="3387" y="4383"/>
                    <a:pt x="3126" y="4470"/>
                  </a:cubicBezTo>
                  <a:cubicBezTo>
                    <a:pt x="3041" y="4499"/>
                    <a:pt x="2947" y="4512"/>
                    <a:pt x="2855" y="4512"/>
                  </a:cubicBezTo>
                  <a:cubicBezTo>
                    <a:pt x="2666" y="4512"/>
                    <a:pt x="2483" y="4456"/>
                    <a:pt x="2382" y="4355"/>
                  </a:cubicBezTo>
                  <a:close/>
                  <a:moveTo>
                    <a:pt x="10178" y="2656"/>
                  </a:moveTo>
                  <a:lnTo>
                    <a:pt x="10178" y="315"/>
                  </a:lnTo>
                  <a:cubicBezTo>
                    <a:pt x="10178" y="141"/>
                    <a:pt x="10422" y="0"/>
                    <a:pt x="10723" y="0"/>
                  </a:cubicBezTo>
                  <a:cubicBezTo>
                    <a:pt x="11024" y="0"/>
                    <a:pt x="11268" y="141"/>
                    <a:pt x="11268" y="315"/>
                  </a:cubicBezTo>
                  <a:lnTo>
                    <a:pt x="11268" y="2656"/>
                  </a:lnTo>
                  <a:cubicBezTo>
                    <a:pt x="11268" y="2830"/>
                    <a:pt x="11024" y="2971"/>
                    <a:pt x="10723" y="2971"/>
                  </a:cubicBezTo>
                  <a:cubicBezTo>
                    <a:pt x="10422" y="2971"/>
                    <a:pt x="10178" y="2830"/>
                    <a:pt x="10178" y="2656"/>
                  </a:cubicBezTo>
                  <a:close/>
                  <a:moveTo>
                    <a:pt x="17058" y="12874"/>
                  </a:moveTo>
                  <a:cubicBezTo>
                    <a:pt x="16815" y="13083"/>
                    <a:pt x="16623" y="13249"/>
                    <a:pt x="16499" y="13393"/>
                  </a:cubicBezTo>
                  <a:cubicBezTo>
                    <a:pt x="15257" y="14849"/>
                    <a:pt x="15039" y="16413"/>
                    <a:pt x="15006" y="17077"/>
                  </a:cubicBezTo>
                  <a:lnTo>
                    <a:pt x="11263" y="17077"/>
                  </a:lnTo>
                  <a:lnTo>
                    <a:pt x="11263" y="12935"/>
                  </a:lnTo>
                  <a:cubicBezTo>
                    <a:pt x="12531" y="12789"/>
                    <a:pt x="13489" y="12141"/>
                    <a:pt x="13489" y="11366"/>
                  </a:cubicBezTo>
                  <a:cubicBezTo>
                    <a:pt x="13489" y="11193"/>
                    <a:pt x="13246" y="11052"/>
                    <a:pt x="12945" y="11052"/>
                  </a:cubicBezTo>
                  <a:cubicBezTo>
                    <a:pt x="12644" y="11052"/>
                    <a:pt x="12400" y="11193"/>
                    <a:pt x="12400" y="11366"/>
                  </a:cubicBezTo>
                  <a:cubicBezTo>
                    <a:pt x="12400" y="11902"/>
                    <a:pt x="11646" y="12338"/>
                    <a:pt x="10718" y="12338"/>
                  </a:cubicBezTo>
                  <a:cubicBezTo>
                    <a:pt x="9791" y="12338"/>
                    <a:pt x="9037" y="11902"/>
                    <a:pt x="9037" y="11366"/>
                  </a:cubicBezTo>
                  <a:cubicBezTo>
                    <a:pt x="9037" y="11193"/>
                    <a:pt x="8793" y="11052"/>
                    <a:pt x="8492" y="11052"/>
                  </a:cubicBezTo>
                  <a:cubicBezTo>
                    <a:pt x="8191" y="11052"/>
                    <a:pt x="7947" y="11193"/>
                    <a:pt x="7947" y="11366"/>
                  </a:cubicBezTo>
                  <a:cubicBezTo>
                    <a:pt x="7947" y="12141"/>
                    <a:pt x="8906" y="12789"/>
                    <a:pt x="10174" y="12935"/>
                  </a:cubicBezTo>
                  <a:lnTo>
                    <a:pt x="10174" y="17077"/>
                  </a:lnTo>
                  <a:lnTo>
                    <a:pt x="6426" y="17077"/>
                  </a:lnTo>
                  <a:cubicBezTo>
                    <a:pt x="6393" y="16413"/>
                    <a:pt x="6175" y="14849"/>
                    <a:pt x="4933" y="13393"/>
                  </a:cubicBezTo>
                  <a:cubicBezTo>
                    <a:pt x="4809" y="13249"/>
                    <a:pt x="4617" y="13083"/>
                    <a:pt x="4374" y="12874"/>
                  </a:cubicBezTo>
                  <a:cubicBezTo>
                    <a:pt x="3553" y="12167"/>
                    <a:pt x="2179" y="10984"/>
                    <a:pt x="2460" y="9492"/>
                  </a:cubicBezTo>
                  <a:cubicBezTo>
                    <a:pt x="2855" y="7394"/>
                    <a:pt x="5254" y="4946"/>
                    <a:pt x="10718" y="4946"/>
                  </a:cubicBezTo>
                  <a:cubicBezTo>
                    <a:pt x="16178" y="4946"/>
                    <a:pt x="18576" y="7394"/>
                    <a:pt x="18971" y="9492"/>
                  </a:cubicBezTo>
                  <a:cubicBezTo>
                    <a:pt x="19253" y="10984"/>
                    <a:pt x="17879" y="12167"/>
                    <a:pt x="17058" y="12874"/>
                  </a:cubicBezTo>
                  <a:close/>
                  <a:moveTo>
                    <a:pt x="12378" y="20971"/>
                  </a:moveTo>
                  <a:lnTo>
                    <a:pt x="9070" y="20971"/>
                  </a:lnTo>
                  <a:cubicBezTo>
                    <a:pt x="7737" y="20971"/>
                    <a:pt x="6634" y="20396"/>
                    <a:pt x="6461" y="19653"/>
                  </a:cubicBezTo>
                  <a:lnTo>
                    <a:pt x="14987" y="19653"/>
                  </a:lnTo>
                  <a:cubicBezTo>
                    <a:pt x="14813" y="20396"/>
                    <a:pt x="13711" y="20971"/>
                    <a:pt x="12378" y="20971"/>
                  </a:cubicBezTo>
                  <a:close/>
                  <a:moveTo>
                    <a:pt x="15014" y="17706"/>
                  </a:moveTo>
                  <a:lnTo>
                    <a:pt x="15014" y="19024"/>
                  </a:lnTo>
                  <a:lnTo>
                    <a:pt x="6434" y="19024"/>
                  </a:lnTo>
                  <a:lnTo>
                    <a:pt x="6434" y="17706"/>
                  </a:lnTo>
                  <a:cubicBezTo>
                    <a:pt x="6434" y="17706"/>
                    <a:pt x="15014" y="17706"/>
                    <a:pt x="15014" y="17706"/>
                  </a:cubicBezTo>
                  <a:close/>
                  <a:moveTo>
                    <a:pt x="10714" y="4316"/>
                  </a:moveTo>
                  <a:cubicBezTo>
                    <a:pt x="4533" y="4316"/>
                    <a:pt x="1821" y="7068"/>
                    <a:pt x="1377" y="9424"/>
                  </a:cubicBezTo>
                  <a:cubicBezTo>
                    <a:pt x="1053" y="11144"/>
                    <a:pt x="2566" y="12446"/>
                    <a:pt x="3469" y="13224"/>
                  </a:cubicBezTo>
                  <a:cubicBezTo>
                    <a:pt x="3681" y="13406"/>
                    <a:pt x="3864" y="13564"/>
                    <a:pt x="3956" y="13671"/>
                  </a:cubicBezTo>
                  <a:cubicBezTo>
                    <a:pt x="5429" y="15398"/>
                    <a:pt x="5341" y="17362"/>
                    <a:pt x="5340" y="17381"/>
                  </a:cubicBezTo>
                  <a:lnTo>
                    <a:pt x="5323" y="17706"/>
                  </a:lnTo>
                  <a:lnTo>
                    <a:pt x="5345" y="17706"/>
                  </a:lnTo>
                  <a:lnTo>
                    <a:pt x="5345" y="19449"/>
                  </a:lnTo>
                  <a:cubicBezTo>
                    <a:pt x="5345" y="20635"/>
                    <a:pt x="7016" y="21600"/>
                    <a:pt x="9070" y="21600"/>
                  </a:cubicBezTo>
                  <a:lnTo>
                    <a:pt x="12378" y="21600"/>
                  </a:lnTo>
                  <a:cubicBezTo>
                    <a:pt x="14432" y="21600"/>
                    <a:pt x="16103" y="20635"/>
                    <a:pt x="16103" y="19449"/>
                  </a:cubicBezTo>
                  <a:lnTo>
                    <a:pt x="16103" y="17706"/>
                  </a:lnTo>
                  <a:lnTo>
                    <a:pt x="16109" y="17706"/>
                  </a:lnTo>
                  <a:lnTo>
                    <a:pt x="16103" y="17591"/>
                  </a:lnTo>
                  <a:lnTo>
                    <a:pt x="16103" y="17077"/>
                  </a:lnTo>
                  <a:lnTo>
                    <a:pt x="16098" y="17077"/>
                  </a:lnTo>
                  <a:cubicBezTo>
                    <a:pt x="16135" y="16459"/>
                    <a:pt x="16345" y="14997"/>
                    <a:pt x="17476" y="13671"/>
                  </a:cubicBezTo>
                  <a:cubicBezTo>
                    <a:pt x="17568" y="13564"/>
                    <a:pt x="17751" y="13406"/>
                    <a:pt x="17963" y="13224"/>
                  </a:cubicBezTo>
                  <a:cubicBezTo>
                    <a:pt x="18866" y="12446"/>
                    <a:pt x="20379" y="11144"/>
                    <a:pt x="20054" y="9424"/>
                  </a:cubicBezTo>
                  <a:cubicBezTo>
                    <a:pt x="19611" y="7068"/>
                    <a:pt x="16899" y="4316"/>
                    <a:pt x="10714" y="4316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7" name="AutoShape 25"/>
            <p:cNvSpPr>
              <a:spLocks/>
            </p:cNvSpPr>
            <p:nvPr/>
          </p:nvSpPr>
          <p:spPr bwMode="auto">
            <a:xfrm>
              <a:off x="9386281" y="2300515"/>
              <a:ext cx="656424" cy="674058"/>
            </a:xfrm>
            <a:custGeom>
              <a:avLst/>
              <a:gdLst>
                <a:gd name="T0" fmla="*/ 865143 w 19679"/>
                <a:gd name="T1" fmla="*/ 949387 h 19679"/>
                <a:gd name="T2" fmla="*/ 865143 w 19679"/>
                <a:gd name="T3" fmla="*/ 949387 h 19679"/>
                <a:gd name="T4" fmla="*/ 865143 w 19679"/>
                <a:gd name="T5" fmla="*/ 949387 h 19679"/>
                <a:gd name="T6" fmla="*/ 865143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0EA3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8" name="AutoShape 26"/>
            <p:cNvSpPr>
              <a:spLocks/>
            </p:cNvSpPr>
            <p:nvPr/>
          </p:nvSpPr>
          <p:spPr bwMode="auto">
            <a:xfrm>
              <a:off x="9588776" y="2462372"/>
              <a:ext cx="252934" cy="354960"/>
            </a:xfrm>
            <a:custGeom>
              <a:avLst/>
              <a:gdLst>
                <a:gd name="T0" fmla="*/ 333375 w 21600"/>
                <a:gd name="T1" fmla="*/ 455490 h 21600"/>
                <a:gd name="T2" fmla="*/ 333375 w 21600"/>
                <a:gd name="T3" fmla="*/ 455490 h 21600"/>
                <a:gd name="T4" fmla="*/ 333375 w 21600"/>
                <a:gd name="T5" fmla="*/ 455490 h 21600"/>
                <a:gd name="T6" fmla="*/ 333375 w 21600"/>
                <a:gd name="T7" fmla="*/ 4554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9262" y="20809"/>
                  </a:moveTo>
                  <a:lnTo>
                    <a:pt x="2338" y="20809"/>
                  </a:lnTo>
                  <a:cubicBezTo>
                    <a:pt x="1644" y="20809"/>
                    <a:pt x="1079" y="20395"/>
                    <a:pt x="1079" y="19886"/>
                  </a:cubicBezTo>
                  <a:cubicBezTo>
                    <a:pt x="1079" y="19223"/>
                    <a:pt x="1397" y="18156"/>
                    <a:pt x="1775" y="17547"/>
                  </a:cubicBezTo>
                  <a:lnTo>
                    <a:pt x="8274" y="8814"/>
                  </a:lnTo>
                  <a:lnTo>
                    <a:pt x="8274" y="3994"/>
                  </a:lnTo>
                  <a:lnTo>
                    <a:pt x="13326" y="3994"/>
                  </a:lnTo>
                  <a:lnTo>
                    <a:pt x="13326" y="8814"/>
                  </a:lnTo>
                  <a:lnTo>
                    <a:pt x="19825" y="17547"/>
                  </a:lnTo>
                  <a:cubicBezTo>
                    <a:pt x="20203" y="18156"/>
                    <a:pt x="20521" y="19223"/>
                    <a:pt x="20521" y="19886"/>
                  </a:cubicBezTo>
                  <a:cubicBezTo>
                    <a:pt x="20521" y="20395"/>
                    <a:pt x="19956" y="20809"/>
                    <a:pt x="19262" y="20809"/>
                  </a:cubicBezTo>
                  <a:close/>
                  <a:moveTo>
                    <a:pt x="6932" y="2807"/>
                  </a:moveTo>
                  <a:lnTo>
                    <a:pt x="6932" y="1187"/>
                  </a:lnTo>
                  <a:cubicBezTo>
                    <a:pt x="6932" y="969"/>
                    <a:pt x="7174" y="791"/>
                    <a:pt x="7472" y="791"/>
                  </a:cubicBezTo>
                  <a:lnTo>
                    <a:pt x="14128" y="791"/>
                  </a:lnTo>
                  <a:cubicBezTo>
                    <a:pt x="14426" y="791"/>
                    <a:pt x="14668" y="969"/>
                    <a:pt x="14668" y="1187"/>
                  </a:cubicBezTo>
                  <a:lnTo>
                    <a:pt x="14668" y="2807"/>
                  </a:lnTo>
                  <a:cubicBezTo>
                    <a:pt x="14668" y="3026"/>
                    <a:pt x="14426" y="3203"/>
                    <a:pt x="14128" y="3203"/>
                  </a:cubicBezTo>
                  <a:lnTo>
                    <a:pt x="7472" y="3203"/>
                  </a:lnTo>
                  <a:cubicBezTo>
                    <a:pt x="7174" y="3203"/>
                    <a:pt x="6932" y="3026"/>
                    <a:pt x="6932" y="2807"/>
                  </a:cubicBezTo>
                  <a:close/>
                  <a:moveTo>
                    <a:pt x="20797" y="17204"/>
                  </a:moveTo>
                  <a:lnTo>
                    <a:pt x="14405" y="8612"/>
                  </a:lnTo>
                  <a:lnTo>
                    <a:pt x="14405" y="3973"/>
                  </a:lnTo>
                  <a:cubicBezTo>
                    <a:pt x="15165" y="3877"/>
                    <a:pt x="15747" y="3392"/>
                    <a:pt x="15747" y="2807"/>
                  </a:cubicBezTo>
                  <a:lnTo>
                    <a:pt x="15747" y="1187"/>
                  </a:lnTo>
                  <a:cubicBezTo>
                    <a:pt x="15747" y="532"/>
                    <a:pt x="15021" y="0"/>
                    <a:pt x="14128" y="0"/>
                  </a:cubicBezTo>
                  <a:lnTo>
                    <a:pt x="7472" y="0"/>
                  </a:lnTo>
                  <a:cubicBezTo>
                    <a:pt x="6579" y="0"/>
                    <a:pt x="5853" y="532"/>
                    <a:pt x="5853" y="1187"/>
                  </a:cubicBezTo>
                  <a:lnTo>
                    <a:pt x="5853" y="2807"/>
                  </a:lnTo>
                  <a:cubicBezTo>
                    <a:pt x="5853" y="3392"/>
                    <a:pt x="6435" y="3877"/>
                    <a:pt x="7195" y="3973"/>
                  </a:cubicBezTo>
                  <a:lnTo>
                    <a:pt x="7195" y="8612"/>
                  </a:lnTo>
                  <a:lnTo>
                    <a:pt x="819" y="17180"/>
                  </a:lnTo>
                  <a:lnTo>
                    <a:pt x="803" y="17204"/>
                  </a:lnTo>
                  <a:cubicBezTo>
                    <a:pt x="353" y="17920"/>
                    <a:pt x="0" y="19098"/>
                    <a:pt x="0" y="19886"/>
                  </a:cubicBezTo>
                  <a:cubicBezTo>
                    <a:pt x="0" y="20831"/>
                    <a:pt x="1049" y="21600"/>
                    <a:pt x="2338" y="21600"/>
                  </a:cubicBezTo>
                  <a:lnTo>
                    <a:pt x="19262" y="21600"/>
                  </a:lnTo>
                  <a:cubicBezTo>
                    <a:pt x="20551" y="21600"/>
                    <a:pt x="21600" y="20831"/>
                    <a:pt x="21600" y="19886"/>
                  </a:cubicBezTo>
                  <a:cubicBezTo>
                    <a:pt x="21600" y="19098"/>
                    <a:pt x="21247" y="17920"/>
                    <a:pt x="20797" y="17204"/>
                  </a:cubicBezTo>
                  <a:close/>
                  <a:moveTo>
                    <a:pt x="9870" y="16630"/>
                  </a:moveTo>
                  <a:cubicBezTo>
                    <a:pt x="9655" y="16630"/>
                    <a:pt x="9480" y="16501"/>
                    <a:pt x="9480" y="16344"/>
                  </a:cubicBezTo>
                  <a:cubicBezTo>
                    <a:pt x="9480" y="16186"/>
                    <a:pt x="9655" y="16058"/>
                    <a:pt x="9870" y="16058"/>
                  </a:cubicBezTo>
                  <a:cubicBezTo>
                    <a:pt x="10085" y="16058"/>
                    <a:pt x="10260" y="16186"/>
                    <a:pt x="10260" y="16344"/>
                  </a:cubicBezTo>
                  <a:cubicBezTo>
                    <a:pt x="10260" y="16501"/>
                    <a:pt x="10085" y="16630"/>
                    <a:pt x="9870" y="16630"/>
                  </a:cubicBezTo>
                  <a:close/>
                  <a:moveTo>
                    <a:pt x="9870" y="15267"/>
                  </a:moveTo>
                  <a:cubicBezTo>
                    <a:pt x="9060" y="15267"/>
                    <a:pt x="8401" y="15750"/>
                    <a:pt x="8401" y="16344"/>
                  </a:cubicBezTo>
                  <a:cubicBezTo>
                    <a:pt x="8401" y="16938"/>
                    <a:pt x="9060" y="17421"/>
                    <a:pt x="9870" y="17421"/>
                  </a:cubicBezTo>
                  <a:cubicBezTo>
                    <a:pt x="10680" y="17421"/>
                    <a:pt x="11340" y="16938"/>
                    <a:pt x="11340" y="16344"/>
                  </a:cubicBezTo>
                  <a:cubicBezTo>
                    <a:pt x="11340" y="15750"/>
                    <a:pt x="10680" y="15267"/>
                    <a:pt x="9870" y="15267"/>
                  </a:cubicBezTo>
                  <a:close/>
                  <a:moveTo>
                    <a:pt x="14585" y="18402"/>
                  </a:moveTo>
                  <a:cubicBezTo>
                    <a:pt x="13891" y="18402"/>
                    <a:pt x="13326" y="17988"/>
                    <a:pt x="13326" y="17479"/>
                  </a:cubicBezTo>
                  <a:cubicBezTo>
                    <a:pt x="13326" y="16970"/>
                    <a:pt x="13891" y="16556"/>
                    <a:pt x="14585" y="16556"/>
                  </a:cubicBezTo>
                  <a:cubicBezTo>
                    <a:pt x="15279" y="16556"/>
                    <a:pt x="15844" y="16970"/>
                    <a:pt x="15844" y="17479"/>
                  </a:cubicBezTo>
                  <a:cubicBezTo>
                    <a:pt x="15844" y="17988"/>
                    <a:pt x="15279" y="18402"/>
                    <a:pt x="14585" y="18402"/>
                  </a:cubicBezTo>
                  <a:close/>
                  <a:moveTo>
                    <a:pt x="14585" y="15765"/>
                  </a:moveTo>
                  <a:cubicBezTo>
                    <a:pt x="13296" y="15765"/>
                    <a:pt x="12247" y="16534"/>
                    <a:pt x="12247" y="17479"/>
                  </a:cubicBezTo>
                  <a:cubicBezTo>
                    <a:pt x="12247" y="18424"/>
                    <a:pt x="13296" y="19193"/>
                    <a:pt x="14585" y="19193"/>
                  </a:cubicBezTo>
                  <a:cubicBezTo>
                    <a:pt x="15874" y="19193"/>
                    <a:pt x="16923" y="18424"/>
                    <a:pt x="16923" y="17479"/>
                  </a:cubicBezTo>
                  <a:cubicBezTo>
                    <a:pt x="16923" y="16534"/>
                    <a:pt x="15874" y="15765"/>
                    <a:pt x="14585" y="15765"/>
                  </a:cubicBezTo>
                  <a:close/>
                  <a:moveTo>
                    <a:pt x="12426" y="14106"/>
                  </a:moveTo>
                  <a:cubicBezTo>
                    <a:pt x="11732" y="14106"/>
                    <a:pt x="11167" y="13692"/>
                    <a:pt x="11167" y="13183"/>
                  </a:cubicBezTo>
                  <a:cubicBezTo>
                    <a:pt x="11167" y="12674"/>
                    <a:pt x="11732" y="12260"/>
                    <a:pt x="12426" y="12260"/>
                  </a:cubicBezTo>
                  <a:cubicBezTo>
                    <a:pt x="13121" y="12260"/>
                    <a:pt x="13685" y="12674"/>
                    <a:pt x="13685" y="13183"/>
                  </a:cubicBezTo>
                  <a:cubicBezTo>
                    <a:pt x="13685" y="13692"/>
                    <a:pt x="13121" y="14106"/>
                    <a:pt x="12426" y="14106"/>
                  </a:cubicBezTo>
                  <a:close/>
                  <a:moveTo>
                    <a:pt x="12426" y="11469"/>
                  </a:moveTo>
                  <a:cubicBezTo>
                    <a:pt x="11137" y="11469"/>
                    <a:pt x="10088" y="12238"/>
                    <a:pt x="10088" y="13183"/>
                  </a:cubicBezTo>
                  <a:cubicBezTo>
                    <a:pt x="10088" y="14128"/>
                    <a:pt x="11137" y="14897"/>
                    <a:pt x="12426" y="14897"/>
                  </a:cubicBezTo>
                  <a:cubicBezTo>
                    <a:pt x="13716" y="14897"/>
                    <a:pt x="14765" y="14128"/>
                    <a:pt x="14765" y="13183"/>
                  </a:cubicBezTo>
                  <a:cubicBezTo>
                    <a:pt x="14765" y="12238"/>
                    <a:pt x="13716" y="11469"/>
                    <a:pt x="12426" y="11469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9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6151368" y="3141064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50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8828117" y="3141064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51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6151368" y="5026455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52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8828117" y="5026455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155785"/>
      </p:ext>
    </p:extLst>
  </p:cSld>
  <p:clrMapOvr>
    <a:masterClrMapping/>
  </p:clrMapOvr>
  <p:transition spd="slow" advClick="0" advTm="0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3843130" y="2522220"/>
            <a:ext cx="5539409" cy="1813560"/>
            <a:chOff x="3245323" y="2516957"/>
            <a:chExt cx="5539409" cy="1813560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2E8951B-F1D5-41CE-B525-5D48146CB0AB}"/>
                </a:ext>
              </a:extLst>
            </p:cNvPr>
            <p:cNvSpPr txBox="1"/>
            <p:nvPr/>
          </p:nvSpPr>
          <p:spPr>
            <a:xfrm>
              <a:off x="4666932" y="2516957"/>
              <a:ext cx="2858135" cy="76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rgbClr val="8AC1EA"/>
                  </a:solidFill>
                  <a:cs typeface="+mn-ea"/>
                  <a:sym typeface="+mn-lt"/>
                </a:rPr>
                <a:t>PART 04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C2602265-6B4A-46E4-A548-9C5AD5BACA52}"/>
                </a:ext>
              </a:extLst>
            </p:cNvPr>
            <p:cNvSpPr txBox="1"/>
            <p:nvPr/>
          </p:nvSpPr>
          <p:spPr>
            <a:xfrm>
              <a:off x="3245323" y="3285307"/>
              <a:ext cx="55394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 dirty="0">
                  <a:solidFill>
                    <a:srgbClr val="8AC1EA"/>
                  </a:solidFill>
                  <a:cs typeface="+mn-ea"/>
                  <a:sym typeface="+mn-lt"/>
                </a:rPr>
                <a:t>Click here to enter a title</a:t>
              </a:r>
            </a:p>
          </p:txBody>
        </p:sp>
        <p:sp>
          <p:nvSpPr>
            <p:cNvPr id="22" name="文本框 48">
              <a:extLst>
                <a:ext uri="{FF2B5EF4-FFF2-40B4-BE49-F238E27FC236}">
                  <a16:creationId xmlns:a16="http://schemas.microsoft.com/office/drawing/2014/main" id="{F7331B1F-88E8-49A0-A7FF-BABEDD7E3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4785" y="3930467"/>
              <a:ext cx="407515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zh-CN" sz="200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rPr>
                <a:t>ADD YOUR TITLE HERE</a:t>
              </a:r>
              <a:endParaRPr lang="id-ID" altLang="zh-CN" sz="2000" dirty="0">
                <a:solidFill>
                  <a:srgbClr val="8AC1EA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0357308"/>
      </p:ext>
    </p:extLst>
  </p:cSld>
  <p:clrMapOvr>
    <a:masterClrMapping/>
  </p:clrMapOvr>
  <p:transition spd="slow" advClick="0" advTm="0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14A9A3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758506" y="670046"/>
            <a:ext cx="10734960" cy="5178304"/>
            <a:chOff x="395536" y="-308570"/>
            <a:chExt cx="8424936" cy="4064000"/>
          </a:xfrm>
        </p:grpSpPr>
        <p:sp>
          <p:nvSpPr>
            <p:cNvPr id="9" name="Rectangle 9"/>
            <p:cNvSpPr/>
            <p:nvPr/>
          </p:nvSpPr>
          <p:spPr>
            <a:xfrm>
              <a:off x="395536" y="-308570"/>
              <a:ext cx="8424936" cy="4064000"/>
            </a:xfrm>
            <a:prstGeom prst="rect">
              <a:avLst/>
            </a:prstGeom>
            <a:ln w="12700"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10"/>
            <p:cNvSpPr/>
            <p:nvPr/>
          </p:nvSpPr>
          <p:spPr>
            <a:xfrm>
              <a:off x="399444" y="1268450"/>
              <a:ext cx="2274897" cy="909958"/>
            </a:xfrm>
            <a:custGeom>
              <a:avLst/>
              <a:gdLst>
                <a:gd name="connsiteX0" fmla="*/ 0 w 2274897"/>
                <a:gd name="connsiteY0" fmla="*/ 0 h 909958"/>
                <a:gd name="connsiteX1" fmla="*/ 1819918 w 2274897"/>
                <a:gd name="connsiteY1" fmla="*/ 0 h 909958"/>
                <a:gd name="connsiteX2" fmla="*/ 2274897 w 2274897"/>
                <a:gd name="connsiteY2" fmla="*/ 454979 h 909958"/>
                <a:gd name="connsiteX3" fmla="*/ 1819918 w 2274897"/>
                <a:gd name="connsiteY3" fmla="*/ 909958 h 909958"/>
                <a:gd name="connsiteX4" fmla="*/ 0 w 2274897"/>
                <a:gd name="connsiteY4" fmla="*/ 909958 h 909958"/>
                <a:gd name="connsiteX5" fmla="*/ 454979 w 2274897"/>
                <a:gd name="connsiteY5" fmla="*/ 454979 h 909958"/>
                <a:gd name="connsiteX6" fmla="*/ 0 w 2274897"/>
                <a:gd name="connsiteY6" fmla="*/ 0 h 90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74897" h="909958">
                  <a:moveTo>
                    <a:pt x="0" y="0"/>
                  </a:moveTo>
                  <a:lnTo>
                    <a:pt x="1819918" y="0"/>
                  </a:lnTo>
                  <a:lnTo>
                    <a:pt x="2274897" y="454979"/>
                  </a:lnTo>
                  <a:lnTo>
                    <a:pt x="1819918" y="909958"/>
                  </a:lnTo>
                  <a:lnTo>
                    <a:pt x="0" y="909958"/>
                  </a:lnTo>
                  <a:lnTo>
                    <a:pt x="454979" y="4549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AEB0"/>
            </a:solidFill>
            <a:ln w="1270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4999" tIns="53340" rIns="508319" bIns="5334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000" kern="1200">
                <a:cs typeface="+mn-ea"/>
                <a:sym typeface="+mn-lt"/>
              </a:endParaRPr>
            </a:p>
          </p:txBody>
        </p:sp>
        <p:sp>
          <p:nvSpPr>
            <p:cNvPr id="11" name="Freeform 11"/>
            <p:cNvSpPr/>
            <p:nvPr/>
          </p:nvSpPr>
          <p:spPr>
            <a:xfrm>
              <a:off x="2446851" y="1268450"/>
              <a:ext cx="2274897" cy="909958"/>
            </a:xfrm>
            <a:custGeom>
              <a:avLst/>
              <a:gdLst>
                <a:gd name="connsiteX0" fmla="*/ 0 w 2274897"/>
                <a:gd name="connsiteY0" fmla="*/ 0 h 909958"/>
                <a:gd name="connsiteX1" fmla="*/ 1819918 w 2274897"/>
                <a:gd name="connsiteY1" fmla="*/ 0 h 909958"/>
                <a:gd name="connsiteX2" fmla="*/ 2274897 w 2274897"/>
                <a:gd name="connsiteY2" fmla="*/ 454979 h 909958"/>
                <a:gd name="connsiteX3" fmla="*/ 1819918 w 2274897"/>
                <a:gd name="connsiteY3" fmla="*/ 909958 h 909958"/>
                <a:gd name="connsiteX4" fmla="*/ 0 w 2274897"/>
                <a:gd name="connsiteY4" fmla="*/ 909958 h 909958"/>
                <a:gd name="connsiteX5" fmla="*/ 454979 w 2274897"/>
                <a:gd name="connsiteY5" fmla="*/ 454979 h 909958"/>
                <a:gd name="connsiteX6" fmla="*/ 0 w 2274897"/>
                <a:gd name="connsiteY6" fmla="*/ 0 h 90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74897" h="909958">
                  <a:moveTo>
                    <a:pt x="0" y="0"/>
                  </a:moveTo>
                  <a:lnTo>
                    <a:pt x="1819918" y="0"/>
                  </a:lnTo>
                  <a:lnTo>
                    <a:pt x="2274897" y="454979"/>
                  </a:lnTo>
                  <a:lnTo>
                    <a:pt x="1819918" y="909958"/>
                  </a:lnTo>
                  <a:lnTo>
                    <a:pt x="0" y="909958"/>
                  </a:lnTo>
                  <a:lnTo>
                    <a:pt x="454979" y="4549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EA3A"/>
            </a:solidFill>
            <a:ln w="1270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71006" tIns="72009" rIns="526988" bIns="72009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400" kern="1200">
                <a:cs typeface="+mn-ea"/>
                <a:sym typeface="+mn-lt"/>
              </a:endParaRPr>
            </a:p>
          </p:txBody>
        </p:sp>
        <p:sp>
          <p:nvSpPr>
            <p:cNvPr id="12" name="Freeform 12"/>
            <p:cNvSpPr/>
            <p:nvPr/>
          </p:nvSpPr>
          <p:spPr>
            <a:xfrm>
              <a:off x="4494259" y="1268450"/>
              <a:ext cx="2274897" cy="909958"/>
            </a:xfrm>
            <a:custGeom>
              <a:avLst/>
              <a:gdLst>
                <a:gd name="connsiteX0" fmla="*/ 0 w 2274897"/>
                <a:gd name="connsiteY0" fmla="*/ 0 h 909958"/>
                <a:gd name="connsiteX1" fmla="*/ 1819918 w 2274897"/>
                <a:gd name="connsiteY1" fmla="*/ 0 h 909958"/>
                <a:gd name="connsiteX2" fmla="*/ 2274897 w 2274897"/>
                <a:gd name="connsiteY2" fmla="*/ 454979 h 909958"/>
                <a:gd name="connsiteX3" fmla="*/ 1819918 w 2274897"/>
                <a:gd name="connsiteY3" fmla="*/ 909958 h 909958"/>
                <a:gd name="connsiteX4" fmla="*/ 0 w 2274897"/>
                <a:gd name="connsiteY4" fmla="*/ 909958 h 909958"/>
                <a:gd name="connsiteX5" fmla="*/ 454979 w 2274897"/>
                <a:gd name="connsiteY5" fmla="*/ 454979 h 909958"/>
                <a:gd name="connsiteX6" fmla="*/ 0 w 2274897"/>
                <a:gd name="connsiteY6" fmla="*/ 0 h 90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74897" h="909958">
                  <a:moveTo>
                    <a:pt x="0" y="0"/>
                  </a:moveTo>
                  <a:lnTo>
                    <a:pt x="1819918" y="0"/>
                  </a:lnTo>
                  <a:lnTo>
                    <a:pt x="2274897" y="454979"/>
                  </a:lnTo>
                  <a:lnTo>
                    <a:pt x="1819918" y="909958"/>
                  </a:lnTo>
                  <a:lnTo>
                    <a:pt x="0" y="909958"/>
                  </a:lnTo>
                  <a:lnTo>
                    <a:pt x="454979" y="4549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C1EA"/>
            </a:solidFill>
            <a:ln w="1270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4999" tIns="53340" rIns="508319" bIns="5334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000" kern="1200">
                <a:cs typeface="+mn-ea"/>
                <a:sym typeface="+mn-lt"/>
              </a:endParaRPr>
            </a:p>
          </p:txBody>
        </p:sp>
        <p:sp>
          <p:nvSpPr>
            <p:cNvPr id="13" name="Freeform 13"/>
            <p:cNvSpPr/>
            <p:nvPr/>
          </p:nvSpPr>
          <p:spPr>
            <a:xfrm>
              <a:off x="6541666" y="1268450"/>
              <a:ext cx="2274897" cy="909958"/>
            </a:xfrm>
            <a:custGeom>
              <a:avLst/>
              <a:gdLst>
                <a:gd name="connsiteX0" fmla="*/ 0 w 2274897"/>
                <a:gd name="connsiteY0" fmla="*/ 0 h 909958"/>
                <a:gd name="connsiteX1" fmla="*/ 1819918 w 2274897"/>
                <a:gd name="connsiteY1" fmla="*/ 0 h 909958"/>
                <a:gd name="connsiteX2" fmla="*/ 2274897 w 2274897"/>
                <a:gd name="connsiteY2" fmla="*/ 454979 h 909958"/>
                <a:gd name="connsiteX3" fmla="*/ 1819918 w 2274897"/>
                <a:gd name="connsiteY3" fmla="*/ 909958 h 909958"/>
                <a:gd name="connsiteX4" fmla="*/ 0 w 2274897"/>
                <a:gd name="connsiteY4" fmla="*/ 909958 h 909958"/>
                <a:gd name="connsiteX5" fmla="*/ 454979 w 2274897"/>
                <a:gd name="connsiteY5" fmla="*/ 454979 h 909958"/>
                <a:gd name="connsiteX6" fmla="*/ 0 w 2274897"/>
                <a:gd name="connsiteY6" fmla="*/ 0 h 90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74897" h="909958">
                  <a:moveTo>
                    <a:pt x="0" y="0"/>
                  </a:moveTo>
                  <a:lnTo>
                    <a:pt x="1819918" y="0"/>
                  </a:lnTo>
                  <a:lnTo>
                    <a:pt x="2274897" y="454979"/>
                  </a:lnTo>
                  <a:lnTo>
                    <a:pt x="1819918" y="909958"/>
                  </a:lnTo>
                  <a:lnTo>
                    <a:pt x="0" y="909958"/>
                  </a:lnTo>
                  <a:lnTo>
                    <a:pt x="454979" y="4549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A9A3"/>
            </a:solidFill>
            <a:ln w="12700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4999" tIns="53340" rIns="508319" bIns="5334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000" kern="1200">
                <a:cs typeface="+mn-ea"/>
                <a:sym typeface="+mn-lt"/>
              </a:endParaRPr>
            </a:p>
          </p:txBody>
        </p:sp>
      </p:grp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1199217" y="4199958"/>
            <a:ext cx="2027186" cy="10309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200" dirty="0">
                <a:latin typeface="+mn-lt"/>
                <a:cs typeface="+mn-ea"/>
                <a:sym typeface="+mn-lt"/>
              </a:rPr>
              <a:t>Lemon drops oat cake oat cake sugar plum. Jelly beans macaroon i love topping danish cake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3808000" y="4199958"/>
            <a:ext cx="2027186" cy="10309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200" dirty="0">
                <a:latin typeface="+mn-lt"/>
                <a:cs typeface="+mn-ea"/>
                <a:sym typeface="+mn-lt"/>
              </a:rPr>
              <a:t>Lemon drops oat cake oat cake sugar plum. Jelly beans macaroon i love topping danish cake</a:t>
            </a:r>
          </a:p>
        </p:txBody>
      </p:sp>
      <p:sp>
        <p:nvSpPr>
          <p:cNvPr id="16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6416784" y="4199958"/>
            <a:ext cx="2027186" cy="10309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200" dirty="0">
                <a:latin typeface="+mn-lt"/>
                <a:cs typeface="+mn-ea"/>
                <a:sym typeface="+mn-lt"/>
              </a:rPr>
              <a:t>Lemon drops oat cake oat cake sugar plum. Jelly beans macaroon i love topping danish cake</a:t>
            </a:r>
          </a:p>
        </p:txBody>
      </p:sp>
      <p:sp>
        <p:nvSpPr>
          <p:cNvPr id="17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9025568" y="4199958"/>
            <a:ext cx="2027186" cy="10309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200" dirty="0">
                <a:latin typeface="+mn-lt"/>
                <a:cs typeface="+mn-ea"/>
                <a:sym typeface="+mn-lt"/>
              </a:rPr>
              <a:t>Lemon drops oat cake oat cake sugar plum. Jelly beans macaroon i love topping danish cake</a:t>
            </a:r>
          </a:p>
        </p:txBody>
      </p:sp>
    </p:spTree>
    <p:extLst>
      <p:ext uri="{BB962C8B-B14F-4D97-AF65-F5344CB8AC3E}">
        <p14:creationId xmlns:p14="http://schemas.microsoft.com/office/powerpoint/2010/main" val="2192603184"/>
      </p:ext>
    </p:extLst>
  </p:cSld>
  <p:clrMapOvr>
    <a:masterClrMapping/>
  </p:clrMapOvr>
  <p:transition spd="slow" advClick="0" advTm="0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14A9A3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125986" y="49493"/>
            <a:ext cx="5215878" cy="6780924"/>
            <a:chOff x="5512171" y="1"/>
            <a:chExt cx="3956373" cy="5143500"/>
          </a:xfrm>
        </p:grpSpPr>
        <p:sp>
          <p:nvSpPr>
            <p:cNvPr id="40" name="Parallelogram 4"/>
            <p:cNvSpPr/>
            <p:nvPr/>
          </p:nvSpPr>
          <p:spPr>
            <a:xfrm>
              <a:off x="6805200" y="4564429"/>
              <a:ext cx="2663344" cy="579072"/>
            </a:xfrm>
            <a:prstGeom prst="parallelogram">
              <a:avLst>
                <a:gd name="adj" fmla="val 53109"/>
              </a:avLst>
            </a:prstGeom>
            <a:solidFill>
              <a:srgbClr val="14A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Parallelogram 5"/>
            <p:cNvSpPr/>
            <p:nvPr/>
          </p:nvSpPr>
          <p:spPr>
            <a:xfrm>
              <a:off x="6157128" y="3042633"/>
              <a:ext cx="2303304" cy="579072"/>
            </a:xfrm>
            <a:prstGeom prst="parallelogram">
              <a:avLst>
                <a:gd name="adj" fmla="val 53109"/>
              </a:avLst>
            </a:prstGeom>
            <a:solidFill>
              <a:srgbClr val="F4F1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2" name="Parallelogram 6"/>
            <p:cNvSpPr/>
            <p:nvPr/>
          </p:nvSpPr>
          <p:spPr>
            <a:xfrm>
              <a:off x="5512171" y="1520064"/>
              <a:ext cx="2303304" cy="579072"/>
            </a:xfrm>
            <a:prstGeom prst="parallelogram">
              <a:avLst>
                <a:gd name="adj" fmla="val 53109"/>
              </a:avLst>
            </a:prstGeom>
            <a:solidFill>
              <a:srgbClr val="F8CC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3" name="Parallelogram 7"/>
            <p:cNvSpPr/>
            <p:nvPr/>
          </p:nvSpPr>
          <p:spPr>
            <a:xfrm>
              <a:off x="5512171" y="1"/>
              <a:ext cx="1970691" cy="2099135"/>
            </a:xfrm>
            <a:prstGeom prst="parallelogram">
              <a:avLst>
                <a:gd name="adj" fmla="val 54504"/>
              </a:avLst>
            </a:prstGeom>
            <a:solidFill>
              <a:srgbClr val="F4AE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4" name="Parallelogram 8"/>
            <p:cNvSpPr/>
            <p:nvPr/>
          </p:nvSpPr>
          <p:spPr>
            <a:xfrm>
              <a:off x="6129701" y="1522570"/>
              <a:ext cx="1970691" cy="2099135"/>
            </a:xfrm>
            <a:prstGeom prst="parallelogram">
              <a:avLst>
                <a:gd name="adj" fmla="val 54504"/>
              </a:avLst>
            </a:prstGeom>
            <a:solidFill>
              <a:srgbClr val="F0E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Parallelogram 9"/>
            <p:cNvSpPr/>
            <p:nvPr/>
          </p:nvSpPr>
          <p:spPr>
            <a:xfrm>
              <a:off x="6777773" y="3041052"/>
              <a:ext cx="1970691" cy="2099135"/>
            </a:xfrm>
            <a:prstGeom prst="parallelogram">
              <a:avLst>
                <a:gd name="adj" fmla="val 54504"/>
              </a:avLst>
            </a:prstGeom>
            <a:solidFill>
              <a:srgbClr val="8AC1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1042325" y="2053465"/>
            <a:ext cx="4703935" cy="3814054"/>
            <a:chOff x="6151368" y="2243365"/>
            <a:chExt cx="4703935" cy="3814054"/>
          </a:xfrm>
        </p:grpSpPr>
        <p:sp>
          <p:nvSpPr>
            <p:cNvPr id="57" name="AutoShape 4"/>
            <p:cNvSpPr>
              <a:spLocks/>
            </p:cNvSpPr>
            <p:nvPr/>
          </p:nvSpPr>
          <p:spPr bwMode="auto">
            <a:xfrm>
              <a:off x="6700231" y="4201659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8AC1E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58" name="AutoShape 5"/>
            <p:cNvSpPr>
              <a:spLocks/>
            </p:cNvSpPr>
            <p:nvPr/>
          </p:nvSpPr>
          <p:spPr bwMode="auto">
            <a:xfrm>
              <a:off x="6849127" y="4352397"/>
              <a:ext cx="360130" cy="371042"/>
            </a:xfrm>
            <a:custGeom>
              <a:avLst/>
              <a:gdLst>
                <a:gd name="T0" fmla="*/ 474663 w 21600"/>
                <a:gd name="T1" fmla="*/ 476121 h 21600"/>
                <a:gd name="T2" fmla="*/ 474663 w 21600"/>
                <a:gd name="T3" fmla="*/ 476121 h 21600"/>
                <a:gd name="T4" fmla="*/ 474663 w 21600"/>
                <a:gd name="T5" fmla="*/ 476121 h 21600"/>
                <a:gd name="T6" fmla="*/ 474663 w 21600"/>
                <a:gd name="T7" fmla="*/ 47612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027"/>
                  </a:moveTo>
                  <a:cubicBezTo>
                    <a:pt x="8719" y="7027"/>
                    <a:pt x="7027" y="8719"/>
                    <a:pt x="7027" y="10800"/>
                  </a:cubicBezTo>
                  <a:cubicBezTo>
                    <a:pt x="7027" y="12881"/>
                    <a:pt x="8719" y="14573"/>
                    <a:pt x="10800" y="14573"/>
                  </a:cubicBezTo>
                  <a:cubicBezTo>
                    <a:pt x="12881" y="14573"/>
                    <a:pt x="14573" y="12881"/>
                    <a:pt x="14573" y="10800"/>
                  </a:cubicBezTo>
                  <a:cubicBezTo>
                    <a:pt x="14573" y="8719"/>
                    <a:pt x="12881" y="7027"/>
                    <a:pt x="10800" y="7027"/>
                  </a:cubicBezTo>
                  <a:close/>
                  <a:moveTo>
                    <a:pt x="10800" y="15354"/>
                  </a:moveTo>
                  <a:cubicBezTo>
                    <a:pt x="8289" y="15354"/>
                    <a:pt x="6246" y="13311"/>
                    <a:pt x="6246" y="10800"/>
                  </a:cubicBezTo>
                  <a:cubicBezTo>
                    <a:pt x="6246" y="8289"/>
                    <a:pt x="8289" y="6246"/>
                    <a:pt x="10800" y="6246"/>
                  </a:cubicBezTo>
                  <a:cubicBezTo>
                    <a:pt x="13311" y="6246"/>
                    <a:pt x="15354" y="8289"/>
                    <a:pt x="15354" y="10800"/>
                  </a:cubicBezTo>
                  <a:cubicBezTo>
                    <a:pt x="15354" y="13311"/>
                    <a:pt x="13311" y="15354"/>
                    <a:pt x="10800" y="15354"/>
                  </a:cubicBezTo>
                  <a:close/>
                  <a:moveTo>
                    <a:pt x="6509" y="17483"/>
                  </a:moveTo>
                  <a:lnTo>
                    <a:pt x="6770" y="17637"/>
                  </a:lnTo>
                  <a:cubicBezTo>
                    <a:pt x="7412" y="18017"/>
                    <a:pt x="8101" y="18303"/>
                    <a:pt x="8815" y="18488"/>
                  </a:cubicBezTo>
                  <a:lnTo>
                    <a:pt x="9108" y="18563"/>
                  </a:lnTo>
                  <a:lnTo>
                    <a:pt x="9108" y="20585"/>
                  </a:lnTo>
                  <a:cubicBezTo>
                    <a:pt x="9108" y="20712"/>
                    <a:pt x="9216" y="20819"/>
                    <a:pt x="9343" y="20819"/>
                  </a:cubicBezTo>
                  <a:lnTo>
                    <a:pt x="12257" y="20819"/>
                  </a:lnTo>
                  <a:cubicBezTo>
                    <a:pt x="12384" y="20819"/>
                    <a:pt x="12492" y="20712"/>
                    <a:pt x="12492" y="20585"/>
                  </a:cubicBezTo>
                  <a:lnTo>
                    <a:pt x="12492" y="18563"/>
                  </a:lnTo>
                  <a:lnTo>
                    <a:pt x="12785" y="18488"/>
                  </a:lnTo>
                  <a:cubicBezTo>
                    <a:pt x="13499" y="18303"/>
                    <a:pt x="14188" y="18017"/>
                    <a:pt x="14830" y="17637"/>
                  </a:cubicBezTo>
                  <a:lnTo>
                    <a:pt x="15091" y="17483"/>
                  </a:lnTo>
                  <a:lnTo>
                    <a:pt x="16523" y="18915"/>
                  </a:lnTo>
                  <a:cubicBezTo>
                    <a:pt x="16611" y="19003"/>
                    <a:pt x="16767" y="19002"/>
                    <a:pt x="16854" y="18915"/>
                  </a:cubicBezTo>
                  <a:lnTo>
                    <a:pt x="18915" y="16854"/>
                  </a:lnTo>
                  <a:cubicBezTo>
                    <a:pt x="18959" y="16810"/>
                    <a:pt x="18983" y="16751"/>
                    <a:pt x="18983" y="16688"/>
                  </a:cubicBezTo>
                  <a:cubicBezTo>
                    <a:pt x="18983" y="16625"/>
                    <a:pt x="18959" y="16567"/>
                    <a:pt x="18915" y="16523"/>
                  </a:cubicBezTo>
                  <a:lnTo>
                    <a:pt x="17483" y="15091"/>
                  </a:lnTo>
                  <a:lnTo>
                    <a:pt x="17637" y="14831"/>
                  </a:lnTo>
                  <a:cubicBezTo>
                    <a:pt x="18018" y="14187"/>
                    <a:pt x="18304" y="13498"/>
                    <a:pt x="18488" y="12785"/>
                  </a:cubicBezTo>
                  <a:lnTo>
                    <a:pt x="18563" y="12492"/>
                  </a:lnTo>
                  <a:lnTo>
                    <a:pt x="20585" y="12492"/>
                  </a:lnTo>
                  <a:cubicBezTo>
                    <a:pt x="20712" y="12492"/>
                    <a:pt x="20819" y="12384"/>
                    <a:pt x="20819" y="12258"/>
                  </a:cubicBezTo>
                  <a:lnTo>
                    <a:pt x="20819" y="9343"/>
                  </a:lnTo>
                  <a:cubicBezTo>
                    <a:pt x="20819" y="9216"/>
                    <a:pt x="20712" y="9108"/>
                    <a:pt x="20585" y="9108"/>
                  </a:cubicBezTo>
                  <a:lnTo>
                    <a:pt x="18563" y="9108"/>
                  </a:lnTo>
                  <a:lnTo>
                    <a:pt x="18488" y="8815"/>
                  </a:lnTo>
                  <a:cubicBezTo>
                    <a:pt x="18304" y="8101"/>
                    <a:pt x="18017" y="7413"/>
                    <a:pt x="17637" y="6770"/>
                  </a:cubicBezTo>
                  <a:lnTo>
                    <a:pt x="17483" y="6509"/>
                  </a:lnTo>
                  <a:lnTo>
                    <a:pt x="18915" y="5077"/>
                  </a:lnTo>
                  <a:cubicBezTo>
                    <a:pt x="18959" y="5033"/>
                    <a:pt x="18983" y="4975"/>
                    <a:pt x="18983" y="4912"/>
                  </a:cubicBezTo>
                  <a:cubicBezTo>
                    <a:pt x="18983" y="4849"/>
                    <a:pt x="18959" y="4790"/>
                    <a:pt x="18915" y="4746"/>
                  </a:cubicBezTo>
                  <a:lnTo>
                    <a:pt x="16854" y="2685"/>
                  </a:lnTo>
                  <a:cubicBezTo>
                    <a:pt x="16766" y="2597"/>
                    <a:pt x="16610" y="2597"/>
                    <a:pt x="16523" y="2685"/>
                  </a:cubicBezTo>
                  <a:lnTo>
                    <a:pt x="15091" y="4117"/>
                  </a:lnTo>
                  <a:lnTo>
                    <a:pt x="14830" y="3963"/>
                  </a:lnTo>
                  <a:cubicBezTo>
                    <a:pt x="14186" y="3582"/>
                    <a:pt x="13498" y="3296"/>
                    <a:pt x="12785" y="3113"/>
                  </a:cubicBezTo>
                  <a:lnTo>
                    <a:pt x="12492" y="3038"/>
                  </a:lnTo>
                  <a:lnTo>
                    <a:pt x="12492" y="1015"/>
                  </a:lnTo>
                  <a:cubicBezTo>
                    <a:pt x="12492" y="888"/>
                    <a:pt x="12384" y="781"/>
                    <a:pt x="12257" y="781"/>
                  </a:cubicBezTo>
                  <a:lnTo>
                    <a:pt x="9343" y="781"/>
                  </a:lnTo>
                  <a:cubicBezTo>
                    <a:pt x="9216" y="781"/>
                    <a:pt x="9108" y="888"/>
                    <a:pt x="9108" y="1015"/>
                  </a:cubicBezTo>
                  <a:lnTo>
                    <a:pt x="9108" y="3038"/>
                  </a:lnTo>
                  <a:lnTo>
                    <a:pt x="8815" y="3113"/>
                  </a:lnTo>
                  <a:cubicBezTo>
                    <a:pt x="8102" y="3296"/>
                    <a:pt x="7413" y="3582"/>
                    <a:pt x="6770" y="3963"/>
                  </a:cubicBezTo>
                  <a:lnTo>
                    <a:pt x="6509" y="4117"/>
                  </a:lnTo>
                  <a:lnTo>
                    <a:pt x="5077" y="2685"/>
                  </a:lnTo>
                  <a:cubicBezTo>
                    <a:pt x="4989" y="2597"/>
                    <a:pt x="4833" y="2598"/>
                    <a:pt x="4746" y="2685"/>
                  </a:cubicBezTo>
                  <a:lnTo>
                    <a:pt x="2685" y="4746"/>
                  </a:lnTo>
                  <a:cubicBezTo>
                    <a:pt x="2595" y="4836"/>
                    <a:pt x="2595" y="4988"/>
                    <a:pt x="2685" y="5077"/>
                  </a:cubicBezTo>
                  <a:lnTo>
                    <a:pt x="4117" y="6509"/>
                  </a:lnTo>
                  <a:lnTo>
                    <a:pt x="3963" y="6770"/>
                  </a:lnTo>
                  <a:cubicBezTo>
                    <a:pt x="3582" y="7414"/>
                    <a:pt x="3296" y="8102"/>
                    <a:pt x="3112" y="8815"/>
                  </a:cubicBezTo>
                  <a:lnTo>
                    <a:pt x="3037" y="9108"/>
                  </a:lnTo>
                  <a:lnTo>
                    <a:pt x="1015" y="9108"/>
                  </a:lnTo>
                  <a:cubicBezTo>
                    <a:pt x="888" y="9108"/>
                    <a:pt x="781" y="9216"/>
                    <a:pt x="781" y="9343"/>
                  </a:cubicBezTo>
                  <a:lnTo>
                    <a:pt x="781" y="12258"/>
                  </a:lnTo>
                  <a:cubicBezTo>
                    <a:pt x="781" y="12384"/>
                    <a:pt x="888" y="12492"/>
                    <a:pt x="1015" y="12492"/>
                  </a:cubicBezTo>
                  <a:lnTo>
                    <a:pt x="3037" y="12492"/>
                  </a:lnTo>
                  <a:lnTo>
                    <a:pt x="3112" y="12785"/>
                  </a:lnTo>
                  <a:cubicBezTo>
                    <a:pt x="3296" y="13498"/>
                    <a:pt x="3582" y="14187"/>
                    <a:pt x="3963" y="14831"/>
                  </a:cubicBezTo>
                  <a:lnTo>
                    <a:pt x="4117" y="15091"/>
                  </a:lnTo>
                  <a:lnTo>
                    <a:pt x="2685" y="16523"/>
                  </a:lnTo>
                  <a:cubicBezTo>
                    <a:pt x="2641" y="16567"/>
                    <a:pt x="2617" y="16626"/>
                    <a:pt x="2617" y="16689"/>
                  </a:cubicBezTo>
                  <a:cubicBezTo>
                    <a:pt x="2617" y="16752"/>
                    <a:pt x="2641" y="16811"/>
                    <a:pt x="2685" y="16854"/>
                  </a:cubicBezTo>
                  <a:lnTo>
                    <a:pt x="4746" y="18916"/>
                  </a:lnTo>
                  <a:cubicBezTo>
                    <a:pt x="4833" y="19003"/>
                    <a:pt x="4990" y="19003"/>
                    <a:pt x="5076" y="18916"/>
                  </a:cubicBezTo>
                  <a:cubicBezTo>
                    <a:pt x="5076" y="18916"/>
                    <a:pt x="6509" y="17483"/>
                    <a:pt x="6509" y="17483"/>
                  </a:cubicBezTo>
                  <a:close/>
                  <a:moveTo>
                    <a:pt x="12257" y="21600"/>
                  </a:moveTo>
                  <a:lnTo>
                    <a:pt x="9343" y="21600"/>
                  </a:lnTo>
                  <a:cubicBezTo>
                    <a:pt x="8783" y="21600"/>
                    <a:pt x="8328" y="21145"/>
                    <a:pt x="8328" y="20585"/>
                  </a:cubicBezTo>
                  <a:lnTo>
                    <a:pt x="8328" y="19163"/>
                  </a:lnTo>
                  <a:cubicBezTo>
                    <a:pt x="7743" y="18989"/>
                    <a:pt x="7176" y="18754"/>
                    <a:pt x="6637" y="18460"/>
                  </a:cubicBezTo>
                  <a:lnTo>
                    <a:pt x="5629" y="19467"/>
                  </a:lnTo>
                  <a:cubicBezTo>
                    <a:pt x="5247" y="19850"/>
                    <a:pt x="4576" y="19850"/>
                    <a:pt x="4194" y="19467"/>
                  </a:cubicBezTo>
                  <a:lnTo>
                    <a:pt x="2133" y="17406"/>
                  </a:lnTo>
                  <a:cubicBezTo>
                    <a:pt x="1941" y="17215"/>
                    <a:pt x="1836" y="16960"/>
                    <a:pt x="1836" y="16689"/>
                  </a:cubicBezTo>
                  <a:cubicBezTo>
                    <a:pt x="1836" y="16417"/>
                    <a:pt x="1942" y="16162"/>
                    <a:pt x="2133" y="15971"/>
                  </a:cubicBezTo>
                  <a:lnTo>
                    <a:pt x="3140" y="14963"/>
                  </a:lnTo>
                  <a:cubicBezTo>
                    <a:pt x="2846" y="14423"/>
                    <a:pt x="2610" y="13857"/>
                    <a:pt x="2437" y="13272"/>
                  </a:cubicBezTo>
                  <a:lnTo>
                    <a:pt x="1015" y="13272"/>
                  </a:lnTo>
                  <a:cubicBezTo>
                    <a:pt x="455" y="13272"/>
                    <a:pt x="0" y="12817"/>
                    <a:pt x="0" y="12258"/>
                  </a:cubicBezTo>
                  <a:lnTo>
                    <a:pt x="0" y="9343"/>
                  </a:lnTo>
                  <a:cubicBezTo>
                    <a:pt x="0" y="8783"/>
                    <a:pt x="455" y="8328"/>
                    <a:pt x="1015" y="8328"/>
                  </a:cubicBezTo>
                  <a:lnTo>
                    <a:pt x="2437" y="8328"/>
                  </a:lnTo>
                  <a:cubicBezTo>
                    <a:pt x="2610" y="7744"/>
                    <a:pt x="2846" y="7177"/>
                    <a:pt x="3140" y="6637"/>
                  </a:cubicBezTo>
                  <a:lnTo>
                    <a:pt x="2133" y="5629"/>
                  </a:lnTo>
                  <a:cubicBezTo>
                    <a:pt x="1737" y="5234"/>
                    <a:pt x="1737" y="4590"/>
                    <a:pt x="2133" y="4194"/>
                  </a:cubicBezTo>
                  <a:lnTo>
                    <a:pt x="4194" y="2133"/>
                  </a:lnTo>
                  <a:cubicBezTo>
                    <a:pt x="4575" y="1751"/>
                    <a:pt x="5246" y="1751"/>
                    <a:pt x="5629" y="2133"/>
                  </a:cubicBezTo>
                  <a:lnTo>
                    <a:pt x="6637" y="3141"/>
                  </a:lnTo>
                  <a:cubicBezTo>
                    <a:pt x="7177" y="2846"/>
                    <a:pt x="7743" y="2611"/>
                    <a:pt x="8328" y="2438"/>
                  </a:cubicBezTo>
                  <a:lnTo>
                    <a:pt x="8328" y="1015"/>
                  </a:lnTo>
                  <a:cubicBezTo>
                    <a:pt x="8328" y="455"/>
                    <a:pt x="8783" y="0"/>
                    <a:pt x="9343" y="0"/>
                  </a:cubicBezTo>
                  <a:lnTo>
                    <a:pt x="12257" y="0"/>
                  </a:lnTo>
                  <a:cubicBezTo>
                    <a:pt x="12817" y="0"/>
                    <a:pt x="13272" y="455"/>
                    <a:pt x="13272" y="1015"/>
                  </a:cubicBezTo>
                  <a:lnTo>
                    <a:pt x="13272" y="2438"/>
                  </a:lnTo>
                  <a:cubicBezTo>
                    <a:pt x="13856" y="2610"/>
                    <a:pt x="14423" y="2846"/>
                    <a:pt x="14963" y="3140"/>
                  </a:cubicBezTo>
                  <a:lnTo>
                    <a:pt x="15971" y="2133"/>
                  </a:lnTo>
                  <a:cubicBezTo>
                    <a:pt x="16162" y="1942"/>
                    <a:pt x="16417" y="1836"/>
                    <a:pt x="16688" y="1836"/>
                  </a:cubicBezTo>
                  <a:cubicBezTo>
                    <a:pt x="16960" y="1836"/>
                    <a:pt x="17215" y="1942"/>
                    <a:pt x="17406" y="2133"/>
                  </a:cubicBezTo>
                  <a:lnTo>
                    <a:pt x="19467" y="4194"/>
                  </a:lnTo>
                  <a:cubicBezTo>
                    <a:pt x="19658" y="4385"/>
                    <a:pt x="19764" y="4640"/>
                    <a:pt x="19764" y="4912"/>
                  </a:cubicBezTo>
                  <a:cubicBezTo>
                    <a:pt x="19764" y="5183"/>
                    <a:pt x="19658" y="5438"/>
                    <a:pt x="19467" y="5629"/>
                  </a:cubicBezTo>
                  <a:lnTo>
                    <a:pt x="18459" y="6637"/>
                  </a:lnTo>
                  <a:cubicBezTo>
                    <a:pt x="18754" y="7177"/>
                    <a:pt x="18989" y="7743"/>
                    <a:pt x="19163" y="8328"/>
                  </a:cubicBezTo>
                  <a:lnTo>
                    <a:pt x="20585" y="8328"/>
                  </a:lnTo>
                  <a:cubicBezTo>
                    <a:pt x="21145" y="8328"/>
                    <a:pt x="21600" y="8783"/>
                    <a:pt x="21600" y="9343"/>
                  </a:cubicBezTo>
                  <a:lnTo>
                    <a:pt x="21600" y="12258"/>
                  </a:lnTo>
                  <a:cubicBezTo>
                    <a:pt x="21600" y="12817"/>
                    <a:pt x="21145" y="13272"/>
                    <a:pt x="20585" y="13272"/>
                  </a:cubicBezTo>
                  <a:lnTo>
                    <a:pt x="19163" y="13272"/>
                  </a:lnTo>
                  <a:cubicBezTo>
                    <a:pt x="18990" y="13857"/>
                    <a:pt x="18754" y="14423"/>
                    <a:pt x="18460" y="14963"/>
                  </a:cubicBezTo>
                  <a:lnTo>
                    <a:pt x="19467" y="15971"/>
                  </a:lnTo>
                  <a:cubicBezTo>
                    <a:pt x="19658" y="16162"/>
                    <a:pt x="19764" y="16417"/>
                    <a:pt x="19764" y="16688"/>
                  </a:cubicBezTo>
                  <a:cubicBezTo>
                    <a:pt x="19764" y="16960"/>
                    <a:pt x="19659" y="17215"/>
                    <a:pt x="19467" y="17406"/>
                  </a:cubicBezTo>
                  <a:lnTo>
                    <a:pt x="17406" y="19467"/>
                  </a:lnTo>
                  <a:cubicBezTo>
                    <a:pt x="17024" y="19850"/>
                    <a:pt x="16353" y="19850"/>
                    <a:pt x="15971" y="19467"/>
                  </a:cubicBezTo>
                  <a:lnTo>
                    <a:pt x="14963" y="18460"/>
                  </a:lnTo>
                  <a:cubicBezTo>
                    <a:pt x="14424" y="18754"/>
                    <a:pt x="13857" y="18989"/>
                    <a:pt x="13272" y="19163"/>
                  </a:cubicBezTo>
                  <a:lnTo>
                    <a:pt x="13272" y="20585"/>
                  </a:lnTo>
                  <a:cubicBezTo>
                    <a:pt x="13272" y="21145"/>
                    <a:pt x="12817" y="21600"/>
                    <a:pt x="12257" y="2160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59" name="AutoShape 11"/>
            <p:cNvSpPr>
              <a:spLocks/>
            </p:cNvSpPr>
            <p:nvPr/>
          </p:nvSpPr>
          <p:spPr bwMode="auto">
            <a:xfrm>
              <a:off x="9588776" y="4201657"/>
              <a:ext cx="656426" cy="674060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14A9A3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60" name="AutoShape 12"/>
            <p:cNvSpPr>
              <a:spLocks/>
            </p:cNvSpPr>
            <p:nvPr/>
          </p:nvSpPr>
          <p:spPr bwMode="auto">
            <a:xfrm>
              <a:off x="9756415" y="4302242"/>
              <a:ext cx="323394" cy="432878"/>
            </a:xfrm>
            <a:custGeom>
              <a:avLst/>
              <a:gdLst>
                <a:gd name="T0" fmla="*/ 426244 w 21600"/>
                <a:gd name="T1" fmla="*/ 555475 h 21600"/>
                <a:gd name="T2" fmla="*/ 426244 w 21600"/>
                <a:gd name="T3" fmla="*/ 555475 h 21600"/>
                <a:gd name="T4" fmla="*/ 426244 w 21600"/>
                <a:gd name="T5" fmla="*/ 555475 h 21600"/>
                <a:gd name="T6" fmla="*/ 426244 w 21600"/>
                <a:gd name="T7" fmla="*/ 5554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730" y="20931"/>
                  </a:moveTo>
                  <a:lnTo>
                    <a:pt x="870" y="20931"/>
                  </a:lnTo>
                  <a:lnTo>
                    <a:pt x="870" y="14828"/>
                  </a:lnTo>
                  <a:cubicBezTo>
                    <a:pt x="870" y="14011"/>
                    <a:pt x="1134" y="13594"/>
                    <a:pt x="1290" y="13477"/>
                  </a:cubicBezTo>
                  <a:cubicBezTo>
                    <a:pt x="2898" y="12269"/>
                    <a:pt x="4564" y="11656"/>
                    <a:pt x="6244" y="11656"/>
                  </a:cubicBezTo>
                  <a:cubicBezTo>
                    <a:pt x="6442" y="11656"/>
                    <a:pt x="6880" y="11905"/>
                    <a:pt x="7266" y="12126"/>
                  </a:cubicBezTo>
                  <a:cubicBezTo>
                    <a:pt x="8115" y="12609"/>
                    <a:pt x="9276" y="13272"/>
                    <a:pt x="10800" y="13272"/>
                  </a:cubicBezTo>
                  <a:cubicBezTo>
                    <a:pt x="12323" y="13272"/>
                    <a:pt x="13485" y="12609"/>
                    <a:pt x="14334" y="12125"/>
                  </a:cubicBezTo>
                  <a:cubicBezTo>
                    <a:pt x="14720" y="11905"/>
                    <a:pt x="15158" y="11656"/>
                    <a:pt x="15356" y="11656"/>
                  </a:cubicBezTo>
                  <a:cubicBezTo>
                    <a:pt x="17036" y="11656"/>
                    <a:pt x="18702" y="12269"/>
                    <a:pt x="20309" y="13477"/>
                  </a:cubicBezTo>
                  <a:cubicBezTo>
                    <a:pt x="20353" y="13509"/>
                    <a:pt x="20730" y="13822"/>
                    <a:pt x="20730" y="14828"/>
                  </a:cubicBezTo>
                  <a:cubicBezTo>
                    <a:pt x="20730" y="14828"/>
                    <a:pt x="20730" y="20931"/>
                    <a:pt x="20730" y="20931"/>
                  </a:cubicBezTo>
                  <a:close/>
                  <a:moveTo>
                    <a:pt x="20917" y="12998"/>
                  </a:moveTo>
                  <a:cubicBezTo>
                    <a:pt x="19142" y="11664"/>
                    <a:pt x="17271" y="10987"/>
                    <a:pt x="15356" y="10987"/>
                  </a:cubicBezTo>
                  <a:cubicBezTo>
                    <a:pt x="14871" y="10987"/>
                    <a:pt x="14405" y="11252"/>
                    <a:pt x="13816" y="11588"/>
                  </a:cubicBezTo>
                  <a:cubicBezTo>
                    <a:pt x="13023" y="12040"/>
                    <a:pt x="12036" y="12603"/>
                    <a:pt x="10800" y="12603"/>
                  </a:cubicBezTo>
                  <a:cubicBezTo>
                    <a:pt x="9563" y="12603"/>
                    <a:pt x="8577" y="12040"/>
                    <a:pt x="7784" y="11588"/>
                  </a:cubicBezTo>
                  <a:cubicBezTo>
                    <a:pt x="7194" y="11252"/>
                    <a:pt x="6729" y="10987"/>
                    <a:pt x="6244" y="10987"/>
                  </a:cubicBezTo>
                  <a:cubicBezTo>
                    <a:pt x="4329" y="10987"/>
                    <a:pt x="2458" y="11664"/>
                    <a:pt x="683" y="12998"/>
                  </a:cubicBezTo>
                  <a:cubicBezTo>
                    <a:pt x="477" y="13152"/>
                    <a:pt x="0" y="13639"/>
                    <a:pt x="0" y="14828"/>
                  </a:cubicBezTo>
                  <a:lnTo>
                    <a:pt x="0" y="21600"/>
                  </a:lnTo>
                  <a:lnTo>
                    <a:pt x="21600" y="21600"/>
                  </a:lnTo>
                  <a:lnTo>
                    <a:pt x="21600" y="14828"/>
                  </a:lnTo>
                  <a:cubicBezTo>
                    <a:pt x="21600" y="13640"/>
                    <a:pt x="21123" y="13153"/>
                    <a:pt x="20917" y="12998"/>
                  </a:cubicBezTo>
                  <a:close/>
                  <a:moveTo>
                    <a:pt x="14411" y="8714"/>
                  </a:moveTo>
                  <a:cubicBezTo>
                    <a:pt x="13510" y="10094"/>
                    <a:pt x="12200" y="10892"/>
                    <a:pt x="10818" y="10902"/>
                  </a:cubicBezTo>
                  <a:lnTo>
                    <a:pt x="10822" y="11236"/>
                  </a:lnTo>
                  <a:lnTo>
                    <a:pt x="10797" y="10902"/>
                  </a:lnTo>
                  <a:cubicBezTo>
                    <a:pt x="9410" y="10898"/>
                    <a:pt x="8094" y="10100"/>
                    <a:pt x="7186" y="8714"/>
                  </a:cubicBezTo>
                  <a:cubicBezTo>
                    <a:pt x="6473" y="7625"/>
                    <a:pt x="6081" y="6245"/>
                    <a:pt x="6081" y="4830"/>
                  </a:cubicBezTo>
                  <a:cubicBezTo>
                    <a:pt x="6081" y="4244"/>
                    <a:pt x="6148" y="3662"/>
                    <a:pt x="6279" y="3101"/>
                  </a:cubicBezTo>
                  <a:cubicBezTo>
                    <a:pt x="6321" y="2931"/>
                    <a:pt x="6367" y="2763"/>
                    <a:pt x="6415" y="2602"/>
                  </a:cubicBezTo>
                  <a:cubicBezTo>
                    <a:pt x="6616" y="1971"/>
                    <a:pt x="7154" y="1455"/>
                    <a:pt x="7893" y="1186"/>
                  </a:cubicBezTo>
                  <a:cubicBezTo>
                    <a:pt x="8757" y="871"/>
                    <a:pt x="9654" y="698"/>
                    <a:pt x="10561" y="672"/>
                  </a:cubicBezTo>
                  <a:lnTo>
                    <a:pt x="10961" y="671"/>
                  </a:lnTo>
                  <a:cubicBezTo>
                    <a:pt x="11905" y="690"/>
                    <a:pt x="12837" y="866"/>
                    <a:pt x="13733" y="1196"/>
                  </a:cubicBezTo>
                  <a:cubicBezTo>
                    <a:pt x="14457" y="1462"/>
                    <a:pt x="14986" y="1974"/>
                    <a:pt x="15183" y="2598"/>
                  </a:cubicBezTo>
                  <a:cubicBezTo>
                    <a:pt x="15233" y="2763"/>
                    <a:pt x="15280" y="2931"/>
                    <a:pt x="15320" y="3099"/>
                  </a:cubicBezTo>
                  <a:cubicBezTo>
                    <a:pt x="15452" y="3672"/>
                    <a:pt x="15519" y="4254"/>
                    <a:pt x="15519" y="4830"/>
                  </a:cubicBezTo>
                  <a:cubicBezTo>
                    <a:pt x="15519" y="6247"/>
                    <a:pt x="15125" y="7626"/>
                    <a:pt x="14411" y="8714"/>
                  </a:cubicBezTo>
                  <a:close/>
                  <a:moveTo>
                    <a:pt x="16176" y="2980"/>
                  </a:moveTo>
                  <a:cubicBezTo>
                    <a:pt x="16132" y="2800"/>
                    <a:pt x="16083" y="2622"/>
                    <a:pt x="16029" y="2444"/>
                  </a:cubicBezTo>
                  <a:cubicBezTo>
                    <a:pt x="15769" y="1620"/>
                    <a:pt x="15069" y="945"/>
                    <a:pt x="14109" y="592"/>
                  </a:cubicBezTo>
                  <a:cubicBezTo>
                    <a:pt x="13180" y="250"/>
                    <a:pt x="12214" y="55"/>
                    <a:pt x="11230" y="10"/>
                  </a:cubicBezTo>
                  <a:lnTo>
                    <a:pt x="10837" y="0"/>
                  </a:lnTo>
                  <a:lnTo>
                    <a:pt x="10836" y="0"/>
                  </a:lnTo>
                  <a:lnTo>
                    <a:pt x="10776" y="0"/>
                  </a:lnTo>
                  <a:cubicBezTo>
                    <a:pt x="10776" y="0"/>
                    <a:pt x="10775" y="0"/>
                    <a:pt x="10775" y="0"/>
                  </a:cubicBezTo>
                  <a:lnTo>
                    <a:pt x="10360" y="0"/>
                  </a:lnTo>
                  <a:lnTo>
                    <a:pt x="10360" y="10"/>
                  </a:lnTo>
                  <a:cubicBezTo>
                    <a:pt x="9392" y="55"/>
                    <a:pt x="8438" y="247"/>
                    <a:pt x="7520" y="582"/>
                  </a:cubicBezTo>
                  <a:cubicBezTo>
                    <a:pt x="6544" y="937"/>
                    <a:pt x="5834" y="1616"/>
                    <a:pt x="5569" y="2447"/>
                  </a:cubicBezTo>
                  <a:cubicBezTo>
                    <a:pt x="5517" y="2622"/>
                    <a:pt x="5468" y="2799"/>
                    <a:pt x="5424" y="2981"/>
                  </a:cubicBezTo>
                  <a:cubicBezTo>
                    <a:pt x="5283" y="3582"/>
                    <a:pt x="5211" y="4204"/>
                    <a:pt x="5211" y="4830"/>
                  </a:cubicBezTo>
                  <a:cubicBezTo>
                    <a:pt x="5211" y="6370"/>
                    <a:pt x="5625" y="7817"/>
                    <a:pt x="6409" y="9015"/>
                  </a:cubicBezTo>
                  <a:cubicBezTo>
                    <a:pt x="7469" y="10634"/>
                    <a:pt x="9067" y="11566"/>
                    <a:pt x="10805" y="11571"/>
                  </a:cubicBezTo>
                  <a:lnTo>
                    <a:pt x="10824" y="11571"/>
                  </a:lnTo>
                  <a:lnTo>
                    <a:pt x="10827" y="11571"/>
                  </a:lnTo>
                  <a:cubicBezTo>
                    <a:pt x="12546" y="11558"/>
                    <a:pt x="14135" y="10626"/>
                    <a:pt x="15187" y="9015"/>
                  </a:cubicBezTo>
                  <a:cubicBezTo>
                    <a:pt x="15973" y="7819"/>
                    <a:pt x="16389" y="6372"/>
                    <a:pt x="16389" y="4830"/>
                  </a:cubicBezTo>
                  <a:cubicBezTo>
                    <a:pt x="16389" y="4216"/>
                    <a:pt x="16317" y="3594"/>
                    <a:pt x="16176" y="298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61" name="AutoShape 18"/>
            <p:cNvSpPr>
              <a:spLocks/>
            </p:cNvSpPr>
            <p:nvPr/>
          </p:nvSpPr>
          <p:spPr bwMode="auto">
            <a:xfrm>
              <a:off x="6700231" y="2243365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4AEB0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62" name="AutoShape 19"/>
            <p:cNvSpPr>
              <a:spLocks/>
            </p:cNvSpPr>
            <p:nvPr/>
          </p:nvSpPr>
          <p:spPr bwMode="auto">
            <a:xfrm>
              <a:off x="6908411" y="2334265"/>
              <a:ext cx="256550" cy="460710"/>
            </a:xfrm>
            <a:custGeom>
              <a:avLst/>
              <a:gdLst>
                <a:gd name="T0" fmla="*/ 338122 w 21445"/>
                <a:gd name="T1" fmla="*/ 591184 h 21600"/>
                <a:gd name="T2" fmla="*/ 338122 w 21445"/>
                <a:gd name="T3" fmla="*/ 591184 h 21600"/>
                <a:gd name="T4" fmla="*/ 338122 w 21445"/>
                <a:gd name="T5" fmla="*/ 591184 h 21600"/>
                <a:gd name="T6" fmla="*/ 338122 w 21445"/>
                <a:gd name="T7" fmla="*/ 59118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45" h="21600">
                  <a:moveTo>
                    <a:pt x="21373" y="2046"/>
                  </a:moveTo>
                  <a:lnTo>
                    <a:pt x="19060" y="4360"/>
                  </a:lnTo>
                  <a:cubicBezTo>
                    <a:pt x="18959" y="4461"/>
                    <a:pt x="18776" y="4518"/>
                    <a:pt x="18588" y="4518"/>
                  </a:cubicBezTo>
                  <a:cubicBezTo>
                    <a:pt x="18496" y="4518"/>
                    <a:pt x="18402" y="4504"/>
                    <a:pt x="18316" y="4476"/>
                  </a:cubicBezTo>
                  <a:cubicBezTo>
                    <a:pt x="18056" y="4389"/>
                    <a:pt x="17966" y="4196"/>
                    <a:pt x="18117" y="4046"/>
                  </a:cubicBezTo>
                  <a:lnTo>
                    <a:pt x="20429" y="1732"/>
                  </a:lnTo>
                  <a:cubicBezTo>
                    <a:pt x="20579" y="1581"/>
                    <a:pt x="20913" y="1530"/>
                    <a:pt x="21173" y="1616"/>
                  </a:cubicBezTo>
                  <a:cubicBezTo>
                    <a:pt x="21434" y="1703"/>
                    <a:pt x="21523" y="1896"/>
                    <a:pt x="21373" y="2046"/>
                  </a:cubicBezTo>
                  <a:close/>
                  <a:moveTo>
                    <a:pt x="2382" y="4355"/>
                  </a:moveTo>
                  <a:lnTo>
                    <a:pt x="74" y="2046"/>
                  </a:lnTo>
                  <a:cubicBezTo>
                    <a:pt x="-77" y="1896"/>
                    <a:pt x="12" y="1703"/>
                    <a:pt x="273" y="1616"/>
                  </a:cubicBezTo>
                  <a:cubicBezTo>
                    <a:pt x="533" y="1530"/>
                    <a:pt x="867" y="1581"/>
                    <a:pt x="1017" y="1732"/>
                  </a:cubicBezTo>
                  <a:lnTo>
                    <a:pt x="3326" y="4040"/>
                  </a:lnTo>
                  <a:cubicBezTo>
                    <a:pt x="3476" y="4191"/>
                    <a:pt x="3387" y="4383"/>
                    <a:pt x="3126" y="4470"/>
                  </a:cubicBezTo>
                  <a:cubicBezTo>
                    <a:pt x="3041" y="4499"/>
                    <a:pt x="2947" y="4512"/>
                    <a:pt x="2855" y="4512"/>
                  </a:cubicBezTo>
                  <a:cubicBezTo>
                    <a:pt x="2666" y="4512"/>
                    <a:pt x="2483" y="4456"/>
                    <a:pt x="2382" y="4355"/>
                  </a:cubicBezTo>
                  <a:close/>
                  <a:moveTo>
                    <a:pt x="10178" y="2656"/>
                  </a:moveTo>
                  <a:lnTo>
                    <a:pt x="10178" y="315"/>
                  </a:lnTo>
                  <a:cubicBezTo>
                    <a:pt x="10178" y="141"/>
                    <a:pt x="10422" y="0"/>
                    <a:pt x="10723" y="0"/>
                  </a:cubicBezTo>
                  <a:cubicBezTo>
                    <a:pt x="11024" y="0"/>
                    <a:pt x="11268" y="141"/>
                    <a:pt x="11268" y="315"/>
                  </a:cubicBezTo>
                  <a:lnTo>
                    <a:pt x="11268" y="2656"/>
                  </a:lnTo>
                  <a:cubicBezTo>
                    <a:pt x="11268" y="2830"/>
                    <a:pt x="11024" y="2971"/>
                    <a:pt x="10723" y="2971"/>
                  </a:cubicBezTo>
                  <a:cubicBezTo>
                    <a:pt x="10422" y="2971"/>
                    <a:pt x="10178" y="2830"/>
                    <a:pt x="10178" y="2656"/>
                  </a:cubicBezTo>
                  <a:close/>
                  <a:moveTo>
                    <a:pt x="17058" y="12874"/>
                  </a:moveTo>
                  <a:cubicBezTo>
                    <a:pt x="16815" y="13083"/>
                    <a:pt x="16623" y="13249"/>
                    <a:pt x="16499" y="13393"/>
                  </a:cubicBezTo>
                  <a:cubicBezTo>
                    <a:pt x="15257" y="14849"/>
                    <a:pt x="15039" y="16413"/>
                    <a:pt x="15006" y="17077"/>
                  </a:cubicBezTo>
                  <a:lnTo>
                    <a:pt x="11263" y="17077"/>
                  </a:lnTo>
                  <a:lnTo>
                    <a:pt x="11263" y="12935"/>
                  </a:lnTo>
                  <a:cubicBezTo>
                    <a:pt x="12531" y="12789"/>
                    <a:pt x="13489" y="12141"/>
                    <a:pt x="13489" y="11366"/>
                  </a:cubicBezTo>
                  <a:cubicBezTo>
                    <a:pt x="13489" y="11193"/>
                    <a:pt x="13246" y="11052"/>
                    <a:pt x="12945" y="11052"/>
                  </a:cubicBezTo>
                  <a:cubicBezTo>
                    <a:pt x="12644" y="11052"/>
                    <a:pt x="12400" y="11193"/>
                    <a:pt x="12400" y="11366"/>
                  </a:cubicBezTo>
                  <a:cubicBezTo>
                    <a:pt x="12400" y="11902"/>
                    <a:pt x="11646" y="12338"/>
                    <a:pt x="10718" y="12338"/>
                  </a:cubicBezTo>
                  <a:cubicBezTo>
                    <a:pt x="9791" y="12338"/>
                    <a:pt x="9037" y="11902"/>
                    <a:pt x="9037" y="11366"/>
                  </a:cubicBezTo>
                  <a:cubicBezTo>
                    <a:pt x="9037" y="11193"/>
                    <a:pt x="8793" y="11052"/>
                    <a:pt x="8492" y="11052"/>
                  </a:cubicBezTo>
                  <a:cubicBezTo>
                    <a:pt x="8191" y="11052"/>
                    <a:pt x="7947" y="11193"/>
                    <a:pt x="7947" y="11366"/>
                  </a:cubicBezTo>
                  <a:cubicBezTo>
                    <a:pt x="7947" y="12141"/>
                    <a:pt x="8906" y="12789"/>
                    <a:pt x="10174" y="12935"/>
                  </a:cubicBezTo>
                  <a:lnTo>
                    <a:pt x="10174" y="17077"/>
                  </a:lnTo>
                  <a:lnTo>
                    <a:pt x="6426" y="17077"/>
                  </a:lnTo>
                  <a:cubicBezTo>
                    <a:pt x="6393" y="16413"/>
                    <a:pt x="6175" y="14849"/>
                    <a:pt x="4933" y="13393"/>
                  </a:cubicBezTo>
                  <a:cubicBezTo>
                    <a:pt x="4809" y="13249"/>
                    <a:pt x="4617" y="13083"/>
                    <a:pt x="4374" y="12874"/>
                  </a:cubicBezTo>
                  <a:cubicBezTo>
                    <a:pt x="3553" y="12167"/>
                    <a:pt x="2179" y="10984"/>
                    <a:pt x="2460" y="9492"/>
                  </a:cubicBezTo>
                  <a:cubicBezTo>
                    <a:pt x="2855" y="7394"/>
                    <a:pt x="5254" y="4946"/>
                    <a:pt x="10718" y="4946"/>
                  </a:cubicBezTo>
                  <a:cubicBezTo>
                    <a:pt x="16178" y="4946"/>
                    <a:pt x="18576" y="7394"/>
                    <a:pt x="18971" y="9492"/>
                  </a:cubicBezTo>
                  <a:cubicBezTo>
                    <a:pt x="19253" y="10984"/>
                    <a:pt x="17879" y="12167"/>
                    <a:pt x="17058" y="12874"/>
                  </a:cubicBezTo>
                  <a:close/>
                  <a:moveTo>
                    <a:pt x="12378" y="20971"/>
                  </a:moveTo>
                  <a:lnTo>
                    <a:pt x="9070" y="20971"/>
                  </a:lnTo>
                  <a:cubicBezTo>
                    <a:pt x="7737" y="20971"/>
                    <a:pt x="6634" y="20396"/>
                    <a:pt x="6461" y="19653"/>
                  </a:cubicBezTo>
                  <a:lnTo>
                    <a:pt x="14987" y="19653"/>
                  </a:lnTo>
                  <a:cubicBezTo>
                    <a:pt x="14813" y="20396"/>
                    <a:pt x="13711" y="20971"/>
                    <a:pt x="12378" y="20971"/>
                  </a:cubicBezTo>
                  <a:close/>
                  <a:moveTo>
                    <a:pt x="15014" y="17706"/>
                  </a:moveTo>
                  <a:lnTo>
                    <a:pt x="15014" y="19024"/>
                  </a:lnTo>
                  <a:lnTo>
                    <a:pt x="6434" y="19024"/>
                  </a:lnTo>
                  <a:lnTo>
                    <a:pt x="6434" y="17706"/>
                  </a:lnTo>
                  <a:cubicBezTo>
                    <a:pt x="6434" y="17706"/>
                    <a:pt x="15014" y="17706"/>
                    <a:pt x="15014" y="17706"/>
                  </a:cubicBezTo>
                  <a:close/>
                  <a:moveTo>
                    <a:pt x="10714" y="4316"/>
                  </a:moveTo>
                  <a:cubicBezTo>
                    <a:pt x="4533" y="4316"/>
                    <a:pt x="1821" y="7068"/>
                    <a:pt x="1377" y="9424"/>
                  </a:cubicBezTo>
                  <a:cubicBezTo>
                    <a:pt x="1053" y="11144"/>
                    <a:pt x="2566" y="12446"/>
                    <a:pt x="3469" y="13224"/>
                  </a:cubicBezTo>
                  <a:cubicBezTo>
                    <a:pt x="3681" y="13406"/>
                    <a:pt x="3864" y="13564"/>
                    <a:pt x="3956" y="13671"/>
                  </a:cubicBezTo>
                  <a:cubicBezTo>
                    <a:pt x="5429" y="15398"/>
                    <a:pt x="5341" y="17362"/>
                    <a:pt x="5340" y="17381"/>
                  </a:cubicBezTo>
                  <a:lnTo>
                    <a:pt x="5323" y="17706"/>
                  </a:lnTo>
                  <a:lnTo>
                    <a:pt x="5345" y="17706"/>
                  </a:lnTo>
                  <a:lnTo>
                    <a:pt x="5345" y="19449"/>
                  </a:lnTo>
                  <a:cubicBezTo>
                    <a:pt x="5345" y="20635"/>
                    <a:pt x="7016" y="21600"/>
                    <a:pt x="9070" y="21600"/>
                  </a:cubicBezTo>
                  <a:lnTo>
                    <a:pt x="12378" y="21600"/>
                  </a:lnTo>
                  <a:cubicBezTo>
                    <a:pt x="14432" y="21600"/>
                    <a:pt x="16103" y="20635"/>
                    <a:pt x="16103" y="19449"/>
                  </a:cubicBezTo>
                  <a:lnTo>
                    <a:pt x="16103" y="17706"/>
                  </a:lnTo>
                  <a:lnTo>
                    <a:pt x="16109" y="17706"/>
                  </a:lnTo>
                  <a:lnTo>
                    <a:pt x="16103" y="17591"/>
                  </a:lnTo>
                  <a:lnTo>
                    <a:pt x="16103" y="17077"/>
                  </a:lnTo>
                  <a:lnTo>
                    <a:pt x="16098" y="17077"/>
                  </a:lnTo>
                  <a:cubicBezTo>
                    <a:pt x="16135" y="16459"/>
                    <a:pt x="16345" y="14997"/>
                    <a:pt x="17476" y="13671"/>
                  </a:cubicBezTo>
                  <a:cubicBezTo>
                    <a:pt x="17568" y="13564"/>
                    <a:pt x="17751" y="13406"/>
                    <a:pt x="17963" y="13224"/>
                  </a:cubicBezTo>
                  <a:cubicBezTo>
                    <a:pt x="18866" y="12446"/>
                    <a:pt x="20379" y="11144"/>
                    <a:pt x="20054" y="9424"/>
                  </a:cubicBezTo>
                  <a:cubicBezTo>
                    <a:pt x="19611" y="7068"/>
                    <a:pt x="16899" y="4316"/>
                    <a:pt x="10714" y="4316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63" name="AutoShape 25"/>
            <p:cNvSpPr>
              <a:spLocks/>
            </p:cNvSpPr>
            <p:nvPr/>
          </p:nvSpPr>
          <p:spPr bwMode="auto">
            <a:xfrm>
              <a:off x="9386281" y="2300515"/>
              <a:ext cx="656424" cy="674058"/>
            </a:xfrm>
            <a:custGeom>
              <a:avLst/>
              <a:gdLst>
                <a:gd name="T0" fmla="*/ 865143 w 19679"/>
                <a:gd name="T1" fmla="*/ 949387 h 19679"/>
                <a:gd name="T2" fmla="*/ 865143 w 19679"/>
                <a:gd name="T3" fmla="*/ 949387 h 19679"/>
                <a:gd name="T4" fmla="*/ 865143 w 19679"/>
                <a:gd name="T5" fmla="*/ 949387 h 19679"/>
                <a:gd name="T6" fmla="*/ 865143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0EA3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64" name="AutoShape 26"/>
            <p:cNvSpPr>
              <a:spLocks/>
            </p:cNvSpPr>
            <p:nvPr/>
          </p:nvSpPr>
          <p:spPr bwMode="auto">
            <a:xfrm>
              <a:off x="9588776" y="2462372"/>
              <a:ext cx="252934" cy="354960"/>
            </a:xfrm>
            <a:custGeom>
              <a:avLst/>
              <a:gdLst>
                <a:gd name="T0" fmla="*/ 333375 w 21600"/>
                <a:gd name="T1" fmla="*/ 455490 h 21600"/>
                <a:gd name="T2" fmla="*/ 333375 w 21600"/>
                <a:gd name="T3" fmla="*/ 455490 h 21600"/>
                <a:gd name="T4" fmla="*/ 333375 w 21600"/>
                <a:gd name="T5" fmla="*/ 455490 h 21600"/>
                <a:gd name="T6" fmla="*/ 333375 w 21600"/>
                <a:gd name="T7" fmla="*/ 4554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9262" y="20809"/>
                  </a:moveTo>
                  <a:lnTo>
                    <a:pt x="2338" y="20809"/>
                  </a:lnTo>
                  <a:cubicBezTo>
                    <a:pt x="1644" y="20809"/>
                    <a:pt x="1079" y="20395"/>
                    <a:pt x="1079" y="19886"/>
                  </a:cubicBezTo>
                  <a:cubicBezTo>
                    <a:pt x="1079" y="19223"/>
                    <a:pt x="1397" y="18156"/>
                    <a:pt x="1775" y="17547"/>
                  </a:cubicBezTo>
                  <a:lnTo>
                    <a:pt x="8274" y="8814"/>
                  </a:lnTo>
                  <a:lnTo>
                    <a:pt x="8274" y="3994"/>
                  </a:lnTo>
                  <a:lnTo>
                    <a:pt x="13326" y="3994"/>
                  </a:lnTo>
                  <a:lnTo>
                    <a:pt x="13326" y="8814"/>
                  </a:lnTo>
                  <a:lnTo>
                    <a:pt x="19825" y="17547"/>
                  </a:lnTo>
                  <a:cubicBezTo>
                    <a:pt x="20203" y="18156"/>
                    <a:pt x="20521" y="19223"/>
                    <a:pt x="20521" y="19886"/>
                  </a:cubicBezTo>
                  <a:cubicBezTo>
                    <a:pt x="20521" y="20395"/>
                    <a:pt x="19956" y="20809"/>
                    <a:pt x="19262" y="20809"/>
                  </a:cubicBezTo>
                  <a:close/>
                  <a:moveTo>
                    <a:pt x="6932" y="2807"/>
                  </a:moveTo>
                  <a:lnTo>
                    <a:pt x="6932" y="1187"/>
                  </a:lnTo>
                  <a:cubicBezTo>
                    <a:pt x="6932" y="969"/>
                    <a:pt x="7174" y="791"/>
                    <a:pt x="7472" y="791"/>
                  </a:cubicBezTo>
                  <a:lnTo>
                    <a:pt x="14128" y="791"/>
                  </a:lnTo>
                  <a:cubicBezTo>
                    <a:pt x="14426" y="791"/>
                    <a:pt x="14668" y="969"/>
                    <a:pt x="14668" y="1187"/>
                  </a:cubicBezTo>
                  <a:lnTo>
                    <a:pt x="14668" y="2807"/>
                  </a:lnTo>
                  <a:cubicBezTo>
                    <a:pt x="14668" y="3026"/>
                    <a:pt x="14426" y="3203"/>
                    <a:pt x="14128" y="3203"/>
                  </a:cubicBezTo>
                  <a:lnTo>
                    <a:pt x="7472" y="3203"/>
                  </a:lnTo>
                  <a:cubicBezTo>
                    <a:pt x="7174" y="3203"/>
                    <a:pt x="6932" y="3026"/>
                    <a:pt x="6932" y="2807"/>
                  </a:cubicBezTo>
                  <a:close/>
                  <a:moveTo>
                    <a:pt x="20797" y="17204"/>
                  </a:moveTo>
                  <a:lnTo>
                    <a:pt x="14405" y="8612"/>
                  </a:lnTo>
                  <a:lnTo>
                    <a:pt x="14405" y="3973"/>
                  </a:lnTo>
                  <a:cubicBezTo>
                    <a:pt x="15165" y="3877"/>
                    <a:pt x="15747" y="3392"/>
                    <a:pt x="15747" y="2807"/>
                  </a:cubicBezTo>
                  <a:lnTo>
                    <a:pt x="15747" y="1187"/>
                  </a:lnTo>
                  <a:cubicBezTo>
                    <a:pt x="15747" y="532"/>
                    <a:pt x="15021" y="0"/>
                    <a:pt x="14128" y="0"/>
                  </a:cubicBezTo>
                  <a:lnTo>
                    <a:pt x="7472" y="0"/>
                  </a:lnTo>
                  <a:cubicBezTo>
                    <a:pt x="6579" y="0"/>
                    <a:pt x="5853" y="532"/>
                    <a:pt x="5853" y="1187"/>
                  </a:cubicBezTo>
                  <a:lnTo>
                    <a:pt x="5853" y="2807"/>
                  </a:lnTo>
                  <a:cubicBezTo>
                    <a:pt x="5853" y="3392"/>
                    <a:pt x="6435" y="3877"/>
                    <a:pt x="7195" y="3973"/>
                  </a:cubicBezTo>
                  <a:lnTo>
                    <a:pt x="7195" y="8612"/>
                  </a:lnTo>
                  <a:lnTo>
                    <a:pt x="819" y="17180"/>
                  </a:lnTo>
                  <a:lnTo>
                    <a:pt x="803" y="17204"/>
                  </a:lnTo>
                  <a:cubicBezTo>
                    <a:pt x="353" y="17920"/>
                    <a:pt x="0" y="19098"/>
                    <a:pt x="0" y="19886"/>
                  </a:cubicBezTo>
                  <a:cubicBezTo>
                    <a:pt x="0" y="20831"/>
                    <a:pt x="1049" y="21600"/>
                    <a:pt x="2338" y="21600"/>
                  </a:cubicBezTo>
                  <a:lnTo>
                    <a:pt x="19262" y="21600"/>
                  </a:lnTo>
                  <a:cubicBezTo>
                    <a:pt x="20551" y="21600"/>
                    <a:pt x="21600" y="20831"/>
                    <a:pt x="21600" y="19886"/>
                  </a:cubicBezTo>
                  <a:cubicBezTo>
                    <a:pt x="21600" y="19098"/>
                    <a:pt x="21247" y="17920"/>
                    <a:pt x="20797" y="17204"/>
                  </a:cubicBezTo>
                  <a:close/>
                  <a:moveTo>
                    <a:pt x="9870" y="16630"/>
                  </a:moveTo>
                  <a:cubicBezTo>
                    <a:pt x="9655" y="16630"/>
                    <a:pt x="9480" y="16501"/>
                    <a:pt x="9480" y="16344"/>
                  </a:cubicBezTo>
                  <a:cubicBezTo>
                    <a:pt x="9480" y="16186"/>
                    <a:pt x="9655" y="16058"/>
                    <a:pt x="9870" y="16058"/>
                  </a:cubicBezTo>
                  <a:cubicBezTo>
                    <a:pt x="10085" y="16058"/>
                    <a:pt x="10260" y="16186"/>
                    <a:pt x="10260" y="16344"/>
                  </a:cubicBezTo>
                  <a:cubicBezTo>
                    <a:pt x="10260" y="16501"/>
                    <a:pt x="10085" y="16630"/>
                    <a:pt x="9870" y="16630"/>
                  </a:cubicBezTo>
                  <a:close/>
                  <a:moveTo>
                    <a:pt x="9870" y="15267"/>
                  </a:moveTo>
                  <a:cubicBezTo>
                    <a:pt x="9060" y="15267"/>
                    <a:pt x="8401" y="15750"/>
                    <a:pt x="8401" y="16344"/>
                  </a:cubicBezTo>
                  <a:cubicBezTo>
                    <a:pt x="8401" y="16938"/>
                    <a:pt x="9060" y="17421"/>
                    <a:pt x="9870" y="17421"/>
                  </a:cubicBezTo>
                  <a:cubicBezTo>
                    <a:pt x="10680" y="17421"/>
                    <a:pt x="11340" y="16938"/>
                    <a:pt x="11340" y="16344"/>
                  </a:cubicBezTo>
                  <a:cubicBezTo>
                    <a:pt x="11340" y="15750"/>
                    <a:pt x="10680" y="15267"/>
                    <a:pt x="9870" y="15267"/>
                  </a:cubicBezTo>
                  <a:close/>
                  <a:moveTo>
                    <a:pt x="14585" y="18402"/>
                  </a:moveTo>
                  <a:cubicBezTo>
                    <a:pt x="13891" y="18402"/>
                    <a:pt x="13326" y="17988"/>
                    <a:pt x="13326" y="17479"/>
                  </a:cubicBezTo>
                  <a:cubicBezTo>
                    <a:pt x="13326" y="16970"/>
                    <a:pt x="13891" y="16556"/>
                    <a:pt x="14585" y="16556"/>
                  </a:cubicBezTo>
                  <a:cubicBezTo>
                    <a:pt x="15279" y="16556"/>
                    <a:pt x="15844" y="16970"/>
                    <a:pt x="15844" y="17479"/>
                  </a:cubicBezTo>
                  <a:cubicBezTo>
                    <a:pt x="15844" y="17988"/>
                    <a:pt x="15279" y="18402"/>
                    <a:pt x="14585" y="18402"/>
                  </a:cubicBezTo>
                  <a:close/>
                  <a:moveTo>
                    <a:pt x="14585" y="15765"/>
                  </a:moveTo>
                  <a:cubicBezTo>
                    <a:pt x="13296" y="15765"/>
                    <a:pt x="12247" y="16534"/>
                    <a:pt x="12247" y="17479"/>
                  </a:cubicBezTo>
                  <a:cubicBezTo>
                    <a:pt x="12247" y="18424"/>
                    <a:pt x="13296" y="19193"/>
                    <a:pt x="14585" y="19193"/>
                  </a:cubicBezTo>
                  <a:cubicBezTo>
                    <a:pt x="15874" y="19193"/>
                    <a:pt x="16923" y="18424"/>
                    <a:pt x="16923" y="17479"/>
                  </a:cubicBezTo>
                  <a:cubicBezTo>
                    <a:pt x="16923" y="16534"/>
                    <a:pt x="15874" y="15765"/>
                    <a:pt x="14585" y="15765"/>
                  </a:cubicBezTo>
                  <a:close/>
                  <a:moveTo>
                    <a:pt x="12426" y="14106"/>
                  </a:moveTo>
                  <a:cubicBezTo>
                    <a:pt x="11732" y="14106"/>
                    <a:pt x="11167" y="13692"/>
                    <a:pt x="11167" y="13183"/>
                  </a:cubicBezTo>
                  <a:cubicBezTo>
                    <a:pt x="11167" y="12674"/>
                    <a:pt x="11732" y="12260"/>
                    <a:pt x="12426" y="12260"/>
                  </a:cubicBezTo>
                  <a:cubicBezTo>
                    <a:pt x="13121" y="12260"/>
                    <a:pt x="13685" y="12674"/>
                    <a:pt x="13685" y="13183"/>
                  </a:cubicBezTo>
                  <a:cubicBezTo>
                    <a:pt x="13685" y="13692"/>
                    <a:pt x="13121" y="14106"/>
                    <a:pt x="12426" y="14106"/>
                  </a:cubicBezTo>
                  <a:close/>
                  <a:moveTo>
                    <a:pt x="12426" y="11469"/>
                  </a:moveTo>
                  <a:cubicBezTo>
                    <a:pt x="11137" y="11469"/>
                    <a:pt x="10088" y="12238"/>
                    <a:pt x="10088" y="13183"/>
                  </a:cubicBezTo>
                  <a:cubicBezTo>
                    <a:pt x="10088" y="14128"/>
                    <a:pt x="11137" y="14897"/>
                    <a:pt x="12426" y="14897"/>
                  </a:cubicBezTo>
                  <a:cubicBezTo>
                    <a:pt x="13716" y="14897"/>
                    <a:pt x="14765" y="14128"/>
                    <a:pt x="14765" y="13183"/>
                  </a:cubicBezTo>
                  <a:cubicBezTo>
                    <a:pt x="14765" y="12238"/>
                    <a:pt x="13716" y="11469"/>
                    <a:pt x="12426" y="11469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65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6151368" y="3141064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66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8828117" y="3141064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67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6151368" y="5026455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68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8828117" y="5026455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9210119"/>
      </p:ext>
    </p:extLst>
  </p:cSld>
  <p:clrMapOvr>
    <a:masterClrMapping/>
  </p:clrMapOvr>
  <p:transition spd="slow" advClick="0" advTm="0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14A9A3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36611" y="2032141"/>
            <a:ext cx="11022525" cy="3530459"/>
            <a:chOff x="836611" y="2032141"/>
            <a:chExt cx="11022525" cy="3530459"/>
          </a:xfrm>
        </p:grpSpPr>
        <p:grpSp>
          <p:nvGrpSpPr>
            <p:cNvPr id="8" name="Group 4"/>
            <p:cNvGrpSpPr/>
            <p:nvPr/>
          </p:nvGrpSpPr>
          <p:grpSpPr>
            <a:xfrm>
              <a:off x="5610408" y="2273796"/>
              <a:ext cx="6248728" cy="3288804"/>
              <a:chOff x="3256136" y="1563638"/>
              <a:chExt cx="6500440" cy="288032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9" name="Group 5"/>
              <p:cNvGrpSpPr/>
              <p:nvPr/>
            </p:nvGrpSpPr>
            <p:grpSpPr>
              <a:xfrm>
                <a:off x="4860032" y="1563638"/>
                <a:ext cx="4752528" cy="720080"/>
                <a:chOff x="4860032" y="1563638"/>
                <a:chExt cx="4752528" cy="720080"/>
              </a:xfrm>
            </p:grpSpPr>
            <p:sp>
              <p:nvSpPr>
                <p:cNvPr id="19" name="Parallelogram 15"/>
                <p:cNvSpPr/>
                <p:nvPr/>
              </p:nvSpPr>
              <p:spPr>
                <a:xfrm>
                  <a:off x="4860032" y="1563638"/>
                  <a:ext cx="4752528" cy="720080"/>
                </a:xfrm>
                <a:prstGeom prst="parallelogram">
                  <a:avLst>
                    <a:gd name="adj" fmla="val 32598"/>
                  </a:avLst>
                </a:prstGeom>
                <a:solidFill>
                  <a:srgbClr val="F8CCC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Parallelogram 16"/>
                <p:cNvSpPr/>
                <p:nvPr/>
              </p:nvSpPr>
              <p:spPr>
                <a:xfrm>
                  <a:off x="4932040" y="1563638"/>
                  <a:ext cx="4392488" cy="648072"/>
                </a:xfrm>
                <a:prstGeom prst="parallelogram">
                  <a:avLst/>
                </a:prstGeom>
                <a:solidFill>
                  <a:srgbClr val="F4AEB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0" name="Group 6"/>
              <p:cNvGrpSpPr/>
              <p:nvPr/>
            </p:nvGrpSpPr>
            <p:grpSpPr>
              <a:xfrm>
                <a:off x="4283968" y="2283718"/>
                <a:ext cx="5400600" cy="720080"/>
                <a:chOff x="4860032" y="1563638"/>
                <a:chExt cx="4752528" cy="720080"/>
              </a:xfrm>
            </p:grpSpPr>
            <p:sp>
              <p:nvSpPr>
                <p:cNvPr id="17" name="Parallelogram 13"/>
                <p:cNvSpPr/>
                <p:nvPr/>
              </p:nvSpPr>
              <p:spPr>
                <a:xfrm>
                  <a:off x="4860032" y="1563638"/>
                  <a:ext cx="4752528" cy="720080"/>
                </a:xfrm>
                <a:prstGeom prst="parallelogram">
                  <a:avLst>
                    <a:gd name="adj" fmla="val 32598"/>
                  </a:avLst>
                </a:prstGeom>
                <a:solidFill>
                  <a:srgbClr val="F4F16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Parallelogram 14"/>
                <p:cNvSpPr/>
                <p:nvPr/>
              </p:nvSpPr>
              <p:spPr>
                <a:xfrm>
                  <a:off x="4932040" y="1563638"/>
                  <a:ext cx="4392488" cy="648072"/>
                </a:xfrm>
                <a:prstGeom prst="parallelogram">
                  <a:avLst/>
                </a:prstGeom>
                <a:solidFill>
                  <a:srgbClr val="F0EA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" name="Group 7"/>
              <p:cNvGrpSpPr/>
              <p:nvPr/>
            </p:nvGrpSpPr>
            <p:grpSpPr>
              <a:xfrm>
                <a:off x="3779912" y="3003798"/>
                <a:ext cx="5976664" cy="720080"/>
                <a:chOff x="4860032" y="1563638"/>
                <a:chExt cx="4752528" cy="720080"/>
              </a:xfrm>
            </p:grpSpPr>
            <p:sp>
              <p:nvSpPr>
                <p:cNvPr id="15" name="Parallelogram 11"/>
                <p:cNvSpPr/>
                <p:nvPr/>
              </p:nvSpPr>
              <p:spPr>
                <a:xfrm>
                  <a:off x="4860032" y="1563638"/>
                  <a:ext cx="4752528" cy="720080"/>
                </a:xfrm>
                <a:prstGeom prst="parallelogram">
                  <a:avLst>
                    <a:gd name="adj" fmla="val 32598"/>
                  </a:avLst>
                </a:prstGeom>
                <a:solidFill>
                  <a:srgbClr val="AED4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Parallelogram 12"/>
                <p:cNvSpPr/>
                <p:nvPr/>
              </p:nvSpPr>
              <p:spPr>
                <a:xfrm>
                  <a:off x="4932040" y="1563638"/>
                  <a:ext cx="4392488" cy="648072"/>
                </a:xfrm>
                <a:prstGeom prst="parallelogram">
                  <a:avLst/>
                </a:prstGeom>
                <a:solidFill>
                  <a:srgbClr val="8AC1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2" name="Group 8"/>
              <p:cNvGrpSpPr/>
              <p:nvPr/>
            </p:nvGrpSpPr>
            <p:grpSpPr>
              <a:xfrm>
                <a:off x="3256136" y="3723878"/>
                <a:ext cx="6500440" cy="720080"/>
                <a:chOff x="4860032" y="1563638"/>
                <a:chExt cx="4752528" cy="720080"/>
              </a:xfrm>
            </p:grpSpPr>
            <p:sp>
              <p:nvSpPr>
                <p:cNvPr id="13" name="Parallelogram 9"/>
                <p:cNvSpPr/>
                <p:nvPr/>
              </p:nvSpPr>
              <p:spPr>
                <a:xfrm>
                  <a:off x="4860032" y="1563638"/>
                  <a:ext cx="4752528" cy="720080"/>
                </a:xfrm>
                <a:prstGeom prst="parallelogram">
                  <a:avLst>
                    <a:gd name="adj" fmla="val 32598"/>
                  </a:avLst>
                </a:prstGeom>
                <a:solidFill>
                  <a:srgbClr val="18CEC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Parallelogram 10"/>
                <p:cNvSpPr/>
                <p:nvPr/>
              </p:nvSpPr>
              <p:spPr>
                <a:xfrm>
                  <a:off x="4932040" y="1563638"/>
                  <a:ext cx="4392488" cy="648072"/>
                </a:xfrm>
                <a:prstGeom prst="parallelogram">
                  <a:avLst/>
                </a:prstGeom>
                <a:solidFill>
                  <a:srgbClr val="14A9A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33" name="组合 32"/>
            <p:cNvGrpSpPr/>
            <p:nvPr/>
          </p:nvGrpSpPr>
          <p:grpSpPr>
            <a:xfrm>
              <a:off x="836611" y="2032141"/>
              <a:ext cx="4459162" cy="3530459"/>
              <a:chOff x="1540111" y="2056634"/>
              <a:chExt cx="4459162" cy="3530459"/>
            </a:xfrm>
          </p:grpSpPr>
          <p:sp>
            <p:nvSpPr>
              <p:cNvPr id="34" name="AutoShape 4"/>
              <p:cNvSpPr>
                <a:spLocks/>
              </p:cNvSpPr>
              <p:nvPr/>
            </p:nvSpPr>
            <p:spPr bwMode="auto">
              <a:xfrm>
                <a:off x="1540112" y="4014928"/>
                <a:ext cx="656424" cy="674058"/>
              </a:xfrm>
              <a:custGeom>
                <a:avLst/>
                <a:gdLst>
                  <a:gd name="T0" fmla="*/ 865144 w 19679"/>
                  <a:gd name="T1" fmla="*/ 949387 h 19679"/>
                  <a:gd name="T2" fmla="*/ 865144 w 19679"/>
                  <a:gd name="T3" fmla="*/ 949387 h 19679"/>
                  <a:gd name="T4" fmla="*/ 865144 w 19679"/>
                  <a:gd name="T5" fmla="*/ 949387 h 19679"/>
                  <a:gd name="T6" fmla="*/ 865144 w 19679"/>
                  <a:gd name="T7" fmla="*/ 949387 h 196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8AC1EA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35" name="AutoShape 5"/>
              <p:cNvSpPr>
                <a:spLocks/>
              </p:cNvSpPr>
              <p:nvPr/>
            </p:nvSpPr>
            <p:spPr bwMode="auto">
              <a:xfrm>
                <a:off x="1689008" y="4165666"/>
                <a:ext cx="360130" cy="371042"/>
              </a:xfrm>
              <a:custGeom>
                <a:avLst/>
                <a:gdLst>
                  <a:gd name="T0" fmla="*/ 474663 w 21600"/>
                  <a:gd name="T1" fmla="*/ 476121 h 21600"/>
                  <a:gd name="T2" fmla="*/ 474663 w 21600"/>
                  <a:gd name="T3" fmla="*/ 476121 h 21600"/>
                  <a:gd name="T4" fmla="*/ 474663 w 21600"/>
                  <a:gd name="T5" fmla="*/ 476121 h 21600"/>
                  <a:gd name="T6" fmla="*/ 474663 w 21600"/>
                  <a:gd name="T7" fmla="*/ 47612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7027"/>
                    </a:moveTo>
                    <a:cubicBezTo>
                      <a:pt x="8719" y="7027"/>
                      <a:pt x="7027" y="8719"/>
                      <a:pt x="7027" y="10800"/>
                    </a:cubicBezTo>
                    <a:cubicBezTo>
                      <a:pt x="7027" y="12881"/>
                      <a:pt x="8719" y="14573"/>
                      <a:pt x="10800" y="14573"/>
                    </a:cubicBezTo>
                    <a:cubicBezTo>
                      <a:pt x="12881" y="14573"/>
                      <a:pt x="14573" y="12881"/>
                      <a:pt x="14573" y="10800"/>
                    </a:cubicBezTo>
                    <a:cubicBezTo>
                      <a:pt x="14573" y="8719"/>
                      <a:pt x="12881" y="7027"/>
                      <a:pt x="10800" y="7027"/>
                    </a:cubicBezTo>
                    <a:close/>
                    <a:moveTo>
                      <a:pt x="10800" y="15354"/>
                    </a:moveTo>
                    <a:cubicBezTo>
                      <a:pt x="8289" y="15354"/>
                      <a:pt x="6246" y="13311"/>
                      <a:pt x="6246" y="10800"/>
                    </a:cubicBezTo>
                    <a:cubicBezTo>
                      <a:pt x="6246" y="8289"/>
                      <a:pt x="8289" y="6246"/>
                      <a:pt x="10800" y="6246"/>
                    </a:cubicBezTo>
                    <a:cubicBezTo>
                      <a:pt x="13311" y="6246"/>
                      <a:pt x="15354" y="8289"/>
                      <a:pt x="15354" y="10800"/>
                    </a:cubicBezTo>
                    <a:cubicBezTo>
                      <a:pt x="15354" y="13311"/>
                      <a:pt x="13311" y="15354"/>
                      <a:pt x="10800" y="15354"/>
                    </a:cubicBezTo>
                    <a:close/>
                    <a:moveTo>
                      <a:pt x="6509" y="17483"/>
                    </a:moveTo>
                    <a:lnTo>
                      <a:pt x="6770" y="17637"/>
                    </a:lnTo>
                    <a:cubicBezTo>
                      <a:pt x="7412" y="18017"/>
                      <a:pt x="8101" y="18303"/>
                      <a:pt x="8815" y="18488"/>
                    </a:cubicBezTo>
                    <a:lnTo>
                      <a:pt x="9108" y="18563"/>
                    </a:lnTo>
                    <a:lnTo>
                      <a:pt x="9108" y="20585"/>
                    </a:lnTo>
                    <a:cubicBezTo>
                      <a:pt x="9108" y="20712"/>
                      <a:pt x="9216" y="20819"/>
                      <a:pt x="9343" y="20819"/>
                    </a:cubicBezTo>
                    <a:lnTo>
                      <a:pt x="12257" y="20819"/>
                    </a:lnTo>
                    <a:cubicBezTo>
                      <a:pt x="12384" y="20819"/>
                      <a:pt x="12492" y="20712"/>
                      <a:pt x="12492" y="20585"/>
                    </a:cubicBezTo>
                    <a:lnTo>
                      <a:pt x="12492" y="18563"/>
                    </a:lnTo>
                    <a:lnTo>
                      <a:pt x="12785" y="18488"/>
                    </a:lnTo>
                    <a:cubicBezTo>
                      <a:pt x="13499" y="18303"/>
                      <a:pt x="14188" y="18017"/>
                      <a:pt x="14830" y="17637"/>
                    </a:cubicBezTo>
                    <a:lnTo>
                      <a:pt x="15091" y="17483"/>
                    </a:lnTo>
                    <a:lnTo>
                      <a:pt x="16523" y="18915"/>
                    </a:lnTo>
                    <a:cubicBezTo>
                      <a:pt x="16611" y="19003"/>
                      <a:pt x="16767" y="19002"/>
                      <a:pt x="16854" y="18915"/>
                    </a:cubicBezTo>
                    <a:lnTo>
                      <a:pt x="18915" y="16854"/>
                    </a:lnTo>
                    <a:cubicBezTo>
                      <a:pt x="18959" y="16810"/>
                      <a:pt x="18983" y="16751"/>
                      <a:pt x="18983" y="16688"/>
                    </a:cubicBezTo>
                    <a:cubicBezTo>
                      <a:pt x="18983" y="16625"/>
                      <a:pt x="18959" y="16567"/>
                      <a:pt x="18915" y="16523"/>
                    </a:cubicBezTo>
                    <a:lnTo>
                      <a:pt x="17483" y="15091"/>
                    </a:lnTo>
                    <a:lnTo>
                      <a:pt x="17637" y="14831"/>
                    </a:lnTo>
                    <a:cubicBezTo>
                      <a:pt x="18018" y="14187"/>
                      <a:pt x="18304" y="13498"/>
                      <a:pt x="18488" y="12785"/>
                    </a:cubicBezTo>
                    <a:lnTo>
                      <a:pt x="18563" y="12492"/>
                    </a:lnTo>
                    <a:lnTo>
                      <a:pt x="20585" y="12492"/>
                    </a:lnTo>
                    <a:cubicBezTo>
                      <a:pt x="20712" y="12492"/>
                      <a:pt x="20819" y="12384"/>
                      <a:pt x="20819" y="12258"/>
                    </a:cubicBezTo>
                    <a:lnTo>
                      <a:pt x="20819" y="9343"/>
                    </a:lnTo>
                    <a:cubicBezTo>
                      <a:pt x="20819" y="9216"/>
                      <a:pt x="20712" y="9108"/>
                      <a:pt x="20585" y="9108"/>
                    </a:cubicBezTo>
                    <a:lnTo>
                      <a:pt x="18563" y="9108"/>
                    </a:lnTo>
                    <a:lnTo>
                      <a:pt x="18488" y="8815"/>
                    </a:lnTo>
                    <a:cubicBezTo>
                      <a:pt x="18304" y="8101"/>
                      <a:pt x="18017" y="7413"/>
                      <a:pt x="17637" y="6770"/>
                    </a:cubicBezTo>
                    <a:lnTo>
                      <a:pt x="17483" y="6509"/>
                    </a:lnTo>
                    <a:lnTo>
                      <a:pt x="18915" y="5077"/>
                    </a:lnTo>
                    <a:cubicBezTo>
                      <a:pt x="18959" y="5033"/>
                      <a:pt x="18983" y="4975"/>
                      <a:pt x="18983" y="4912"/>
                    </a:cubicBezTo>
                    <a:cubicBezTo>
                      <a:pt x="18983" y="4849"/>
                      <a:pt x="18959" y="4790"/>
                      <a:pt x="18915" y="4746"/>
                    </a:cubicBezTo>
                    <a:lnTo>
                      <a:pt x="16854" y="2685"/>
                    </a:lnTo>
                    <a:cubicBezTo>
                      <a:pt x="16766" y="2597"/>
                      <a:pt x="16610" y="2597"/>
                      <a:pt x="16523" y="2685"/>
                    </a:cubicBezTo>
                    <a:lnTo>
                      <a:pt x="15091" y="4117"/>
                    </a:lnTo>
                    <a:lnTo>
                      <a:pt x="14830" y="3963"/>
                    </a:lnTo>
                    <a:cubicBezTo>
                      <a:pt x="14186" y="3582"/>
                      <a:pt x="13498" y="3296"/>
                      <a:pt x="12785" y="3113"/>
                    </a:cubicBezTo>
                    <a:lnTo>
                      <a:pt x="12492" y="3038"/>
                    </a:lnTo>
                    <a:lnTo>
                      <a:pt x="12492" y="1015"/>
                    </a:lnTo>
                    <a:cubicBezTo>
                      <a:pt x="12492" y="888"/>
                      <a:pt x="12384" y="781"/>
                      <a:pt x="12257" y="781"/>
                    </a:cubicBezTo>
                    <a:lnTo>
                      <a:pt x="9343" y="781"/>
                    </a:lnTo>
                    <a:cubicBezTo>
                      <a:pt x="9216" y="781"/>
                      <a:pt x="9108" y="888"/>
                      <a:pt x="9108" y="1015"/>
                    </a:cubicBezTo>
                    <a:lnTo>
                      <a:pt x="9108" y="3038"/>
                    </a:lnTo>
                    <a:lnTo>
                      <a:pt x="8815" y="3113"/>
                    </a:lnTo>
                    <a:cubicBezTo>
                      <a:pt x="8102" y="3296"/>
                      <a:pt x="7413" y="3582"/>
                      <a:pt x="6770" y="3963"/>
                    </a:cubicBezTo>
                    <a:lnTo>
                      <a:pt x="6509" y="4117"/>
                    </a:lnTo>
                    <a:lnTo>
                      <a:pt x="5077" y="2685"/>
                    </a:lnTo>
                    <a:cubicBezTo>
                      <a:pt x="4989" y="2597"/>
                      <a:pt x="4833" y="2598"/>
                      <a:pt x="4746" y="2685"/>
                    </a:cubicBezTo>
                    <a:lnTo>
                      <a:pt x="2685" y="4746"/>
                    </a:lnTo>
                    <a:cubicBezTo>
                      <a:pt x="2595" y="4836"/>
                      <a:pt x="2595" y="4988"/>
                      <a:pt x="2685" y="5077"/>
                    </a:cubicBezTo>
                    <a:lnTo>
                      <a:pt x="4117" y="6509"/>
                    </a:lnTo>
                    <a:lnTo>
                      <a:pt x="3963" y="6770"/>
                    </a:lnTo>
                    <a:cubicBezTo>
                      <a:pt x="3582" y="7414"/>
                      <a:pt x="3296" y="8102"/>
                      <a:pt x="3112" y="8815"/>
                    </a:cubicBezTo>
                    <a:lnTo>
                      <a:pt x="3037" y="9108"/>
                    </a:lnTo>
                    <a:lnTo>
                      <a:pt x="1015" y="9108"/>
                    </a:lnTo>
                    <a:cubicBezTo>
                      <a:pt x="888" y="9108"/>
                      <a:pt x="781" y="9216"/>
                      <a:pt x="781" y="9343"/>
                    </a:cubicBezTo>
                    <a:lnTo>
                      <a:pt x="781" y="12258"/>
                    </a:lnTo>
                    <a:cubicBezTo>
                      <a:pt x="781" y="12384"/>
                      <a:pt x="888" y="12492"/>
                      <a:pt x="1015" y="12492"/>
                    </a:cubicBezTo>
                    <a:lnTo>
                      <a:pt x="3037" y="12492"/>
                    </a:lnTo>
                    <a:lnTo>
                      <a:pt x="3112" y="12785"/>
                    </a:lnTo>
                    <a:cubicBezTo>
                      <a:pt x="3296" y="13498"/>
                      <a:pt x="3582" y="14187"/>
                      <a:pt x="3963" y="14831"/>
                    </a:cubicBezTo>
                    <a:lnTo>
                      <a:pt x="4117" y="15091"/>
                    </a:lnTo>
                    <a:lnTo>
                      <a:pt x="2685" y="16523"/>
                    </a:lnTo>
                    <a:cubicBezTo>
                      <a:pt x="2641" y="16567"/>
                      <a:pt x="2617" y="16626"/>
                      <a:pt x="2617" y="16689"/>
                    </a:cubicBezTo>
                    <a:cubicBezTo>
                      <a:pt x="2617" y="16752"/>
                      <a:pt x="2641" y="16811"/>
                      <a:pt x="2685" y="16854"/>
                    </a:cubicBezTo>
                    <a:lnTo>
                      <a:pt x="4746" y="18916"/>
                    </a:lnTo>
                    <a:cubicBezTo>
                      <a:pt x="4833" y="19003"/>
                      <a:pt x="4990" y="19003"/>
                      <a:pt x="5076" y="18916"/>
                    </a:cubicBezTo>
                    <a:cubicBezTo>
                      <a:pt x="5076" y="18916"/>
                      <a:pt x="6509" y="17483"/>
                      <a:pt x="6509" y="17483"/>
                    </a:cubicBezTo>
                    <a:close/>
                    <a:moveTo>
                      <a:pt x="12257" y="21600"/>
                    </a:moveTo>
                    <a:lnTo>
                      <a:pt x="9343" y="21600"/>
                    </a:lnTo>
                    <a:cubicBezTo>
                      <a:pt x="8783" y="21600"/>
                      <a:pt x="8328" y="21145"/>
                      <a:pt x="8328" y="20585"/>
                    </a:cubicBezTo>
                    <a:lnTo>
                      <a:pt x="8328" y="19163"/>
                    </a:lnTo>
                    <a:cubicBezTo>
                      <a:pt x="7743" y="18989"/>
                      <a:pt x="7176" y="18754"/>
                      <a:pt x="6637" y="18460"/>
                    </a:cubicBezTo>
                    <a:lnTo>
                      <a:pt x="5629" y="19467"/>
                    </a:lnTo>
                    <a:cubicBezTo>
                      <a:pt x="5247" y="19850"/>
                      <a:pt x="4576" y="19850"/>
                      <a:pt x="4194" y="19467"/>
                    </a:cubicBezTo>
                    <a:lnTo>
                      <a:pt x="2133" y="17406"/>
                    </a:lnTo>
                    <a:cubicBezTo>
                      <a:pt x="1941" y="17215"/>
                      <a:pt x="1836" y="16960"/>
                      <a:pt x="1836" y="16689"/>
                    </a:cubicBezTo>
                    <a:cubicBezTo>
                      <a:pt x="1836" y="16417"/>
                      <a:pt x="1942" y="16162"/>
                      <a:pt x="2133" y="15971"/>
                    </a:cubicBezTo>
                    <a:lnTo>
                      <a:pt x="3140" y="14963"/>
                    </a:lnTo>
                    <a:cubicBezTo>
                      <a:pt x="2846" y="14423"/>
                      <a:pt x="2610" y="13857"/>
                      <a:pt x="2437" y="13272"/>
                    </a:cubicBezTo>
                    <a:lnTo>
                      <a:pt x="1015" y="13272"/>
                    </a:lnTo>
                    <a:cubicBezTo>
                      <a:pt x="455" y="13272"/>
                      <a:pt x="0" y="12817"/>
                      <a:pt x="0" y="12258"/>
                    </a:cubicBezTo>
                    <a:lnTo>
                      <a:pt x="0" y="9343"/>
                    </a:lnTo>
                    <a:cubicBezTo>
                      <a:pt x="0" y="8783"/>
                      <a:pt x="455" y="8328"/>
                      <a:pt x="1015" y="8328"/>
                    </a:cubicBezTo>
                    <a:lnTo>
                      <a:pt x="2437" y="8328"/>
                    </a:lnTo>
                    <a:cubicBezTo>
                      <a:pt x="2610" y="7744"/>
                      <a:pt x="2846" y="7177"/>
                      <a:pt x="3140" y="6637"/>
                    </a:cubicBezTo>
                    <a:lnTo>
                      <a:pt x="2133" y="5629"/>
                    </a:lnTo>
                    <a:cubicBezTo>
                      <a:pt x="1737" y="5234"/>
                      <a:pt x="1737" y="4590"/>
                      <a:pt x="2133" y="4194"/>
                    </a:cubicBezTo>
                    <a:lnTo>
                      <a:pt x="4194" y="2133"/>
                    </a:lnTo>
                    <a:cubicBezTo>
                      <a:pt x="4575" y="1751"/>
                      <a:pt x="5246" y="1751"/>
                      <a:pt x="5629" y="2133"/>
                    </a:cubicBezTo>
                    <a:lnTo>
                      <a:pt x="6637" y="3141"/>
                    </a:lnTo>
                    <a:cubicBezTo>
                      <a:pt x="7177" y="2846"/>
                      <a:pt x="7743" y="2611"/>
                      <a:pt x="8328" y="2438"/>
                    </a:cubicBezTo>
                    <a:lnTo>
                      <a:pt x="8328" y="1015"/>
                    </a:lnTo>
                    <a:cubicBezTo>
                      <a:pt x="8328" y="455"/>
                      <a:pt x="8783" y="0"/>
                      <a:pt x="9343" y="0"/>
                    </a:cubicBezTo>
                    <a:lnTo>
                      <a:pt x="12257" y="0"/>
                    </a:lnTo>
                    <a:cubicBezTo>
                      <a:pt x="12817" y="0"/>
                      <a:pt x="13272" y="455"/>
                      <a:pt x="13272" y="1015"/>
                    </a:cubicBezTo>
                    <a:lnTo>
                      <a:pt x="13272" y="2438"/>
                    </a:lnTo>
                    <a:cubicBezTo>
                      <a:pt x="13856" y="2610"/>
                      <a:pt x="14423" y="2846"/>
                      <a:pt x="14963" y="3140"/>
                    </a:cubicBezTo>
                    <a:lnTo>
                      <a:pt x="15971" y="2133"/>
                    </a:lnTo>
                    <a:cubicBezTo>
                      <a:pt x="16162" y="1942"/>
                      <a:pt x="16417" y="1836"/>
                      <a:pt x="16688" y="1836"/>
                    </a:cubicBezTo>
                    <a:cubicBezTo>
                      <a:pt x="16960" y="1836"/>
                      <a:pt x="17215" y="1942"/>
                      <a:pt x="17406" y="2133"/>
                    </a:cubicBezTo>
                    <a:lnTo>
                      <a:pt x="19467" y="4194"/>
                    </a:lnTo>
                    <a:cubicBezTo>
                      <a:pt x="19658" y="4385"/>
                      <a:pt x="19764" y="4640"/>
                      <a:pt x="19764" y="4912"/>
                    </a:cubicBezTo>
                    <a:cubicBezTo>
                      <a:pt x="19764" y="5183"/>
                      <a:pt x="19658" y="5438"/>
                      <a:pt x="19467" y="5629"/>
                    </a:cubicBezTo>
                    <a:lnTo>
                      <a:pt x="18459" y="6637"/>
                    </a:lnTo>
                    <a:cubicBezTo>
                      <a:pt x="18754" y="7177"/>
                      <a:pt x="18989" y="7743"/>
                      <a:pt x="19163" y="8328"/>
                    </a:cubicBezTo>
                    <a:lnTo>
                      <a:pt x="20585" y="8328"/>
                    </a:lnTo>
                    <a:cubicBezTo>
                      <a:pt x="21145" y="8328"/>
                      <a:pt x="21600" y="8783"/>
                      <a:pt x="21600" y="9343"/>
                    </a:cubicBezTo>
                    <a:lnTo>
                      <a:pt x="21600" y="12258"/>
                    </a:lnTo>
                    <a:cubicBezTo>
                      <a:pt x="21600" y="12817"/>
                      <a:pt x="21145" y="13272"/>
                      <a:pt x="20585" y="13272"/>
                    </a:cubicBezTo>
                    <a:lnTo>
                      <a:pt x="19163" y="13272"/>
                    </a:lnTo>
                    <a:cubicBezTo>
                      <a:pt x="18990" y="13857"/>
                      <a:pt x="18754" y="14423"/>
                      <a:pt x="18460" y="14963"/>
                    </a:cubicBezTo>
                    <a:lnTo>
                      <a:pt x="19467" y="15971"/>
                    </a:lnTo>
                    <a:cubicBezTo>
                      <a:pt x="19658" y="16162"/>
                      <a:pt x="19764" y="16417"/>
                      <a:pt x="19764" y="16688"/>
                    </a:cubicBezTo>
                    <a:cubicBezTo>
                      <a:pt x="19764" y="16960"/>
                      <a:pt x="19659" y="17215"/>
                      <a:pt x="19467" y="17406"/>
                    </a:cubicBezTo>
                    <a:lnTo>
                      <a:pt x="17406" y="19467"/>
                    </a:lnTo>
                    <a:cubicBezTo>
                      <a:pt x="17024" y="19850"/>
                      <a:pt x="16353" y="19850"/>
                      <a:pt x="15971" y="19467"/>
                    </a:cubicBezTo>
                    <a:lnTo>
                      <a:pt x="14963" y="18460"/>
                    </a:lnTo>
                    <a:cubicBezTo>
                      <a:pt x="14424" y="18754"/>
                      <a:pt x="13857" y="18989"/>
                      <a:pt x="13272" y="19163"/>
                    </a:cubicBezTo>
                    <a:lnTo>
                      <a:pt x="13272" y="20585"/>
                    </a:lnTo>
                    <a:cubicBezTo>
                      <a:pt x="13272" y="21145"/>
                      <a:pt x="12817" y="21600"/>
                      <a:pt x="12257" y="216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36" name="AutoShape 11"/>
              <p:cNvSpPr>
                <a:spLocks/>
              </p:cNvSpPr>
              <p:nvPr/>
            </p:nvSpPr>
            <p:spPr bwMode="auto">
              <a:xfrm>
                <a:off x="1540111" y="4913033"/>
                <a:ext cx="656426" cy="674060"/>
              </a:xfrm>
              <a:custGeom>
                <a:avLst/>
                <a:gdLst>
                  <a:gd name="T0" fmla="*/ 865144 w 19679"/>
                  <a:gd name="T1" fmla="*/ 949387 h 19679"/>
                  <a:gd name="T2" fmla="*/ 865144 w 19679"/>
                  <a:gd name="T3" fmla="*/ 949387 h 19679"/>
                  <a:gd name="T4" fmla="*/ 865144 w 19679"/>
                  <a:gd name="T5" fmla="*/ 949387 h 19679"/>
                  <a:gd name="T6" fmla="*/ 865144 w 19679"/>
                  <a:gd name="T7" fmla="*/ 949387 h 196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14A9A3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37" name="AutoShape 12"/>
              <p:cNvSpPr>
                <a:spLocks/>
              </p:cNvSpPr>
              <p:nvPr/>
            </p:nvSpPr>
            <p:spPr bwMode="auto">
              <a:xfrm>
                <a:off x="1707750" y="5013618"/>
                <a:ext cx="323394" cy="432878"/>
              </a:xfrm>
              <a:custGeom>
                <a:avLst/>
                <a:gdLst>
                  <a:gd name="T0" fmla="*/ 426244 w 21600"/>
                  <a:gd name="T1" fmla="*/ 555475 h 21600"/>
                  <a:gd name="T2" fmla="*/ 426244 w 21600"/>
                  <a:gd name="T3" fmla="*/ 555475 h 21600"/>
                  <a:gd name="T4" fmla="*/ 426244 w 21600"/>
                  <a:gd name="T5" fmla="*/ 555475 h 21600"/>
                  <a:gd name="T6" fmla="*/ 426244 w 21600"/>
                  <a:gd name="T7" fmla="*/ 555475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730" y="20931"/>
                    </a:moveTo>
                    <a:lnTo>
                      <a:pt x="870" y="20931"/>
                    </a:lnTo>
                    <a:lnTo>
                      <a:pt x="870" y="14828"/>
                    </a:lnTo>
                    <a:cubicBezTo>
                      <a:pt x="870" y="14011"/>
                      <a:pt x="1134" y="13594"/>
                      <a:pt x="1290" y="13477"/>
                    </a:cubicBezTo>
                    <a:cubicBezTo>
                      <a:pt x="2898" y="12269"/>
                      <a:pt x="4564" y="11656"/>
                      <a:pt x="6244" y="11656"/>
                    </a:cubicBezTo>
                    <a:cubicBezTo>
                      <a:pt x="6442" y="11656"/>
                      <a:pt x="6880" y="11905"/>
                      <a:pt x="7266" y="12126"/>
                    </a:cubicBezTo>
                    <a:cubicBezTo>
                      <a:pt x="8115" y="12609"/>
                      <a:pt x="9276" y="13272"/>
                      <a:pt x="10800" y="13272"/>
                    </a:cubicBezTo>
                    <a:cubicBezTo>
                      <a:pt x="12323" y="13272"/>
                      <a:pt x="13485" y="12609"/>
                      <a:pt x="14334" y="12125"/>
                    </a:cubicBezTo>
                    <a:cubicBezTo>
                      <a:pt x="14720" y="11905"/>
                      <a:pt x="15158" y="11656"/>
                      <a:pt x="15356" y="11656"/>
                    </a:cubicBezTo>
                    <a:cubicBezTo>
                      <a:pt x="17036" y="11656"/>
                      <a:pt x="18702" y="12269"/>
                      <a:pt x="20309" y="13477"/>
                    </a:cubicBezTo>
                    <a:cubicBezTo>
                      <a:pt x="20353" y="13509"/>
                      <a:pt x="20730" y="13822"/>
                      <a:pt x="20730" y="14828"/>
                    </a:cubicBezTo>
                    <a:cubicBezTo>
                      <a:pt x="20730" y="14828"/>
                      <a:pt x="20730" y="20931"/>
                      <a:pt x="20730" y="20931"/>
                    </a:cubicBezTo>
                    <a:close/>
                    <a:moveTo>
                      <a:pt x="20917" y="12998"/>
                    </a:moveTo>
                    <a:cubicBezTo>
                      <a:pt x="19142" y="11664"/>
                      <a:pt x="17271" y="10987"/>
                      <a:pt x="15356" y="10987"/>
                    </a:cubicBezTo>
                    <a:cubicBezTo>
                      <a:pt x="14871" y="10987"/>
                      <a:pt x="14405" y="11252"/>
                      <a:pt x="13816" y="11588"/>
                    </a:cubicBezTo>
                    <a:cubicBezTo>
                      <a:pt x="13023" y="12040"/>
                      <a:pt x="12036" y="12603"/>
                      <a:pt x="10800" y="12603"/>
                    </a:cubicBezTo>
                    <a:cubicBezTo>
                      <a:pt x="9563" y="12603"/>
                      <a:pt x="8577" y="12040"/>
                      <a:pt x="7784" y="11588"/>
                    </a:cubicBezTo>
                    <a:cubicBezTo>
                      <a:pt x="7194" y="11252"/>
                      <a:pt x="6729" y="10987"/>
                      <a:pt x="6244" y="10987"/>
                    </a:cubicBezTo>
                    <a:cubicBezTo>
                      <a:pt x="4329" y="10987"/>
                      <a:pt x="2458" y="11664"/>
                      <a:pt x="683" y="12998"/>
                    </a:cubicBezTo>
                    <a:cubicBezTo>
                      <a:pt x="477" y="13152"/>
                      <a:pt x="0" y="13639"/>
                      <a:pt x="0" y="14828"/>
                    </a:cubicBez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4828"/>
                    </a:lnTo>
                    <a:cubicBezTo>
                      <a:pt x="21600" y="13640"/>
                      <a:pt x="21123" y="13153"/>
                      <a:pt x="20917" y="12998"/>
                    </a:cubicBezTo>
                    <a:close/>
                    <a:moveTo>
                      <a:pt x="14411" y="8714"/>
                    </a:moveTo>
                    <a:cubicBezTo>
                      <a:pt x="13510" y="10094"/>
                      <a:pt x="12200" y="10892"/>
                      <a:pt x="10818" y="10902"/>
                    </a:cubicBezTo>
                    <a:lnTo>
                      <a:pt x="10822" y="11236"/>
                    </a:lnTo>
                    <a:lnTo>
                      <a:pt x="10797" y="10902"/>
                    </a:lnTo>
                    <a:cubicBezTo>
                      <a:pt x="9410" y="10898"/>
                      <a:pt x="8094" y="10100"/>
                      <a:pt x="7186" y="8714"/>
                    </a:cubicBezTo>
                    <a:cubicBezTo>
                      <a:pt x="6473" y="7625"/>
                      <a:pt x="6081" y="6245"/>
                      <a:pt x="6081" y="4830"/>
                    </a:cubicBezTo>
                    <a:cubicBezTo>
                      <a:pt x="6081" y="4244"/>
                      <a:pt x="6148" y="3662"/>
                      <a:pt x="6279" y="3101"/>
                    </a:cubicBezTo>
                    <a:cubicBezTo>
                      <a:pt x="6321" y="2931"/>
                      <a:pt x="6367" y="2763"/>
                      <a:pt x="6415" y="2602"/>
                    </a:cubicBezTo>
                    <a:cubicBezTo>
                      <a:pt x="6616" y="1971"/>
                      <a:pt x="7154" y="1455"/>
                      <a:pt x="7893" y="1186"/>
                    </a:cubicBezTo>
                    <a:cubicBezTo>
                      <a:pt x="8757" y="871"/>
                      <a:pt x="9654" y="698"/>
                      <a:pt x="10561" y="672"/>
                    </a:cubicBezTo>
                    <a:lnTo>
                      <a:pt x="10961" y="671"/>
                    </a:lnTo>
                    <a:cubicBezTo>
                      <a:pt x="11905" y="690"/>
                      <a:pt x="12837" y="866"/>
                      <a:pt x="13733" y="1196"/>
                    </a:cubicBezTo>
                    <a:cubicBezTo>
                      <a:pt x="14457" y="1462"/>
                      <a:pt x="14986" y="1974"/>
                      <a:pt x="15183" y="2598"/>
                    </a:cubicBezTo>
                    <a:cubicBezTo>
                      <a:pt x="15233" y="2763"/>
                      <a:pt x="15280" y="2931"/>
                      <a:pt x="15320" y="3099"/>
                    </a:cubicBezTo>
                    <a:cubicBezTo>
                      <a:pt x="15452" y="3672"/>
                      <a:pt x="15519" y="4254"/>
                      <a:pt x="15519" y="4830"/>
                    </a:cubicBezTo>
                    <a:cubicBezTo>
                      <a:pt x="15519" y="6247"/>
                      <a:pt x="15125" y="7626"/>
                      <a:pt x="14411" y="8714"/>
                    </a:cubicBezTo>
                    <a:close/>
                    <a:moveTo>
                      <a:pt x="16176" y="2980"/>
                    </a:moveTo>
                    <a:cubicBezTo>
                      <a:pt x="16132" y="2800"/>
                      <a:pt x="16083" y="2622"/>
                      <a:pt x="16029" y="2444"/>
                    </a:cubicBezTo>
                    <a:cubicBezTo>
                      <a:pt x="15769" y="1620"/>
                      <a:pt x="15069" y="945"/>
                      <a:pt x="14109" y="592"/>
                    </a:cubicBezTo>
                    <a:cubicBezTo>
                      <a:pt x="13180" y="250"/>
                      <a:pt x="12214" y="55"/>
                      <a:pt x="11230" y="10"/>
                    </a:cubicBezTo>
                    <a:lnTo>
                      <a:pt x="10837" y="0"/>
                    </a:lnTo>
                    <a:lnTo>
                      <a:pt x="10836" y="0"/>
                    </a:lnTo>
                    <a:lnTo>
                      <a:pt x="10776" y="0"/>
                    </a:lnTo>
                    <a:cubicBezTo>
                      <a:pt x="10776" y="0"/>
                      <a:pt x="10775" y="0"/>
                      <a:pt x="10775" y="0"/>
                    </a:cubicBezTo>
                    <a:lnTo>
                      <a:pt x="10360" y="0"/>
                    </a:lnTo>
                    <a:lnTo>
                      <a:pt x="10360" y="10"/>
                    </a:lnTo>
                    <a:cubicBezTo>
                      <a:pt x="9392" y="55"/>
                      <a:pt x="8438" y="247"/>
                      <a:pt x="7520" y="582"/>
                    </a:cubicBezTo>
                    <a:cubicBezTo>
                      <a:pt x="6544" y="937"/>
                      <a:pt x="5834" y="1616"/>
                      <a:pt x="5569" y="2447"/>
                    </a:cubicBezTo>
                    <a:cubicBezTo>
                      <a:pt x="5517" y="2622"/>
                      <a:pt x="5468" y="2799"/>
                      <a:pt x="5424" y="2981"/>
                    </a:cubicBezTo>
                    <a:cubicBezTo>
                      <a:pt x="5283" y="3582"/>
                      <a:pt x="5211" y="4204"/>
                      <a:pt x="5211" y="4830"/>
                    </a:cubicBezTo>
                    <a:cubicBezTo>
                      <a:pt x="5211" y="6370"/>
                      <a:pt x="5625" y="7817"/>
                      <a:pt x="6409" y="9015"/>
                    </a:cubicBezTo>
                    <a:cubicBezTo>
                      <a:pt x="7469" y="10634"/>
                      <a:pt x="9067" y="11566"/>
                      <a:pt x="10805" y="11571"/>
                    </a:cubicBezTo>
                    <a:lnTo>
                      <a:pt x="10824" y="11571"/>
                    </a:lnTo>
                    <a:lnTo>
                      <a:pt x="10827" y="11571"/>
                    </a:lnTo>
                    <a:cubicBezTo>
                      <a:pt x="12546" y="11558"/>
                      <a:pt x="14135" y="10626"/>
                      <a:pt x="15187" y="9015"/>
                    </a:cubicBezTo>
                    <a:cubicBezTo>
                      <a:pt x="15973" y="7819"/>
                      <a:pt x="16389" y="6372"/>
                      <a:pt x="16389" y="4830"/>
                    </a:cubicBezTo>
                    <a:cubicBezTo>
                      <a:pt x="16389" y="4216"/>
                      <a:pt x="16317" y="3594"/>
                      <a:pt x="16176" y="298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38" name="AutoShape 18"/>
              <p:cNvSpPr>
                <a:spLocks/>
              </p:cNvSpPr>
              <p:nvPr/>
            </p:nvSpPr>
            <p:spPr bwMode="auto">
              <a:xfrm>
                <a:off x="1540112" y="2056634"/>
                <a:ext cx="656424" cy="674058"/>
              </a:xfrm>
              <a:custGeom>
                <a:avLst/>
                <a:gdLst>
                  <a:gd name="T0" fmla="*/ 865144 w 19679"/>
                  <a:gd name="T1" fmla="*/ 949387 h 19679"/>
                  <a:gd name="T2" fmla="*/ 865144 w 19679"/>
                  <a:gd name="T3" fmla="*/ 949387 h 19679"/>
                  <a:gd name="T4" fmla="*/ 865144 w 19679"/>
                  <a:gd name="T5" fmla="*/ 949387 h 19679"/>
                  <a:gd name="T6" fmla="*/ 865144 w 19679"/>
                  <a:gd name="T7" fmla="*/ 949387 h 196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F4AEB0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39" name="AutoShape 19"/>
              <p:cNvSpPr>
                <a:spLocks/>
              </p:cNvSpPr>
              <p:nvPr/>
            </p:nvSpPr>
            <p:spPr bwMode="auto">
              <a:xfrm>
                <a:off x="1748292" y="2147534"/>
                <a:ext cx="256550" cy="460710"/>
              </a:xfrm>
              <a:custGeom>
                <a:avLst/>
                <a:gdLst>
                  <a:gd name="T0" fmla="*/ 338122 w 21445"/>
                  <a:gd name="T1" fmla="*/ 591184 h 21600"/>
                  <a:gd name="T2" fmla="*/ 338122 w 21445"/>
                  <a:gd name="T3" fmla="*/ 591184 h 21600"/>
                  <a:gd name="T4" fmla="*/ 338122 w 21445"/>
                  <a:gd name="T5" fmla="*/ 591184 h 21600"/>
                  <a:gd name="T6" fmla="*/ 338122 w 21445"/>
                  <a:gd name="T7" fmla="*/ 59118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445" h="21600">
                    <a:moveTo>
                      <a:pt x="21373" y="2046"/>
                    </a:moveTo>
                    <a:lnTo>
                      <a:pt x="19060" y="4360"/>
                    </a:lnTo>
                    <a:cubicBezTo>
                      <a:pt x="18959" y="4461"/>
                      <a:pt x="18776" y="4518"/>
                      <a:pt x="18588" y="4518"/>
                    </a:cubicBezTo>
                    <a:cubicBezTo>
                      <a:pt x="18496" y="4518"/>
                      <a:pt x="18402" y="4504"/>
                      <a:pt x="18316" y="4476"/>
                    </a:cubicBezTo>
                    <a:cubicBezTo>
                      <a:pt x="18056" y="4389"/>
                      <a:pt x="17966" y="4196"/>
                      <a:pt x="18117" y="4046"/>
                    </a:cubicBezTo>
                    <a:lnTo>
                      <a:pt x="20429" y="1732"/>
                    </a:lnTo>
                    <a:cubicBezTo>
                      <a:pt x="20579" y="1581"/>
                      <a:pt x="20913" y="1530"/>
                      <a:pt x="21173" y="1616"/>
                    </a:cubicBezTo>
                    <a:cubicBezTo>
                      <a:pt x="21434" y="1703"/>
                      <a:pt x="21523" y="1896"/>
                      <a:pt x="21373" y="2046"/>
                    </a:cubicBezTo>
                    <a:close/>
                    <a:moveTo>
                      <a:pt x="2382" y="4355"/>
                    </a:moveTo>
                    <a:lnTo>
                      <a:pt x="74" y="2046"/>
                    </a:lnTo>
                    <a:cubicBezTo>
                      <a:pt x="-77" y="1896"/>
                      <a:pt x="12" y="1703"/>
                      <a:pt x="273" y="1616"/>
                    </a:cubicBezTo>
                    <a:cubicBezTo>
                      <a:pt x="533" y="1530"/>
                      <a:pt x="867" y="1581"/>
                      <a:pt x="1017" y="1732"/>
                    </a:cubicBezTo>
                    <a:lnTo>
                      <a:pt x="3326" y="4040"/>
                    </a:lnTo>
                    <a:cubicBezTo>
                      <a:pt x="3476" y="4191"/>
                      <a:pt x="3387" y="4383"/>
                      <a:pt x="3126" y="4470"/>
                    </a:cubicBezTo>
                    <a:cubicBezTo>
                      <a:pt x="3041" y="4499"/>
                      <a:pt x="2947" y="4512"/>
                      <a:pt x="2855" y="4512"/>
                    </a:cubicBezTo>
                    <a:cubicBezTo>
                      <a:pt x="2666" y="4512"/>
                      <a:pt x="2483" y="4456"/>
                      <a:pt x="2382" y="4355"/>
                    </a:cubicBezTo>
                    <a:close/>
                    <a:moveTo>
                      <a:pt x="10178" y="2656"/>
                    </a:moveTo>
                    <a:lnTo>
                      <a:pt x="10178" y="315"/>
                    </a:lnTo>
                    <a:cubicBezTo>
                      <a:pt x="10178" y="141"/>
                      <a:pt x="10422" y="0"/>
                      <a:pt x="10723" y="0"/>
                    </a:cubicBezTo>
                    <a:cubicBezTo>
                      <a:pt x="11024" y="0"/>
                      <a:pt x="11268" y="141"/>
                      <a:pt x="11268" y="315"/>
                    </a:cubicBezTo>
                    <a:lnTo>
                      <a:pt x="11268" y="2656"/>
                    </a:lnTo>
                    <a:cubicBezTo>
                      <a:pt x="11268" y="2830"/>
                      <a:pt x="11024" y="2971"/>
                      <a:pt x="10723" y="2971"/>
                    </a:cubicBezTo>
                    <a:cubicBezTo>
                      <a:pt x="10422" y="2971"/>
                      <a:pt x="10178" y="2830"/>
                      <a:pt x="10178" y="2656"/>
                    </a:cubicBezTo>
                    <a:close/>
                    <a:moveTo>
                      <a:pt x="17058" y="12874"/>
                    </a:moveTo>
                    <a:cubicBezTo>
                      <a:pt x="16815" y="13083"/>
                      <a:pt x="16623" y="13249"/>
                      <a:pt x="16499" y="13393"/>
                    </a:cubicBezTo>
                    <a:cubicBezTo>
                      <a:pt x="15257" y="14849"/>
                      <a:pt x="15039" y="16413"/>
                      <a:pt x="15006" y="17077"/>
                    </a:cubicBezTo>
                    <a:lnTo>
                      <a:pt x="11263" y="17077"/>
                    </a:lnTo>
                    <a:lnTo>
                      <a:pt x="11263" y="12935"/>
                    </a:lnTo>
                    <a:cubicBezTo>
                      <a:pt x="12531" y="12789"/>
                      <a:pt x="13489" y="12141"/>
                      <a:pt x="13489" y="11366"/>
                    </a:cubicBezTo>
                    <a:cubicBezTo>
                      <a:pt x="13489" y="11193"/>
                      <a:pt x="13246" y="11052"/>
                      <a:pt x="12945" y="11052"/>
                    </a:cubicBezTo>
                    <a:cubicBezTo>
                      <a:pt x="12644" y="11052"/>
                      <a:pt x="12400" y="11193"/>
                      <a:pt x="12400" y="11366"/>
                    </a:cubicBezTo>
                    <a:cubicBezTo>
                      <a:pt x="12400" y="11902"/>
                      <a:pt x="11646" y="12338"/>
                      <a:pt x="10718" y="12338"/>
                    </a:cubicBezTo>
                    <a:cubicBezTo>
                      <a:pt x="9791" y="12338"/>
                      <a:pt x="9037" y="11902"/>
                      <a:pt x="9037" y="11366"/>
                    </a:cubicBezTo>
                    <a:cubicBezTo>
                      <a:pt x="9037" y="11193"/>
                      <a:pt x="8793" y="11052"/>
                      <a:pt x="8492" y="11052"/>
                    </a:cubicBezTo>
                    <a:cubicBezTo>
                      <a:pt x="8191" y="11052"/>
                      <a:pt x="7947" y="11193"/>
                      <a:pt x="7947" y="11366"/>
                    </a:cubicBezTo>
                    <a:cubicBezTo>
                      <a:pt x="7947" y="12141"/>
                      <a:pt x="8906" y="12789"/>
                      <a:pt x="10174" y="12935"/>
                    </a:cubicBezTo>
                    <a:lnTo>
                      <a:pt x="10174" y="17077"/>
                    </a:lnTo>
                    <a:lnTo>
                      <a:pt x="6426" y="17077"/>
                    </a:lnTo>
                    <a:cubicBezTo>
                      <a:pt x="6393" y="16413"/>
                      <a:pt x="6175" y="14849"/>
                      <a:pt x="4933" y="13393"/>
                    </a:cubicBezTo>
                    <a:cubicBezTo>
                      <a:pt x="4809" y="13249"/>
                      <a:pt x="4617" y="13083"/>
                      <a:pt x="4374" y="12874"/>
                    </a:cubicBezTo>
                    <a:cubicBezTo>
                      <a:pt x="3553" y="12167"/>
                      <a:pt x="2179" y="10984"/>
                      <a:pt x="2460" y="9492"/>
                    </a:cubicBezTo>
                    <a:cubicBezTo>
                      <a:pt x="2855" y="7394"/>
                      <a:pt x="5254" y="4946"/>
                      <a:pt x="10718" y="4946"/>
                    </a:cubicBezTo>
                    <a:cubicBezTo>
                      <a:pt x="16178" y="4946"/>
                      <a:pt x="18576" y="7394"/>
                      <a:pt x="18971" y="9492"/>
                    </a:cubicBezTo>
                    <a:cubicBezTo>
                      <a:pt x="19253" y="10984"/>
                      <a:pt x="17879" y="12167"/>
                      <a:pt x="17058" y="12874"/>
                    </a:cubicBezTo>
                    <a:close/>
                    <a:moveTo>
                      <a:pt x="12378" y="20971"/>
                    </a:moveTo>
                    <a:lnTo>
                      <a:pt x="9070" y="20971"/>
                    </a:lnTo>
                    <a:cubicBezTo>
                      <a:pt x="7737" y="20971"/>
                      <a:pt x="6634" y="20396"/>
                      <a:pt x="6461" y="19653"/>
                    </a:cubicBezTo>
                    <a:lnTo>
                      <a:pt x="14987" y="19653"/>
                    </a:lnTo>
                    <a:cubicBezTo>
                      <a:pt x="14813" y="20396"/>
                      <a:pt x="13711" y="20971"/>
                      <a:pt x="12378" y="20971"/>
                    </a:cubicBezTo>
                    <a:close/>
                    <a:moveTo>
                      <a:pt x="15014" y="17706"/>
                    </a:moveTo>
                    <a:lnTo>
                      <a:pt x="15014" y="19024"/>
                    </a:lnTo>
                    <a:lnTo>
                      <a:pt x="6434" y="19024"/>
                    </a:lnTo>
                    <a:lnTo>
                      <a:pt x="6434" y="17706"/>
                    </a:lnTo>
                    <a:cubicBezTo>
                      <a:pt x="6434" y="17706"/>
                      <a:pt x="15014" y="17706"/>
                      <a:pt x="15014" y="17706"/>
                    </a:cubicBezTo>
                    <a:close/>
                    <a:moveTo>
                      <a:pt x="10714" y="4316"/>
                    </a:moveTo>
                    <a:cubicBezTo>
                      <a:pt x="4533" y="4316"/>
                      <a:pt x="1821" y="7068"/>
                      <a:pt x="1377" y="9424"/>
                    </a:cubicBezTo>
                    <a:cubicBezTo>
                      <a:pt x="1053" y="11144"/>
                      <a:pt x="2566" y="12446"/>
                      <a:pt x="3469" y="13224"/>
                    </a:cubicBezTo>
                    <a:cubicBezTo>
                      <a:pt x="3681" y="13406"/>
                      <a:pt x="3864" y="13564"/>
                      <a:pt x="3956" y="13671"/>
                    </a:cubicBezTo>
                    <a:cubicBezTo>
                      <a:pt x="5429" y="15398"/>
                      <a:pt x="5341" y="17362"/>
                      <a:pt x="5340" y="17381"/>
                    </a:cubicBezTo>
                    <a:lnTo>
                      <a:pt x="5323" y="17706"/>
                    </a:lnTo>
                    <a:lnTo>
                      <a:pt x="5345" y="17706"/>
                    </a:lnTo>
                    <a:lnTo>
                      <a:pt x="5345" y="19449"/>
                    </a:lnTo>
                    <a:cubicBezTo>
                      <a:pt x="5345" y="20635"/>
                      <a:pt x="7016" y="21600"/>
                      <a:pt x="9070" y="21600"/>
                    </a:cubicBezTo>
                    <a:lnTo>
                      <a:pt x="12378" y="21600"/>
                    </a:lnTo>
                    <a:cubicBezTo>
                      <a:pt x="14432" y="21600"/>
                      <a:pt x="16103" y="20635"/>
                      <a:pt x="16103" y="19449"/>
                    </a:cubicBezTo>
                    <a:lnTo>
                      <a:pt x="16103" y="17706"/>
                    </a:lnTo>
                    <a:lnTo>
                      <a:pt x="16109" y="17706"/>
                    </a:lnTo>
                    <a:lnTo>
                      <a:pt x="16103" y="17591"/>
                    </a:lnTo>
                    <a:lnTo>
                      <a:pt x="16103" y="17077"/>
                    </a:lnTo>
                    <a:lnTo>
                      <a:pt x="16098" y="17077"/>
                    </a:lnTo>
                    <a:cubicBezTo>
                      <a:pt x="16135" y="16459"/>
                      <a:pt x="16345" y="14997"/>
                      <a:pt x="17476" y="13671"/>
                    </a:cubicBezTo>
                    <a:cubicBezTo>
                      <a:pt x="17568" y="13564"/>
                      <a:pt x="17751" y="13406"/>
                      <a:pt x="17963" y="13224"/>
                    </a:cubicBezTo>
                    <a:cubicBezTo>
                      <a:pt x="18866" y="12446"/>
                      <a:pt x="20379" y="11144"/>
                      <a:pt x="20054" y="9424"/>
                    </a:cubicBezTo>
                    <a:cubicBezTo>
                      <a:pt x="19611" y="7068"/>
                      <a:pt x="16899" y="4316"/>
                      <a:pt x="10714" y="431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40" name="AutoShape 25"/>
              <p:cNvSpPr>
                <a:spLocks/>
              </p:cNvSpPr>
              <p:nvPr/>
            </p:nvSpPr>
            <p:spPr bwMode="auto">
              <a:xfrm>
                <a:off x="1540112" y="2988372"/>
                <a:ext cx="656424" cy="674058"/>
              </a:xfrm>
              <a:custGeom>
                <a:avLst/>
                <a:gdLst>
                  <a:gd name="T0" fmla="*/ 865143 w 19679"/>
                  <a:gd name="T1" fmla="*/ 949387 h 19679"/>
                  <a:gd name="T2" fmla="*/ 865143 w 19679"/>
                  <a:gd name="T3" fmla="*/ 949387 h 19679"/>
                  <a:gd name="T4" fmla="*/ 865143 w 19679"/>
                  <a:gd name="T5" fmla="*/ 949387 h 19679"/>
                  <a:gd name="T6" fmla="*/ 865143 w 19679"/>
                  <a:gd name="T7" fmla="*/ 949387 h 196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F0EA3A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41" name="AutoShape 26"/>
              <p:cNvSpPr>
                <a:spLocks/>
              </p:cNvSpPr>
              <p:nvPr/>
            </p:nvSpPr>
            <p:spPr bwMode="auto">
              <a:xfrm>
                <a:off x="1742607" y="3150229"/>
                <a:ext cx="252934" cy="354960"/>
              </a:xfrm>
              <a:custGeom>
                <a:avLst/>
                <a:gdLst>
                  <a:gd name="T0" fmla="*/ 333375 w 21600"/>
                  <a:gd name="T1" fmla="*/ 455490 h 21600"/>
                  <a:gd name="T2" fmla="*/ 333375 w 21600"/>
                  <a:gd name="T3" fmla="*/ 455490 h 21600"/>
                  <a:gd name="T4" fmla="*/ 333375 w 21600"/>
                  <a:gd name="T5" fmla="*/ 455490 h 21600"/>
                  <a:gd name="T6" fmla="*/ 333375 w 21600"/>
                  <a:gd name="T7" fmla="*/ 455490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262" y="20809"/>
                    </a:moveTo>
                    <a:lnTo>
                      <a:pt x="2338" y="20809"/>
                    </a:lnTo>
                    <a:cubicBezTo>
                      <a:pt x="1644" y="20809"/>
                      <a:pt x="1079" y="20395"/>
                      <a:pt x="1079" y="19886"/>
                    </a:cubicBezTo>
                    <a:cubicBezTo>
                      <a:pt x="1079" y="19223"/>
                      <a:pt x="1397" y="18156"/>
                      <a:pt x="1775" y="17547"/>
                    </a:cubicBezTo>
                    <a:lnTo>
                      <a:pt x="8274" y="8814"/>
                    </a:lnTo>
                    <a:lnTo>
                      <a:pt x="8274" y="3994"/>
                    </a:lnTo>
                    <a:lnTo>
                      <a:pt x="13326" y="3994"/>
                    </a:lnTo>
                    <a:lnTo>
                      <a:pt x="13326" y="8814"/>
                    </a:lnTo>
                    <a:lnTo>
                      <a:pt x="19825" y="17547"/>
                    </a:lnTo>
                    <a:cubicBezTo>
                      <a:pt x="20203" y="18156"/>
                      <a:pt x="20521" y="19223"/>
                      <a:pt x="20521" y="19886"/>
                    </a:cubicBezTo>
                    <a:cubicBezTo>
                      <a:pt x="20521" y="20395"/>
                      <a:pt x="19956" y="20809"/>
                      <a:pt x="19262" y="20809"/>
                    </a:cubicBezTo>
                    <a:close/>
                    <a:moveTo>
                      <a:pt x="6932" y="2807"/>
                    </a:moveTo>
                    <a:lnTo>
                      <a:pt x="6932" y="1187"/>
                    </a:lnTo>
                    <a:cubicBezTo>
                      <a:pt x="6932" y="969"/>
                      <a:pt x="7174" y="791"/>
                      <a:pt x="7472" y="791"/>
                    </a:cubicBezTo>
                    <a:lnTo>
                      <a:pt x="14128" y="791"/>
                    </a:lnTo>
                    <a:cubicBezTo>
                      <a:pt x="14426" y="791"/>
                      <a:pt x="14668" y="969"/>
                      <a:pt x="14668" y="1187"/>
                    </a:cubicBezTo>
                    <a:lnTo>
                      <a:pt x="14668" y="2807"/>
                    </a:lnTo>
                    <a:cubicBezTo>
                      <a:pt x="14668" y="3026"/>
                      <a:pt x="14426" y="3203"/>
                      <a:pt x="14128" y="3203"/>
                    </a:cubicBezTo>
                    <a:lnTo>
                      <a:pt x="7472" y="3203"/>
                    </a:lnTo>
                    <a:cubicBezTo>
                      <a:pt x="7174" y="3203"/>
                      <a:pt x="6932" y="3026"/>
                      <a:pt x="6932" y="2807"/>
                    </a:cubicBezTo>
                    <a:close/>
                    <a:moveTo>
                      <a:pt x="20797" y="17204"/>
                    </a:moveTo>
                    <a:lnTo>
                      <a:pt x="14405" y="8612"/>
                    </a:lnTo>
                    <a:lnTo>
                      <a:pt x="14405" y="3973"/>
                    </a:lnTo>
                    <a:cubicBezTo>
                      <a:pt x="15165" y="3877"/>
                      <a:pt x="15747" y="3392"/>
                      <a:pt x="15747" y="2807"/>
                    </a:cubicBezTo>
                    <a:lnTo>
                      <a:pt x="15747" y="1187"/>
                    </a:lnTo>
                    <a:cubicBezTo>
                      <a:pt x="15747" y="532"/>
                      <a:pt x="15021" y="0"/>
                      <a:pt x="14128" y="0"/>
                    </a:cubicBezTo>
                    <a:lnTo>
                      <a:pt x="7472" y="0"/>
                    </a:lnTo>
                    <a:cubicBezTo>
                      <a:pt x="6579" y="0"/>
                      <a:pt x="5853" y="532"/>
                      <a:pt x="5853" y="1187"/>
                    </a:cubicBezTo>
                    <a:lnTo>
                      <a:pt x="5853" y="2807"/>
                    </a:lnTo>
                    <a:cubicBezTo>
                      <a:pt x="5853" y="3392"/>
                      <a:pt x="6435" y="3877"/>
                      <a:pt x="7195" y="3973"/>
                    </a:cubicBezTo>
                    <a:lnTo>
                      <a:pt x="7195" y="8612"/>
                    </a:lnTo>
                    <a:lnTo>
                      <a:pt x="819" y="17180"/>
                    </a:lnTo>
                    <a:lnTo>
                      <a:pt x="803" y="17204"/>
                    </a:lnTo>
                    <a:cubicBezTo>
                      <a:pt x="353" y="17920"/>
                      <a:pt x="0" y="19098"/>
                      <a:pt x="0" y="19886"/>
                    </a:cubicBezTo>
                    <a:cubicBezTo>
                      <a:pt x="0" y="20831"/>
                      <a:pt x="1049" y="21600"/>
                      <a:pt x="2338" y="21600"/>
                    </a:cubicBezTo>
                    <a:lnTo>
                      <a:pt x="19262" y="21600"/>
                    </a:lnTo>
                    <a:cubicBezTo>
                      <a:pt x="20551" y="21600"/>
                      <a:pt x="21600" y="20831"/>
                      <a:pt x="21600" y="19886"/>
                    </a:cubicBezTo>
                    <a:cubicBezTo>
                      <a:pt x="21600" y="19098"/>
                      <a:pt x="21247" y="17920"/>
                      <a:pt x="20797" y="17204"/>
                    </a:cubicBezTo>
                    <a:close/>
                    <a:moveTo>
                      <a:pt x="9870" y="16630"/>
                    </a:moveTo>
                    <a:cubicBezTo>
                      <a:pt x="9655" y="16630"/>
                      <a:pt x="9480" y="16501"/>
                      <a:pt x="9480" y="16344"/>
                    </a:cubicBezTo>
                    <a:cubicBezTo>
                      <a:pt x="9480" y="16186"/>
                      <a:pt x="9655" y="16058"/>
                      <a:pt x="9870" y="16058"/>
                    </a:cubicBezTo>
                    <a:cubicBezTo>
                      <a:pt x="10085" y="16058"/>
                      <a:pt x="10260" y="16186"/>
                      <a:pt x="10260" y="16344"/>
                    </a:cubicBezTo>
                    <a:cubicBezTo>
                      <a:pt x="10260" y="16501"/>
                      <a:pt x="10085" y="16630"/>
                      <a:pt x="9870" y="16630"/>
                    </a:cubicBezTo>
                    <a:close/>
                    <a:moveTo>
                      <a:pt x="9870" y="15267"/>
                    </a:moveTo>
                    <a:cubicBezTo>
                      <a:pt x="9060" y="15267"/>
                      <a:pt x="8401" y="15750"/>
                      <a:pt x="8401" y="16344"/>
                    </a:cubicBezTo>
                    <a:cubicBezTo>
                      <a:pt x="8401" y="16938"/>
                      <a:pt x="9060" y="17421"/>
                      <a:pt x="9870" y="17421"/>
                    </a:cubicBezTo>
                    <a:cubicBezTo>
                      <a:pt x="10680" y="17421"/>
                      <a:pt x="11340" y="16938"/>
                      <a:pt x="11340" y="16344"/>
                    </a:cubicBezTo>
                    <a:cubicBezTo>
                      <a:pt x="11340" y="15750"/>
                      <a:pt x="10680" y="15267"/>
                      <a:pt x="9870" y="15267"/>
                    </a:cubicBezTo>
                    <a:close/>
                    <a:moveTo>
                      <a:pt x="14585" y="18402"/>
                    </a:moveTo>
                    <a:cubicBezTo>
                      <a:pt x="13891" y="18402"/>
                      <a:pt x="13326" y="17988"/>
                      <a:pt x="13326" y="17479"/>
                    </a:cubicBezTo>
                    <a:cubicBezTo>
                      <a:pt x="13326" y="16970"/>
                      <a:pt x="13891" y="16556"/>
                      <a:pt x="14585" y="16556"/>
                    </a:cubicBezTo>
                    <a:cubicBezTo>
                      <a:pt x="15279" y="16556"/>
                      <a:pt x="15844" y="16970"/>
                      <a:pt x="15844" y="17479"/>
                    </a:cubicBezTo>
                    <a:cubicBezTo>
                      <a:pt x="15844" y="17988"/>
                      <a:pt x="15279" y="18402"/>
                      <a:pt x="14585" y="18402"/>
                    </a:cubicBezTo>
                    <a:close/>
                    <a:moveTo>
                      <a:pt x="14585" y="15765"/>
                    </a:moveTo>
                    <a:cubicBezTo>
                      <a:pt x="13296" y="15765"/>
                      <a:pt x="12247" y="16534"/>
                      <a:pt x="12247" y="17479"/>
                    </a:cubicBezTo>
                    <a:cubicBezTo>
                      <a:pt x="12247" y="18424"/>
                      <a:pt x="13296" y="19193"/>
                      <a:pt x="14585" y="19193"/>
                    </a:cubicBezTo>
                    <a:cubicBezTo>
                      <a:pt x="15874" y="19193"/>
                      <a:pt x="16923" y="18424"/>
                      <a:pt x="16923" y="17479"/>
                    </a:cubicBezTo>
                    <a:cubicBezTo>
                      <a:pt x="16923" y="16534"/>
                      <a:pt x="15874" y="15765"/>
                      <a:pt x="14585" y="15765"/>
                    </a:cubicBezTo>
                    <a:close/>
                    <a:moveTo>
                      <a:pt x="12426" y="14106"/>
                    </a:moveTo>
                    <a:cubicBezTo>
                      <a:pt x="11732" y="14106"/>
                      <a:pt x="11167" y="13692"/>
                      <a:pt x="11167" y="13183"/>
                    </a:cubicBezTo>
                    <a:cubicBezTo>
                      <a:pt x="11167" y="12674"/>
                      <a:pt x="11732" y="12260"/>
                      <a:pt x="12426" y="12260"/>
                    </a:cubicBezTo>
                    <a:cubicBezTo>
                      <a:pt x="13121" y="12260"/>
                      <a:pt x="13685" y="12674"/>
                      <a:pt x="13685" y="13183"/>
                    </a:cubicBezTo>
                    <a:cubicBezTo>
                      <a:pt x="13685" y="13692"/>
                      <a:pt x="13121" y="14106"/>
                      <a:pt x="12426" y="14106"/>
                    </a:cubicBezTo>
                    <a:close/>
                    <a:moveTo>
                      <a:pt x="12426" y="11469"/>
                    </a:moveTo>
                    <a:cubicBezTo>
                      <a:pt x="11137" y="11469"/>
                      <a:pt x="10088" y="12238"/>
                      <a:pt x="10088" y="13183"/>
                    </a:cubicBezTo>
                    <a:cubicBezTo>
                      <a:pt x="10088" y="14128"/>
                      <a:pt x="11137" y="14897"/>
                      <a:pt x="12426" y="14897"/>
                    </a:cubicBezTo>
                    <a:cubicBezTo>
                      <a:pt x="13716" y="14897"/>
                      <a:pt x="14765" y="14128"/>
                      <a:pt x="14765" y="13183"/>
                    </a:cubicBezTo>
                    <a:cubicBezTo>
                      <a:pt x="14765" y="12238"/>
                      <a:pt x="13716" y="11469"/>
                      <a:pt x="12426" y="1146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42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8359" y="2119157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43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8359" y="3062076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44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8359" y="3998788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45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8359" y="5059247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7328513"/>
      </p:ext>
    </p:extLst>
  </p:cSld>
  <p:clrMapOvr>
    <a:masterClrMapping/>
  </p:clrMapOvr>
  <p:transition spd="slow" advClick="0" advTm="0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9" name="原创设计师QQ598969553      _12">
            <a:extLst>
              <a:ext uri="{FF2B5EF4-FFF2-40B4-BE49-F238E27FC236}">
                <a16:creationId xmlns:a16="http://schemas.microsoft.com/office/drawing/2014/main" id="{94E16AE6-2037-4FF2-8A64-B53258AD9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265" y="2921168"/>
            <a:ext cx="377346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CN" sz="6600" dirty="0">
                <a:solidFill>
                  <a:srgbClr val="8AC1EA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94855151"/>
      </p:ext>
    </p:extLst>
  </p:cSld>
  <p:clrMapOvr>
    <a:masterClrMapping/>
  </p:clrMapOvr>
  <p:transition spd="slow" advClick="0" advTm="0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3423057" y="2111121"/>
            <a:ext cx="6606029" cy="2816057"/>
            <a:chOff x="3201024" y="2375934"/>
            <a:chExt cx="6606029" cy="2816057"/>
          </a:xfrm>
        </p:grpSpPr>
        <p:grpSp>
          <p:nvGrpSpPr>
            <p:cNvPr id="10" name="组合 9"/>
            <p:cNvGrpSpPr/>
            <p:nvPr/>
          </p:nvGrpSpPr>
          <p:grpSpPr>
            <a:xfrm>
              <a:off x="3201024" y="3565494"/>
              <a:ext cx="4460566" cy="1193435"/>
              <a:chOff x="2743795" y="3103600"/>
              <a:chExt cx="3152279" cy="1193435"/>
            </a:xfrm>
          </p:grpSpPr>
          <p:sp>
            <p:nvSpPr>
              <p:cNvPr id="17" name="文本框 38"/>
              <p:cNvSpPr txBox="1"/>
              <p:nvPr/>
            </p:nvSpPr>
            <p:spPr>
              <a:xfrm>
                <a:off x="2743795" y="3103600"/>
                <a:ext cx="152371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 marL="0" lvl="0" indent="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1pPr>
                <a:lvl2pPr marL="342900" lvl="1" indent="1143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2pPr>
                <a:lvl3pPr marL="685800" lvl="2" indent="2286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3pPr>
                <a:lvl4pPr marL="1028700" lvl="3" indent="3429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4pPr>
                <a:lvl5pPr marL="1371600" lvl="4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5pPr>
                <a:lvl6pPr marL="2286000" lvl="5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6pPr>
                <a:lvl7pPr marL="2743200" lvl="6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7pPr>
                <a:lvl8pPr marL="3200400" lvl="7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8pPr>
                <a:lvl9pPr marL="3657600" lvl="8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9pPr>
              </a:lstStyle>
              <a:p>
                <a:pPr marR="0" defTabSz="685800" rtl="0"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r>
                  <a:rPr kumimoji="0" lang="en-US" altLang="zh-CN" sz="2800" kern="1200" cap="none" spc="0" normalizeH="0" baseline="0" noProof="0" dirty="0">
                    <a:solidFill>
                      <a:srgbClr val="8AC1EA"/>
                    </a:solidFill>
                    <a:latin typeface="+mn-lt"/>
                    <a:ea typeface="+mn-ea"/>
                    <a:cs typeface="+mn-ea"/>
                    <a:sym typeface="+mn-lt"/>
                  </a:rPr>
                  <a:t>CONTENTS</a:t>
                </a:r>
                <a:endParaRPr kumimoji="0" lang="zh-CN" altLang="en-US" sz="2800" kern="1200" cap="none" spc="0" normalizeH="0" baseline="0" noProof="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6" name="文本框 29"/>
              <p:cNvSpPr txBox="1"/>
              <p:nvPr/>
            </p:nvSpPr>
            <p:spPr>
              <a:xfrm>
                <a:off x="5765525" y="3773815"/>
                <a:ext cx="130549" cy="52322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lvl="0" indent="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1pPr>
                <a:lvl2pPr marL="342900" lvl="1" indent="1143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2pPr>
                <a:lvl3pPr marL="685800" lvl="2" indent="2286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3pPr>
                <a:lvl4pPr marL="1028700" lvl="3" indent="3429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4pPr>
                <a:lvl5pPr marL="1371600" lvl="4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5pPr>
                <a:lvl6pPr marL="2286000" lvl="5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6pPr>
                <a:lvl7pPr marL="2743200" lvl="6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7pPr>
                <a:lvl8pPr marL="3200400" lvl="7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8pPr>
                <a:lvl9pPr marL="3657600" lvl="8" indent="457200" algn="l" defTabSz="6858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300" b="0" i="0" u="none" kern="1200" baseline="0">
                    <a:solidFill>
                      <a:schemeClr val="tx1"/>
                    </a:solidFill>
                    <a:latin typeface="Nexa Light" panose="02000000000000000000" pitchFamily="50" charset="0"/>
                    <a:ea typeface="华康少女文字W5(P)" panose="040F0500000000000000" pitchFamily="82" charset="-122"/>
                  </a:defRPr>
                </a:lvl9pPr>
              </a:lstStyle>
              <a:p>
                <a:pPr marR="0" defTabSz="685800" rtl="0"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defRPr/>
                </a:pPr>
                <a:endParaRPr kumimoji="0" lang="zh-CN" altLang="en-US" sz="2800" kern="1200" cap="none" spc="0" normalizeH="0" baseline="0" noProof="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11" name="文本框 48">
              <a:extLst>
                <a:ext uri="{FF2B5EF4-FFF2-40B4-BE49-F238E27FC236}">
                  <a16:creationId xmlns:a16="http://schemas.microsoft.com/office/drawing/2014/main" id="{ADEA0258-CE05-413F-A89B-DE8C6803F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2235" y="2375934"/>
              <a:ext cx="4544818" cy="57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defRPr/>
              </a:pPr>
              <a:r>
                <a:rPr lang="en-US" altLang="zh-CN" sz="240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rPr>
                <a:t>1. ADD YOUR TITLE HERE</a:t>
              </a:r>
              <a:endParaRPr lang="id-ID" altLang="zh-CN" sz="2400" dirty="0">
                <a:solidFill>
                  <a:srgbClr val="8AC1EA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" name="文本框 48">
              <a:extLst>
                <a:ext uri="{FF2B5EF4-FFF2-40B4-BE49-F238E27FC236}">
                  <a16:creationId xmlns:a16="http://schemas.microsoft.com/office/drawing/2014/main" id="{ADEA0258-CE05-413F-A89B-DE8C6803F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2235" y="3120135"/>
              <a:ext cx="4544818" cy="57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defRPr/>
              </a:pPr>
              <a:r>
                <a:rPr lang="en-US" altLang="zh-CN" sz="240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rPr>
                <a:t>2. ADD YOUR TITLE HERE</a:t>
              </a:r>
              <a:endParaRPr lang="id-ID" altLang="zh-CN" sz="2400" dirty="0">
                <a:solidFill>
                  <a:srgbClr val="8AC1EA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" name="文本框 48">
              <a:extLst>
                <a:ext uri="{FF2B5EF4-FFF2-40B4-BE49-F238E27FC236}">
                  <a16:creationId xmlns:a16="http://schemas.microsoft.com/office/drawing/2014/main" id="{ADEA0258-CE05-413F-A89B-DE8C6803F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2235" y="3896833"/>
              <a:ext cx="4392418" cy="57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defRPr/>
              </a:pPr>
              <a:r>
                <a:rPr lang="en-US" altLang="zh-CN" sz="240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rPr>
                <a:t>3. ADD YOUR TITLE HERE</a:t>
              </a:r>
              <a:endParaRPr lang="id-ID" altLang="zh-CN" sz="2400" dirty="0">
                <a:solidFill>
                  <a:srgbClr val="8AC1EA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文本框 48">
              <a:extLst>
                <a:ext uri="{FF2B5EF4-FFF2-40B4-BE49-F238E27FC236}">
                  <a16:creationId xmlns:a16="http://schemas.microsoft.com/office/drawing/2014/main" id="{ADEA0258-CE05-413F-A89B-DE8C6803F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2235" y="4614141"/>
              <a:ext cx="4392418" cy="57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defRPr/>
              </a:pPr>
              <a:r>
                <a:rPr lang="en-US" altLang="zh-CN" sz="240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rPr>
                <a:t>4. ADD YOUR TITLE HERE</a:t>
              </a:r>
              <a:endParaRPr lang="id-ID" altLang="zh-CN" sz="2400" dirty="0">
                <a:solidFill>
                  <a:srgbClr val="8AC1EA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3119307"/>
      </p:ext>
    </p:extLst>
  </p:cSld>
  <p:clrMapOvr>
    <a:masterClrMapping/>
  </p:clrMapOvr>
  <p:transition spd="slow" advClick="0" advTm="0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974506" y="494641"/>
            <a:ext cx="11573197" cy="72424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017431" y="454393"/>
            <a:ext cx="11573197" cy="72424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4108174" y="2522220"/>
            <a:ext cx="5181600" cy="1813560"/>
            <a:chOff x="3510367" y="2516957"/>
            <a:chExt cx="5181600" cy="1813560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2E8951B-F1D5-41CE-B525-5D48146CB0AB}"/>
                </a:ext>
              </a:extLst>
            </p:cNvPr>
            <p:cNvSpPr txBox="1"/>
            <p:nvPr/>
          </p:nvSpPr>
          <p:spPr>
            <a:xfrm>
              <a:off x="4666932" y="2516957"/>
              <a:ext cx="2858135" cy="76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rgbClr val="8AC1EA"/>
                  </a:solidFill>
                  <a:cs typeface="+mn-ea"/>
                  <a:sym typeface="+mn-lt"/>
                </a:rPr>
                <a:t>PART 01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C2602265-6B4A-46E4-A548-9C5AD5BACA52}"/>
                </a:ext>
              </a:extLst>
            </p:cNvPr>
            <p:cNvSpPr txBox="1"/>
            <p:nvPr/>
          </p:nvSpPr>
          <p:spPr>
            <a:xfrm>
              <a:off x="3510367" y="3285307"/>
              <a:ext cx="518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 dirty="0">
                  <a:solidFill>
                    <a:srgbClr val="8AC1EA"/>
                  </a:solidFill>
                  <a:cs typeface="+mn-ea"/>
                  <a:sym typeface="+mn-lt"/>
                </a:rPr>
                <a:t>Click here to enter a title</a:t>
              </a:r>
            </a:p>
          </p:txBody>
        </p:sp>
        <p:sp>
          <p:nvSpPr>
            <p:cNvPr id="22" name="文本框 48">
              <a:extLst>
                <a:ext uri="{FF2B5EF4-FFF2-40B4-BE49-F238E27FC236}">
                  <a16:creationId xmlns:a16="http://schemas.microsoft.com/office/drawing/2014/main" id="{F7331B1F-88E8-49A0-A7FF-BABEDD7E3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4785" y="3930467"/>
              <a:ext cx="407515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zh-CN" sz="200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rPr>
                <a:t>ADD YOUR TITLE HERE</a:t>
              </a:r>
              <a:endParaRPr lang="id-ID" altLang="zh-CN" sz="2000" dirty="0">
                <a:solidFill>
                  <a:srgbClr val="8AC1EA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821481"/>
      </p:ext>
    </p:extLst>
  </p:cSld>
  <p:clrMapOvr>
    <a:masterClrMapping/>
  </p:clrMapOvr>
  <p:transition spd="slow" advClick="0" advTm="0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499559"/>
            <a:ext cx="5840236" cy="638751"/>
            <a:chOff x="285750" y="302340"/>
            <a:chExt cx="5840236" cy="638751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F4AEB0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3200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6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6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6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350963" y="2322285"/>
            <a:ext cx="9240831" cy="3373470"/>
            <a:chOff x="1350963" y="2438400"/>
            <a:chExt cx="9240831" cy="3373470"/>
          </a:xfrm>
        </p:grpSpPr>
        <p:grpSp>
          <p:nvGrpSpPr>
            <p:cNvPr id="9" name="组合 8"/>
            <p:cNvGrpSpPr/>
            <p:nvPr/>
          </p:nvGrpSpPr>
          <p:grpSpPr>
            <a:xfrm>
              <a:off x="1350963" y="2438400"/>
              <a:ext cx="9240831" cy="3352800"/>
              <a:chOff x="1350963" y="2438400"/>
              <a:chExt cx="9240831" cy="3352800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1350963" y="2438400"/>
                <a:ext cx="9240831" cy="3352800"/>
                <a:chOff x="665163" y="2209800"/>
                <a:chExt cx="9240831" cy="3352800"/>
              </a:xfrm>
            </p:grpSpPr>
            <p:sp>
              <p:nvSpPr>
                <p:cNvPr id="15" name="Rectangle 5"/>
                <p:cNvSpPr/>
                <p:nvPr/>
              </p:nvSpPr>
              <p:spPr>
                <a:xfrm>
                  <a:off x="5867394" y="2209800"/>
                  <a:ext cx="4038600" cy="33528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/>
                  <a:endParaRPr lang="zh-CN" altLang="zh-CN">
                    <a:solidFill>
                      <a:schemeClr val="bg1"/>
                    </a:solidFill>
                    <a:latin typeface="+mn-lt"/>
                    <a:cs typeface="+mn-ea"/>
                    <a:sym typeface="+mn-lt"/>
                  </a:endParaRPr>
                </a:p>
              </p:txBody>
            </p:sp>
            <p:grpSp>
              <p:nvGrpSpPr>
                <p:cNvPr id="16" name="Group 1"/>
                <p:cNvGrpSpPr>
                  <a:grpSpLocks/>
                </p:cNvGrpSpPr>
                <p:nvPr/>
              </p:nvGrpSpPr>
              <p:grpSpPr bwMode="auto">
                <a:xfrm>
                  <a:off x="665163" y="2374900"/>
                  <a:ext cx="609600" cy="609600"/>
                  <a:chOff x="664528" y="1517894"/>
                  <a:chExt cx="609600" cy="609600"/>
                </a:xfrm>
              </p:grpSpPr>
              <p:sp>
                <p:nvSpPr>
                  <p:cNvPr id="35" name="Oval 6"/>
                  <p:cNvSpPr/>
                  <p:nvPr/>
                </p:nvSpPr>
                <p:spPr>
                  <a:xfrm>
                    <a:off x="664528" y="1517894"/>
                    <a:ext cx="609600" cy="609600"/>
                  </a:xfrm>
                  <a:prstGeom prst="ellipse">
                    <a:avLst/>
                  </a:prstGeom>
                  <a:solidFill>
                    <a:srgbClr val="F4AEB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/>
                    <a:endParaRPr lang="zh-CN" altLang="zh-CN">
                      <a:solidFill>
                        <a:schemeClr val="bg1"/>
                      </a:solidFill>
                      <a:latin typeface="+mn-lt"/>
                      <a:cs typeface="+mn-ea"/>
                      <a:sym typeface="+mn-lt"/>
                    </a:endParaRPr>
                  </a:p>
                </p:txBody>
              </p:sp>
              <p:grpSp>
                <p:nvGrpSpPr>
                  <p:cNvPr id="36" name="Group 8"/>
                  <p:cNvGrpSpPr/>
                  <p:nvPr/>
                </p:nvGrpSpPr>
                <p:grpSpPr>
                  <a:xfrm>
                    <a:off x="788508" y="1632420"/>
                    <a:ext cx="361641" cy="380548"/>
                    <a:chOff x="1641475" y="2428876"/>
                    <a:chExt cx="242888" cy="255587"/>
                  </a:xfrm>
                  <a:solidFill>
                    <a:schemeClr val="bg1"/>
                  </a:solidFill>
                </p:grpSpPr>
                <p:sp>
                  <p:nvSpPr>
                    <p:cNvPr id="37" name="Freeform 49"/>
                    <p:cNvSpPr>
                      <a:spLocks/>
                    </p:cNvSpPr>
                    <p:nvPr/>
                  </p:nvSpPr>
                  <p:spPr bwMode="auto">
                    <a:xfrm>
                      <a:off x="1641475" y="2525713"/>
                      <a:ext cx="111125" cy="158750"/>
                    </a:xfrm>
                    <a:custGeom>
                      <a:avLst/>
                      <a:gdLst>
                        <a:gd name="T0" fmla="*/ 42 w 59"/>
                        <a:gd name="T1" fmla="*/ 49 h 84"/>
                        <a:gd name="T2" fmla="*/ 43 w 59"/>
                        <a:gd name="T3" fmla="*/ 40 h 84"/>
                        <a:gd name="T4" fmla="*/ 31 w 59"/>
                        <a:gd name="T5" fmla="*/ 4 h 84"/>
                        <a:gd name="T6" fmla="*/ 26 w 59"/>
                        <a:gd name="T7" fmla="*/ 1 h 84"/>
                        <a:gd name="T8" fmla="*/ 11 w 59"/>
                        <a:gd name="T9" fmla="*/ 6 h 84"/>
                        <a:gd name="T10" fmla="*/ 4 w 59"/>
                        <a:gd name="T11" fmla="*/ 22 h 84"/>
                        <a:gd name="T12" fmla="*/ 9 w 59"/>
                        <a:gd name="T13" fmla="*/ 37 h 84"/>
                        <a:gd name="T14" fmla="*/ 24 w 59"/>
                        <a:gd name="T15" fmla="*/ 46 h 84"/>
                        <a:gd name="T16" fmla="*/ 31 w 59"/>
                        <a:gd name="T17" fmla="*/ 52 h 84"/>
                        <a:gd name="T18" fmla="*/ 40 w 59"/>
                        <a:gd name="T19" fmla="*/ 80 h 84"/>
                        <a:gd name="T20" fmla="*/ 45 w 59"/>
                        <a:gd name="T21" fmla="*/ 83 h 84"/>
                        <a:gd name="T22" fmla="*/ 48 w 59"/>
                        <a:gd name="T23" fmla="*/ 69 h 84"/>
                        <a:gd name="T24" fmla="*/ 42 w 59"/>
                        <a:gd name="T25" fmla="*/ 49 h 8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59" h="84">
                          <a:moveTo>
                            <a:pt x="42" y="49"/>
                          </a:moveTo>
                          <a:cubicBezTo>
                            <a:pt x="42" y="49"/>
                            <a:pt x="44" y="42"/>
                            <a:pt x="43" y="40"/>
                          </a:cubicBezTo>
                          <a:cubicBezTo>
                            <a:pt x="31" y="4"/>
                            <a:pt x="31" y="4"/>
                            <a:pt x="31" y="4"/>
                          </a:cubicBezTo>
                          <a:cubicBezTo>
                            <a:pt x="31" y="4"/>
                            <a:pt x="30" y="0"/>
                            <a:pt x="26" y="1"/>
                          </a:cubicBezTo>
                          <a:cubicBezTo>
                            <a:pt x="11" y="6"/>
                            <a:pt x="11" y="6"/>
                            <a:pt x="11" y="6"/>
                          </a:cubicBezTo>
                          <a:cubicBezTo>
                            <a:pt x="11" y="6"/>
                            <a:pt x="0" y="11"/>
                            <a:pt x="4" y="22"/>
                          </a:cubicBezTo>
                          <a:cubicBezTo>
                            <a:pt x="9" y="37"/>
                            <a:pt x="9" y="37"/>
                            <a:pt x="9" y="37"/>
                          </a:cubicBezTo>
                          <a:cubicBezTo>
                            <a:pt x="9" y="37"/>
                            <a:pt x="13" y="50"/>
                            <a:pt x="24" y="46"/>
                          </a:cubicBezTo>
                          <a:cubicBezTo>
                            <a:pt x="24" y="46"/>
                            <a:pt x="29" y="45"/>
                            <a:pt x="31" y="52"/>
                          </a:cubicBezTo>
                          <a:cubicBezTo>
                            <a:pt x="40" y="80"/>
                            <a:pt x="40" y="80"/>
                            <a:pt x="40" y="80"/>
                          </a:cubicBezTo>
                          <a:cubicBezTo>
                            <a:pt x="40" y="80"/>
                            <a:pt x="41" y="84"/>
                            <a:pt x="45" y="83"/>
                          </a:cubicBezTo>
                          <a:cubicBezTo>
                            <a:pt x="45" y="83"/>
                            <a:pt x="59" y="80"/>
                            <a:pt x="48" y="69"/>
                          </a:cubicBezTo>
                          <a:cubicBezTo>
                            <a:pt x="51" y="63"/>
                            <a:pt x="42" y="58"/>
                            <a:pt x="42" y="49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38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1703388" y="2428876"/>
                      <a:ext cx="155575" cy="179388"/>
                    </a:xfrm>
                    <a:custGeom>
                      <a:avLst/>
                      <a:gdLst>
                        <a:gd name="T0" fmla="*/ 69 w 82"/>
                        <a:gd name="T1" fmla="*/ 59 h 95"/>
                        <a:gd name="T2" fmla="*/ 72 w 82"/>
                        <a:gd name="T3" fmla="*/ 46 h 95"/>
                        <a:gd name="T4" fmla="*/ 62 w 82"/>
                        <a:gd name="T5" fmla="*/ 37 h 95"/>
                        <a:gd name="T6" fmla="*/ 51 w 82"/>
                        <a:gd name="T7" fmla="*/ 5 h 95"/>
                        <a:gd name="T8" fmla="*/ 48 w 82"/>
                        <a:gd name="T9" fmla="*/ 6 h 95"/>
                        <a:gd name="T10" fmla="*/ 4 w 82"/>
                        <a:gd name="T11" fmla="*/ 48 h 95"/>
                        <a:gd name="T12" fmla="*/ 2 w 82"/>
                        <a:gd name="T13" fmla="*/ 53 h 95"/>
                        <a:gd name="T14" fmla="*/ 12 w 82"/>
                        <a:gd name="T15" fmla="*/ 83 h 95"/>
                        <a:gd name="T16" fmla="*/ 17 w 82"/>
                        <a:gd name="T17" fmla="*/ 86 h 95"/>
                        <a:gd name="T18" fmla="*/ 78 w 82"/>
                        <a:gd name="T19" fmla="*/ 92 h 95"/>
                        <a:gd name="T20" fmla="*/ 80 w 82"/>
                        <a:gd name="T21" fmla="*/ 91 h 95"/>
                        <a:gd name="T22" fmla="*/ 69 w 82"/>
                        <a:gd name="T23" fmla="*/ 59 h 9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82" h="95">
                          <a:moveTo>
                            <a:pt x="69" y="59"/>
                          </a:moveTo>
                          <a:cubicBezTo>
                            <a:pt x="73" y="56"/>
                            <a:pt x="74" y="51"/>
                            <a:pt x="72" y="46"/>
                          </a:cubicBezTo>
                          <a:cubicBezTo>
                            <a:pt x="71" y="41"/>
                            <a:pt x="67" y="38"/>
                            <a:pt x="62" y="37"/>
                          </a:cubicBezTo>
                          <a:cubicBezTo>
                            <a:pt x="51" y="5"/>
                            <a:pt x="51" y="5"/>
                            <a:pt x="51" y="5"/>
                          </a:cubicBezTo>
                          <a:cubicBezTo>
                            <a:pt x="50" y="0"/>
                            <a:pt x="48" y="6"/>
                            <a:pt x="48" y="6"/>
                          </a:cubicBezTo>
                          <a:cubicBezTo>
                            <a:pt x="40" y="38"/>
                            <a:pt x="4" y="48"/>
                            <a:pt x="4" y="48"/>
                          </a:cubicBezTo>
                          <a:cubicBezTo>
                            <a:pt x="0" y="49"/>
                            <a:pt x="2" y="53"/>
                            <a:pt x="2" y="53"/>
                          </a:cubicBezTo>
                          <a:cubicBezTo>
                            <a:pt x="12" y="83"/>
                            <a:pt x="12" y="83"/>
                            <a:pt x="12" y="83"/>
                          </a:cubicBezTo>
                          <a:cubicBezTo>
                            <a:pt x="13" y="87"/>
                            <a:pt x="17" y="86"/>
                            <a:pt x="17" y="86"/>
                          </a:cubicBezTo>
                          <a:cubicBezTo>
                            <a:pt x="56" y="72"/>
                            <a:pt x="78" y="92"/>
                            <a:pt x="78" y="92"/>
                          </a:cubicBezTo>
                          <a:cubicBezTo>
                            <a:pt x="78" y="92"/>
                            <a:pt x="82" y="95"/>
                            <a:pt x="80" y="91"/>
                          </a:cubicBezTo>
                          <a:lnTo>
                            <a:pt x="69" y="59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39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836738" y="2465388"/>
                      <a:ext cx="23813" cy="30163"/>
                    </a:xfrm>
                    <a:custGeom>
                      <a:avLst/>
                      <a:gdLst>
                        <a:gd name="T0" fmla="*/ 15 w 15"/>
                        <a:gd name="T1" fmla="*/ 1 h 19"/>
                        <a:gd name="T2" fmla="*/ 13 w 15"/>
                        <a:gd name="T3" fmla="*/ 0 h 19"/>
                        <a:gd name="T4" fmla="*/ 0 w 15"/>
                        <a:gd name="T5" fmla="*/ 18 h 19"/>
                        <a:gd name="T6" fmla="*/ 2 w 15"/>
                        <a:gd name="T7" fmla="*/ 19 h 19"/>
                        <a:gd name="T8" fmla="*/ 15 w 15"/>
                        <a:gd name="T9" fmla="*/ 1 h 1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5" h="19">
                          <a:moveTo>
                            <a:pt x="15" y="1"/>
                          </a:moveTo>
                          <a:lnTo>
                            <a:pt x="13" y="0"/>
                          </a:lnTo>
                          <a:lnTo>
                            <a:pt x="0" y="18"/>
                          </a:lnTo>
                          <a:lnTo>
                            <a:pt x="2" y="19"/>
                          </a:lnTo>
                          <a:lnTo>
                            <a:pt x="15" y="1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40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849438" y="2535238"/>
                      <a:ext cx="33338" cy="22225"/>
                    </a:xfrm>
                    <a:custGeom>
                      <a:avLst/>
                      <a:gdLst>
                        <a:gd name="T0" fmla="*/ 0 w 21"/>
                        <a:gd name="T1" fmla="*/ 3 h 14"/>
                        <a:gd name="T2" fmla="*/ 19 w 21"/>
                        <a:gd name="T3" fmla="*/ 14 h 14"/>
                        <a:gd name="T4" fmla="*/ 21 w 21"/>
                        <a:gd name="T5" fmla="*/ 12 h 14"/>
                        <a:gd name="T6" fmla="*/ 1 w 21"/>
                        <a:gd name="T7" fmla="*/ 0 h 14"/>
                        <a:gd name="T8" fmla="*/ 0 w 21"/>
                        <a:gd name="T9" fmla="*/ 3 h 1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1" h="14">
                          <a:moveTo>
                            <a:pt x="0" y="3"/>
                          </a:moveTo>
                          <a:lnTo>
                            <a:pt x="19" y="14"/>
                          </a:lnTo>
                          <a:lnTo>
                            <a:pt x="21" y="12"/>
                          </a:lnTo>
                          <a:lnTo>
                            <a:pt x="1" y="0"/>
                          </a:lnTo>
                          <a:lnTo>
                            <a:pt x="0" y="3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41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1847850" y="2501901"/>
                      <a:ext cx="36513" cy="14288"/>
                    </a:xfrm>
                    <a:custGeom>
                      <a:avLst/>
                      <a:gdLst>
                        <a:gd name="T0" fmla="*/ 1 w 23"/>
                        <a:gd name="T1" fmla="*/ 9 h 9"/>
                        <a:gd name="T2" fmla="*/ 23 w 23"/>
                        <a:gd name="T3" fmla="*/ 3 h 9"/>
                        <a:gd name="T4" fmla="*/ 22 w 23"/>
                        <a:gd name="T5" fmla="*/ 0 h 9"/>
                        <a:gd name="T6" fmla="*/ 0 w 23"/>
                        <a:gd name="T7" fmla="*/ 6 h 9"/>
                        <a:gd name="T8" fmla="*/ 1 w 23"/>
                        <a:gd name="T9" fmla="*/ 9 h 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3" h="9">
                          <a:moveTo>
                            <a:pt x="1" y="9"/>
                          </a:moveTo>
                          <a:lnTo>
                            <a:pt x="23" y="3"/>
                          </a:lnTo>
                          <a:lnTo>
                            <a:pt x="22" y="0"/>
                          </a:lnTo>
                          <a:lnTo>
                            <a:pt x="0" y="6"/>
                          </a:lnTo>
                          <a:lnTo>
                            <a:pt x="1" y="9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</p:grpSp>
            </p:grpSp>
            <p:grpSp>
              <p:nvGrpSpPr>
                <p:cNvPr id="17" name="Group 2"/>
                <p:cNvGrpSpPr>
                  <a:grpSpLocks/>
                </p:cNvGrpSpPr>
                <p:nvPr/>
              </p:nvGrpSpPr>
              <p:grpSpPr bwMode="auto">
                <a:xfrm>
                  <a:off x="665163" y="3194050"/>
                  <a:ext cx="609600" cy="609600"/>
                  <a:chOff x="664528" y="2337349"/>
                  <a:chExt cx="609600" cy="609600"/>
                </a:xfrm>
              </p:grpSpPr>
              <p:sp>
                <p:nvSpPr>
                  <p:cNvPr id="31" name="Oval 14"/>
                  <p:cNvSpPr/>
                  <p:nvPr/>
                </p:nvSpPr>
                <p:spPr>
                  <a:xfrm>
                    <a:off x="664528" y="2337349"/>
                    <a:ext cx="609600" cy="609600"/>
                  </a:xfrm>
                  <a:prstGeom prst="ellipse">
                    <a:avLst/>
                  </a:prstGeom>
                  <a:solidFill>
                    <a:srgbClr val="F0EA3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/>
                    <a:endParaRPr lang="zh-CN" altLang="zh-CN">
                      <a:solidFill>
                        <a:schemeClr val="bg1"/>
                      </a:solidFill>
                      <a:latin typeface="+mn-lt"/>
                      <a:cs typeface="+mn-ea"/>
                      <a:sym typeface="+mn-lt"/>
                    </a:endParaRPr>
                  </a:p>
                </p:txBody>
              </p:sp>
              <p:grpSp>
                <p:nvGrpSpPr>
                  <p:cNvPr id="32" name="Group 18"/>
                  <p:cNvGrpSpPr/>
                  <p:nvPr/>
                </p:nvGrpSpPr>
                <p:grpSpPr>
                  <a:xfrm>
                    <a:off x="815000" y="2494615"/>
                    <a:ext cx="308657" cy="295068"/>
                    <a:chOff x="1652588" y="3660776"/>
                    <a:chExt cx="252413" cy="241300"/>
                  </a:xfrm>
                  <a:solidFill>
                    <a:schemeClr val="bg1"/>
                  </a:solidFill>
                </p:grpSpPr>
                <p:sp>
                  <p:nvSpPr>
                    <p:cNvPr id="33" name="Freeform 6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1652588" y="3660776"/>
                      <a:ext cx="252413" cy="241300"/>
                    </a:xfrm>
                    <a:custGeom>
                      <a:avLst/>
                      <a:gdLst>
                        <a:gd name="T0" fmla="*/ 124 w 133"/>
                        <a:gd name="T1" fmla="*/ 0 h 127"/>
                        <a:gd name="T2" fmla="*/ 9 w 133"/>
                        <a:gd name="T3" fmla="*/ 0 h 127"/>
                        <a:gd name="T4" fmla="*/ 0 w 133"/>
                        <a:gd name="T5" fmla="*/ 9 h 127"/>
                        <a:gd name="T6" fmla="*/ 0 w 133"/>
                        <a:gd name="T7" fmla="*/ 91 h 127"/>
                        <a:gd name="T8" fmla="*/ 9 w 133"/>
                        <a:gd name="T9" fmla="*/ 100 h 127"/>
                        <a:gd name="T10" fmla="*/ 53 w 133"/>
                        <a:gd name="T11" fmla="*/ 100 h 127"/>
                        <a:gd name="T12" fmla="*/ 39 w 133"/>
                        <a:gd name="T13" fmla="*/ 118 h 127"/>
                        <a:gd name="T14" fmla="*/ 39 w 133"/>
                        <a:gd name="T15" fmla="*/ 127 h 127"/>
                        <a:gd name="T16" fmla="*/ 53 w 133"/>
                        <a:gd name="T17" fmla="*/ 127 h 127"/>
                        <a:gd name="T18" fmla="*/ 80 w 133"/>
                        <a:gd name="T19" fmla="*/ 127 h 127"/>
                        <a:gd name="T20" fmla="*/ 93 w 133"/>
                        <a:gd name="T21" fmla="*/ 127 h 127"/>
                        <a:gd name="T22" fmla="*/ 93 w 133"/>
                        <a:gd name="T23" fmla="*/ 118 h 127"/>
                        <a:gd name="T24" fmla="*/ 80 w 133"/>
                        <a:gd name="T25" fmla="*/ 100 h 127"/>
                        <a:gd name="T26" fmla="*/ 124 w 133"/>
                        <a:gd name="T27" fmla="*/ 100 h 127"/>
                        <a:gd name="T28" fmla="*/ 133 w 133"/>
                        <a:gd name="T29" fmla="*/ 91 h 127"/>
                        <a:gd name="T30" fmla="*/ 133 w 133"/>
                        <a:gd name="T31" fmla="*/ 9 h 127"/>
                        <a:gd name="T32" fmla="*/ 124 w 133"/>
                        <a:gd name="T33" fmla="*/ 0 h 127"/>
                        <a:gd name="T34" fmla="*/ 59 w 133"/>
                        <a:gd name="T35" fmla="*/ 89 h 127"/>
                        <a:gd name="T36" fmla="*/ 67 w 133"/>
                        <a:gd name="T37" fmla="*/ 82 h 127"/>
                        <a:gd name="T38" fmla="*/ 75 w 133"/>
                        <a:gd name="T39" fmla="*/ 89 h 127"/>
                        <a:gd name="T40" fmla="*/ 67 w 133"/>
                        <a:gd name="T41" fmla="*/ 97 h 127"/>
                        <a:gd name="T42" fmla="*/ 59 w 133"/>
                        <a:gd name="T43" fmla="*/ 89 h 127"/>
                        <a:gd name="T44" fmla="*/ 123 w 133"/>
                        <a:gd name="T45" fmla="*/ 79 h 127"/>
                        <a:gd name="T46" fmla="*/ 9 w 133"/>
                        <a:gd name="T47" fmla="*/ 79 h 127"/>
                        <a:gd name="T48" fmla="*/ 9 w 133"/>
                        <a:gd name="T49" fmla="*/ 10 h 127"/>
                        <a:gd name="T50" fmla="*/ 123 w 133"/>
                        <a:gd name="T51" fmla="*/ 10 h 127"/>
                        <a:gd name="T52" fmla="*/ 123 w 133"/>
                        <a:gd name="T53" fmla="*/ 79 h 12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</a:cxnLst>
                      <a:rect l="0" t="0" r="r" b="b"/>
                      <a:pathLst>
                        <a:path w="133" h="127">
                          <a:moveTo>
                            <a:pt x="124" y="0"/>
                          </a:moveTo>
                          <a:cubicBezTo>
                            <a:pt x="9" y="0"/>
                            <a:pt x="9" y="0"/>
                            <a:pt x="9" y="0"/>
                          </a:cubicBezTo>
                          <a:cubicBezTo>
                            <a:pt x="4" y="0"/>
                            <a:pt x="0" y="4"/>
                            <a:pt x="0" y="9"/>
                          </a:cubicBezTo>
                          <a:cubicBezTo>
                            <a:pt x="0" y="91"/>
                            <a:pt x="0" y="91"/>
                            <a:pt x="0" y="91"/>
                          </a:cubicBezTo>
                          <a:cubicBezTo>
                            <a:pt x="0" y="96"/>
                            <a:pt x="4" y="100"/>
                            <a:pt x="9" y="100"/>
                          </a:cubicBezTo>
                          <a:cubicBezTo>
                            <a:pt x="53" y="100"/>
                            <a:pt x="53" y="100"/>
                            <a:pt x="53" y="100"/>
                          </a:cubicBezTo>
                          <a:cubicBezTo>
                            <a:pt x="53" y="100"/>
                            <a:pt x="55" y="118"/>
                            <a:pt x="39" y="118"/>
                          </a:cubicBezTo>
                          <a:cubicBezTo>
                            <a:pt x="39" y="127"/>
                            <a:pt x="39" y="127"/>
                            <a:pt x="39" y="127"/>
                          </a:cubicBezTo>
                          <a:cubicBezTo>
                            <a:pt x="53" y="127"/>
                            <a:pt x="53" y="127"/>
                            <a:pt x="53" y="127"/>
                          </a:cubicBezTo>
                          <a:cubicBezTo>
                            <a:pt x="80" y="127"/>
                            <a:pt x="80" y="127"/>
                            <a:pt x="80" y="127"/>
                          </a:cubicBezTo>
                          <a:cubicBezTo>
                            <a:pt x="93" y="127"/>
                            <a:pt x="93" y="127"/>
                            <a:pt x="93" y="127"/>
                          </a:cubicBezTo>
                          <a:cubicBezTo>
                            <a:pt x="93" y="118"/>
                            <a:pt x="93" y="118"/>
                            <a:pt x="93" y="118"/>
                          </a:cubicBezTo>
                          <a:cubicBezTo>
                            <a:pt x="77" y="118"/>
                            <a:pt x="80" y="100"/>
                            <a:pt x="80" y="100"/>
                          </a:cubicBezTo>
                          <a:cubicBezTo>
                            <a:pt x="124" y="100"/>
                            <a:pt x="124" y="100"/>
                            <a:pt x="124" y="100"/>
                          </a:cubicBezTo>
                          <a:cubicBezTo>
                            <a:pt x="129" y="100"/>
                            <a:pt x="133" y="96"/>
                            <a:pt x="133" y="91"/>
                          </a:cubicBezTo>
                          <a:cubicBezTo>
                            <a:pt x="133" y="9"/>
                            <a:pt x="133" y="9"/>
                            <a:pt x="133" y="9"/>
                          </a:cubicBezTo>
                          <a:cubicBezTo>
                            <a:pt x="133" y="4"/>
                            <a:pt x="129" y="0"/>
                            <a:pt x="124" y="0"/>
                          </a:cubicBezTo>
                          <a:close/>
                          <a:moveTo>
                            <a:pt x="59" y="89"/>
                          </a:moveTo>
                          <a:cubicBezTo>
                            <a:pt x="59" y="85"/>
                            <a:pt x="63" y="82"/>
                            <a:pt x="67" y="82"/>
                          </a:cubicBezTo>
                          <a:cubicBezTo>
                            <a:pt x="71" y="82"/>
                            <a:pt x="75" y="85"/>
                            <a:pt x="75" y="89"/>
                          </a:cubicBezTo>
                          <a:cubicBezTo>
                            <a:pt x="75" y="93"/>
                            <a:pt x="71" y="97"/>
                            <a:pt x="67" y="97"/>
                          </a:cubicBezTo>
                          <a:cubicBezTo>
                            <a:pt x="63" y="97"/>
                            <a:pt x="59" y="93"/>
                            <a:pt x="59" y="89"/>
                          </a:cubicBezTo>
                          <a:close/>
                          <a:moveTo>
                            <a:pt x="123" y="79"/>
                          </a:moveTo>
                          <a:cubicBezTo>
                            <a:pt x="9" y="79"/>
                            <a:pt x="9" y="79"/>
                            <a:pt x="9" y="79"/>
                          </a:cubicBezTo>
                          <a:cubicBezTo>
                            <a:pt x="9" y="10"/>
                            <a:pt x="9" y="10"/>
                            <a:pt x="9" y="10"/>
                          </a:cubicBezTo>
                          <a:cubicBezTo>
                            <a:pt x="123" y="10"/>
                            <a:pt x="123" y="10"/>
                            <a:pt x="123" y="10"/>
                          </a:cubicBezTo>
                          <a:lnTo>
                            <a:pt x="123" y="79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34" name="Oval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70063" y="3819526"/>
                      <a:ext cx="19050" cy="1905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</p:grpSp>
            </p:grpSp>
            <p:grpSp>
              <p:nvGrpSpPr>
                <p:cNvPr id="18" name="Group 17"/>
                <p:cNvGrpSpPr>
                  <a:grpSpLocks/>
                </p:cNvGrpSpPr>
                <p:nvPr/>
              </p:nvGrpSpPr>
              <p:grpSpPr bwMode="auto">
                <a:xfrm>
                  <a:off x="665163" y="4870450"/>
                  <a:ext cx="609600" cy="609600"/>
                  <a:chOff x="664528" y="4013749"/>
                  <a:chExt cx="609600" cy="609600"/>
                </a:xfrm>
              </p:grpSpPr>
              <p:sp>
                <p:nvSpPr>
                  <p:cNvPr id="26" name="Oval 30"/>
                  <p:cNvSpPr/>
                  <p:nvPr/>
                </p:nvSpPr>
                <p:spPr>
                  <a:xfrm>
                    <a:off x="664528" y="4013749"/>
                    <a:ext cx="609600" cy="609600"/>
                  </a:xfrm>
                  <a:prstGeom prst="ellipse">
                    <a:avLst/>
                  </a:prstGeom>
                  <a:solidFill>
                    <a:srgbClr val="14A9A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/>
                    <a:endParaRPr lang="zh-CN" altLang="zh-CN">
                      <a:solidFill>
                        <a:schemeClr val="bg1"/>
                      </a:solidFill>
                      <a:latin typeface="+mn-lt"/>
                      <a:cs typeface="+mn-ea"/>
                      <a:sym typeface="+mn-lt"/>
                    </a:endParaRPr>
                  </a:p>
                </p:txBody>
              </p:sp>
              <p:grpSp>
                <p:nvGrpSpPr>
                  <p:cNvPr id="27" name="Group 21"/>
                  <p:cNvGrpSpPr/>
                  <p:nvPr/>
                </p:nvGrpSpPr>
                <p:grpSpPr>
                  <a:xfrm>
                    <a:off x="796966" y="4179153"/>
                    <a:ext cx="344724" cy="278793"/>
                    <a:chOff x="312738" y="3205163"/>
                    <a:chExt cx="290513" cy="234950"/>
                  </a:xfrm>
                  <a:solidFill>
                    <a:schemeClr val="bg1"/>
                  </a:solidFill>
                </p:grpSpPr>
                <p:sp>
                  <p:nvSpPr>
                    <p:cNvPr id="28" name="Freeform 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312738" y="3205163"/>
                      <a:ext cx="290513" cy="234950"/>
                    </a:xfrm>
                    <a:custGeom>
                      <a:avLst/>
                      <a:gdLst>
                        <a:gd name="T0" fmla="*/ 78 w 153"/>
                        <a:gd name="T1" fmla="*/ 0 h 124"/>
                        <a:gd name="T2" fmla="*/ 0 w 153"/>
                        <a:gd name="T3" fmla="*/ 68 h 124"/>
                        <a:gd name="T4" fmla="*/ 15 w 153"/>
                        <a:gd name="T5" fmla="*/ 68 h 124"/>
                        <a:gd name="T6" fmla="*/ 21 w 153"/>
                        <a:gd name="T7" fmla="*/ 63 h 124"/>
                        <a:gd name="T8" fmla="*/ 21 w 153"/>
                        <a:gd name="T9" fmla="*/ 120 h 124"/>
                        <a:gd name="T10" fmla="*/ 24 w 153"/>
                        <a:gd name="T11" fmla="*/ 124 h 124"/>
                        <a:gd name="T12" fmla="*/ 62 w 153"/>
                        <a:gd name="T13" fmla="*/ 124 h 124"/>
                        <a:gd name="T14" fmla="*/ 62 w 153"/>
                        <a:gd name="T15" fmla="*/ 92 h 124"/>
                        <a:gd name="T16" fmla="*/ 67 w 153"/>
                        <a:gd name="T17" fmla="*/ 87 h 124"/>
                        <a:gd name="T18" fmla="*/ 83 w 153"/>
                        <a:gd name="T19" fmla="*/ 87 h 124"/>
                        <a:gd name="T20" fmla="*/ 89 w 153"/>
                        <a:gd name="T21" fmla="*/ 92 h 124"/>
                        <a:gd name="T22" fmla="*/ 88 w 153"/>
                        <a:gd name="T23" fmla="*/ 124 h 124"/>
                        <a:gd name="T24" fmla="*/ 126 w 153"/>
                        <a:gd name="T25" fmla="*/ 124 h 124"/>
                        <a:gd name="T26" fmla="*/ 130 w 153"/>
                        <a:gd name="T27" fmla="*/ 119 h 124"/>
                        <a:gd name="T28" fmla="*/ 130 w 153"/>
                        <a:gd name="T29" fmla="*/ 62 h 124"/>
                        <a:gd name="T30" fmla="*/ 136 w 153"/>
                        <a:gd name="T31" fmla="*/ 68 h 124"/>
                        <a:gd name="T32" fmla="*/ 153 w 153"/>
                        <a:gd name="T33" fmla="*/ 68 h 124"/>
                        <a:gd name="T34" fmla="*/ 78 w 153"/>
                        <a:gd name="T35" fmla="*/ 0 h 124"/>
                        <a:gd name="T36" fmla="*/ 76 w 153"/>
                        <a:gd name="T37" fmla="*/ 75 h 124"/>
                        <a:gd name="T38" fmla="*/ 59 w 153"/>
                        <a:gd name="T39" fmla="*/ 59 h 124"/>
                        <a:gd name="T40" fmla="*/ 76 w 153"/>
                        <a:gd name="T41" fmla="*/ 42 h 124"/>
                        <a:gd name="T42" fmla="*/ 92 w 153"/>
                        <a:gd name="T43" fmla="*/ 59 h 124"/>
                        <a:gd name="T44" fmla="*/ 76 w 153"/>
                        <a:gd name="T45" fmla="*/ 7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</a:cxnLst>
                      <a:rect l="0" t="0" r="r" b="b"/>
                      <a:pathLst>
                        <a:path w="153" h="124">
                          <a:moveTo>
                            <a:pt x="78" y="0"/>
                          </a:moveTo>
                          <a:cubicBezTo>
                            <a:pt x="0" y="68"/>
                            <a:pt x="0" y="68"/>
                            <a:pt x="0" y="68"/>
                          </a:cubicBezTo>
                          <a:cubicBezTo>
                            <a:pt x="0" y="68"/>
                            <a:pt x="5" y="77"/>
                            <a:pt x="15" y="68"/>
                          </a:cubicBezTo>
                          <a:cubicBezTo>
                            <a:pt x="21" y="63"/>
                            <a:pt x="21" y="63"/>
                            <a:pt x="21" y="63"/>
                          </a:cubicBezTo>
                          <a:cubicBezTo>
                            <a:pt x="21" y="120"/>
                            <a:pt x="21" y="120"/>
                            <a:pt x="21" y="120"/>
                          </a:cubicBezTo>
                          <a:cubicBezTo>
                            <a:pt x="21" y="120"/>
                            <a:pt x="20" y="124"/>
                            <a:pt x="24" y="124"/>
                          </a:cubicBezTo>
                          <a:cubicBezTo>
                            <a:pt x="28" y="124"/>
                            <a:pt x="62" y="124"/>
                            <a:pt x="62" y="124"/>
                          </a:cubicBezTo>
                          <a:cubicBezTo>
                            <a:pt x="62" y="92"/>
                            <a:pt x="62" y="92"/>
                            <a:pt x="62" y="92"/>
                          </a:cubicBezTo>
                          <a:cubicBezTo>
                            <a:pt x="62" y="92"/>
                            <a:pt x="62" y="87"/>
                            <a:pt x="67" y="87"/>
                          </a:cubicBezTo>
                          <a:cubicBezTo>
                            <a:pt x="83" y="87"/>
                            <a:pt x="83" y="87"/>
                            <a:pt x="83" y="87"/>
                          </a:cubicBezTo>
                          <a:cubicBezTo>
                            <a:pt x="89" y="87"/>
                            <a:pt x="89" y="92"/>
                            <a:pt x="89" y="92"/>
                          </a:cubicBezTo>
                          <a:cubicBezTo>
                            <a:pt x="88" y="124"/>
                            <a:pt x="88" y="124"/>
                            <a:pt x="88" y="124"/>
                          </a:cubicBezTo>
                          <a:cubicBezTo>
                            <a:pt x="88" y="124"/>
                            <a:pt x="121" y="124"/>
                            <a:pt x="126" y="124"/>
                          </a:cubicBezTo>
                          <a:cubicBezTo>
                            <a:pt x="130" y="124"/>
                            <a:pt x="130" y="119"/>
                            <a:pt x="130" y="119"/>
                          </a:cubicBezTo>
                          <a:cubicBezTo>
                            <a:pt x="130" y="62"/>
                            <a:pt x="130" y="62"/>
                            <a:pt x="130" y="62"/>
                          </a:cubicBezTo>
                          <a:cubicBezTo>
                            <a:pt x="136" y="68"/>
                            <a:pt x="136" y="68"/>
                            <a:pt x="136" y="68"/>
                          </a:cubicBezTo>
                          <a:cubicBezTo>
                            <a:pt x="148" y="76"/>
                            <a:pt x="153" y="68"/>
                            <a:pt x="153" y="68"/>
                          </a:cubicBezTo>
                          <a:lnTo>
                            <a:pt x="78" y="0"/>
                          </a:lnTo>
                          <a:close/>
                          <a:moveTo>
                            <a:pt x="76" y="75"/>
                          </a:moveTo>
                          <a:cubicBezTo>
                            <a:pt x="67" y="75"/>
                            <a:pt x="59" y="68"/>
                            <a:pt x="59" y="59"/>
                          </a:cubicBezTo>
                          <a:cubicBezTo>
                            <a:pt x="59" y="50"/>
                            <a:pt x="67" y="42"/>
                            <a:pt x="76" y="42"/>
                          </a:cubicBezTo>
                          <a:cubicBezTo>
                            <a:pt x="85" y="42"/>
                            <a:pt x="92" y="50"/>
                            <a:pt x="92" y="59"/>
                          </a:cubicBezTo>
                          <a:cubicBezTo>
                            <a:pt x="92" y="68"/>
                            <a:pt x="85" y="75"/>
                            <a:pt x="76" y="75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9" name="Freeform 6"/>
                    <p:cNvSpPr>
                      <a:spLocks/>
                    </p:cNvSpPr>
                    <p:nvPr/>
                  </p:nvSpPr>
                  <p:spPr bwMode="auto">
                    <a:xfrm>
                      <a:off x="541338" y="3233738"/>
                      <a:ext cx="28575" cy="58738"/>
                    </a:xfrm>
                    <a:custGeom>
                      <a:avLst/>
                      <a:gdLst>
                        <a:gd name="T0" fmla="*/ 18 w 18"/>
                        <a:gd name="T1" fmla="*/ 37 h 37"/>
                        <a:gd name="T2" fmla="*/ 18 w 18"/>
                        <a:gd name="T3" fmla="*/ 0 h 37"/>
                        <a:gd name="T4" fmla="*/ 0 w 18"/>
                        <a:gd name="T5" fmla="*/ 0 h 37"/>
                        <a:gd name="T6" fmla="*/ 0 w 18"/>
                        <a:gd name="T7" fmla="*/ 21 h 37"/>
                        <a:gd name="T8" fmla="*/ 18 w 18"/>
                        <a:gd name="T9" fmla="*/ 37 h 3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8" h="37">
                          <a:moveTo>
                            <a:pt x="18" y="37"/>
                          </a:moveTo>
                          <a:lnTo>
                            <a:pt x="18" y="0"/>
                          </a:lnTo>
                          <a:lnTo>
                            <a:pt x="0" y="0"/>
                          </a:lnTo>
                          <a:lnTo>
                            <a:pt x="0" y="21"/>
                          </a:lnTo>
                          <a:lnTo>
                            <a:pt x="18" y="37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30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738" y="3300413"/>
                      <a:ext cx="33338" cy="3175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</p:grpSp>
            </p:grpSp>
            <p:grpSp>
              <p:nvGrpSpPr>
                <p:cNvPr id="19" name="Group 16"/>
                <p:cNvGrpSpPr>
                  <a:grpSpLocks/>
                </p:cNvGrpSpPr>
                <p:nvPr/>
              </p:nvGrpSpPr>
              <p:grpSpPr bwMode="auto">
                <a:xfrm>
                  <a:off x="665163" y="4032250"/>
                  <a:ext cx="609600" cy="609600"/>
                  <a:chOff x="664528" y="3175549"/>
                  <a:chExt cx="609600" cy="609600"/>
                </a:xfrm>
              </p:grpSpPr>
              <p:sp>
                <p:nvSpPr>
                  <p:cNvPr id="20" name="Oval 22"/>
                  <p:cNvSpPr/>
                  <p:nvPr/>
                </p:nvSpPr>
                <p:spPr>
                  <a:xfrm>
                    <a:off x="664528" y="3175549"/>
                    <a:ext cx="609600" cy="609600"/>
                  </a:xfrm>
                  <a:prstGeom prst="ellipse">
                    <a:avLst/>
                  </a:prstGeom>
                  <a:solidFill>
                    <a:srgbClr val="8AC1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/>
                    <a:endParaRPr lang="zh-CN" altLang="zh-CN">
                      <a:solidFill>
                        <a:schemeClr val="bg1"/>
                      </a:solidFill>
                      <a:latin typeface="+mn-lt"/>
                      <a:cs typeface="+mn-ea"/>
                      <a:sym typeface="+mn-lt"/>
                    </a:endParaRPr>
                  </a:p>
                </p:txBody>
              </p:sp>
              <p:grpSp>
                <p:nvGrpSpPr>
                  <p:cNvPr id="21" name="Group 27"/>
                  <p:cNvGrpSpPr/>
                  <p:nvPr/>
                </p:nvGrpSpPr>
                <p:grpSpPr>
                  <a:xfrm>
                    <a:off x="845725" y="3325845"/>
                    <a:ext cx="247206" cy="309009"/>
                    <a:chOff x="6751638" y="2265363"/>
                    <a:chExt cx="158750" cy="198438"/>
                  </a:xfrm>
                  <a:solidFill>
                    <a:schemeClr val="bg1"/>
                  </a:solidFill>
                </p:grpSpPr>
                <p:sp>
                  <p:nvSpPr>
                    <p:cNvPr id="22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6751638" y="2349501"/>
                      <a:ext cx="158750" cy="65088"/>
                    </a:xfrm>
                    <a:custGeom>
                      <a:avLst/>
                      <a:gdLst>
                        <a:gd name="T0" fmla="*/ 49 w 98"/>
                        <a:gd name="T1" fmla="*/ 15 h 40"/>
                        <a:gd name="T2" fmla="*/ 2 w 98"/>
                        <a:gd name="T3" fmla="*/ 0 h 40"/>
                        <a:gd name="T4" fmla="*/ 0 w 98"/>
                        <a:gd name="T5" fmla="*/ 4 h 40"/>
                        <a:gd name="T6" fmla="*/ 0 w 98"/>
                        <a:gd name="T7" fmla="*/ 19 h 40"/>
                        <a:gd name="T8" fmla="*/ 49 w 98"/>
                        <a:gd name="T9" fmla="*/ 40 h 40"/>
                        <a:gd name="T10" fmla="*/ 98 w 98"/>
                        <a:gd name="T11" fmla="*/ 19 h 40"/>
                        <a:gd name="T12" fmla="*/ 98 w 98"/>
                        <a:gd name="T13" fmla="*/ 4 h 40"/>
                        <a:gd name="T14" fmla="*/ 96 w 98"/>
                        <a:gd name="T15" fmla="*/ 0 h 40"/>
                        <a:gd name="T16" fmla="*/ 49 w 98"/>
                        <a:gd name="T17" fmla="*/ 15 h 4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98" h="40">
                          <a:moveTo>
                            <a:pt x="49" y="15"/>
                          </a:moveTo>
                          <a:cubicBezTo>
                            <a:pt x="26" y="15"/>
                            <a:pt x="7" y="9"/>
                            <a:pt x="2" y="0"/>
                          </a:cubicBezTo>
                          <a:cubicBezTo>
                            <a:pt x="1" y="1"/>
                            <a:pt x="0" y="3"/>
                            <a:pt x="0" y="4"/>
                          </a:cubicBezTo>
                          <a:cubicBezTo>
                            <a:pt x="0" y="19"/>
                            <a:pt x="0" y="19"/>
                            <a:pt x="0" y="19"/>
                          </a:cubicBezTo>
                          <a:cubicBezTo>
                            <a:pt x="0" y="31"/>
                            <a:pt x="22" y="40"/>
                            <a:pt x="49" y="40"/>
                          </a:cubicBezTo>
                          <a:cubicBezTo>
                            <a:pt x="76" y="40"/>
                            <a:pt x="98" y="31"/>
                            <a:pt x="98" y="19"/>
                          </a:cubicBezTo>
                          <a:cubicBezTo>
                            <a:pt x="98" y="4"/>
                            <a:pt x="98" y="4"/>
                            <a:pt x="98" y="4"/>
                          </a:cubicBezTo>
                          <a:cubicBezTo>
                            <a:pt x="98" y="3"/>
                            <a:pt x="97" y="1"/>
                            <a:pt x="96" y="0"/>
                          </a:cubicBezTo>
                          <a:cubicBezTo>
                            <a:pt x="91" y="9"/>
                            <a:pt x="72" y="15"/>
                            <a:pt x="49" y="15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3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6751638" y="2397126"/>
                      <a:ext cx="158750" cy="66675"/>
                    </a:xfrm>
                    <a:custGeom>
                      <a:avLst/>
                      <a:gdLst>
                        <a:gd name="T0" fmla="*/ 49 w 98"/>
                        <a:gd name="T1" fmla="*/ 16 h 41"/>
                        <a:gd name="T2" fmla="*/ 2 w 98"/>
                        <a:gd name="T3" fmla="*/ 0 h 41"/>
                        <a:gd name="T4" fmla="*/ 0 w 98"/>
                        <a:gd name="T5" fmla="*/ 5 h 41"/>
                        <a:gd name="T6" fmla="*/ 0 w 98"/>
                        <a:gd name="T7" fmla="*/ 20 h 41"/>
                        <a:gd name="T8" fmla="*/ 49 w 98"/>
                        <a:gd name="T9" fmla="*/ 41 h 41"/>
                        <a:gd name="T10" fmla="*/ 98 w 98"/>
                        <a:gd name="T11" fmla="*/ 20 h 41"/>
                        <a:gd name="T12" fmla="*/ 98 w 98"/>
                        <a:gd name="T13" fmla="*/ 5 h 41"/>
                        <a:gd name="T14" fmla="*/ 96 w 98"/>
                        <a:gd name="T15" fmla="*/ 0 h 41"/>
                        <a:gd name="T16" fmla="*/ 49 w 98"/>
                        <a:gd name="T17" fmla="*/ 16 h 4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98" h="41">
                          <a:moveTo>
                            <a:pt x="49" y="16"/>
                          </a:moveTo>
                          <a:cubicBezTo>
                            <a:pt x="26" y="16"/>
                            <a:pt x="7" y="9"/>
                            <a:pt x="2" y="0"/>
                          </a:cubicBezTo>
                          <a:cubicBezTo>
                            <a:pt x="1" y="2"/>
                            <a:pt x="0" y="3"/>
                            <a:pt x="0" y="5"/>
                          </a:cubicBezTo>
                          <a:cubicBezTo>
                            <a:pt x="0" y="20"/>
                            <a:pt x="0" y="20"/>
                            <a:pt x="0" y="20"/>
                          </a:cubicBezTo>
                          <a:cubicBezTo>
                            <a:pt x="0" y="31"/>
                            <a:pt x="22" y="41"/>
                            <a:pt x="49" y="41"/>
                          </a:cubicBezTo>
                          <a:cubicBezTo>
                            <a:pt x="76" y="41"/>
                            <a:pt x="98" y="31"/>
                            <a:pt x="98" y="20"/>
                          </a:cubicBezTo>
                          <a:cubicBezTo>
                            <a:pt x="98" y="5"/>
                            <a:pt x="98" y="5"/>
                            <a:pt x="98" y="5"/>
                          </a:cubicBezTo>
                          <a:cubicBezTo>
                            <a:pt x="98" y="3"/>
                            <a:pt x="97" y="2"/>
                            <a:pt x="96" y="0"/>
                          </a:cubicBezTo>
                          <a:cubicBezTo>
                            <a:pt x="91" y="9"/>
                            <a:pt x="72" y="16"/>
                            <a:pt x="49" y="16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4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6751638" y="2300288"/>
                      <a:ext cx="158750" cy="65088"/>
                    </a:xfrm>
                    <a:custGeom>
                      <a:avLst/>
                      <a:gdLst>
                        <a:gd name="T0" fmla="*/ 96 w 98"/>
                        <a:gd name="T1" fmla="*/ 0 h 40"/>
                        <a:gd name="T2" fmla="*/ 49 w 98"/>
                        <a:gd name="T3" fmla="*/ 15 h 40"/>
                        <a:gd name="T4" fmla="*/ 2 w 98"/>
                        <a:gd name="T5" fmla="*/ 0 h 40"/>
                        <a:gd name="T6" fmla="*/ 0 w 98"/>
                        <a:gd name="T7" fmla="*/ 5 h 40"/>
                        <a:gd name="T8" fmla="*/ 0 w 98"/>
                        <a:gd name="T9" fmla="*/ 19 h 40"/>
                        <a:gd name="T10" fmla="*/ 49 w 98"/>
                        <a:gd name="T11" fmla="*/ 40 h 40"/>
                        <a:gd name="T12" fmla="*/ 98 w 98"/>
                        <a:gd name="T13" fmla="*/ 19 h 40"/>
                        <a:gd name="T14" fmla="*/ 98 w 98"/>
                        <a:gd name="T15" fmla="*/ 5 h 40"/>
                        <a:gd name="T16" fmla="*/ 96 w 98"/>
                        <a:gd name="T17" fmla="*/ 0 h 4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98" h="40">
                          <a:moveTo>
                            <a:pt x="96" y="0"/>
                          </a:moveTo>
                          <a:cubicBezTo>
                            <a:pt x="95" y="8"/>
                            <a:pt x="75" y="15"/>
                            <a:pt x="49" y="15"/>
                          </a:cubicBezTo>
                          <a:cubicBezTo>
                            <a:pt x="23" y="15"/>
                            <a:pt x="3" y="8"/>
                            <a:pt x="2" y="0"/>
                          </a:cubicBezTo>
                          <a:cubicBezTo>
                            <a:pt x="1" y="1"/>
                            <a:pt x="0" y="3"/>
                            <a:pt x="0" y="5"/>
                          </a:cubicBezTo>
                          <a:cubicBezTo>
                            <a:pt x="0" y="19"/>
                            <a:pt x="0" y="19"/>
                            <a:pt x="0" y="19"/>
                          </a:cubicBezTo>
                          <a:cubicBezTo>
                            <a:pt x="0" y="31"/>
                            <a:pt x="22" y="40"/>
                            <a:pt x="49" y="40"/>
                          </a:cubicBezTo>
                          <a:cubicBezTo>
                            <a:pt x="76" y="40"/>
                            <a:pt x="98" y="31"/>
                            <a:pt x="98" y="19"/>
                          </a:cubicBezTo>
                          <a:cubicBezTo>
                            <a:pt x="98" y="5"/>
                            <a:pt x="98" y="5"/>
                            <a:pt x="98" y="5"/>
                          </a:cubicBezTo>
                          <a:cubicBezTo>
                            <a:pt x="98" y="3"/>
                            <a:pt x="97" y="1"/>
                            <a:pt x="96" y="0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5" name="Oval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754813" y="2265363"/>
                      <a:ext cx="152400" cy="508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solidFill>
                          <a:schemeClr val="bg1"/>
                        </a:solidFill>
                        <a:cs typeface="+mn-ea"/>
                        <a:sym typeface="+mn-lt"/>
                      </a:endParaRPr>
                    </a:p>
                  </p:txBody>
                </p:sp>
              </p:grpSp>
            </p:grpSp>
          </p:grpSp>
          <p:sp>
            <p:nvSpPr>
              <p:cNvPr id="11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04747" y="2664951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12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04747" y="3499466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13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04747" y="4322532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14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04747" y="5105226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</p:grpSp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37610" y="2451847"/>
              <a:ext cx="4054184" cy="33600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7362033"/>
      </p:ext>
    </p:extLst>
  </p:cSld>
  <p:clrMapOvr>
    <a:masterClrMapping/>
  </p:clrMapOvr>
  <p:transition spd="slow" advClick="0" advTm="0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F4AEB0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656003" y="1836057"/>
            <a:ext cx="9239054" cy="4492172"/>
            <a:chOff x="776883" y="772122"/>
            <a:chExt cx="7600950" cy="3695700"/>
          </a:xfrm>
        </p:grpSpPr>
        <p:grpSp>
          <p:nvGrpSpPr>
            <p:cNvPr id="8" name="Group 1"/>
            <p:cNvGrpSpPr>
              <a:grpSpLocks/>
            </p:cNvGrpSpPr>
            <p:nvPr/>
          </p:nvGrpSpPr>
          <p:grpSpPr bwMode="auto">
            <a:xfrm>
              <a:off x="776883" y="2100859"/>
              <a:ext cx="1609725" cy="2366963"/>
              <a:chOff x="0" y="0"/>
              <a:chExt cx="2703" cy="3976"/>
            </a:xfrm>
          </p:grpSpPr>
          <p:sp>
            <p:nvSpPr>
              <p:cNvPr id="9" name="Freeform 2"/>
              <p:cNvSpPr>
                <a:spLocks/>
              </p:cNvSpPr>
              <p:nvPr/>
            </p:nvSpPr>
            <p:spPr bwMode="auto">
              <a:xfrm>
                <a:off x="0" y="0"/>
                <a:ext cx="2703" cy="3976"/>
              </a:xfrm>
              <a:custGeom>
                <a:avLst/>
                <a:gdLst>
                  <a:gd name="T0" fmla="*/ 0 w 21600"/>
                  <a:gd name="T1" fmla="*/ 0 h 21600"/>
                  <a:gd name="T2" fmla="*/ 16710 w 21600"/>
                  <a:gd name="T3" fmla="*/ 0 h 21600"/>
                  <a:gd name="T4" fmla="*/ 21600 w 21600"/>
                  <a:gd name="T5" fmla="*/ 3108 h 21600"/>
                  <a:gd name="T6" fmla="*/ 21600 w 21600"/>
                  <a:gd name="T7" fmla="*/ 21600 h 21600"/>
                  <a:gd name="T8" fmla="*/ 5464 w 21600"/>
                  <a:gd name="T9" fmla="*/ 21600 h 21600"/>
                  <a:gd name="T10" fmla="*/ 21 w 21600"/>
                  <a:gd name="T11" fmla="*/ 18675 h 21600"/>
                  <a:gd name="T12" fmla="*/ 0 w 21600"/>
                  <a:gd name="T13" fmla="*/ 0 h 21600"/>
                  <a:gd name="T14" fmla="*/ 0 w 21600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0"/>
                      <a:pt x="14909" y="0"/>
                      <a:pt x="16710" y="0"/>
                    </a:cubicBezTo>
                    <a:cubicBezTo>
                      <a:pt x="20168" y="0"/>
                      <a:pt x="21600" y="932"/>
                      <a:pt x="21600" y="3108"/>
                    </a:cubicBezTo>
                    <a:lnTo>
                      <a:pt x="21600" y="21600"/>
                    </a:lnTo>
                    <a:lnTo>
                      <a:pt x="5464" y="21600"/>
                    </a:lnTo>
                    <a:cubicBezTo>
                      <a:pt x="2335" y="21600"/>
                      <a:pt x="21" y="20716"/>
                      <a:pt x="21" y="18675"/>
                    </a:cubicBezTo>
                    <a:lnTo>
                      <a:pt x="0" y="0"/>
                    </a:lnTo>
                    <a:close/>
                    <a:moveTo>
                      <a:pt x="0" y="0"/>
                    </a:moveTo>
                  </a:path>
                </a:pathLst>
              </a:custGeom>
              <a:noFill/>
              <a:ln w="28575" cap="flat">
                <a:solidFill>
                  <a:srgbClr val="F4AEB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screen">
                <a:alphaModFix amt="3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0" y="550"/>
                <a:ext cx="872" cy="872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29999"/>
                      </a:srgbClr>
                    </a:solidFill>
                  </a14:hiddenFill>
                </a:ext>
              </a:extLst>
            </p:spPr>
          </p:pic>
        </p:grpSp>
        <p:sp>
          <p:nvSpPr>
            <p:cNvPr id="13" name="Freeform 6"/>
            <p:cNvSpPr>
              <a:spLocks/>
            </p:cNvSpPr>
            <p:nvPr/>
          </p:nvSpPr>
          <p:spPr bwMode="auto">
            <a:xfrm flipH="1">
              <a:off x="776883" y="772122"/>
              <a:ext cx="1609725" cy="1114425"/>
            </a:xfrm>
            <a:custGeom>
              <a:avLst/>
              <a:gdLst>
                <a:gd name="T0" fmla="*/ 0 w 21600"/>
                <a:gd name="T1" fmla="*/ 0 h 21600"/>
                <a:gd name="T2" fmla="*/ 16710 w 21600"/>
                <a:gd name="T3" fmla="*/ 0 h 21600"/>
                <a:gd name="T4" fmla="*/ 21600 w 21600"/>
                <a:gd name="T5" fmla="*/ 6597 h 21600"/>
                <a:gd name="T6" fmla="*/ 21600 w 21600"/>
                <a:gd name="T7" fmla="*/ 21600 h 21600"/>
                <a:gd name="T8" fmla="*/ 5464 w 21600"/>
                <a:gd name="T9" fmla="*/ 21600 h 21600"/>
                <a:gd name="T10" fmla="*/ 21 w 21600"/>
                <a:gd name="T11" fmla="*/ 15391 h 21600"/>
                <a:gd name="T12" fmla="*/ 0 w 21600"/>
                <a:gd name="T13" fmla="*/ 0 h 21600"/>
                <a:gd name="T14" fmla="*/ 0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4909" y="0"/>
                    <a:pt x="16710" y="0"/>
                  </a:cubicBezTo>
                  <a:cubicBezTo>
                    <a:pt x="20168" y="0"/>
                    <a:pt x="21600" y="1979"/>
                    <a:pt x="21600" y="6597"/>
                  </a:cubicBezTo>
                  <a:lnTo>
                    <a:pt x="21600" y="21600"/>
                  </a:lnTo>
                  <a:lnTo>
                    <a:pt x="5464" y="21600"/>
                  </a:lnTo>
                  <a:cubicBezTo>
                    <a:pt x="2335" y="21600"/>
                    <a:pt x="21" y="19723"/>
                    <a:pt x="21" y="15391"/>
                  </a:cubicBez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28575" cap="flat">
              <a:solidFill>
                <a:srgbClr val="F4AEB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 flipH="1">
              <a:off x="2772372" y="772122"/>
              <a:ext cx="1609725" cy="1114425"/>
            </a:xfrm>
            <a:custGeom>
              <a:avLst/>
              <a:gdLst>
                <a:gd name="T0" fmla="*/ 0 w 21600"/>
                <a:gd name="T1" fmla="*/ 0 h 21600"/>
                <a:gd name="T2" fmla="*/ 16710 w 21600"/>
                <a:gd name="T3" fmla="*/ 0 h 21600"/>
                <a:gd name="T4" fmla="*/ 21600 w 21600"/>
                <a:gd name="T5" fmla="*/ 6597 h 21600"/>
                <a:gd name="T6" fmla="*/ 21600 w 21600"/>
                <a:gd name="T7" fmla="*/ 21600 h 21600"/>
                <a:gd name="T8" fmla="*/ 5464 w 21600"/>
                <a:gd name="T9" fmla="*/ 21600 h 21600"/>
                <a:gd name="T10" fmla="*/ 21 w 21600"/>
                <a:gd name="T11" fmla="*/ 15391 h 21600"/>
                <a:gd name="T12" fmla="*/ 0 w 21600"/>
                <a:gd name="T13" fmla="*/ 0 h 21600"/>
                <a:gd name="T14" fmla="*/ 0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4909" y="0"/>
                    <a:pt x="16710" y="0"/>
                  </a:cubicBezTo>
                  <a:cubicBezTo>
                    <a:pt x="20168" y="0"/>
                    <a:pt x="21600" y="1979"/>
                    <a:pt x="21600" y="6597"/>
                  </a:cubicBezTo>
                  <a:lnTo>
                    <a:pt x="21600" y="21600"/>
                  </a:lnTo>
                  <a:lnTo>
                    <a:pt x="5464" y="21600"/>
                  </a:lnTo>
                  <a:cubicBezTo>
                    <a:pt x="2335" y="21600"/>
                    <a:pt x="21" y="19723"/>
                    <a:pt x="21" y="15391"/>
                  </a:cubicBez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28575" cap="flat">
              <a:solidFill>
                <a:srgbClr val="F0EA3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 flipH="1">
              <a:off x="4772622" y="772122"/>
              <a:ext cx="1609725" cy="1114425"/>
            </a:xfrm>
            <a:custGeom>
              <a:avLst/>
              <a:gdLst>
                <a:gd name="T0" fmla="*/ 0 w 21600"/>
                <a:gd name="T1" fmla="*/ 0 h 21600"/>
                <a:gd name="T2" fmla="*/ 16710 w 21600"/>
                <a:gd name="T3" fmla="*/ 0 h 21600"/>
                <a:gd name="T4" fmla="*/ 21600 w 21600"/>
                <a:gd name="T5" fmla="*/ 6597 h 21600"/>
                <a:gd name="T6" fmla="*/ 21600 w 21600"/>
                <a:gd name="T7" fmla="*/ 21600 h 21600"/>
                <a:gd name="T8" fmla="*/ 5464 w 21600"/>
                <a:gd name="T9" fmla="*/ 21600 h 21600"/>
                <a:gd name="T10" fmla="*/ 21 w 21600"/>
                <a:gd name="T11" fmla="*/ 15391 h 21600"/>
                <a:gd name="T12" fmla="*/ 0 w 21600"/>
                <a:gd name="T13" fmla="*/ 0 h 21600"/>
                <a:gd name="T14" fmla="*/ 0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4909" y="0"/>
                    <a:pt x="16710" y="0"/>
                  </a:cubicBezTo>
                  <a:cubicBezTo>
                    <a:pt x="20168" y="0"/>
                    <a:pt x="21600" y="1979"/>
                    <a:pt x="21600" y="6597"/>
                  </a:cubicBezTo>
                  <a:lnTo>
                    <a:pt x="21600" y="21600"/>
                  </a:lnTo>
                  <a:lnTo>
                    <a:pt x="5464" y="21600"/>
                  </a:lnTo>
                  <a:cubicBezTo>
                    <a:pt x="2335" y="21600"/>
                    <a:pt x="21" y="19723"/>
                    <a:pt x="21" y="15391"/>
                  </a:cubicBez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28575" cap="flat">
              <a:solidFill>
                <a:srgbClr val="8AC1E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 flipH="1">
              <a:off x="6768108" y="772122"/>
              <a:ext cx="1609725" cy="1114425"/>
            </a:xfrm>
            <a:custGeom>
              <a:avLst/>
              <a:gdLst>
                <a:gd name="T0" fmla="*/ 0 w 21600"/>
                <a:gd name="T1" fmla="*/ 0 h 21600"/>
                <a:gd name="T2" fmla="*/ 16710 w 21600"/>
                <a:gd name="T3" fmla="*/ 0 h 21600"/>
                <a:gd name="T4" fmla="*/ 21600 w 21600"/>
                <a:gd name="T5" fmla="*/ 6597 h 21600"/>
                <a:gd name="T6" fmla="*/ 21600 w 21600"/>
                <a:gd name="T7" fmla="*/ 21600 h 21600"/>
                <a:gd name="T8" fmla="*/ 5464 w 21600"/>
                <a:gd name="T9" fmla="*/ 21600 h 21600"/>
                <a:gd name="T10" fmla="*/ 21 w 21600"/>
                <a:gd name="T11" fmla="*/ 15391 h 21600"/>
                <a:gd name="T12" fmla="*/ 0 w 21600"/>
                <a:gd name="T13" fmla="*/ 0 h 21600"/>
                <a:gd name="T14" fmla="*/ 0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4909" y="0"/>
                    <a:pt x="16710" y="0"/>
                  </a:cubicBezTo>
                  <a:cubicBezTo>
                    <a:pt x="20168" y="0"/>
                    <a:pt x="21600" y="1979"/>
                    <a:pt x="21600" y="6597"/>
                  </a:cubicBezTo>
                  <a:lnTo>
                    <a:pt x="21600" y="21600"/>
                  </a:lnTo>
                  <a:lnTo>
                    <a:pt x="5464" y="21600"/>
                  </a:lnTo>
                  <a:cubicBezTo>
                    <a:pt x="2335" y="21600"/>
                    <a:pt x="21" y="19723"/>
                    <a:pt x="21" y="15391"/>
                  </a:cubicBez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28575" cap="flat">
              <a:solidFill>
                <a:srgbClr val="14A9A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23" name="Group 16"/>
            <p:cNvGrpSpPr>
              <a:grpSpLocks/>
            </p:cNvGrpSpPr>
            <p:nvPr/>
          </p:nvGrpSpPr>
          <p:grpSpPr bwMode="auto">
            <a:xfrm>
              <a:off x="2772372" y="2100859"/>
              <a:ext cx="1609725" cy="2366963"/>
              <a:chOff x="0" y="0"/>
              <a:chExt cx="2703" cy="3976"/>
            </a:xfrm>
          </p:grpSpPr>
          <p:sp>
            <p:nvSpPr>
              <p:cNvPr id="24" name="Freeform 17"/>
              <p:cNvSpPr>
                <a:spLocks/>
              </p:cNvSpPr>
              <p:nvPr/>
            </p:nvSpPr>
            <p:spPr bwMode="auto">
              <a:xfrm>
                <a:off x="0" y="0"/>
                <a:ext cx="2703" cy="3976"/>
              </a:xfrm>
              <a:custGeom>
                <a:avLst/>
                <a:gdLst>
                  <a:gd name="T0" fmla="*/ 0 w 21600"/>
                  <a:gd name="T1" fmla="*/ 0 h 21600"/>
                  <a:gd name="T2" fmla="*/ 16710 w 21600"/>
                  <a:gd name="T3" fmla="*/ 0 h 21600"/>
                  <a:gd name="T4" fmla="*/ 21600 w 21600"/>
                  <a:gd name="T5" fmla="*/ 3108 h 21600"/>
                  <a:gd name="T6" fmla="*/ 21600 w 21600"/>
                  <a:gd name="T7" fmla="*/ 21600 h 21600"/>
                  <a:gd name="T8" fmla="*/ 5464 w 21600"/>
                  <a:gd name="T9" fmla="*/ 21600 h 21600"/>
                  <a:gd name="T10" fmla="*/ 21 w 21600"/>
                  <a:gd name="T11" fmla="*/ 18675 h 21600"/>
                  <a:gd name="T12" fmla="*/ 0 w 21600"/>
                  <a:gd name="T13" fmla="*/ 0 h 21600"/>
                  <a:gd name="T14" fmla="*/ 0 w 21600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0"/>
                      <a:pt x="14909" y="0"/>
                      <a:pt x="16710" y="0"/>
                    </a:cubicBezTo>
                    <a:cubicBezTo>
                      <a:pt x="20168" y="0"/>
                      <a:pt x="21600" y="932"/>
                      <a:pt x="21600" y="3108"/>
                    </a:cubicBezTo>
                    <a:lnTo>
                      <a:pt x="21600" y="21600"/>
                    </a:lnTo>
                    <a:lnTo>
                      <a:pt x="5464" y="21600"/>
                    </a:lnTo>
                    <a:cubicBezTo>
                      <a:pt x="2335" y="21600"/>
                      <a:pt x="21" y="20716"/>
                      <a:pt x="21" y="18675"/>
                    </a:cubicBezTo>
                    <a:lnTo>
                      <a:pt x="0" y="0"/>
                    </a:lnTo>
                    <a:close/>
                    <a:moveTo>
                      <a:pt x="0" y="0"/>
                    </a:moveTo>
                  </a:path>
                </a:pathLst>
              </a:custGeom>
              <a:noFill/>
              <a:ln w="28575" cap="flat">
                <a:solidFill>
                  <a:srgbClr val="F0EA3A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pic>
            <p:nvPicPr>
              <p:cNvPr id="25" name="Picture 18"/>
              <p:cNvPicPr>
                <a:picLocks noChangeAspect="1" noChangeArrowheads="1"/>
              </p:cNvPicPr>
              <p:nvPr/>
            </p:nvPicPr>
            <p:blipFill>
              <a:blip r:embed="rId4" cstate="screen">
                <a:alphaModFix amt="3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6" y="614"/>
                <a:ext cx="872" cy="743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29999"/>
                      </a:srgbClr>
                    </a:solidFill>
                  </a14:hiddenFill>
                </a:ext>
              </a:extLst>
            </p:spPr>
          </p:pic>
        </p:grpSp>
        <p:grpSp>
          <p:nvGrpSpPr>
            <p:cNvPr id="28" name="Group 21"/>
            <p:cNvGrpSpPr>
              <a:grpSpLocks/>
            </p:cNvGrpSpPr>
            <p:nvPr/>
          </p:nvGrpSpPr>
          <p:grpSpPr bwMode="auto">
            <a:xfrm>
              <a:off x="4772622" y="2100859"/>
              <a:ext cx="1609725" cy="2366963"/>
              <a:chOff x="0" y="0"/>
              <a:chExt cx="2703" cy="3976"/>
            </a:xfrm>
          </p:grpSpPr>
          <p:sp>
            <p:nvSpPr>
              <p:cNvPr id="29" name="Freeform 22"/>
              <p:cNvSpPr>
                <a:spLocks/>
              </p:cNvSpPr>
              <p:nvPr/>
            </p:nvSpPr>
            <p:spPr bwMode="auto">
              <a:xfrm>
                <a:off x="0" y="0"/>
                <a:ext cx="2703" cy="3976"/>
              </a:xfrm>
              <a:custGeom>
                <a:avLst/>
                <a:gdLst>
                  <a:gd name="T0" fmla="*/ 0 w 21600"/>
                  <a:gd name="T1" fmla="*/ 0 h 21600"/>
                  <a:gd name="T2" fmla="*/ 16710 w 21600"/>
                  <a:gd name="T3" fmla="*/ 0 h 21600"/>
                  <a:gd name="T4" fmla="*/ 21600 w 21600"/>
                  <a:gd name="T5" fmla="*/ 3108 h 21600"/>
                  <a:gd name="T6" fmla="*/ 21600 w 21600"/>
                  <a:gd name="T7" fmla="*/ 21600 h 21600"/>
                  <a:gd name="T8" fmla="*/ 5464 w 21600"/>
                  <a:gd name="T9" fmla="*/ 21600 h 21600"/>
                  <a:gd name="T10" fmla="*/ 21 w 21600"/>
                  <a:gd name="T11" fmla="*/ 18675 h 21600"/>
                  <a:gd name="T12" fmla="*/ 0 w 21600"/>
                  <a:gd name="T13" fmla="*/ 0 h 21600"/>
                  <a:gd name="T14" fmla="*/ 0 w 21600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0"/>
                      <a:pt x="14909" y="0"/>
                      <a:pt x="16710" y="0"/>
                    </a:cubicBezTo>
                    <a:cubicBezTo>
                      <a:pt x="20168" y="0"/>
                      <a:pt x="21600" y="932"/>
                      <a:pt x="21600" y="3108"/>
                    </a:cubicBezTo>
                    <a:lnTo>
                      <a:pt x="21600" y="21600"/>
                    </a:lnTo>
                    <a:lnTo>
                      <a:pt x="5464" y="21600"/>
                    </a:lnTo>
                    <a:cubicBezTo>
                      <a:pt x="2335" y="21600"/>
                      <a:pt x="21" y="20716"/>
                      <a:pt x="21" y="18675"/>
                    </a:cubicBezTo>
                    <a:lnTo>
                      <a:pt x="0" y="0"/>
                    </a:lnTo>
                    <a:close/>
                    <a:moveTo>
                      <a:pt x="0" y="0"/>
                    </a:moveTo>
                  </a:path>
                </a:pathLst>
              </a:custGeom>
              <a:noFill/>
              <a:ln w="28575" cap="flat">
                <a:solidFill>
                  <a:srgbClr val="8AC1EA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pic>
            <p:nvPicPr>
              <p:cNvPr id="30" name="Picture 23"/>
              <p:cNvPicPr>
                <a:picLocks noChangeAspect="1" noChangeArrowheads="1"/>
              </p:cNvPicPr>
              <p:nvPr/>
            </p:nvPicPr>
            <p:blipFill>
              <a:blip r:embed="rId5" cstate="screen">
                <a:alphaModFix amt="3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6" y="550"/>
                <a:ext cx="679" cy="872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29999"/>
                      </a:srgbClr>
                    </a:solidFill>
                  </a14:hiddenFill>
                </a:ext>
              </a:extLst>
            </p:spPr>
          </p:pic>
        </p:grpSp>
        <p:grpSp>
          <p:nvGrpSpPr>
            <p:cNvPr id="33" name="Group 26"/>
            <p:cNvGrpSpPr>
              <a:grpSpLocks/>
            </p:cNvGrpSpPr>
            <p:nvPr/>
          </p:nvGrpSpPr>
          <p:grpSpPr bwMode="auto">
            <a:xfrm>
              <a:off x="6768108" y="2100859"/>
              <a:ext cx="1609725" cy="2366963"/>
              <a:chOff x="0" y="0"/>
              <a:chExt cx="2703" cy="3976"/>
            </a:xfrm>
          </p:grpSpPr>
          <p:sp>
            <p:nvSpPr>
              <p:cNvPr id="34" name="Freeform 27"/>
              <p:cNvSpPr>
                <a:spLocks/>
              </p:cNvSpPr>
              <p:nvPr/>
            </p:nvSpPr>
            <p:spPr bwMode="auto">
              <a:xfrm>
                <a:off x="0" y="0"/>
                <a:ext cx="2703" cy="3976"/>
              </a:xfrm>
              <a:custGeom>
                <a:avLst/>
                <a:gdLst>
                  <a:gd name="T0" fmla="*/ 0 w 21600"/>
                  <a:gd name="T1" fmla="*/ 0 h 21600"/>
                  <a:gd name="T2" fmla="*/ 16710 w 21600"/>
                  <a:gd name="T3" fmla="*/ 0 h 21600"/>
                  <a:gd name="T4" fmla="*/ 21600 w 21600"/>
                  <a:gd name="T5" fmla="*/ 3108 h 21600"/>
                  <a:gd name="T6" fmla="*/ 21600 w 21600"/>
                  <a:gd name="T7" fmla="*/ 21600 h 21600"/>
                  <a:gd name="T8" fmla="*/ 5464 w 21600"/>
                  <a:gd name="T9" fmla="*/ 21600 h 21600"/>
                  <a:gd name="T10" fmla="*/ 21 w 21600"/>
                  <a:gd name="T11" fmla="*/ 18675 h 21600"/>
                  <a:gd name="T12" fmla="*/ 0 w 21600"/>
                  <a:gd name="T13" fmla="*/ 0 h 21600"/>
                  <a:gd name="T14" fmla="*/ 0 w 21600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0"/>
                      <a:pt x="14909" y="0"/>
                      <a:pt x="16710" y="0"/>
                    </a:cubicBezTo>
                    <a:cubicBezTo>
                      <a:pt x="20168" y="0"/>
                      <a:pt x="21600" y="932"/>
                      <a:pt x="21600" y="3108"/>
                    </a:cubicBezTo>
                    <a:lnTo>
                      <a:pt x="21600" y="21600"/>
                    </a:lnTo>
                    <a:lnTo>
                      <a:pt x="5464" y="21600"/>
                    </a:lnTo>
                    <a:cubicBezTo>
                      <a:pt x="2335" y="21600"/>
                      <a:pt x="21" y="20716"/>
                      <a:pt x="21" y="18675"/>
                    </a:cubicBezTo>
                    <a:lnTo>
                      <a:pt x="0" y="0"/>
                    </a:lnTo>
                    <a:close/>
                    <a:moveTo>
                      <a:pt x="0" y="0"/>
                    </a:moveTo>
                  </a:path>
                </a:pathLst>
              </a:custGeom>
              <a:noFill/>
              <a:ln w="28575" cap="flat">
                <a:solidFill>
                  <a:srgbClr val="14A9A3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pic>
            <p:nvPicPr>
              <p:cNvPr id="35" name="Picture 28"/>
              <p:cNvPicPr>
                <a:picLocks noChangeAspect="1" noChangeArrowheads="1"/>
              </p:cNvPicPr>
              <p:nvPr/>
            </p:nvPicPr>
            <p:blipFill>
              <a:blip r:embed="rId6" cstate="screen">
                <a:alphaModFix amt="3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6" y="582"/>
                <a:ext cx="872" cy="807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29999"/>
                      </a:srgbClr>
                    </a:solidFill>
                  </a14:hiddenFill>
                </a:ext>
              </a:extLst>
            </p:spPr>
          </p:pic>
        </p:grpSp>
        <p:sp>
          <p:nvSpPr>
            <p:cNvPr id="38" name="Freeform 6"/>
            <p:cNvSpPr>
              <a:spLocks/>
            </p:cNvSpPr>
            <p:nvPr/>
          </p:nvSpPr>
          <p:spPr bwMode="auto">
            <a:xfrm flipH="1">
              <a:off x="979001" y="914317"/>
              <a:ext cx="1198939" cy="830035"/>
            </a:xfrm>
            <a:custGeom>
              <a:avLst/>
              <a:gdLst>
                <a:gd name="T0" fmla="*/ 0 w 21600"/>
                <a:gd name="T1" fmla="*/ 0 h 21600"/>
                <a:gd name="T2" fmla="*/ 16710 w 21600"/>
                <a:gd name="T3" fmla="*/ 0 h 21600"/>
                <a:gd name="T4" fmla="*/ 21600 w 21600"/>
                <a:gd name="T5" fmla="*/ 6597 h 21600"/>
                <a:gd name="T6" fmla="*/ 21600 w 21600"/>
                <a:gd name="T7" fmla="*/ 21600 h 21600"/>
                <a:gd name="T8" fmla="*/ 5464 w 21600"/>
                <a:gd name="T9" fmla="*/ 21600 h 21600"/>
                <a:gd name="T10" fmla="*/ 21 w 21600"/>
                <a:gd name="T11" fmla="*/ 15391 h 21600"/>
                <a:gd name="T12" fmla="*/ 0 w 21600"/>
                <a:gd name="T13" fmla="*/ 0 h 21600"/>
                <a:gd name="T14" fmla="*/ 0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4909" y="0"/>
                    <a:pt x="16710" y="0"/>
                  </a:cubicBezTo>
                  <a:cubicBezTo>
                    <a:pt x="20168" y="0"/>
                    <a:pt x="21600" y="1979"/>
                    <a:pt x="21600" y="6597"/>
                  </a:cubicBezTo>
                  <a:lnTo>
                    <a:pt x="21600" y="21600"/>
                  </a:lnTo>
                  <a:lnTo>
                    <a:pt x="5464" y="21600"/>
                  </a:lnTo>
                  <a:cubicBezTo>
                    <a:pt x="2335" y="21600"/>
                    <a:pt x="21" y="19723"/>
                    <a:pt x="21" y="15391"/>
                  </a:cubicBez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4AEB0"/>
            </a:solidFill>
            <a:ln w="127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auto">
            <a:xfrm flipH="1">
              <a:off x="2984018" y="914317"/>
              <a:ext cx="1198939" cy="830035"/>
            </a:xfrm>
            <a:custGeom>
              <a:avLst/>
              <a:gdLst>
                <a:gd name="T0" fmla="*/ 0 w 21600"/>
                <a:gd name="T1" fmla="*/ 0 h 21600"/>
                <a:gd name="T2" fmla="*/ 16710 w 21600"/>
                <a:gd name="T3" fmla="*/ 0 h 21600"/>
                <a:gd name="T4" fmla="*/ 21600 w 21600"/>
                <a:gd name="T5" fmla="*/ 6597 h 21600"/>
                <a:gd name="T6" fmla="*/ 21600 w 21600"/>
                <a:gd name="T7" fmla="*/ 21600 h 21600"/>
                <a:gd name="T8" fmla="*/ 5464 w 21600"/>
                <a:gd name="T9" fmla="*/ 21600 h 21600"/>
                <a:gd name="T10" fmla="*/ 21 w 21600"/>
                <a:gd name="T11" fmla="*/ 15391 h 21600"/>
                <a:gd name="T12" fmla="*/ 0 w 21600"/>
                <a:gd name="T13" fmla="*/ 0 h 21600"/>
                <a:gd name="T14" fmla="*/ 0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4909" y="0"/>
                    <a:pt x="16710" y="0"/>
                  </a:cubicBezTo>
                  <a:cubicBezTo>
                    <a:pt x="20168" y="0"/>
                    <a:pt x="21600" y="1979"/>
                    <a:pt x="21600" y="6597"/>
                  </a:cubicBezTo>
                  <a:lnTo>
                    <a:pt x="21600" y="21600"/>
                  </a:lnTo>
                  <a:lnTo>
                    <a:pt x="5464" y="21600"/>
                  </a:lnTo>
                  <a:cubicBezTo>
                    <a:pt x="2335" y="21600"/>
                    <a:pt x="21" y="19723"/>
                    <a:pt x="21" y="15391"/>
                  </a:cubicBez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0EA3A"/>
            </a:solidFill>
            <a:ln w="127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0" name="Freeform 6"/>
            <p:cNvSpPr>
              <a:spLocks/>
            </p:cNvSpPr>
            <p:nvPr/>
          </p:nvSpPr>
          <p:spPr bwMode="auto">
            <a:xfrm flipH="1">
              <a:off x="4974441" y="914317"/>
              <a:ext cx="1198939" cy="830035"/>
            </a:xfrm>
            <a:custGeom>
              <a:avLst/>
              <a:gdLst>
                <a:gd name="T0" fmla="*/ 0 w 21600"/>
                <a:gd name="T1" fmla="*/ 0 h 21600"/>
                <a:gd name="T2" fmla="*/ 16710 w 21600"/>
                <a:gd name="T3" fmla="*/ 0 h 21600"/>
                <a:gd name="T4" fmla="*/ 21600 w 21600"/>
                <a:gd name="T5" fmla="*/ 6597 h 21600"/>
                <a:gd name="T6" fmla="*/ 21600 w 21600"/>
                <a:gd name="T7" fmla="*/ 21600 h 21600"/>
                <a:gd name="T8" fmla="*/ 5464 w 21600"/>
                <a:gd name="T9" fmla="*/ 21600 h 21600"/>
                <a:gd name="T10" fmla="*/ 21 w 21600"/>
                <a:gd name="T11" fmla="*/ 15391 h 21600"/>
                <a:gd name="T12" fmla="*/ 0 w 21600"/>
                <a:gd name="T13" fmla="*/ 0 h 21600"/>
                <a:gd name="T14" fmla="*/ 0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4909" y="0"/>
                    <a:pt x="16710" y="0"/>
                  </a:cubicBezTo>
                  <a:cubicBezTo>
                    <a:pt x="20168" y="0"/>
                    <a:pt x="21600" y="1979"/>
                    <a:pt x="21600" y="6597"/>
                  </a:cubicBezTo>
                  <a:lnTo>
                    <a:pt x="21600" y="21600"/>
                  </a:lnTo>
                  <a:lnTo>
                    <a:pt x="5464" y="21600"/>
                  </a:lnTo>
                  <a:cubicBezTo>
                    <a:pt x="2335" y="21600"/>
                    <a:pt x="21" y="19723"/>
                    <a:pt x="21" y="15391"/>
                  </a:cubicBez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8AC1EA"/>
            </a:solidFill>
            <a:ln w="127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 flipH="1">
              <a:off x="6973501" y="914317"/>
              <a:ext cx="1198939" cy="830035"/>
            </a:xfrm>
            <a:custGeom>
              <a:avLst/>
              <a:gdLst>
                <a:gd name="T0" fmla="*/ 0 w 21600"/>
                <a:gd name="T1" fmla="*/ 0 h 21600"/>
                <a:gd name="T2" fmla="*/ 16710 w 21600"/>
                <a:gd name="T3" fmla="*/ 0 h 21600"/>
                <a:gd name="T4" fmla="*/ 21600 w 21600"/>
                <a:gd name="T5" fmla="*/ 6597 h 21600"/>
                <a:gd name="T6" fmla="*/ 21600 w 21600"/>
                <a:gd name="T7" fmla="*/ 21600 h 21600"/>
                <a:gd name="T8" fmla="*/ 5464 w 21600"/>
                <a:gd name="T9" fmla="*/ 21600 h 21600"/>
                <a:gd name="T10" fmla="*/ 21 w 21600"/>
                <a:gd name="T11" fmla="*/ 15391 h 21600"/>
                <a:gd name="T12" fmla="*/ 0 w 21600"/>
                <a:gd name="T13" fmla="*/ 0 h 21600"/>
                <a:gd name="T14" fmla="*/ 0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4909" y="0"/>
                    <a:pt x="16710" y="0"/>
                  </a:cubicBezTo>
                  <a:cubicBezTo>
                    <a:pt x="20168" y="0"/>
                    <a:pt x="21600" y="1979"/>
                    <a:pt x="21600" y="6597"/>
                  </a:cubicBezTo>
                  <a:lnTo>
                    <a:pt x="21600" y="21600"/>
                  </a:lnTo>
                  <a:lnTo>
                    <a:pt x="5464" y="21600"/>
                  </a:lnTo>
                  <a:cubicBezTo>
                    <a:pt x="2335" y="21600"/>
                    <a:pt x="21" y="19723"/>
                    <a:pt x="21" y="15391"/>
                  </a:cubicBez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14A9A3"/>
            </a:solidFill>
            <a:ln w="127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42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1616750" y="4740627"/>
            <a:ext cx="2027186" cy="10309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200" dirty="0">
                <a:latin typeface="+mn-lt"/>
                <a:cs typeface="+mn-ea"/>
                <a:sym typeface="+mn-lt"/>
              </a:rPr>
              <a:t>Lemon drops oat cake oat cake sugar plum. Jelly beans macaroon i love topping danish cake</a:t>
            </a:r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4053874" y="4740627"/>
            <a:ext cx="2027186" cy="10309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200" dirty="0">
                <a:latin typeface="+mn-lt"/>
                <a:cs typeface="+mn-ea"/>
                <a:sym typeface="+mn-lt"/>
              </a:rPr>
              <a:t>Lemon drops oat cake oat cake sugar plum. Jelly beans macaroon i love topping danish cake</a:t>
            </a:r>
          </a:p>
        </p:txBody>
      </p:sp>
      <p:sp>
        <p:nvSpPr>
          <p:cNvPr id="44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6456846" y="4740627"/>
            <a:ext cx="2027186" cy="10309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200" dirty="0">
                <a:latin typeface="+mn-lt"/>
                <a:cs typeface="+mn-ea"/>
                <a:sym typeface="+mn-lt"/>
              </a:rPr>
              <a:t>Lemon drops oat cake oat cake sugar plum. Jelly beans macaroon i love topping danish cake</a:t>
            </a:r>
          </a:p>
        </p:txBody>
      </p:sp>
      <p:sp>
        <p:nvSpPr>
          <p:cNvPr id="45" name="Text Placeholder 32">
            <a:extLst>
              <a:ext uri="{FF2B5EF4-FFF2-40B4-BE49-F238E27FC236}">
                <a16:creationId xmlns:a16="http://schemas.microsoft.com/office/drawing/2014/main" id="{BD9997BD-FF24-4177-9E39-E04957E90C43}"/>
              </a:ext>
            </a:extLst>
          </p:cNvPr>
          <p:cNvSpPr txBox="1">
            <a:spLocks/>
          </p:cNvSpPr>
          <p:nvPr/>
        </p:nvSpPr>
        <p:spPr>
          <a:xfrm>
            <a:off x="8909023" y="4740627"/>
            <a:ext cx="2027186" cy="10309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200" dirty="0">
                <a:latin typeface="+mn-lt"/>
                <a:cs typeface="+mn-ea"/>
                <a:sym typeface="+mn-lt"/>
              </a:rPr>
              <a:t>Lemon drops oat cake oat cake sugar plum. Jelly beans macaroon i love topping danish cake</a:t>
            </a:r>
          </a:p>
        </p:txBody>
      </p:sp>
    </p:spTree>
    <p:extLst>
      <p:ext uri="{BB962C8B-B14F-4D97-AF65-F5344CB8AC3E}">
        <p14:creationId xmlns:p14="http://schemas.microsoft.com/office/powerpoint/2010/main" val="531660262"/>
      </p:ext>
    </p:extLst>
  </p:cSld>
  <p:clrMapOvr>
    <a:masterClrMapping/>
  </p:clrMapOvr>
  <p:transition spd="slow" advClick="0" advTm="0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F4AEB0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1293938" y="2006463"/>
            <a:ext cx="11198201" cy="3904840"/>
            <a:chOff x="1293938" y="2006463"/>
            <a:chExt cx="11198201" cy="3904840"/>
          </a:xfrm>
        </p:grpSpPr>
        <p:grpSp>
          <p:nvGrpSpPr>
            <p:cNvPr id="3" name="组合 2"/>
            <p:cNvGrpSpPr/>
            <p:nvPr/>
          </p:nvGrpSpPr>
          <p:grpSpPr>
            <a:xfrm>
              <a:off x="6097091" y="2006463"/>
              <a:ext cx="6395048" cy="3904840"/>
              <a:chOff x="4788024" y="1635646"/>
              <a:chExt cx="4363382" cy="2664296"/>
            </a:xfrm>
          </p:grpSpPr>
          <p:sp>
            <p:nvSpPr>
              <p:cNvPr id="68" name="Rectangle 11"/>
              <p:cNvSpPr/>
              <p:nvPr/>
            </p:nvSpPr>
            <p:spPr>
              <a:xfrm>
                <a:off x="6732241" y="2390434"/>
                <a:ext cx="1584177" cy="504056"/>
              </a:xfrm>
              <a:custGeom>
                <a:avLst/>
                <a:gdLst>
                  <a:gd name="connsiteX0" fmla="*/ 0 w 1584176"/>
                  <a:gd name="connsiteY0" fmla="*/ 0 h 504056"/>
                  <a:gd name="connsiteX1" fmla="*/ 1584176 w 1584176"/>
                  <a:gd name="connsiteY1" fmla="*/ 0 h 504056"/>
                  <a:gd name="connsiteX2" fmla="*/ 1584176 w 1584176"/>
                  <a:gd name="connsiteY2" fmla="*/ 504056 h 504056"/>
                  <a:gd name="connsiteX3" fmla="*/ 0 w 1584176"/>
                  <a:gd name="connsiteY3" fmla="*/ 504056 h 504056"/>
                  <a:gd name="connsiteX4" fmla="*/ 0 w 1584176"/>
                  <a:gd name="connsiteY4" fmla="*/ 0 h 504056"/>
                  <a:gd name="connsiteX0" fmla="*/ 0 w 1584176"/>
                  <a:gd name="connsiteY0" fmla="*/ 0 h 504056"/>
                  <a:gd name="connsiteX1" fmla="*/ 1566421 w 1584176"/>
                  <a:gd name="connsiteY1" fmla="*/ 355107 h 504056"/>
                  <a:gd name="connsiteX2" fmla="*/ 1584176 w 1584176"/>
                  <a:gd name="connsiteY2" fmla="*/ 504056 h 504056"/>
                  <a:gd name="connsiteX3" fmla="*/ 0 w 1584176"/>
                  <a:gd name="connsiteY3" fmla="*/ 504056 h 504056"/>
                  <a:gd name="connsiteX4" fmla="*/ 0 w 1584176"/>
                  <a:gd name="connsiteY4" fmla="*/ 0 h 504056"/>
                  <a:gd name="connsiteX0" fmla="*/ 0 w 1584177"/>
                  <a:gd name="connsiteY0" fmla="*/ 0 h 504056"/>
                  <a:gd name="connsiteX1" fmla="*/ 1584177 w 1584177"/>
                  <a:gd name="connsiteY1" fmla="*/ 346229 h 504056"/>
                  <a:gd name="connsiteX2" fmla="*/ 1584176 w 1584177"/>
                  <a:gd name="connsiteY2" fmla="*/ 504056 h 504056"/>
                  <a:gd name="connsiteX3" fmla="*/ 0 w 1584177"/>
                  <a:gd name="connsiteY3" fmla="*/ 504056 h 504056"/>
                  <a:gd name="connsiteX4" fmla="*/ 0 w 1584177"/>
                  <a:gd name="connsiteY4" fmla="*/ 0 h 504056"/>
                  <a:gd name="connsiteX0" fmla="*/ 0 w 1584177"/>
                  <a:gd name="connsiteY0" fmla="*/ 0 h 504056"/>
                  <a:gd name="connsiteX1" fmla="*/ 1584177 w 1584177"/>
                  <a:gd name="connsiteY1" fmla="*/ 355106 h 504056"/>
                  <a:gd name="connsiteX2" fmla="*/ 1584176 w 1584177"/>
                  <a:gd name="connsiteY2" fmla="*/ 504056 h 504056"/>
                  <a:gd name="connsiteX3" fmla="*/ 0 w 1584177"/>
                  <a:gd name="connsiteY3" fmla="*/ 504056 h 504056"/>
                  <a:gd name="connsiteX4" fmla="*/ 0 w 1584177"/>
                  <a:gd name="connsiteY4" fmla="*/ 0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4177" h="504056">
                    <a:moveTo>
                      <a:pt x="0" y="0"/>
                    </a:moveTo>
                    <a:lnTo>
                      <a:pt x="1584177" y="355106"/>
                    </a:lnTo>
                    <a:cubicBezTo>
                      <a:pt x="1584177" y="407715"/>
                      <a:pt x="1584176" y="451447"/>
                      <a:pt x="1584176" y="504056"/>
                    </a:cubicBezTo>
                    <a:lnTo>
                      <a:pt x="0" y="5040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0E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9" name="Rectangle 11"/>
              <p:cNvSpPr/>
              <p:nvPr/>
            </p:nvSpPr>
            <p:spPr>
              <a:xfrm flipV="1">
                <a:off x="6739645" y="3034744"/>
                <a:ext cx="1584177" cy="504056"/>
              </a:xfrm>
              <a:custGeom>
                <a:avLst/>
                <a:gdLst>
                  <a:gd name="connsiteX0" fmla="*/ 0 w 1584176"/>
                  <a:gd name="connsiteY0" fmla="*/ 0 h 504056"/>
                  <a:gd name="connsiteX1" fmla="*/ 1584176 w 1584176"/>
                  <a:gd name="connsiteY1" fmla="*/ 0 h 504056"/>
                  <a:gd name="connsiteX2" fmla="*/ 1584176 w 1584176"/>
                  <a:gd name="connsiteY2" fmla="*/ 504056 h 504056"/>
                  <a:gd name="connsiteX3" fmla="*/ 0 w 1584176"/>
                  <a:gd name="connsiteY3" fmla="*/ 504056 h 504056"/>
                  <a:gd name="connsiteX4" fmla="*/ 0 w 1584176"/>
                  <a:gd name="connsiteY4" fmla="*/ 0 h 504056"/>
                  <a:gd name="connsiteX0" fmla="*/ 0 w 1584176"/>
                  <a:gd name="connsiteY0" fmla="*/ 0 h 504056"/>
                  <a:gd name="connsiteX1" fmla="*/ 1566421 w 1584176"/>
                  <a:gd name="connsiteY1" fmla="*/ 355107 h 504056"/>
                  <a:gd name="connsiteX2" fmla="*/ 1584176 w 1584176"/>
                  <a:gd name="connsiteY2" fmla="*/ 504056 h 504056"/>
                  <a:gd name="connsiteX3" fmla="*/ 0 w 1584176"/>
                  <a:gd name="connsiteY3" fmla="*/ 504056 h 504056"/>
                  <a:gd name="connsiteX4" fmla="*/ 0 w 1584176"/>
                  <a:gd name="connsiteY4" fmla="*/ 0 h 504056"/>
                  <a:gd name="connsiteX0" fmla="*/ 0 w 1584177"/>
                  <a:gd name="connsiteY0" fmla="*/ 0 h 504056"/>
                  <a:gd name="connsiteX1" fmla="*/ 1584177 w 1584177"/>
                  <a:gd name="connsiteY1" fmla="*/ 346229 h 504056"/>
                  <a:gd name="connsiteX2" fmla="*/ 1584176 w 1584177"/>
                  <a:gd name="connsiteY2" fmla="*/ 504056 h 504056"/>
                  <a:gd name="connsiteX3" fmla="*/ 0 w 1584177"/>
                  <a:gd name="connsiteY3" fmla="*/ 504056 h 504056"/>
                  <a:gd name="connsiteX4" fmla="*/ 0 w 1584177"/>
                  <a:gd name="connsiteY4" fmla="*/ 0 h 504056"/>
                  <a:gd name="connsiteX0" fmla="*/ 0 w 1584177"/>
                  <a:gd name="connsiteY0" fmla="*/ 0 h 504056"/>
                  <a:gd name="connsiteX1" fmla="*/ 1584177 w 1584177"/>
                  <a:gd name="connsiteY1" fmla="*/ 355106 h 504056"/>
                  <a:gd name="connsiteX2" fmla="*/ 1584176 w 1584177"/>
                  <a:gd name="connsiteY2" fmla="*/ 504056 h 504056"/>
                  <a:gd name="connsiteX3" fmla="*/ 0 w 1584177"/>
                  <a:gd name="connsiteY3" fmla="*/ 504056 h 504056"/>
                  <a:gd name="connsiteX4" fmla="*/ 0 w 1584177"/>
                  <a:gd name="connsiteY4" fmla="*/ 0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4177" h="504056">
                    <a:moveTo>
                      <a:pt x="0" y="0"/>
                    </a:moveTo>
                    <a:lnTo>
                      <a:pt x="1584177" y="355106"/>
                    </a:lnTo>
                    <a:cubicBezTo>
                      <a:pt x="1584177" y="407715"/>
                      <a:pt x="1584176" y="451447"/>
                      <a:pt x="1584176" y="504056"/>
                    </a:cubicBezTo>
                    <a:lnTo>
                      <a:pt x="0" y="5040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AC1EA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0" name="Rectangle 6"/>
              <p:cNvSpPr/>
              <p:nvPr/>
            </p:nvSpPr>
            <p:spPr>
              <a:xfrm>
                <a:off x="8316419" y="2750474"/>
                <a:ext cx="834987" cy="144016"/>
              </a:xfrm>
              <a:prstGeom prst="rect">
                <a:avLst/>
              </a:prstGeom>
              <a:solidFill>
                <a:srgbClr val="F0E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1" name="Rectangle 7"/>
              <p:cNvSpPr/>
              <p:nvPr/>
            </p:nvSpPr>
            <p:spPr>
              <a:xfrm>
                <a:off x="8316412" y="3034744"/>
                <a:ext cx="834989" cy="144016"/>
              </a:xfrm>
              <a:prstGeom prst="rect">
                <a:avLst/>
              </a:prstGeom>
              <a:solidFill>
                <a:srgbClr val="8AC1EA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2" name="Rectangle 8"/>
              <p:cNvSpPr/>
              <p:nvPr/>
            </p:nvSpPr>
            <p:spPr>
              <a:xfrm>
                <a:off x="8329427" y="3328077"/>
                <a:ext cx="821969" cy="144016"/>
              </a:xfrm>
              <a:prstGeom prst="rect">
                <a:avLst/>
              </a:prstGeom>
              <a:solidFill>
                <a:srgbClr val="14A9A3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3" name="Rectangle 9"/>
              <p:cNvSpPr/>
              <p:nvPr/>
            </p:nvSpPr>
            <p:spPr>
              <a:xfrm>
                <a:off x="8316403" y="2462442"/>
                <a:ext cx="834987" cy="144016"/>
              </a:xfrm>
              <a:prstGeom prst="rect">
                <a:avLst/>
              </a:prstGeom>
              <a:solidFill>
                <a:srgbClr val="F4AE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4" name="Rectangle 16"/>
              <p:cNvSpPr/>
              <p:nvPr/>
            </p:nvSpPr>
            <p:spPr>
              <a:xfrm>
                <a:off x="6732240" y="1635646"/>
                <a:ext cx="1584177" cy="970811"/>
              </a:xfrm>
              <a:custGeom>
                <a:avLst/>
                <a:gdLst>
                  <a:gd name="connsiteX0" fmla="*/ 0 w 1584176"/>
                  <a:gd name="connsiteY0" fmla="*/ 0 h 500294"/>
                  <a:gd name="connsiteX1" fmla="*/ 1584176 w 1584176"/>
                  <a:gd name="connsiteY1" fmla="*/ 0 h 500294"/>
                  <a:gd name="connsiteX2" fmla="*/ 1584176 w 1584176"/>
                  <a:gd name="connsiteY2" fmla="*/ 500294 h 500294"/>
                  <a:gd name="connsiteX3" fmla="*/ 0 w 1584176"/>
                  <a:gd name="connsiteY3" fmla="*/ 500294 h 500294"/>
                  <a:gd name="connsiteX4" fmla="*/ 0 w 1584176"/>
                  <a:gd name="connsiteY4" fmla="*/ 0 h 500294"/>
                  <a:gd name="connsiteX0" fmla="*/ 0 w 1584176"/>
                  <a:gd name="connsiteY0" fmla="*/ 0 h 500294"/>
                  <a:gd name="connsiteX1" fmla="*/ 1584176 w 1584176"/>
                  <a:gd name="connsiteY1" fmla="*/ 0 h 500294"/>
                  <a:gd name="connsiteX2" fmla="*/ 1584176 w 1584176"/>
                  <a:gd name="connsiteY2" fmla="*/ 500294 h 500294"/>
                  <a:gd name="connsiteX3" fmla="*/ 8878 w 1584176"/>
                  <a:gd name="connsiteY3" fmla="*/ 136310 h 500294"/>
                  <a:gd name="connsiteX4" fmla="*/ 0 w 1584176"/>
                  <a:gd name="connsiteY4" fmla="*/ 0 h 500294"/>
                  <a:gd name="connsiteX0" fmla="*/ 0 w 1584176"/>
                  <a:gd name="connsiteY0" fmla="*/ 0 h 500294"/>
                  <a:gd name="connsiteX1" fmla="*/ 1584176 w 1584176"/>
                  <a:gd name="connsiteY1" fmla="*/ 0 h 500294"/>
                  <a:gd name="connsiteX2" fmla="*/ 1584176 w 1584176"/>
                  <a:gd name="connsiteY2" fmla="*/ 500294 h 500294"/>
                  <a:gd name="connsiteX3" fmla="*/ 8878 w 1584176"/>
                  <a:gd name="connsiteY3" fmla="*/ 136310 h 500294"/>
                  <a:gd name="connsiteX4" fmla="*/ 0 w 1584176"/>
                  <a:gd name="connsiteY4" fmla="*/ 0 h 500294"/>
                  <a:gd name="connsiteX0" fmla="*/ 0 w 1593054"/>
                  <a:gd name="connsiteY0" fmla="*/ 0 h 970811"/>
                  <a:gd name="connsiteX1" fmla="*/ 1593054 w 1593054"/>
                  <a:gd name="connsiteY1" fmla="*/ 470517 h 970811"/>
                  <a:gd name="connsiteX2" fmla="*/ 1593054 w 1593054"/>
                  <a:gd name="connsiteY2" fmla="*/ 970811 h 970811"/>
                  <a:gd name="connsiteX3" fmla="*/ 17756 w 1593054"/>
                  <a:gd name="connsiteY3" fmla="*/ 606827 h 970811"/>
                  <a:gd name="connsiteX4" fmla="*/ 0 w 1593054"/>
                  <a:gd name="connsiteY4" fmla="*/ 0 h 970811"/>
                  <a:gd name="connsiteX0" fmla="*/ 0 w 1593054"/>
                  <a:gd name="connsiteY0" fmla="*/ 0 h 970811"/>
                  <a:gd name="connsiteX1" fmla="*/ 1593054 w 1593054"/>
                  <a:gd name="connsiteY1" fmla="*/ 470517 h 970811"/>
                  <a:gd name="connsiteX2" fmla="*/ 1593054 w 1593054"/>
                  <a:gd name="connsiteY2" fmla="*/ 970811 h 970811"/>
                  <a:gd name="connsiteX3" fmla="*/ 8879 w 1593054"/>
                  <a:gd name="connsiteY3" fmla="*/ 571316 h 970811"/>
                  <a:gd name="connsiteX4" fmla="*/ 0 w 1593054"/>
                  <a:gd name="connsiteY4" fmla="*/ 0 h 970811"/>
                  <a:gd name="connsiteX0" fmla="*/ 0 w 1584177"/>
                  <a:gd name="connsiteY0" fmla="*/ 0 h 970811"/>
                  <a:gd name="connsiteX1" fmla="*/ 1584177 w 1584177"/>
                  <a:gd name="connsiteY1" fmla="*/ 470517 h 970811"/>
                  <a:gd name="connsiteX2" fmla="*/ 1584177 w 1584177"/>
                  <a:gd name="connsiteY2" fmla="*/ 970811 h 970811"/>
                  <a:gd name="connsiteX3" fmla="*/ 2 w 1584177"/>
                  <a:gd name="connsiteY3" fmla="*/ 571316 h 970811"/>
                  <a:gd name="connsiteX4" fmla="*/ 0 w 1584177"/>
                  <a:gd name="connsiteY4" fmla="*/ 0 h 970811"/>
                  <a:gd name="connsiteX0" fmla="*/ 0 w 1584177"/>
                  <a:gd name="connsiteY0" fmla="*/ 0 h 970811"/>
                  <a:gd name="connsiteX1" fmla="*/ 1584177 w 1584177"/>
                  <a:gd name="connsiteY1" fmla="*/ 825623 h 970811"/>
                  <a:gd name="connsiteX2" fmla="*/ 1584177 w 1584177"/>
                  <a:gd name="connsiteY2" fmla="*/ 970811 h 970811"/>
                  <a:gd name="connsiteX3" fmla="*/ 2 w 1584177"/>
                  <a:gd name="connsiteY3" fmla="*/ 571316 h 970811"/>
                  <a:gd name="connsiteX4" fmla="*/ 0 w 1584177"/>
                  <a:gd name="connsiteY4" fmla="*/ 0 h 970811"/>
                  <a:gd name="connsiteX0" fmla="*/ 0 w 1584177"/>
                  <a:gd name="connsiteY0" fmla="*/ 0 h 970811"/>
                  <a:gd name="connsiteX1" fmla="*/ 1584177 w 1584177"/>
                  <a:gd name="connsiteY1" fmla="*/ 825623 h 970811"/>
                  <a:gd name="connsiteX2" fmla="*/ 1584177 w 1584177"/>
                  <a:gd name="connsiteY2" fmla="*/ 970811 h 970811"/>
                  <a:gd name="connsiteX3" fmla="*/ 2 w 1584177"/>
                  <a:gd name="connsiteY3" fmla="*/ 544683 h 970811"/>
                  <a:gd name="connsiteX4" fmla="*/ 0 w 1584177"/>
                  <a:gd name="connsiteY4" fmla="*/ 0 h 970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4177" h="970811">
                    <a:moveTo>
                      <a:pt x="0" y="0"/>
                    </a:moveTo>
                    <a:lnTo>
                      <a:pt x="1584177" y="825623"/>
                    </a:lnTo>
                    <a:lnTo>
                      <a:pt x="1584177" y="970811"/>
                    </a:lnTo>
                    <a:lnTo>
                      <a:pt x="2" y="544683"/>
                    </a:lnTo>
                    <a:cubicBezTo>
                      <a:pt x="1" y="354244"/>
                      <a:pt x="1" y="190439"/>
                      <a:pt x="0" y="0"/>
                    </a:cubicBezTo>
                    <a:close/>
                  </a:path>
                </a:pathLst>
              </a:custGeom>
              <a:solidFill>
                <a:srgbClr val="F4AE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5" name="Rectangle 16"/>
              <p:cNvSpPr/>
              <p:nvPr/>
            </p:nvSpPr>
            <p:spPr>
              <a:xfrm flipV="1">
                <a:off x="6752966" y="3329131"/>
                <a:ext cx="1584177" cy="970811"/>
              </a:xfrm>
              <a:custGeom>
                <a:avLst/>
                <a:gdLst>
                  <a:gd name="connsiteX0" fmla="*/ 0 w 1584176"/>
                  <a:gd name="connsiteY0" fmla="*/ 0 h 500294"/>
                  <a:gd name="connsiteX1" fmla="*/ 1584176 w 1584176"/>
                  <a:gd name="connsiteY1" fmla="*/ 0 h 500294"/>
                  <a:gd name="connsiteX2" fmla="*/ 1584176 w 1584176"/>
                  <a:gd name="connsiteY2" fmla="*/ 500294 h 500294"/>
                  <a:gd name="connsiteX3" fmla="*/ 0 w 1584176"/>
                  <a:gd name="connsiteY3" fmla="*/ 500294 h 500294"/>
                  <a:gd name="connsiteX4" fmla="*/ 0 w 1584176"/>
                  <a:gd name="connsiteY4" fmla="*/ 0 h 500294"/>
                  <a:gd name="connsiteX0" fmla="*/ 0 w 1584176"/>
                  <a:gd name="connsiteY0" fmla="*/ 0 h 500294"/>
                  <a:gd name="connsiteX1" fmla="*/ 1584176 w 1584176"/>
                  <a:gd name="connsiteY1" fmla="*/ 0 h 500294"/>
                  <a:gd name="connsiteX2" fmla="*/ 1584176 w 1584176"/>
                  <a:gd name="connsiteY2" fmla="*/ 500294 h 500294"/>
                  <a:gd name="connsiteX3" fmla="*/ 8878 w 1584176"/>
                  <a:gd name="connsiteY3" fmla="*/ 136310 h 500294"/>
                  <a:gd name="connsiteX4" fmla="*/ 0 w 1584176"/>
                  <a:gd name="connsiteY4" fmla="*/ 0 h 500294"/>
                  <a:gd name="connsiteX0" fmla="*/ 0 w 1584176"/>
                  <a:gd name="connsiteY0" fmla="*/ 0 h 500294"/>
                  <a:gd name="connsiteX1" fmla="*/ 1584176 w 1584176"/>
                  <a:gd name="connsiteY1" fmla="*/ 0 h 500294"/>
                  <a:gd name="connsiteX2" fmla="*/ 1584176 w 1584176"/>
                  <a:gd name="connsiteY2" fmla="*/ 500294 h 500294"/>
                  <a:gd name="connsiteX3" fmla="*/ 8878 w 1584176"/>
                  <a:gd name="connsiteY3" fmla="*/ 136310 h 500294"/>
                  <a:gd name="connsiteX4" fmla="*/ 0 w 1584176"/>
                  <a:gd name="connsiteY4" fmla="*/ 0 h 500294"/>
                  <a:gd name="connsiteX0" fmla="*/ 0 w 1593054"/>
                  <a:gd name="connsiteY0" fmla="*/ 0 h 970811"/>
                  <a:gd name="connsiteX1" fmla="*/ 1593054 w 1593054"/>
                  <a:gd name="connsiteY1" fmla="*/ 470517 h 970811"/>
                  <a:gd name="connsiteX2" fmla="*/ 1593054 w 1593054"/>
                  <a:gd name="connsiteY2" fmla="*/ 970811 h 970811"/>
                  <a:gd name="connsiteX3" fmla="*/ 17756 w 1593054"/>
                  <a:gd name="connsiteY3" fmla="*/ 606827 h 970811"/>
                  <a:gd name="connsiteX4" fmla="*/ 0 w 1593054"/>
                  <a:gd name="connsiteY4" fmla="*/ 0 h 970811"/>
                  <a:gd name="connsiteX0" fmla="*/ 0 w 1593054"/>
                  <a:gd name="connsiteY0" fmla="*/ 0 h 970811"/>
                  <a:gd name="connsiteX1" fmla="*/ 1593054 w 1593054"/>
                  <a:gd name="connsiteY1" fmla="*/ 470517 h 970811"/>
                  <a:gd name="connsiteX2" fmla="*/ 1593054 w 1593054"/>
                  <a:gd name="connsiteY2" fmla="*/ 970811 h 970811"/>
                  <a:gd name="connsiteX3" fmla="*/ 8879 w 1593054"/>
                  <a:gd name="connsiteY3" fmla="*/ 571316 h 970811"/>
                  <a:gd name="connsiteX4" fmla="*/ 0 w 1593054"/>
                  <a:gd name="connsiteY4" fmla="*/ 0 h 970811"/>
                  <a:gd name="connsiteX0" fmla="*/ 0 w 1584177"/>
                  <a:gd name="connsiteY0" fmla="*/ 0 h 970811"/>
                  <a:gd name="connsiteX1" fmla="*/ 1584177 w 1584177"/>
                  <a:gd name="connsiteY1" fmla="*/ 470517 h 970811"/>
                  <a:gd name="connsiteX2" fmla="*/ 1584177 w 1584177"/>
                  <a:gd name="connsiteY2" fmla="*/ 970811 h 970811"/>
                  <a:gd name="connsiteX3" fmla="*/ 2 w 1584177"/>
                  <a:gd name="connsiteY3" fmla="*/ 571316 h 970811"/>
                  <a:gd name="connsiteX4" fmla="*/ 0 w 1584177"/>
                  <a:gd name="connsiteY4" fmla="*/ 0 h 970811"/>
                  <a:gd name="connsiteX0" fmla="*/ 0 w 1584177"/>
                  <a:gd name="connsiteY0" fmla="*/ 0 h 970811"/>
                  <a:gd name="connsiteX1" fmla="*/ 1584177 w 1584177"/>
                  <a:gd name="connsiteY1" fmla="*/ 825623 h 970811"/>
                  <a:gd name="connsiteX2" fmla="*/ 1584177 w 1584177"/>
                  <a:gd name="connsiteY2" fmla="*/ 970811 h 970811"/>
                  <a:gd name="connsiteX3" fmla="*/ 2 w 1584177"/>
                  <a:gd name="connsiteY3" fmla="*/ 571316 h 970811"/>
                  <a:gd name="connsiteX4" fmla="*/ 0 w 1584177"/>
                  <a:gd name="connsiteY4" fmla="*/ 0 h 970811"/>
                  <a:gd name="connsiteX0" fmla="*/ 0 w 1584177"/>
                  <a:gd name="connsiteY0" fmla="*/ 0 h 970811"/>
                  <a:gd name="connsiteX1" fmla="*/ 1584177 w 1584177"/>
                  <a:gd name="connsiteY1" fmla="*/ 825623 h 970811"/>
                  <a:gd name="connsiteX2" fmla="*/ 1584177 w 1584177"/>
                  <a:gd name="connsiteY2" fmla="*/ 970811 h 970811"/>
                  <a:gd name="connsiteX3" fmla="*/ 2 w 1584177"/>
                  <a:gd name="connsiteY3" fmla="*/ 544683 h 970811"/>
                  <a:gd name="connsiteX4" fmla="*/ 0 w 1584177"/>
                  <a:gd name="connsiteY4" fmla="*/ 0 h 970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4177" h="970811">
                    <a:moveTo>
                      <a:pt x="0" y="0"/>
                    </a:moveTo>
                    <a:lnTo>
                      <a:pt x="1584177" y="825623"/>
                    </a:lnTo>
                    <a:lnTo>
                      <a:pt x="1584177" y="970811"/>
                    </a:lnTo>
                    <a:lnTo>
                      <a:pt x="2" y="544683"/>
                    </a:lnTo>
                    <a:cubicBezTo>
                      <a:pt x="1" y="354244"/>
                      <a:pt x="1" y="190439"/>
                      <a:pt x="0" y="0"/>
                    </a:cubicBezTo>
                    <a:close/>
                  </a:path>
                </a:pathLst>
              </a:custGeom>
              <a:solidFill>
                <a:srgbClr val="14A9A3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6" name="Rectangle 12"/>
              <p:cNvSpPr/>
              <p:nvPr/>
            </p:nvSpPr>
            <p:spPr>
              <a:xfrm>
                <a:off x="4788024" y="1635646"/>
                <a:ext cx="1944216" cy="540507"/>
              </a:xfrm>
              <a:prstGeom prst="rect">
                <a:avLst/>
              </a:prstGeom>
              <a:solidFill>
                <a:srgbClr val="F4AE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7" name="Rectangle 13"/>
              <p:cNvSpPr/>
              <p:nvPr/>
            </p:nvSpPr>
            <p:spPr>
              <a:xfrm>
                <a:off x="4788025" y="2390434"/>
                <a:ext cx="1944216" cy="503344"/>
              </a:xfrm>
              <a:prstGeom prst="rect">
                <a:avLst/>
              </a:prstGeom>
              <a:solidFill>
                <a:srgbClr val="F0E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8" name="Rectangle 14"/>
              <p:cNvSpPr/>
              <p:nvPr/>
            </p:nvSpPr>
            <p:spPr>
              <a:xfrm>
                <a:off x="4795429" y="3034744"/>
                <a:ext cx="1944216" cy="504056"/>
              </a:xfrm>
              <a:prstGeom prst="rect">
                <a:avLst/>
              </a:prstGeom>
              <a:solidFill>
                <a:srgbClr val="8AC1EA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79" name="Rectangle 15"/>
              <p:cNvSpPr/>
              <p:nvPr/>
            </p:nvSpPr>
            <p:spPr>
              <a:xfrm>
                <a:off x="4788024" y="3759435"/>
                <a:ext cx="1964942" cy="540507"/>
              </a:xfrm>
              <a:prstGeom prst="rect">
                <a:avLst/>
              </a:prstGeom>
              <a:solidFill>
                <a:srgbClr val="14A9A3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12" name="组合 111"/>
            <p:cNvGrpSpPr/>
            <p:nvPr/>
          </p:nvGrpSpPr>
          <p:grpSpPr>
            <a:xfrm>
              <a:off x="1293938" y="2291776"/>
              <a:ext cx="4459162" cy="3530459"/>
              <a:chOff x="1540111" y="2056634"/>
              <a:chExt cx="4459162" cy="3530459"/>
            </a:xfrm>
          </p:grpSpPr>
          <p:sp>
            <p:nvSpPr>
              <p:cNvPr id="100" name="AutoShape 4"/>
              <p:cNvSpPr>
                <a:spLocks/>
              </p:cNvSpPr>
              <p:nvPr/>
            </p:nvSpPr>
            <p:spPr bwMode="auto">
              <a:xfrm>
                <a:off x="1540112" y="4014928"/>
                <a:ext cx="656424" cy="674058"/>
              </a:xfrm>
              <a:custGeom>
                <a:avLst/>
                <a:gdLst>
                  <a:gd name="T0" fmla="*/ 865144 w 19679"/>
                  <a:gd name="T1" fmla="*/ 949387 h 19679"/>
                  <a:gd name="T2" fmla="*/ 865144 w 19679"/>
                  <a:gd name="T3" fmla="*/ 949387 h 19679"/>
                  <a:gd name="T4" fmla="*/ 865144 w 19679"/>
                  <a:gd name="T5" fmla="*/ 949387 h 19679"/>
                  <a:gd name="T6" fmla="*/ 865144 w 19679"/>
                  <a:gd name="T7" fmla="*/ 949387 h 196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8AC1EA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101" name="AutoShape 5"/>
              <p:cNvSpPr>
                <a:spLocks/>
              </p:cNvSpPr>
              <p:nvPr/>
            </p:nvSpPr>
            <p:spPr bwMode="auto">
              <a:xfrm>
                <a:off x="1689008" y="4165666"/>
                <a:ext cx="360130" cy="371042"/>
              </a:xfrm>
              <a:custGeom>
                <a:avLst/>
                <a:gdLst>
                  <a:gd name="T0" fmla="*/ 474663 w 21600"/>
                  <a:gd name="T1" fmla="*/ 476121 h 21600"/>
                  <a:gd name="T2" fmla="*/ 474663 w 21600"/>
                  <a:gd name="T3" fmla="*/ 476121 h 21600"/>
                  <a:gd name="T4" fmla="*/ 474663 w 21600"/>
                  <a:gd name="T5" fmla="*/ 476121 h 21600"/>
                  <a:gd name="T6" fmla="*/ 474663 w 21600"/>
                  <a:gd name="T7" fmla="*/ 476121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7027"/>
                    </a:moveTo>
                    <a:cubicBezTo>
                      <a:pt x="8719" y="7027"/>
                      <a:pt x="7027" y="8719"/>
                      <a:pt x="7027" y="10800"/>
                    </a:cubicBezTo>
                    <a:cubicBezTo>
                      <a:pt x="7027" y="12881"/>
                      <a:pt x="8719" y="14573"/>
                      <a:pt x="10800" y="14573"/>
                    </a:cubicBezTo>
                    <a:cubicBezTo>
                      <a:pt x="12881" y="14573"/>
                      <a:pt x="14573" y="12881"/>
                      <a:pt x="14573" y="10800"/>
                    </a:cubicBezTo>
                    <a:cubicBezTo>
                      <a:pt x="14573" y="8719"/>
                      <a:pt x="12881" y="7027"/>
                      <a:pt x="10800" y="7027"/>
                    </a:cubicBezTo>
                    <a:close/>
                    <a:moveTo>
                      <a:pt x="10800" y="15354"/>
                    </a:moveTo>
                    <a:cubicBezTo>
                      <a:pt x="8289" y="15354"/>
                      <a:pt x="6246" y="13311"/>
                      <a:pt x="6246" y="10800"/>
                    </a:cubicBezTo>
                    <a:cubicBezTo>
                      <a:pt x="6246" y="8289"/>
                      <a:pt x="8289" y="6246"/>
                      <a:pt x="10800" y="6246"/>
                    </a:cubicBezTo>
                    <a:cubicBezTo>
                      <a:pt x="13311" y="6246"/>
                      <a:pt x="15354" y="8289"/>
                      <a:pt x="15354" y="10800"/>
                    </a:cubicBezTo>
                    <a:cubicBezTo>
                      <a:pt x="15354" y="13311"/>
                      <a:pt x="13311" y="15354"/>
                      <a:pt x="10800" y="15354"/>
                    </a:cubicBezTo>
                    <a:close/>
                    <a:moveTo>
                      <a:pt x="6509" y="17483"/>
                    </a:moveTo>
                    <a:lnTo>
                      <a:pt x="6770" y="17637"/>
                    </a:lnTo>
                    <a:cubicBezTo>
                      <a:pt x="7412" y="18017"/>
                      <a:pt x="8101" y="18303"/>
                      <a:pt x="8815" y="18488"/>
                    </a:cubicBezTo>
                    <a:lnTo>
                      <a:pt x="9108" y="18563"/>
                    </a:lnTo>
                    <a:lnTo>
                      <a:pt x="9108" y="20585"/>
                    </a:lnTo>
                    <a:cubicBezTo>
                      <a:pt x="9108" y="20712"/>
                      <a:pt x="9216" y="20819"/>
                      <a:pt x="9343" y="20819"/>
                    </a:cubicBezTo>
                    <a:lnTo>
                      <a:pt x="12257" y="20819"/>
                    </a:lnTo>
                    <a:cubicBezTo>
                      <a:pt x="12384" y="20819"/>
                      <a:pt x="12492" y="20712"/>
                      <a:pt x="12492" y="20585"/>
                    </a:cubicBezTo>
                    <a:lnTo>
                      <a:pt x="12492" y="18563"/>
                    </a:lnTo>
                    <a:lnTo>
                      <a:pt x="12785" y="18488"/>
                    </a:lnTo>
                    <a:cubicBezTo>
                      <a:pt x="13499" y="18303"/>
                      <a:pt x="14188" y="18017"/>
                      <a:pt x="14830" y="17637"/>
                    </a:cubicBezTo>
                    <a:lnTo>
                      <a:pt x="15091" y="17483"/>
                    </a:lnTo>
                    <a:lnTo>
                      <a:pt x="16523" y="18915"/>
                    </a:lnTo>
                    <a:cubicBezTo>
                      <a:pt x="16611" y="19003"/>
                      <a:pt x="16767" y="19002"/>
                      <a:pt x="16854" y="18915"/>
                    </a:cubicBezTo>
                    <a:lnTo>
                      <a:pt x="18915" y="16854"/>
                    </a:lnTo>
                    <a:cubicBezTo>
                      <a:pt x="18959" y="16810"/>
                      <a:pt x="18983" y="16751"/>
                      <a:pt x="18983" y="16688"/>
                    </a:cubicBezTo>
                    <a:cubicBezTo>
                      <a:pt x="18983" y="16625"/>
                      <a:pt x="18959" y="16567"/>
                      <a:pt x="18915" y="16523"/>
                    </a:cubicBezTo>
                    <a:lnTo>
                      <a:pt x="17483" y="15091"/>
                    </a:lnTo>
                    <a:lnTo>
                      <a:pt x="17637" y="14831"/>
                    </a:lnTo>
                    <a:cubicBezTo>
                      <a:pt x="18018" y="14187"/>
                      <a:pt x="18304" y="13498"/>
                      <a:pt x="18488" y="12785"/>
                    </a:cubicBezTo>
                    <a:lnTo>
                      <a:pt x="18563" y="12492"/>
                    </a:lnTo>
                    <a:lnTo>
                      <a:pt x="20585" y="12492"/>
                    </a:lnTo>
                    <a:cubicBezTo>
                      <a:pt x="20712" y="12492"/>
                      <a:pt x="20819" y="12384"/>
                      <a:pt x="20819" y="12258"/>
                    </a:cubicBezTo>
                    <a:lnTo>
                      <a:pt x="20819" y="9343"/>
                    </a:lnTo>
                    <a:cubicBezTo>
                      <a:pt x="20819" y="9216"/>
                      <a:pt x="20712" y="9108"/>
                      <a:pt x="20585" y="9108"/>
                    </a:cubicBezTo>
                    <a:lnTo>
                      <a:pt x="18563" y="9108"/>
                    </a:lnTo>
                    <a:lnTo>
                      <a:pt x="18488" y="8815"/>
                    </a:lnTo>
                    <a:cubicBezTo>
                      <a:pt x="18304" y="8101"/>
                      <a:pt x="18017" y="7413"/>
                      <a:pt x="17637" y="6770"/>
                    </a:cubicBezTo>
                    <a:lnTo>
                      <a:pt x="17483" y="6509"/>
                    </a:lnTo>
                    <a:lnTo>
                      <a:pt x="18915" y="5077"/>
                    </a:lnTo>
                    <a:cubicBezTo>
                      <a:pt x="18959" y="5033"/>
                      <a:pt x="18983" y="4975"/>
                      <a:pt x="18983" y="4912"/>
                    </a:cubicBezTo>
                    <a:cubicBezTo>
                      <a:pt x="18983" y="4849"/>
                      <a:pt x="18959" y="4790"/>
                      <a:pt x="18915" y="4746"/>
                    </a:cubicBezTo>
                    <a:lnTo>
                      <a:pt x="16854" y="2685"/>
                    </a:lnTo>
                    <a:cubicBezTo>
                      <a:pt x="16766" y="2597"/>
                      <a:pt x="16610" y="2597"/>
                      <a:pt x="16523" y="2685"/>
                    </a:cubicBezTo>
                    <a:lnTo>
                      <a:pt x="15091" y="4117"/>
                    </a:lnTo>
                    <a:lnTo>
                      <a:pt x="14830" y="3963"/>
                    </a:lnTo>
                    <a:cubicBezTo>
                      <a:pt x="14186" y="3582"/>
                      <a:pt x="13498" y="3296"/>
                      <a:pt x="12785" y="3113"/>
                    </a:cubicBezTo>
                    <a:lnTo>
                      <a:pt x="12492" y="3038"/>
                    </a:lnTo>
                    <a:lnTo>
                      <a:pt x="12492" y="1015"/>
                    </a:lnTo>
                    <a:cubicBezTo>
                      <a:pt x="12492" y="888"/>
                      <a:pt x="12384" y="781"/>
                      <a:pt x="12257" y="781"/>
                    </a:cubicBezTo>
                    <a:lnTo>
                      <a:pt x="9343" y="781"/>
                    </a:lnTo>
                    <a:cubicBezTo>
                      <a:pt x="9216" y="781"/>
                      <a:pt x="9108" y="888"/>
                      <a:pt x="9108" y="1015"/>
                    </a:cubicBezTo>
                    <a:lnTo>
                      <a:pt x="9108" y="3038"/>
                    </a:lnTo>
                    <a:lnTo>
                      <a:pt x="8815" y="3113"/>
                    </a:lnTo>
                    <a:cubicBezTo>
                      <a:pt x="8102" y="3296"/>
                      <a:pt x="7413" y="3582"/>
                      <a:pt x="6770" y="3963"/>
                    </a:cubicBezTo>
                    <a:lnTo>
                      <a:pt x="6509" y="4117"/>
                    </a:lnTo>
                    <a:lnTo>
                      <a:pt x="5077" y="2685"/>
                    </a:lnTo>
                    <a:cubicBezTo>
                      <a:pt x="4989" y="2597"/>
                      <a:pt x="4833" y="2598"/>
                      <a:pt x="4746" y="2685"/>
                    </a:cubicBezTo>
                    <a:lnTo>
                      <a:pt x="2685" y="4746"/>
                    </a:lnTo>
                    <a:cubicBezTo>
                      <a:pt x="2595" y="4836"/>
                      <a:pt x="2595" y="4988"/>
                      <a:pt x="2685" y="5077"/>
                    </a:cubicBezTo>
                    <a:lnTo>
                      <a:pt x="4117" y="6509"/>
                    </a:lnTo>
                    <a:lnTo>
                      <a:pt x="3963" y="6770"/>
                    </a:lnTo>
                    <a:cubicBezTo>
                      <a:pt x="3582" y="7414"/>
                      <a:pt x="3296" y="8102"/>
                      <a:pt x="3112" y="8815"/>
                    </a:cubicBezTo>
                    <a:lnTo>
                      <a:pt x="3037" y="9108"/>
                    </a:lnTo>
                    <a:lnTo>
                      <a:pt x="1015" y="9108"/>
                    </a:lnTo>
                    <a:cubicBezTo>
                      <a:pt x="888" y="9108"/>
                      <a:pt x="781" y="9216"/>
                      <a:pt x="781" y="9343"/>
                    </a:cubicBezTo>
                    <a:lnTo>
                      <a:pt x="781" y="12258"/>
                    </a:lnTo>
                    <a:cubicBezTo>
                      <a:pt x="781" y="12384"/>
                      <a:pt x="888" y="12492"/>
                      <a:pt x="1015" y="12492"/>
                    </a:cubicBezTo>
                    <a:lnTo>
                      <a:pt x="3037" y="12492"/>
                    </a:lnTo>
                    <a:lnTo>
                      <a:pt x="3112" y="12785"/>
                    </a:lnTo>
                    <a:cubicBezTo>
                      <a:pt x="3296" y="13498"/>
                      <a:pt x="3582" y="14187"/>
                      <a:pt x="3963" y="14831"/>
                    </a:cubicBezTo>
                    <a:lnTo>
                      <a:pt x="4117" y="15091"/>
                    </a:lnTo>
                    <a:lnTo>
                      <a:pt x="2685" y="16523"/>
                    </a:lnTo>
                    <a:cubicBezTo>
                      <a:pt x="2641" y="16567"/>
                      <a:pt x="2617" y="16626"/>
                      <a:pt x="2617" y="16689"/>
                    </a:cubicBezTo>
                    <a:cubicBezTo>
                      <a:pt x="2617" y="16752"/>
                      <a:pt x="2641" y="16811"/>
                      <a:pt x="2685" y="16854"/>
                    </a:cubicBezTo>
                    <a:lnTo>
                      <a:pt x="4746" y="18916"/>
                    </a:lnTo>
                    <a:cubicBezTo>
                      <a:pt x="4833" y="19003"/>
                      <a:pt x="4990" y="19003"/>
                      <a:pt x="5076" y="18916"/>
                    </a:cubicBezTo>
                    <a:cubicBezTo>
                      <a:pt x="5076" y="18916"/>
                      <a:pt x="6509" y="17483"/>
                      <a:pt x="6509" y="17483"/>
                    </a:cubicBezTo>
                    <a:close/>
                    <a:moveTo>
                      <a:pt x="12257" y="21600"/>
                    </a:moveTo>
                    <a:lnTo>
                      <a:pt x="9343" y="21600"/>
                    </a:lnTo>
                    <a:cubicBezTo>
                      <a:pt x="8783" y="21600"/>
                      <a:pt x="8328" y="21145"/>
                      <a:pt x="8328" y="20585"/>
                    </a:cubicBezTo>
                    <a:lnTo>
                      <a:pt x="8328" y="19163"/>
                    </a:lnTo>
                    <a:cubicBezTo>
                      <a:pt x="7743" y="18989"/>
                      <a:pt x="7176" y="18754"/>
                      <a:pt x="6637" y="18460"/>
                    </a:cubicBezTo>
                    <a:lnTo>
                      <a:pt x="5629" y="19467"/>
                    </a:lnTo>
                    <a:cubicBezTo>
                      <a:pt x="5247" y="19850"/>
                      <a:pt x="4576" y="19850"/>
                      <a:pt x="4194" y="19467"/>
                    </a:cubicBezTo>
                    <a:lnTo>
                      <a:pt x="2133" y="17406"/>
                    </a:lnTo>
                    <a:cubicBezTo>
                      <a:pt x="1941" y="17215"/>
                      <a:pt x="1836" y="16960"/>
                      <a:pt x="1836" y="16689"/>
                    </a:cubicBezTo>
                    <a:cubicBezTo>
                      <a:pt x="1836" y="16417"/>
                      <a:pt x="1942" y="16162"/>
                      <a:pt x="2133" y="15971"/>
                    </a:cubicBezTo>
                    <a:lnTo>
                      <a:pt x="3140" y="14963"/>
                    </a:lnTo>
                    <a:cubicBezTo>
                      <a:pt x="2846" y="14423"/>
                      <a:pt x="2610" y="13857"/>
                      <a:pt x="2437" y="13272"/>
                    </a:cubicBezTo>
                    <a:lnTo>
                      <a:pt x="1015" y="13272"/>
                    </a:lnTo>
                    <a:cubicBezTo>
                      <a:pt x="455" y="13272"/>
                      <a:pt x="0" y="12817"/>
                      <a:pt x="0" y="12258"/>
                    </a:cubicBezTo>
                    <a:lnTo>
                      <a:pt x="0" y="9343"/>
                    </a:lnTo>
                    <a:cubicBezTo>
                      <a:pt x="0" y="8783"/>
                      <a:pt x="455" y="8328"/>
                      <a:pt x="1015" y="8328"/>
                    </a:cubicBezTo>
                    <a:lnTo>
                      <a:pt x="2437" y="8328"/>
                    </a:lnTo>
                    <a:cubicBezTo>
                      <a:pt x="2610" y="7744"/>
                      <a:pt x="2846" y="7177"/>
                      <a:pt x="3140" y="6637"/>
                    </a:cubicBezTo>
                    <a:lnTo>
                      <a:pt x="2133" y="5629"/>
                    </a:lnTo>
                    <a:cubicBezTo>
                      <a:pt x="1737" y="5234"/>
                      <a:pt x="1737" y="4590"/>
                      <a:pt x="2133" y="4194"/>
                    </a:cubicBezTo>
                    <a:lnTo>
                      <a:pt x="4194" y="2133"/>
                    </a:lnTo>
                    <a:cubicBezTo>
                      <a:pt x="4575" y="1751"/>
                      <a:pt x="5246" y="1751"/>
                      <a:pt x="5629" y="2133"/>
                    </a:cubicBezTo>
                    <a:lnTo>
                      <a:pt x="6637" y="3141"/>
                    </a:lnTo>
                    <a:cubicBezTo>
                      <a:pt x="7177" y="2846"/>
                      <a:pt x="7743" y="2611"/>
                      <a:pt x="8328" y="2438"/>
                    </a:cubicBezTo>
                    <a:lnTo>
                      <a:pt x="8328" y="1015"/>
                    </a:lnTo>
                    <a:cubicBezTo>
                      <a:pt x="8328" y="455"/>
                      <a:pt x="8783" y="0"/>
                      <a:pt x="9343" y="0"/>
                    </a:cubicBezTo>
                    <a:lnTo>
                      <a:pt x="12257" y="0"/>
                    </a:lnTo>
                    <a:cubicBezTo>
                      <a:pt x="12817" y="0"/>
                      <a:pt x="13272" y="455"/>
                      <a:pt x="13272" y="1015"/>
                    </a:cubicBezTo>
                    <a:lnTo>
                      <a:pt x="13272" y="2438"/>
                    </a:lnTo>
                    <a:cubicBezTo>
                      <a:pt x="13856" y="2610"/>
                      <a:pt x="14423" y="2846"/>
                      <a:pt x="14963" y="3140"/>
                    </a:cubicBezTo>
                    <a:lnTo>
                      <a:pt x="15971" y="2133"/>
                    </a:lnTo>
                    <a:cubicBezTo>
                      <a:pt x="16162" y="1942"/>
                      <a:pt x="16417" y="1836"/>
                      <a:pt x="16688" y="1836"/>
                    </a:cubicBezTo>
                    <a:cubicBezTo>
                      <a:pt x="16960" y="1836"/>
                      <a:pt x="17215" y="1942"/>
                      <a:pt x="17406" y="2133"/>
                    </a:cubicBezTo>
                    <a:lnTo>
                      <a:pt x="19467" y="4194"/>
                    </a:lnTo>
                    <a:cubicBezTo>
                      <a:pt x="19658" y="4385"/>
                      <a:pt x="19764" y="4640"/>
                      <a:pt x="19764" y="4912"/>
                    </a:cubicBezTo>
                    <a:cubicBezTo>
                      <a:pt x="19764" y="5183"/>
                      <a:pt x="19658" y="5438"/>
                      <a:pt x="19467" y="5629"/>
                    </a:cubicBezTo>
                    <a:lnTo>
                      <a:pt x="18459" y="6637"/>
                    </a:lnTo>
                    <a:cubicBezTo>
                      <a:pt x="18754" y="7177"/>
                      <a:pt x="18989" y="7743"/>
                      <a:pt x="19163" y="8328"/>
                    </a:cubicBezTo>
                    <a:lnTo>
                      <a:pt x="20585" y="8328"/>
                    </a:lnTo>
                    <a:cubicBezTo>
                      <a:pt x="21145" y="8328"/>
                      <a:pt x="21600" y="8783"/>
                      <a:pt x="21600" y="9343"/>
                    </a:cubicBezTo>
                    <a:lnTo>
                      <a:pt x="21600" y="12258"/>
                    </a:lnTo>
                    <a:cubicBezTo>
                      <a:pt x="21600" y="12817"/>
                      <a:pt x="21145" y="13272"/>
                      <a:pt x="20585" y="13272"/>
                    </a:cubicBezTo>
                    <a:lnTo>
                      <a:pt x="19163" y="13272"/>
                    </a:lnTo>
                    <a:cubicBezTo>
                      <a:pt x="18990" y="13857"/>
                      <a:pt x="18754" y="14423"/>
                      <a:pt x="18460" y="14963"/>
                    </a:cubicBezTo>
                    <a:lnTo>
                      <a:pt x="19467" y="15971"/>
                    </a:lnTo>
                    <a:cubicBezTo>
                      <a:pt x="19658" y="16162"/>
                      <a:pt x="19764" y="16417"/>
                      <a:pt x="19764" y="16688"/>
                    </a:cubicBezTo>
                    <a:cubicBezTo>
                      <a:pt x="19764" y="16960"/>
                      <a:pt x="19659" y="17215"/>
                      <a:pt x="19467" y="17406"/>
                    </a:cubicBezTo>
                    <a:lnTo>
                      <a:pt x="17406" y="19467"/>
                    </a:lnTo>
                    <a:cubicBezTo>
                      <a:pt x="17024" y="19850"/>
                      <a:pt x="16353" y="19850"/>
                      <a:pt x="15971" y="19467"/>
                    </a:cubicBezTo>
                    <a:lnTo>
                      <a:pt x="14963" y="18460"/>
                    </a:lnTo>
                    <a:cubicBezTo>
                      <a:pt x="14424" y="18754"/>
                      <a:pt x="13857" y="18989"/>
                      <a:pt x="13272" y="19163"/>
                    </a:cubicBezTo>
                    <a:lnTo>
                      <a:pt x="13272" y="20585"/>
                    </a:lnTo>
                    <a:cubicBezTo>
                      <a:pt x="13272" y="21145"/>
                      <a:pt x="12817" y="21600"/>
                      <a:pt x="12257" y="216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102" name="AutoShape 11"/>
              <p:cNvSpPr>
                <a:spLocks/>
              </p:cNvSpPr>
              <p:nvPr/>
            </p:nvSpPr>
            <p:spPr bwMode="auto">
              <a:xfrm>
                <a:off x="1540111" y="4913033"/>
                <a:ext cx="656426" cy="674060"/>
              </a:xfrm>
              <a:custGeom>
                <a:avLst/>
                <a:gdLst>
                  <a:gd name="T0" fmla="*/ 865144 w 19679"/>
                  <a:gd name="T1" fmla="*/ 949387 h 19679"/>
                  <a:gd name="T2" fmla="*/ 865144 w 19679"/>
                  <a:gd name="T3" fmla="*/ 949387 h 19679"/>
                  <a:gd name="T4" fmla="*/ 865144 w 19679"/>
                  <a:gd name="T5" fmla="*/ 949387 h 19679"/>
                  <a:gd name="T6" fmla="*/ 865144 w 19679"/>
                  <a:gd name="T7" fmla="*/ 949387 h 196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14A9A3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103" name="AutoShape 12"/>
              <p:cNvSpPr>
                <a:spLocks/>
              </p:cNvSpPr>
              <p:nvPr/>
            </p:nvSpPr>
            <p:spPr bwMode="auto">
              <a:xfrm>
                <a:off x="1707750" y="5013618"/>
                <a:ext cx="323394" cy="432878"/>
              </a:xfrm>
              <a:custGeom>
                <a:avLst/>
                <a:gdLst>
                  <a:gd name="T0" fmla="*/ 426244 w 21600"/>
                  <a:gd name="T1" fmla="*/ 555475 h 21600"/>
                  <a:gd name="T2" fmla="*/ 426244 w 21600"/>
                  <a:gd name="T3" fmla="*/ 555475 h 21600"/>
                  <a:gd name="T4" fmla="*/ 426244 w 21600"/>
                  <a:gd name="T5" fmla="*/ 555475 h 21600"/>
                  <a:gd name="T6" fmla="*/ 426244 w 21600"/>
                  <a:gd name="T7" fmla="*/ 555475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730" y="20931"/>
                    </a:moveTo>
                    <a:lnTo>
                      <a:pt x="870" y="20931"/>
                    </a:lnTo>
                    <a:lnTo>
                      <a:pt x="870" y="14828"/>
                    </a:lnTo>
                    <a:cubicBezTo>
                      <a:pt x="870" y="14011"/>
                      <a:pt x="1134" y="13594"/>
                      <a:pt x="1290" y="13477"/>
                    </a:cubicBezTo>
                    <a:cubicBezTo>
                      <a:pt x="2898" y="12269"/>
                      <a:pt x="4564" y="11656"/>
                      <a:pt x="6244" y="11656"/>
                    </a:cubicBezTo>
                    <a:cubicBezTo>
                      <a:pt x="6442" y="11656"/>
                      <a:pt x="6880" y="11905"/>
                      <a:pt x="7266" y="12126"/>
                    </a:cubicBezTo>
                    <a:cubicBezTo>
                      <a:pt x="8115" y="12609"/>
                      <a:pt x="9276" y="13272"/>
                      <a:pt x="10800" y="13272"/>
                    </a:cubicBezTo>
                    <a:cubicBezTo>
                      <a:pt x="12323" y="13272"/>
                      <a:pt x="13485" y="12609"/>
                      <a:pt x="14334" y="12125"/>
                    </a:cubicBezTo>
                    <a:cubicBezTo>
                      <a:pt x="14720" y="11905"/>
                      <a:pt x="15158" y="11656"/>
                      <a:pt x="15356" y="11656"/>
                    </a:cubicBezTo>
                    <a:cubicBezTo>
                      <a:pt x="17036" y="11656"/>
                      <a:pt x="18702" y="12269"/>
                      <a:pt x="20309" y="13477"/>
                    </a:cubicBezTo>
                    <a:cubicBezTo>
                      <a:pt x="20353" y="13509"/>
                      <a:pt x="20730" y="13822"/>
                      <a:pt x="20730" y="14828"/>
                    </a:cubicBezTo>
                    <a:cubicBezTo>
                      <a:pt x="20730" y="14828"/>
                      <a:pt x="20730" y="20931"/>
                      <a:pt x="20730" y="20931"/>
                    </a:cubicBezTo>
                    <a:close/>
                    <a:moveTo>
                      <a:pt x="20917" y="12998"/>
                    </a:moveTo>
                    <a:cubicBezTo>
                      <a:pt x="19142" y="11664"/>
                      <a:pt x="17271" y="10987"/>
                      <a:pt x="15356" y="10987"/>
                    </a:cubicBezTo>
                    <a:cubicBezTo>
                      <a:pt x="14871" y="10987"/>
                      <a:pt x="14405" y="11252"/>
                      <a:pt x="13816" y="11588"/>
                    </a:cubicBezTo>
                    <a:cubicBezTo>
                      <a:pt x="13023" y="12040"/>
                      <a:pt x="12036" y="12603"/>
                      <a:pt x="10800" y="12603"/>
                    </a:cubicBezTo>
                    <a:cubicBezTo>
                      <a:pt x="9563" y="12603"/>
                      <a:pt x="8577" y="12040"/>
                      <a:pt x="7784" y="11588"/>
                    </a:cubicBezTo>
                    <a:cubicBezTo>
                      <a:pt x="7194" y="11252"/>
                      <a:pt x="6729" y="10987"/>
                      <a:pt x="6244" y="10987"/>
                    </a:cubicBezTo>
                    <a:cubicBezTo>
                      <a:pt x="4329" y="10987"/>
                      <a:pt x="2458" y="11664"/>
                      <a:pt x="683" y="12998"/>
                    </a:cubicBezTo>
                    <a:cubicBezTo>
                      <a:pt x="477" y="13152"/>
                      <a:pt x="0" y="13639"/>
                      <a:pt x="0" y="14828"/>
                    </a:cubicBez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4828"/>
                    </a:lnTo>
                    <a:cubicBezTo>
                      <a:pt x="21600" y="13640"/>
                      <a:pt x="21123" y="13153"/>
                      <a:pt x="20917" y="12998"/>
                    </a:cubicBezTo>
                    <a:close/>
                    <a:moveTo>
                      <a:pt x="14411" y="8714"/>
                    </a:moveTo>
                    <a:cubicBezTo>
                      <a:pt x="13510" y="10094"/>
                      <a:pt x="12200" y="10892"/>
                      <a:pt x="10818" y="10902"/>
                    </a:cubicBezTo>
                    <a:lnTo>
                      <a:pt x="10822" y="11236"/>
                    </a:lnTo>
                    <a:lnTo>
                      <a:pt x="10797" y="10902"/>
                    </a:lnTo>
                    <a:cubicBezTo>
                      <a:pt x="9410" y="10898"/>
                      <a:pt x="8094" y="10100"/>
                      <a:pt x="7186" y="8714"/>
                    </a:cubicBezTo>
                    <a:cubicBezTo>
                      <a:pt x="6473" y="7625"/>
                      <a:pt x="6081" y="6245"/>
                      <a:pt x="6081" y="4830"/>
                    </a:cubicBezTo>
                    <a:cubicBezTo>
                      <a:pt x="6081" y="4244"/>
                      <a:pt x="6148" y="3662"/>
                      <a:pt x="6279" y="3101"/>
                    </a:cubicBezTo>
                    <a:cubicBezTo>
                      <a:pt x="6321" y="2931"/>
                      <a:pt x="6367" y="2763"/>
                      <a:pt x="6415" y="2602"/>
                    </a:cubicBezTo>
                    <a:cubicBezTo>
                      <a:pt x="6616" y="1971"/>
                      <a:pt x="7154" y="1455"/>
                      <a:pt x="7893" y="1186"/>
                    </a:cubicBezTo>
                    <a:cubicBezTo>
                      <a:pt x="8757" y="871"/>
                      <a:pt x="9654" y="698"/>
                      <a:pt x="10561" y="672"/>
                    </a:cubicBezTo>
                    <a:lnTo>
                      <a:pt x="10961" y="671"/>
                    </a:lnTo>
                    <a:cubicBezTo>
                      <a:pt x="11905" y="690"/>
                      <a:pt x="12837" y="866"/>
                      <a:pt x="13733" y="1196"/>
                    </a:cubicBezTo>
                    <a:cubicBezTo>
                      <a:pt x="14457" y="1462"/>
                      <a:pt x="14986" y="1974"/>
                      <a:pt x="15183" y="2598"/>
                    </a:cubicBezTo>
                    <a:cubicBezTo>
                      <a:pt x="15233" y="2763"/>
                      <a:pt x="15280" y="2931"/>
                      <a:pt x="15320" y="3099"/>
                    </a:cubicBezTo>
                    <a:cubicBezTo>
                      <a:pt x="15452" y="3672"/>
                      <a:pt x="15519" y="4254"/>
                      <a:pt x="15519" y="4830"/>
                    </a:cubicBezTo>
                    <a:cubicBezTo>
                      <a:pt x="15519" y="6247"/>
                      <a:pt x="15125" y="7626"/>
                      <a:pt x="14411" y="8714"/>
                    </a:cubicBezTo>
                    <a:close/>
                    <a:moveTo>
                      <a:pt x="16176" y="2980"/>
                    </a:moveTo>
                    <a:cubicBezTo>
                      <a:pt x="16132" y="2800"/>
                      <a:pt x="16083" y="2622"/>
                      <a:pt x="16029" y="2444"/>
                    </a:cubicBezTo>
                    <a:cubicBezTo>
                      <a:pt x="15769" y="1620"/>
                      <a:pt x="15069" y="945"/>
                      <a:pt x="14109" y="592"/>
                    </a:cubicBezTo>
                    <a:cubicBezTo>
                      <a:pt x="13180" y="250"/>
                      <a:pt x="12214" y="55"/>
                      <a:pt x="11230" y="10"/>
                    </a:cubicBezTo>
                    <a:lnTo>
                      <a:pt x="10837" y="0"/>
                    </a:lnTo>
                    <a:lnTo>
                      <a:pt x="10836" y="0"/>
                    </a:lnTo>
                    <a:lnTo>
                      <a:pt x="10776" y="0"/>
                    </a:lnTo>
                    <a:cubicBezTo>
                      <a:pt x="10776" y="0"/>
                      <a:pt x="10775" y="0"/>
                      <a:pt x="10775" y="0"/>
                    </a:cubicBezTo>
                    <a:lnTo>
                      <a:pt x="10360" y="0"/>
                    </a:lnTo>
                    <a:lnTo>
                      <a:pt x="10360" y="10"/>
                    </a:lnTo>
                    <a:cubicBezTo>
                      <a:pt x="9392" y="55"/>
                      <a:pt x="8438" y="247"/>
                      <a:pt x="7520" y="582"/>
                    </a:cubicBezTo>
                    <a:cubicBezTo>
                      <a:pt x="6544" y="937"/>
                      <a:pt x="5834" y="1616"/>
                      <a:pt x="5569" y="2447"/>
                    </a:cubicBezTo>
                    <a:cubicBezTo>
                      <a:pt x="5517" y="2622"/>
                      <a:pt x="5468" y="2799"/>
                      <a:pt x="5424" y="2981"/>
                    </a:cubicBezTo>
                    <a:cubicBezTo>
                      <a:pt x="5283" y="3582"/>
                      <a:pt x="5211" y="4204"/>
                      <a:pt x="5211" y="4830"/>
                    </a:cubicBezTo>
                    <a:cubicBezTo>
                      <a:pt x="5211" y="6370"/>
                      <a:pt x="5625" y="7817"/>
                      <a:pt x="6409" y="9015"/>
                    </a:cubicBezTo>
                    <a:cubicBezTo>
                      <a:pt x="7469" y="10634"/>
                      <a:pt x="9067" y="11566"/>
                      <a:pt x="10805" y="11571"/>
                    </a:cubicBezTo>
                    <a:lnTo>
                      <a:pt x="10824" y="11571"/>
                    </a:lnTo>
                    <a:lnTo>
                      <a:pt x="10827" y="11571"/>
                    </a:lnTo>
                    <a:cubicBezTo>
                      <a:pt x="12546" y="11558"/>
                      <a:pt x="14135" y="10626"/>
                      <a:pt x="15187" y="9015"/>
                    </a:cubicBezTo>
                    <a:cubicBezTo>
                      <a:pt x="15973" y="7819"/>
                      <a:pt x="16389" y="6372"/>
                      <a:pt x="16389" y="4830"/>
                    </a:cubicBezTo>
                    <a:cubicBezTo>
                      <a:pt x="16389" y="4216"/>
                      <a:pt x="16317" y="3594"/>
                      <a:pt x="16176" y="298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104" name="AutoShape 18"/>
              <p:cNvSpPr>
                <a:spLocks/>
              </p:cNvSpPr>
              <p:nvPr/>
            </p:nvSpPr>
            <p:spPr bwMode="auto">
              <a:xfrm>
                <a:off x="1540112" y="2056634"/>
                <a:ext cx="656424" cy="674058"/>
              </a:xfrm>
              <a:custGeom>
                <a:avLst/>
                <a:gdLst>
                  <a:gd name="T0" fmla="*/ 865144 w 19679"/>
                  <a:gd name="T1" fmla="*/ 949387 h 19679"/>
                  <a:gd name="T2" fmla="*/ 865144 w 19679"/>
                  <a:gd name="T3" fmla="*/ 949387 h 19679"/>
                  <a:gd name="T4" fmla="*/ 865144 w 19679"/>
                  <a:gd name="T5" fmla="*/ 949387 h 19679"/>
                  <a:gd name="T6" fmla="*/ 865144 w 19679"/>
                  <a:gd name="T7" fmla="*/ 949387 h 196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F4AEB0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105" name="AutoShape 19"/>
              <p:cNvSpPr>
                <a:spLocks/>
              </p:cNvSpPr>
              <p:nvPr/>
            </p:nvSpPr>
            <p:spPr bwMode="auto">
              <a:xfrm>
                <a:off x="1748292" y="2147534"/>
                <a:ext cx="256550" cy="460710"/>
              </a:xfrm>
              <a:custGeom>
                <a:avLst/>
                <a:gdLst>
                  <a:gd name="T0" fmla="*/ 338122 w 21445"/>
                  <a:gd name="T1" fmla="*/ 591184 h 21600"/>
                  <a:gd name="T2" fmla="*/ 338122 w 21445"/>
                  <a:gd name="T3" fmla="*/ 591184 h 21600"/>
                  <a:gd name="T4" fmla="*/ 338122 w 21445"/>
                  <a:gd name="T5" fmla="*/ 591184 h 21600"/>
                  <a:gd name="T6" fmla="*/ 338122 w 21445"/>
                  <a:gd name="T7" fmla="*/ 59118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445" h="21600">
                    <a:moveTo>
                      <a:pt x="21373" y="2046"/>
                    </a:moveTo>
                    <a:lnTo>
                      <a:pt x="19060" y="4360"/>
                    </a:lnTo>
                    <a:cubicBezTo>
                      <a:pt x="18959" y="4461"/>
                      <a:pt x="18776" y="4518"/>
                      <a:pt x="18588" y="4518"/>
                    </a:cubicBezTo>
                    <a:cubicBezTo>
                      <a:pt x="18496" y="4518"/>
                      <a:pt x="18402" y="4504"/>
                      <a:pt x="18316" y="4476"/>
                    </a:cubicBezTo>
                    <a:cubicBezTo>
                      <a:pt x="18056" y="4389"/>
                      <a:pt x="17966" y="4196"/>
                      <a:pt x="18117" y="4046"/>
                    </a:cubicBezTo>
                    <a:lnTo>
                      <a:pt x="20429" y="1732"/>
                    </a:lnTo>
                    <a:cubicBezTo>
                      <a:pt x="20579" y="1581"/>
                      <a:pt x="20913" y="1530"/>
                      <a:pt x="21173" y="1616"/>
                    </a:cubicBezTo>
                    <a:cubicBezTo>
                      <a:pt x="21434" y="1703"/>
                      <a:pt x="21523" y="1896"/>
                      <a:pt x="21373" y="2046"/>
                    </a:cubicBezTo>
                    <a:close/>
                    <a:moveTo>
                      <a:pt x="2382" y="4355"/>
                    </a:moveTo>
                    <a:lnTo>
                      <a:pt x="74" y="2046"/>
                    </a:lnTo>
                    <a:cubicBezTo>
                      <a:pt x="-77" y="1896"/>
                      <a:pt x="12" y="1703"/>
                      <a:pt x="273" y="1616"/>
                    </a:cubicBezTo>
                    <a:cubicBezTo>
                      <a:pt x="533" y="1530"/>
                      <a:pt x="867" y="1581"/>
                      <a:pt x="1017" y="1732"/>
                    </a:cubicBezTo>
                    <a:lnTo>
                      <a:pt x="3326" y="4040"/>
                    </a:lnTo>
                    <a:cubicBezTo>
                      <a:pt x="3476" y="4191"/>
                      <a:pt x="3387" y="4383"/>
                      <a:pt x="3126" y="4470"/>
                    </a:cubicBezTo>
                    <a:cubicBezTo>
                      <a:pt x="3041" y="4499"/>
                      <a:pt x="2947" y="4512"/>
                      <a:pt x="2855" y="4512"/>
                    </a:cubicBezTo>
                    <a:cubicBezTo>
                      <a:pt x="2666" y="4512"/>
                      <a:pt x="2483" y="4456"/>
                      <a:pt x="2382" y="4355"/>
                    </a:cubicBezTo>
                    <a:close/>
                    <a:moveTo>
                      <a:pt x="10178" y="2656"/>
                    </a:moveTo>
                    <a:lnTo>
                      <a:pt x="10178" y="315"/>
                    </a:lnTo>
                    <a:cubicBezTo>
                      <a:pt x="10178" y="141"/>
                      <a:pt x="10422" y="0"/>
                      <a:pt x="10723" y="0"/>
                    </a:cubicBezTo>
                    <a:cubicBezTo>
                      <a:pt x="11024" y="0"/>
                      <a:pt x="11268" y="141"/>
                      <a:pt x="11268" y="315"/>
                    </a:cubicBezTo>
                    <a:lnTo>
                      <a:pt x="11268" y="2656"/>
                    </a:lnTo>
                    <a:cubicBezTo>
                      <a:pt x="11268" y="2830"/>
                      <a:pt x="11024" y="2971"/>
                      <a:pt x="10723" y="2971"/>
                    </a:cubicBezTo>
                    <a:cubicBezTo>
                      <a:pt x="10422" y="2971"/>
                      <a:pt x="10178" y="2830"/>
                      <a:pt x="10178" y="2656"/>
                    </a:cubicBezTo>
                    <a:close/>
                    <a:moveTo>
                      <a:pt x="17058" y="12874"/>
                    </a:moveTo>
                    <a:cubicBezTo>
                      <a:pt x="16815" y="13083"/>
                      <a:pt x="16623" y="13249"/>
                      <a:pt x="16499" y="13393"/>
                    </a:cubicBezTo>
                    <a:cubicBezTo>
                      <a:pt x="15257" y="14849"/>
                      <a:pt x="15039" y="16413"/>
                      <a:pt x="15006" y="17077"/>
                    </a:cubicBezTo>
                    <a:lnTo>
                      <a:pt x="11263" y="17077"/>
                    </a:lnTo>
                    <a:lnTo>
                      <a:pt x="11263" y="12935"/>
                    </a:lnTo>
                    <a:cubicBezTo>
                      <a:pt x="12531" y="12789"/>
                      <a:pt x="13489" y="12141"/>
                      <a:pt x="13489" y="11366"/>
                    </a:cubicBezTo>
                    <a:cubicBezTo>
                      <a:pt x="13489" y="11193"/>
                      <a:pt x="13246" y="11052"/>
                      <a:pt x="12945" y="11052"/>
                    </a:cubicBezTo>
                    <a:cubicBezTo>
                      <a:pt x="12644" y="11052"/>
                      <a:pt x="12400" y="11193"/>
                      <a:pt x="12400" y="11366"/>
                    </a:cubicBezTo>
                    <a:cubicBezTo>
                      <a:pt x="12400" y="11902"/>
                      <a:pt x="11646" y="12338"/>
                      <a:pt x="10718" y="12338"/>
                    </a:cubicBezTo>
                    <a:cubicBezTo>
                      <a:pt x="9791" y="12338"/>
                      <a:pt x="9037" y="11902"/>
                      <a:pt x="9037" y="11366"/>
                    </a:cubicBezTo>
                    <a:cubicBezTo>
                      <a:pt x="9037" y="11193"/>
                      <a:pt x="8793" y="11052"/>
                      <a:pt x="8492" y="11052"/>
                    </a:cubicBezTo>
                    <a:cubicBezTo>
                      <a:pt x="8191" y="11052"/>
                      <a:pt x="7947" y="11193"/>
                      <a:pt x="7947" y="11366"/>
                    </a:cubicBezTo>
                    <a:cubicBezTo>
                      <a:pt x="7947" y="12141"/>
                      <a:pt x="8906" y="12789"/>
                      <a:pt x="10174" y="12935"/>
                    </a:cubicBezTo>
                    <a:lnTo>
                      <a:pt x="10174" y="17077"/>
                    </a:lnTo>
                    <a:lnTo>
                      <a:pt x="6426" y="17077"/>
                    </a:lnTo>
                    <a:cubicBezTo>
                      <a:pt x="6393" y="16413"/>
                      <a:pt x="6175" y="14849"/>
                      <a:pt x="4933" y="13393"/>
                    </a:cubicBezTo>
                    <a:cubicBezTo>
                      <a:pt x="4809" y="13249"/>
                      <a:pt x="4617" y="13083"/>
                      <a:pt x="4374" y="12874"/>
                    </a:cubicBezTo>
                    <a:cubicBezTo>
                      <a:pt x="3553" y="12167"/>
                      <a:pt x="2179" y="10984"/>
                      <a:pt x="2460" y="9492"/>
                    </a:cubicBezTo>
                    <a:cubicBezTo>
                      <a:pt x="2855" y="7394"/>
                      <a:pt x="5254" y="4946"/>
                      <a:pt x="10718" y="4946"/>
                    </a:cubicBezTo>
                    <a:cubicBezTo>
                      <a:pt x="16178" y="4946"/>
                      <a:pt x="18576" y="7394"/>
                      <a:pt x="18971" y="9492"/>
                    </a:cubicBezTo>
                    <a:cubicBezTo>
                      <a:pt x="19253" y="10984"/>
                      <a:pt x="17879" y="12167"/>
                      <a:pt x="17058" y="12874"/>
                    </a:cubicBezTo>
                    <a:close/>
                    <a:moveTo>
                      <a:pt x="12378" y="20971"/>
                    </a:moveTo>
                    <a:lnTo>
                      <a:pt x="9070" y="20971"/>
                    </a:lnTo>
                    <a:cubicBezTo>
                      <a:pt x="7737" y="20971"/>
                      <a:pt x="6634" y="20396"/>
                      <a:pt x="6461" y="19653"/>
                    </a:cubicBezTo>
                    <a:lnTo>
                      <a:pt x="14987" y="19653"/>
                    </a:lnTo>
                    <a:cubicBezTo>
                      <a:pt x="14813" y="20396"/>
                      <a:pt x="13711" y="20971"/>
                      <a:pt x="12378" y="20971"/>
                    </a:cubicBezTo>
                    <a:close/>
                    <a:moveTo>
                      <a:pt x="15014" y="17706"/>
                    </a:moveTo>
                    <a:lnTo>
                      <a:pt x="15014" y="19024"/>
                    </a:lnTo>
                    <a:lnTo>
                      <a:pt x="6434" y="19024"/>
                    </a:lnTo>
                    <a:lnTo>
                      <a:pt x="6434" y="17706"/>
                    </a:lnTo>
                    <a:cubicBezTo>
                      <a:pt x="6434" y="17706"/>
                      <a:pt x="15014" y="17706"/>
                      <a:pt x="15014" y="17706"/>
                    </a:cubicBezTo>
                    <a:close/>
                    <a:moveTo>
                      <a:pt x="10714" y="4316"/>
                    </a:moveTo>
                    <a:cubicBezTo>
                      <a:pt x="4533" y="4316"/>
                      <a:pt x="1821" y="7068"/>
                      <a:pt x="1377" y="9424"/>
                    </a:cubicBezTo>
                    <a:cubicBezTo>
                      <a:pt x="1053" y="11144"/>
                      <a:pt x="2566" y="12446"/>
                      <a:pt x="3469" y="13224"/>
                    </a:cubicBezTo>
                    <a:cubicBezTo>
                      <a:pt x="3681" y="13406"/>
                      <a:pt x="3864" y="13564"/>
                      <a:pt x="3956" y="13671"/>
                    </a:cubicBezTo>
                    <a:cubicBezTo>
                      <a:pt x="5429" y="15398"/>
                      <a:pt x="5341" y="17362"/>
                      <a:pt x="5340" y="17381"/>
                    </a:cubicBezTo>
                    <a:lnTo>
                      <a:pt x="5323" y="17706"/>
                    </a:lnTo>
                    <a:lnTo>
                      <a:pt x="5345" y="17706"/>
                    </a:lnTo>
                    <a:lnTo>
                      <a:pt x="5345" y="19449"/>
                    </a:lnTo>
                    <a:cubicBezTo>
                      <a:pt x="5345" y="20635"/>
                      <a:pt x="7016" y="21600"/>
                      <a:pt x="9070" y="21600"/>
                    </a:cubicBezTo>
                    <a:lnTo>
                      <a:pt x="12378" y="21600"/>
                    </a:lnTo>
                    <a:cubicBezTo>
                      <a:pt x="14432" y="21600"/>
                      <a:pt x="16103" y="20635"/>
                      <a:pt x="16103" y="19449"/>
                    </a:cubicBezTo>
                    <a:lnTo>
                      <a:pt x="16103" y="17706"/>
                    </a:lnTo>
                    <a:lnTo>
                      <a:pt x="16109" y="17706"/>
                    </a:lnTo>
                    <a:lnTo>
                      <a:pt x="16103" y="17591"/>
                    </a:lnTo>
                    <a:lnTo>
                      <a:pt x="16103" y="17077"/>
                    </a:lnTo>
                    <a:lnTo>
                      <a:pt x="16098" y="17077"/>
                    </a:lnTo>
                    <a:cubicBezTo>
                      <a:pt x="16135" y="16459"/>
                      <a:pt x="16345" y="14997"/>
                      <a:pt x="17476" y="13671"/>
                    </a:cubicBezTo>
                    <a:cubicBezTo>
                      <a:pt x="17568" y="13564"/>
                      <a:pt x="17751" y="13406"/>
                      <a:pt x="17963" y="13224"/>
                    </a:cubicBezTo>
                    <a:cubicBezTo>
                      <a:pt x="18866" y="12446"/>
                      <a:pt x="20379" y="11144"/>
                      <a:pt x="20054" y="9424"/>
                    </a:cubicBezTo>
                    <a:cubicBezTo>
                      <a:pt x="19611" y="7068"/>
                      <a:pt x="16899" y="4316"/>
                      <a:pt x="10714" y="431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106" name="AutoShape 25"/>
              <p:cNvSpPr>
                <a:spLocks/>
              </p:cNvSpPr>
              <p:nvPr/>
            </p:nvSpPr>
            <p:spPr bwMode="auto">
              <a:xfrm>
                <a:off x="1540112" y="2988372"/>
                <a:ext cx="656424" cy="674058"/>
              </a:xfrm>
              <a:custGeom>
                <a:avLst/>
                <a:gdLst>
                  <a:gd name="T0" fmla="*/ 865143 w 19679"/>
                  <a:gd name="T1" fmla="*/ 949387 h 19679"/>
                  <a:gd name="T2" fmla="*/ 865143 w 19679"/>
                  <a:gd name="T3" fmla="*/ 949387 h 19679"/>
                  <a:gd name="T4" fmla="*/ 865143 w 19679"/>
                  <a:gd name="T5" fmla="*/ 949387 h 19679"/>
                  <a:gd name="T6" fmla="*/ 865143 w 19679"/>
                  <a:gd name="T7" fmla="*/ 949387 h 196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F0EA3A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107" name="AutoShape 26"/>
              <p:cNvSpPr>
                <a:spLocks/>
              </p:cNvSpPr>
              <p:nvPr/>
            </p:nvSpPr>
            <p:spPr bwMode="auto">
              <a:xfrm>
                <a:off x="1742607" y="3150229"/>
                <a:ext cx="252934" cy="354960"/>
              </a:xfrm>
              <a:custGeom>
                <a:avLst/>
                <a:gdLst>
                  <a:gd name="T0" fmla="*/ 333375 w 21600"/>
                  <a:gd name="T1" fmla="*/ 455490 h 21600"/>
                  <a:gd name="T2" fmla="*/ 333375 w 21600"/>
                  <a:gd name="T3" fmla="*/ 455490 h 21600"/>
                  <a:gd name="T4" fmla="*/ 333375 w 21600"/>
                  <a:gd name="T5" fmla="*/ 455490 h 21600"/>
                  <a:gd name="T6" fmla="*/ 333375 w 21600"/>
                  <a:gd name="T7" fmla="*/ 455490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262" y="20809"/>
                    </a:moveTo>
                    <a:lnTo>
                      <a:pt x="2338" y="20809"/>
                    </a:lnTo>
                    <a:cubicBezTo>
                      <a:pt x="1644" y="20809"/>
                      <a:pt x="1079" y="20395"/>
                      <a:pt x="1079" y="19886"/>
                    </a:cubicBezTo>
                    <a:cubicBezTo>
                      <a:pt x="1079" y="19223"/>
                      <a:pt x="1397" y="18156"/>
                      <a:pt x="1775" y="17547"/>
                    </a:cubicBezTo>
                    <a:lnTo>
                      <a:pt x="8274" y="8814"/>
                    </a:lnTo>
                    <a:lnTo>
                      <a:pt x="8274" y="3994"/>
                    </a:lnTo>
                    <a:lnTo>
                      <a:pt x="13326" y="3994"/>
                    </a:lnTo>
                    <a:lnTo>
                      <a:pt x="13326" y="8814"/>
                    </a:lnTo>
                    <a:lnTo>
                      <a:pt x="19825" y="17547"/>
                    </a:lnTo>
                    <a:cubicBezTo>
                      <a:pt x="20203" y="18156"/>
                      <a:pt x="20521" y="19223"/>
                      <a:pt x="20521" y="19886"/>
                    </a:cubicBezTo>
                    <a:cubicBezTo>
                      <a:pt x="20521" y="20395"/>
                      <a:pt x="19956" y="20809"/>
                      <a:pt x="19262" y="20809"/>
                    </a:cubicBezTo>
                    <a:close/>
                    <a:moveTo>
                      <a:pt x="6932" y="2807"/>
                    </a:moveTo>
                    <a:lnTo>
                      <a:pt x="6932" y="1187"/>
                    </a:lnTo>
                    <a:cubicBezTo>
                      <a:pt x="6932" y="969"/>
                      <a:pt x="7174" y="791"/>
                      <a:pt x="7472" y="791"/>
                    </a:cubicBezTo>
                    <a:lnTo>
                      <a:pt x="14128" y="791"/>
                    </a:lnTo>
                    <a:cubicBezTo>
                      <a:pt x="14426" y="791"/>
                      <a:pt x="14668" y="969"/>
                      <a:pt x="14668" y="1187"/>
                    </a:cubicBezTo>
                    <a:lnTo>
                      <a:pt x="14668" y="2807"/>
                    </a:lnTo>
                    <a:cubicBezTo>
                      <a:pt x="14668" y="3026"/>
                      <a:pt x="14426" y="3203"/>
                      <a:pt x="14128" y="3203"/>
                    </a:cubicBezTo>
                    <a:lnTo>
                      <a:pt x="7472" y="3203"/>
                    </a:lnTo>
                    <a:cubicBezTo>
                      <a:pt x="7174" y="3203"/>
                      <a:pt x="6932" y="3026"/>
                      <a:pt x="6932" y="2807"/>
                    </a:cubicBezTo>
                    <a:close/>
                    <a:moveTo>
                      <a:pt x="20797" y="17204"/>
                    </a:moveTo>
                    <a:lnTo>
                      <a:pt x="14405" y="8612"/>
                    </a:lnTo>
                    <a:lnTo>
                      <a:pt x="14405" y="3973"/>
                    </a:lnTo>
                    <a:cubicBezTo>
                      <a:pt x="15165" y="3877"/>
                      <a:pt x="15747" y="3392"/>
                      <a:pt x="15747" y="2807"/>
                    </a:cubicBezTo>
                    <a:lnTo>
                      <a:pt x="15747" y="1187"/>
                    </a:lnTo>
                    <a:cubicBezTo>
                      <a:pt x="15747" y="532"/>
                      <a:pt x="15021" y="0"/>
                      <a:pt x="14128" y="0"/>
                    </a:cubicBezTo>
                    <a:lnTo>
                      <a:pt x="7472" y="0"/>
                    </a:lnTo>
                    <a:cubicBezTo>
                      <a:pt x="6579" y="0"/>
                      <a:pt x="5853" y="532"/>
                      <a:pt x="5853" y="1187"/>
                    </a:cubicBezTo>
                    <a:lnTo>
                      <a:pt x="5853" y="2807"/>
                    </a:lnTo>
                    <a:cubicBezTo>
                      <a:pt x="5853" y="3392"/>
                      <a:pt x="6435" y="3877"/>
                      <a:pt x="7195" y="3973"/>
                    </a:cubicBezTo>
                    <a:lnTo>
                      <a:pt x="7195" y="8612"/>
                    </a:lnTo>
                    <a:lnTo>
                      <a:pt x="819" y="17180"/>
                    </a:lnTo>
                    <a:lnTo>
                      <a:pt x="803" y="17204"/>
                    </a:lnTo>
                    <a:cubicBezTo>
                      <a:pt x="353" y="17920"/>
                      <a:pt x="0" y="19098"/>
                      <a:pt x="0" y="19886"/>
                    </a:cubicBezTo>
                    <a:cubicBezTo>
                      <a:pt x="0" y="20831"/>
                      <a:pt x="1049" y="21600"/>
                      <a:pt x="2338" y="21600"/>
                    </a:cubicBezTo>
                    <a:lnTo>
                      <a:pt x="19262" y="21600"/>
                    </a:lnTo>
                    <a:cubicBezTo>
                      <a:pt x="20551" y="21600"/>
                      <a:pt x="21600" y="20831"/>
                      <a:pt x="21600" y="19886"/>
                    </a:cubicBezTo>
                    <a:cubicBezTo>
                      <a:pt x="21600" y="19098"/>
                      <a:pt x="21247" y="17920"/>
                      <a:pt x="20797" y="17204"/>
                    </a:cubicBezTo>
                    <a:close/>
                    <a:moveTo>
                      <a:pt x="9870" y="16630"/>
                    </a:moveTo>
                    <a:cubicBezTo>
                      <a:pt x="9655" y="16630"/>
                      <a:pt x="9480" y="16501"/>
                      <a:pt x="9480" y="16344"/>
                    </a:cubicBezTo>
                    <a:cubicBezTo>
                      <a:pt x="9480" y="16186"/>
                      <a:pt x="9655" y="16058"/>
                      <a:pt x="9870" y="16058"/>
                    </a:cubicBezTo>
                    <a:cubicBezTo>
                      <a:pt x="10085" y="16058"/>
                      <a:pt x="10260" y="16186"/>
                      <a:pt x="10260" y="16344"/>
                    </a:cubicBezTo>
                    <a:cubicBezTo>
                      <a:pt x="10260" y="16501"/>
                      <a:pt x="10085" y="16630"/>
                      <a:pt x="9870" y="16630"/>
                    </a:cubicBezTo>
                    <a:close/>
                    <a:moveTo>
                      <a:pt x="9870" y="15267"/>
                    </a:moveTo>
                    <a:cubicBezTo>
                      <a:pt x="9060" y="15267"/>
                      <a:pt x="8401" y="15750"/>
                      <a:pt x="8401" y="16344"/>
                    </a:cubicBezTo>
                    <a:cubicBezTo>
                      <a:pt x="8401" y="16938"/>
                      <a:pt x="9060" y="17421"/>
                      <a:pt x="9870" y="17421"/>
                    </a:cubicBezTo>
                    <a:cubicBezTo>
                      <a:pt x="10680" y="17421"/>
                      <a:pt x="11340" y="16938"/>
                      <a:pt x="11340" y="16344"/>
                    </a:cubicBezTo>
                    <a:cubicBezTo>
                      <a:pt x="11340" y="15750"/>
                      <a:pt x="10680" y="15267"/>
                      <a:pt x="9870" y="15267"/>
                    </a:cubicBezTo>
                    <a:close/>
                    <a:moveTo>
                      <a:pt x="14585" y="18402"/>
                    </a:moveTo>
                    <a:cubicBezTo>
                      <a:pt x="13891" y="18402"/>
                      <a:pt x="13326" y="17988"/>
                      <a:pt x="13326" y="17479"/>
                    </a:cubicBezTo>
                    <a:cubicBezTo>
                      <a:pt x="13326" y="16970"/>
                      <a:pt x="13891" y="16556"/>
                      <a:pt x="14585" y="16556"/>
                    </a:cubicBezTo>
                    <a:cubicBezTo>
                      <a:pt x="15279" y="16556"/>
                      <a:pt x="15844" y="16970"/>
                      <a:pt x="15844" y="17479"/>
                    </a:cubicBezTo>
                    <a:cubicBezTo>
                      <a:pt x="15844" y="17988"/>
                      <a:pt x="15279" y="18402"/>
                      <a:pt x="14585" y="18402"/>
                    </a:cubicBezTo>
                    <a:close/>
                    <a:moveTo>
                      <a:pt x="14585" y="15765"/>
                    </a:moveTo>
                    <a:cubicBezTo>
                      <a:pt x="13296" y="15765"/>
                      <a:pt x="12247" y="16534"/>
                      <a:pt x="12247" y="17479"/>
                    </a:cubicBezTo>
                    <a:cubicBezTo>
                      <a:pt x="12247" y="18424"/>
                      <a:pt x="13296" y="19193"/>
                      <a:pt x="14585" y="19193"/>
                    </a:cubicBezTo>
                    <a:cubicBezTo>
                      <a:pt x="15874" y="19193"/>
                      <a:pt x="16923" y="18424"/>
                      <a:pt x="16923" y="17479"/>
                    </a:cubicBezTo>
                    <a:cubicBezTo>
                      <a:pt x="16923" y="16534"/>
                      <a:pt x="15874" y="15765"/>
                      <a:pt x="14585" y="15765"/>
                    </a:cubicBezTo>
                    <a:close/>
                    <a:moveTo>
                      <a:pt x="12426" y="14106"/>
                    </a:moveTo>
                    <a:cubicBezTo>
                      <a:pt x="11732" y="14106"/>
                      <a:pt x="11167" y="13692"/>
                      <a:pt x="11167" y="13183"/>
                    </a:cubicBezTo>
                    <a:cubicBezTo>
                      <a:pt x="11167" y="12674"/>
                      <a:pt x="11732" y="12260"/>
                      <a:pt x="12426" y="12260"/>
                    </a:cubicBezTo>
                    <a:cubicBezTo>
                      <a:pt x="13121" y="12260"/>
                      <a:pt x="13685" y="12674"/>
                      <a:pt x="13685" y="13183"/>
                    </a:cubicBezTo>
                    <a:cubicBezTo>
                      <a:pt x="13685" y="13692"/>
                      <a:pt x="13121" y="14106"/>
                      <a:pt x="12426" y="14106"/>
                    </a:cubicBezTo>
                    <a:close/>
                    <a:moveTo>
                      <a:pt x="12426" y="11469"/>
                    </a:moveTo>
                    <a:cubicBezTo>
                      <a:pt x="11137" y="11469"/>
                      <a:pt x="10088" y="12238"/>
                      <a:pt x="10088" y="13183"/>
                    </a:cubicBezTo>
                    <a:cubicBezTo>
                      <a:pt x="10088" y="14128"/>
                      <a:pt x="11137" y="14897"/>
                      <a:pt x="12426" y="14897"/>
                    </a:cubicBezTo>
                    <a:cubicBezTo>
                      <a:pt x="13716" y="14897"/>
                      <a:pt x="14765" y="14128"/>
                      <a:pt x="14765" y="13183"/>
                    </a:cubicBezTo>
                    <a:cubicBezTo>
                      <a:pt x="14765" y="12238"/>
                      <a:pt x="13716" y="11469"/>
                      <a:pt x="12426" y="1146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chemeClr val="bg1"/>
                </a:solidFill>
                <a:prstDash val="solid"/>
                <a:miter lim="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endParaRPr lang="es-ES" sz="1266">
                  <a:cs typeface="+mn-ea"/>
                  <a:sym typeface="+mn-lt"/>
                </a:endParaRPr>
              </a:p>
            </p:txBody>
          </p:sp>
          <p:sp>
            <p:nvSpPr>
              <p:cNvPr id="108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8359" y="2119157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109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8359" y="3062076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110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8359" y="3998788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111" name="Text Placeholder 32">
                <a:extLst>
                  <a:ext uri="{FF2B5EF4-FFF2-40B4-BE49-F238E27FC236}">
                    <a16:creationId xmlns:a16="http://schemas.microsoft.com/office/drawing/2014/main" id="{BD9997BD-FF24-4177-9E39-E04957E90C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8359" y="5059247"/>
                <a:ext cx="3730914" cy="455967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400" dirty="0">
                    <a:latin typeface="+mn-lt"/>
                    <a:cs typeface="+mn-ea"/>
                    <a:sym typeface="+mn-lt"/>
                  </a:rPr>
                  <a:t>Lemon drops oat cake oat cake sugar plum. Jelly beans macaroon i love topping </a:t>
                </a:r>
                <a:r>
                  <a:rPr lang="en-US" sz="1400" dirty="0" err="1">
                    <a:latin typeface="+mn-lt"/>
                    <a:cs typeface="+mn-ea"/>
                    <a:sym typeface="+mn-lt"/>
                  </a:rPr>
                  <a:t>Danish</a:t>
                </a:r>
                <a:endParaRPr lang="en-US" sz="1400" dirty="0">
                  <a:latin typeface="+mn-lt"/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10108240"/>
      </p:ext>
    </p:extLst>
  </p:cSld>
  <p:clrMapOvr>
    <a:masterClrMapping/>
  </p:clrMapOvr>
  <p:transition spd="slow" advClick="0" advTm="0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3896139" y="2522220"/>
            <a:ext cx="5124805" cy="1813560"/>
            <a:chOff x="3298332" y="2516957"/>
            <a:chExt cx="5124805" cy="1813560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2E8951B-F1D5-41CE-B525-5D48146CB0AB}"/>
                </a:ext>
              </a:extLst>
            </p:cNvPr>
            <p:cNvSpPr txBox="1"/>
            <p:nvPr/>
          </p:nvSpPr>
          <p:spPr>
            <a:xfrm>
              <a:off x="4666932" y="2516957"/>
              <a:ext cx="2858135" cy="76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rgbClr val="8AC1EA"/>
                  </a:solidFill>
                  <a:cs typeface="+mn-ea"/>
                  <a:sym typeface="+mn-lt"/>
                </a:rPr>
                <a:t>PART 02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C2602265-6B4A-46E4-A548-9C5AD5BACA52}"/>
                </a:ext>
              </a:extLst>
            </p:cNvPr>
            <p:cNvSpPr txBox="1"/>
            <p:nvPr/>
          </p:nvSpPr>
          <p:spPr>
            <a:xfrm>
              <a:off x="3298332" y="3285307"/>
              <a:ext cx="5124805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 dirty="0">
                  <a:solidFill>
                    <a:srgbClr val="8AC1EA"/>
                  </a:solidFill>
                  <a:cs typeface="+mn-ea"/>
                  <a:sym typeface="+mn-lt"/>
                </a:rPr>
                <a:t>Click here to enter a title</a:t>
              </a:r>
            </a:p>
          </p:txBody>
        </p:sp>
        <p:sp>
          <p:nvSpPr>
            <p:cNvPr id="22" name="文本框 48">
              <a:extLst>
                <a:ext uri="{FF2B5EF4-FFF2-40B4-BE49-F238E27FC236}">
                  <a16:creationId xmlns:a16="http://schemas.microsoft.com/office/drawing/2014/main" id="{F7331B1F-88E8-49A0-A7FF-BABEDD7E3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4785" y="3930467"/>
              <a:ext cx="407515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zh-CN" sz="2000" dirty="0">
                  <a:solidFill>
                    <a:srgbClr val="8AC1EA"/>
                  </a:solidFill>
                  <a:latin typeface="+mn-lt"/>
                  <a:ea typeface="+mn-ea"/>
                  <a:cs typeface="+mn-ea"/>
                  <a:sym typeface="+mn-lt"/>
                </a:rPr>
                <a:t>ADD YOUR TITLE HERE</a:t>
              </a:r>
              <a:endParaRPr lang="id-ID" altLang="zh-CN" sz="2000" dirty="0">
                <a:solidFill>
                  <a:srgbClr val="8AC1EA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763227"/>
      </p:ext>
    </p:extLst>
  </p:cSld>
  <p:clrMapOvr>
    <a:masterClrMapping/>
  </p:clrMapOvr>
  <p:transition spd="slow" advClick="0" advTm="0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F0EA3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592903" y="1350204"/>
            <a:ext cx="4766090" cy="5507796"/>
            <a:chOff x="4788024" y="483516"/>
            <a:chExt cx="4032448" cy="4659984"/>
          </a:xfrm>
        </p:grpSpPr>
        <p:sp>
          <p:nvSpPr>
            <p:cNvPr id="9" name="Rectangle 19"/>
            <p:cNvSpPr/>
            <p:nvPr/>
          </p:nvSpPr>
          <p:spPr>
            <a:xfrm rot="5400000" flipV="1">
              <a:off x="5315561" y="3526009"/>
              <a:ext cx="205356" cy="1259851"/>
            </a:xfrm>
            <a:custGeom>
              <a:avLst/>
              <a:gdLst>
                <a:gd name="connsiteX0" fmla="*/ 0 w 459432"/>
                <a:gd name="connsiteY0" fmla="*/ 0 h 486054"/>
                <a:gd name="connsiteX1" fmla="*/ 459432 w 459432"/>
                <a:gd name="connsiteY1" fmla="*/ 0 h 486054"/>
                <a:gd name="connsiteX2" fmla="*/ 459432 w 459432"/>
                <a:gd name="connsiteY2" fmla="*/ 486054 h 486054"/>
                <a:gd name="connsiteX3" fmla="*/ 0 w 459432"/>
                <a:gd name="connsiteY3" fmla="*/ 486054 h 486054"/>
                <a:gd name="connsiteX4" fmla="*/ 0 w 459432"/>
                <a:gd name="connsiteY4" fmla="*/ 0 h 486054"/>
                <a:gd name="connsiteX0" fmla="*/ 0 w 468957"/>
                <a:gd name="connsiteY0" fmla="*/ 304800 h 790854"/>
                <a:gd name="connsiteX1" fmla="*/ 468957 w 468957"/>
                <a:gd name="connsiteY1" fmla="*/ 0 h 790854"/>
                <a:gd name="connsiteX2" fmla="*/ 459432 w 468957"/>
                <a:gd name="connsiteY2" fmla="*/ 790854 h 790854"/>
                <a:gd name="connsiteX3" fmla="*/ 0 w 468957"/>
                <a:gd name="connsiteY3" fmla="*/ 790854 h 790854"/>
                <a:gd name="connsiteX4" fmla="*/ 0 w 468957"/>
                <a:gd name="connsiteY4" fmla="*/ 304800 h 790854"/>
                <a:gd name="connsiteX0" fmla="*/ 0 w 526107"/>
                <a:gd name="connsiteY0" fmla="*/ 304800 h 790854"/>
                <a:gd name="connsiteX1" fmla="*/ 468957 w 526107"/>
                <a:gd name="connsiteY1" fmla="*/ 0 h 790854"/>
                <a:gd name="connsiteX2" fmla="*/ 526107 w 526107"/>
                <a:gd name="connsiteY2" fmla="*/ 752754 h 790854"/>
                <a:gd name="connsiteX3" fmla="*/ 0 w 526107"/>
                <a:gd name="connsiteY3" fmla="*/ 790854 h 790854"/>
                <a:gd name="connsiteX4" fmla="*/ 0 w 526107"/>
                <a:gd name="connsiteY4" fmla="*/ 304800 h 790854"/>
                <a:gd name="connsiteX0" fmla="*/ 0 w 468957"/>
                <a:gd name="connsiteY0" fmla="*/ 304800 h 790854"/>
                <a:gd name="connsiteX1" fmla="*/ 468957 w 468957"/>
                <a:gd name="connsiteY1" fmla="*/ 0 h 790854"/>
                <a:gd name="connsiteX2" fmla="*/ 411807 w 468957"/>
                <a:gd name="connsiteY2" fmla="*/ 581304 h 790854"/>
                <a:gd name="connsiteX3" fmla="*/ 0 w 468957"/>
                <a:gd name="connsiteY3" fmla="*/ 790854 h 790854"/>
                <a:gd name="connsiteX4" fmla="*/ 0 w 468957"/>
                <a:gd name="connsiteY4" fmla="*/ 304800 h 790854"/>
                <a:gd name="connsiteX0" fmla="*/ 0 w 468957"/>
                <a:gd name="connsiteY0" fmla="*/ 304800 h 790854"/>
                <a:gd name="connsiteX1" fmla="*/ 468957 w 468957"/>
                <a:gd name="connsiteY1" fmla="*/ 0 h 790854"/>
                <a:gd name="connsiteX2" fmla="*/ 459432 w 468957"/>
                <a:gd name="connsiteY2" fmla="*/ 638454 h 790854"/>
                <a:gd name="connsiteX3" fmla="*/ 0 w 468957"/>
                <a:gd name="connsiteY3" fmla="*/ 790854 h 790854"/>
                <a:gd name="connsiteX4" fmla="*/ 0 w 468957"/>
                <a:gd name="connsiteY4" fmla="*/ 304800 h 790854"/>
                <a:gd name="connsiteX0" fmla="*/ 0 w 459432"/>
                <a:gd name="connsiteY0" fmla="*/ 304800 h 790854"/>
                <a:gd name="connsiteX1" fmla="*/ 449907 w 459432"/>
                <a:gd name="connsiteY1" fmla="*/ 0 h 790854"/>
                <a:gd name="connsiteX2" fmla="*/ 459432 w 459432"/>
                <a:gd name="connsiteY2" fmla="*/ 638454 h 790854"/>
                <a:gd name="connsiteX3" fmla="*/ 0 w 459432"/>
                <a:gd name="connsiteY3" fmla="*/ 790854 h 790854"/>
                <a:gd name="connsiteX4" fmla="*/ 0 w 459432"/>
                <a:gd name="connsiteY4" fmla="*/ 304800 h 790854"/>
                <a:gd name="connsiteX0" fmla="*/ 0 w 459432"/>
                <a:gd name="connsiteY0" fmla="*/ 323850 h 809904"/>
                <a:gd name="connsiteX1" fmla="*/ 459432 w 459432"/>
                <a:gd name="connsiteY1" fmla="*/ 0 h 809904"/>
                <a:gd name="connsiteX2" fmla="*/ 459432 w 459432"/>
                <a:gd name="connsiteY2" fmla="*/ 657504 h 809904"/>
                <a:gd name="connsiteX3" fmla="*/ 0 w 459432"/>
                <a:gd name="connsiteY3" fmla="*/ 809904 h 809904"/>
                <a:gd name="connsiteX4" fmla="*/ 0 w 459432"/>
                <a:gd name="connsiteY4" fmla="*/ 323850 h 809904"/>
                <a:gd name="connsiteX0" fmla="*/ 0 w 459432"/>
                <a:gd name="connsiteY0" fmla="*/ 323850 h 819429"/>
                <a:gd name="connsiteX1" fmla="*/ 459432 w 459432"/>
                <a:gd name="connsiteY1" fmla="*/ 0 h 819429"/>
                <a:gd name="connsiteX2" fmla="*/ 459432 w 459432"/>
                <a:gd name="connsiteY2" fmla="*/ 657504 h 819429"/>
                <a:gd name="connsiteX3" fmla="*/ 0 w 459432"/>
                <a:gd name="connsiteY3" fmla="*/ 819429 h 819429"/>
                <a:gd name="connsiteX4" fmla="*/ 0 w 459432"/>
                <a:gd name="connsiteY4" fmla="*/ 323850 h 819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9432" h="819429">
                  <a:moveTo>
                    <a:pt x="0" y="323850"/>
                  </a:moveTo>
                  <a:lnTo>
                    <a:pt x="459432" y="0"/>
                  </a:lnTo>
                  <a:lnTo>
                    <a:pt x="459432" y="657504"/>
                  </a:lnTo>
                  <a:lnTo>
                    <a:pt x="0" y="819429"/>
                  </a:lnTo>
                  <a:lnTo>
                    <a:pt x="0" y="323850"/>
                  </a:lnTo>
                  <a:close/>
                </a:path>
              </a:pathLst>
            </a:custGeom>
            <a:solidFill>
              <a:srgbClr val="F8CCCD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0" name="Rectangle 16"/>
            <p:cNvSpPr/>
            <p:nvPr/>
          </p:nvSpPr>
          <p:spPr>
            <a:xfrm rot="5400000">
              <a:off x="7268633" y="3588871"/>
              <a:ext cx="205356" cy="1134126"/>
            </a:xfrm>
            <a:custGeom>
              <a:avLst/>
              <a:gdLst>
                <a:gd name="connsiteX0" fmla="*/ 0 w 459432"/>
                <a:gd name="connsiteY0" fmla="*/ 0 h 486054"/>
                <a:gd name="connsiteX1" fmla="*/ 459432 w 459432"/>
                <a:gd name="connsiteY1" fmla="*/ 0 h 486054"/>
                <a:gd name="connsiteX2" fmla="*/ 459432 w 459432"/>
                <a:gd name="connsiteY2" fmla="*/ 486054 h 486054"/>
                <a:gd name="connsiteX3" fmla="*/ 0 w 459432"/>
                <a:gd name="connsiteY3" fmla="*/ 486054 h 486054"/>
                <a:gd name="connsiteX4" fmla="*/ 0 w 459432"/>
                <a:gd name="connsiteY4" fmla="*/ 0 h 486054"/>
                <a:gd name="connsiteX0" fmla="*/ 0 w 459432"/>
                <a:gd name="connsiteY0" fmla="*/ 142875 h 628929"/>
                <a:gd name="connsiteX1" fmla="*/ 459432 w 459432"/>
                <a:gd name="connsiteY1" fmla="*/ 0 h 628929"/>
                <a:gd name="connsiteX2" fmla="*/ 459432 w 459432"/>
                <a:gd name="connsiteY2" fmla="*/ 628929 h 628929"/>
                <a:gd name="connsiteX3" fmla="*/ 0 w 459432"/>
                <a:gd name="connsiteY3" fmla="*/ 628929 h 628929"/>
                <a:gd name="connsiteX4" fmla="*/ 0 w 459432"/>
                <a:gd name="connsiteY4" fmla="*/ 142875 h 628929"/>
                <a:gd name="connsiteX0" fmla="*/ 0 w 459432"/>
                <a:gd name="connsiteY0" fmla="*/ 161925 h 647979"/>
                <a:gd name="connsiteX1" fmla="*/ 459432 w 459432"/>
                <a:gd name="connsiteY1" fmla="*/ 0 h 647979"/>
                <a:gd name="connsiteX2" fmla="*/ 459432 w 459432"/>
                <a:gd name="connsiteY2" fmla="*/ 647979 h 647979"/>
                <a:gd name="connsiteX3" fmla="*/ 0 w 459432"/>
                <a:gd name="connsiteY3" fmla="*/ 647979 h 647979"/>
                <a:gd name="connsiteX4" fmla="*/ 0 w 459432"/>
                <a:gd name="connsiteY4" fmla="*/ 161925 h 64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9432" h="647979">
                  <a:moveTo>
                    <a:pt x="0" y="161925"/>
                  </a:moveTo>
                  <a:lnTo>
                    <a:pt x="459432" y="0"/>
                  </a:lnTo>
                  <a:lnTo>
                    <a:pt x="459432" y="647979"/>
                  </a:lnTo>
                  <a:lnTo>
                    <a:pt x="0" y="647979"/>
                  </a:lnTo>
                  <a:lnTo>
                    <a:pt x="0" y="161925"/>
                  </a:lnTo>
                  <a:close/>
                </a:path>
              </a:pathLst>
            </a:custGeom>
            <a:solidFill>
              <a:srgbClr val="AED4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1" name="Rectangle 16"/>
            <p:cNvSpPr/>
            <p:nvPr/>
          </p:nvSpPr>
          <p:spPr>
            <a:xfrm rot="5400000" flipV="1">
              <a:off x="6200196" y="3651950"/>
              <a:ext cx="205356" cy="1007969"/>
            </a:xfrm>
            <a:custGeom>
              <a:avLst/>
              <a:gdLst>
                <a:gd name="connsiteX0" fmla="*/ 0 w 459432"/>
                <a:gd name="connsiteY0" fmla="*/ 0 h 486054"/>
                <a:gd name="connsiteX1" fmla="*/ 459432 w 459432"/>
                <a:gd name="connsiteY1" fmla="*/ 0 h 486054"/>
                <a:gd name="connsiteX2" fmla="*/ 459432 w 459432"/>
                <a:gd name="connsiteY2" fmla="*/ 486054 h 486054"/>
                <a:gd name="connsiteX3" fmla="*/ 0 w 459432"/>
                <a:gd name="connsiteY3" fmla="*/ 486054 h 486054"/>
                <a:gd name="connsiteX4" fmla="*/ 0 w 459432"/>
                <a:gd name="connsiteY4" fmla="*/ 0 h 486054"/>
                <a:gd name="connsiteX0" fmla="*/ 0 w 459432"/>
                <a:gd name="connsiteY0" fmla="*/ 142875 h 628929"/>
                <a:gd name="connsiteX1" fmla="*/ 459432 w 459432"/>
                <a:gd name="connsiteY1" fmla="*/ 0 h 628929"/>
                <a:gd name="connsiteX2" fmla="*/ 459432 w 459432"/>
                <a:gd name="connsiteY2" fmla="*/ 628929 h 628929"/>
                <a:gd name="connsiteX3" fmla="*/ 0 w 459432"/>
                <a:gd name="connsiteY3" fmla="*/ 628929 h 628929"/>
                <a:gd name="connsiteX4" fmla="*/ 0 w 459432"/>
                <a:gd name="connsiteY4" fmla="*/ 142875 h 628929"/>
                <a:gd name="connsiteX0" fmla="*/ 0 w 459432"/>
                <a:gd name="connsiteY0" fmla="*/ 161925 h 647979"/>
                <a:gd name="connsiteX1" fmla="*/ 459432 w 459432"/>
                <a:gd name="connsiteY1" fmla="*/ 0 h 647979"/>
                <a:gd name="connsiteX2" fmla="*/ 459432 w 459432"/>
                <a:gd name="connsiteY2" fmla="*/ 647979 h 647979"/>
                <a:gd name="connsiteX3" fmla="*/ 0 w 459432"/>
                <a:gd name="connsiteY3" fmla="*/ 647979 h 647979"/>
                <a:gd name="connsiteX4" fmla="*/ 0 w 459432"/>
                <a:gd name="connsiteY4" fmla="*/ 161925 h 64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9432" h="647979">
                  <a:moveTo>
                    <a:pt x="0" y="161925"/>
                  </a:moveTo>
                  <a:lnTo>
                    <a:pt x="459432" y="0"/>
                  </a:lnTo>
                  <a:lnTo>
                    <a:pt x="459432" y="647979"/>
                  </a:lnTo>
                  <a:lnTo>
                    <a:pt x="0" y="647979"/>
                  </a:lnTo>
                  <a:lnTo>
                    <a:pt x="0" y="161925"/>
                  </a:lnTo>
                  <a:close/>
                </a:path>
              </a:pathLst>
            </a:custGeom>
            <a:solidFill>
              <a:srgbClr val="F4F16C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2" name="Rectangle 8"/>
            <p:cNvSpPr/>
            <p:nvPr/>
          </p:nvSpPr>
          <p:spPr>
            <a:xfrm rot="5400000">
              <a:off x="7873972" y="4197000"/>
              <a:ext cx="884888" cy="1008112"/>
            </a:xfrm>
            <a:prstGeom prst="rect">
              <a:avLst/>
            </a:prstGeom>
            <a:solidFill>
              <a:srgbClr val="14A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3" name="Rectangle 9"/>
            <p:cNvSpPr/>
            <p:nvPr/>
          </p:nvSpPr>
          <p:spPr>
            <a:xfrm rot="5400000">
              <a:off x="6865860" y="4197000"/>
              <a:ext cx="884888" cy="1008112"/>
            </a:xfrm>
            <a:prstGeom prst="rect">
              <a:avLst/>
            </a:prstGeom>
            <a:solidFill>
              <a:srgbClr val="8AC1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Rectangle 10"/>
            <p:cNvSpPr/>
            <p:nvPr/>
          </p:nvSpPr>
          <p:spPr>
            <a:xfrm rot="5400000">
              <a:off x="5857748" y="4197000"/>
              <a:ext cx="884888" cy="1008112"/>
            </a:xfrm>
            <a:prstGeom prst="rect">
              <a:avLst/>
            </a:prstGeom>
            <a:solidFill>
              <a:srgbClr val="F0EA3A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Rectangle 11"/>
            <p:cNvSpPr/>
            <p:nvPr/>
          </p:nvSpPr>
          <p:spPr>
            <a:xfrm rot="5400000">
              <a:off x="4849636" y="4197000"/>
              <a:ext cx="884888" cy="1008112"/>
            </a:xfrm>
            <a:prstGeom prst="rect">
              <a:avLst/>
            </a:prstGeom>
            <a:solidFill>
              <a:srgbClr val="F4AEB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Rectangle 19"/>
            <p:cNvSpPr/>
            <p:nvPr/>
          </p:nvSpPr>
          <p:spPr>
            <a:xfrm rot="5400000">
              <a:off x="8087578" y="3526009"/>
              <a:ext cx="205356" cy="1259851"/>
            </a:xfrm>
            <a:custGeom>
              <a:avLst/>
              <a:gdLst>
                <a:gd name="connsiteX0" fmla="*/ 0 w 459432"/>
                <a:gd name="connsiteY0" fmla="*/ 0 h 486054"/>
                <a:gd name="connsiteX1" fmla="*/ 459432 w 459432"/>
                <a:gd name="connsiteY1" fmla="*/ 0 h 486054"/>
                <a:gd name="connsiteX2" fmla="*/ 459432 w 459432"/>
                <a:gd name="connsiteY2" fmla="*/ 486054 h 486054"/>
                <a:gd name="connsiteX3" fmla="*/ 0 w 459432"/>
                <a:gd name="connsiteY3" fmla="*/ 486054 h 486054"/>
                <a:gd name="connsiteX4" fmla="*/ 0 w 459432"/>
                <a:gd name="connsiteY4" fmla="*/ 0 h 486054"/>
                <a:gd name="connsiteX0" fmla="*/ 0 w 468957"/>
                <a:gd name="connsiteY0" fmla="*/ 304800 h 790854"/>
                <a:gd name="connsiteX1" fmla="*/ 468957 w 468957"/>
                <a:gd name="connsiteY1" fmla="*/ 0 h 790854"/>
                <a:gd name="connsiteX2" fmla="*/ 459432 w 468957"/>
                <a:gd name="connsiteY2" fmla="*/ 790854 h 790854"/>
                <a:gd name="connsiteX3" fmla="*/ 0 w 468957"/>
                <a:gd name="connsiteY3" fmla="*/ 790854 h 790854"/>
                <a:gd name="connsiteX4" fmla="*/ 0 w 468957"/>
                <a:gd name="connsiteY4" fmla="*/ 304800 h 790854"/>
                <a:gd name="connsiteX0" fmla="*/ 0 w 526107"/>
                <a:gd name="connsiteY0" fmla="*/ 304800 h 790854"/>
                <a:gd name="connsiteX1" fmla="*/ 468957 w 526107"/>
                <a:gd name="connsiteY1" fmla="*/ 0 h 790854"/>
                <a:gd name="connsiteX2" fmla="*/ 526107 w 526107"/>
                <a:gd name="connsiteY2" fmla="*/ 752754 h 790854"/>
                <a:gd name="connsiteX3" fmla="*/ 0 w 526107"/>
                <a:gd name="connsiteY3" fmla="*/ 790854 h 790854"/>
                <a:gd name="connsiteX4" fmla="*/ 0 w 526107"/>
                <a:gd name="connsiteY4" fmla="*/ 304800 h 790854"/>
                <a:gd name="connsiteX0" fmla="*/ 0 w 468957"/>
                <a:gd name="connsiteY0" fmla="*/ 304800 h 790854"/>
                <a:gd name="connsiteX1" fmla="*/ 468957 w 468957"/>
                <a:gd name="connsiteY1" fmla="*/ 0 h 790854"/>
                <a:gd name="connsiteX2" fmla="*/ 411807 w 468957"/>
                <a:gd name="connsiteY2" fmla="*/ 581304 h 790854"/>
                <a:gd name="connsiteX3" fmla="*/ 0 w 468957"/>
                <a:gd name="connsiteY3" fmla="*/ 790854 h 790854"/>
                <a:gd name="connsiteX4" fmla="*/ 0 w 468957"/>
                <a:gd name="connsiteY4" fmla="*/ 304800 h 790854"/>
                <a:gd name="connsiteX0" fmla="*/ 0 w 468957"/>
                <a:gd name="connsiteY0" fmla="*/ 304800 h 790854"/>
                <a:gd name="connsiteX1" fmla="*/ 468957 w 468957"/>
                <a:gd name="connsiteY1" fmla="*/ 0 h 790854"/>
                <a:gd name="connsiteX2" fmla="*/ 459432 w 468957"/>
                <a:gd name="connsiteY2" fmla="*/ 638454 h 790854"/>
                <a:gd name="connsiteX3" fmla="*/ 0 w 468957"/>
                <a:gd name="connsiteY3" fmla="*/ 790854 h 790854"/>
                <a:gd name="connsiteX4" fmla="*/ 0 w 468957"/>
                <a:gd name="connsiteY4" fmla="*/ 304800 h 790854"/>
                <a:gd name="connsiteX0" fmla="*/ 0 w 459432"/>
                <a:gd name="connsiteY0" fmla="*/ 304800 h 790854"/>
                <a:gd name="connsiteX1" fmla="*/ 449907 w 459432"/>
                <a:gd name="connsiteY1" fmla="*/ 0 h 790854"/>
                <a:gd name="connsiteX2" fmla="*/ 459432 w 459432"/>
                <a:gd name="connsiteY2" fmla="*/ 638454 h 790854"/>
                <a:gd name="connsiteX3" fmla="*/ 0 w 459432"/>
                <a:gd name="connsiteY3" fmla="*/ 790854 h 790854"/>
                <a:gd name="connsiteX4" fmla="*/ 0 w 459432"/>
                <a:gd name="connsiteY4" fmla="*/ 304800 h 790854"/>
                <a:gd name="connsiteX0" fmla="*/ 0 w 459432"/>
                <a:gd name="connsiteY0" fmla="*/ 323850 h 809904"/>
                <a:gd name="connsiteX1" fmla="*/ 459432 w 459432"/>
                <a:gd name="connsiteY1" fmla="*/ 0 h 809904"/>
                <a:gd name="connsiteX2" fmla="*/ 459432 w 459432"/>
                <a:gd name="connsiteY2" fmla="*/ 657504 h 809904"/>
                <a:gd name="connsiteX3" fmla="*/ 0 w 459432"/>
                <a:gd name="connsiteY3" fmla="*/ 809904 h 809904"/>
                <a:gd name="connsiteX4" fmla="*/ 0 w 459432"/>
                <a:gd name="connsiteY4" fmla="*/ 323850 h 809904"/>
                <a:gd name="connsiteX0" fmla="*/ 0 w 459432"/>
                <a:gd name="connsiteY0" fmla="*/ 323850 h 819429"/>
                <a:gd name="connsiteX1" fmla="*/ 459432 w 459432"/>
                <a:gd name="connsiteY1" fmla="*/ 0 h 819429"/>
                <a:gd name="connsiteX2" fmla="*/ 459432 w 459432"/>
                <a:gd name="connsiteY2" fmla="*/ 657504 h 819429"/>
                <a:gd name="connsiteX3" fmla="*/ 0 w 459432"/>
                <a:gd name="connsiteY3" fmla="*/ 819429 h 819429"/>
                <a:gd name="connsiteX4" fmla="*/ 0 w 459432"/>
                <a:gd name="connsiteY4" fmla="*/ 323850 h 819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9432" h="819429">
                  <a:moveTo>
                    <a:pt x="0" y="323850"/>
                  </a:moveTo>
                  <a:lnTo>
                    <a:pt x="459432" y="0"/>
                  </a:lnTo>
                  <a:lnTo>
                    <a:pt x="459432" y="657504"/>
                  </a:lnTo>
                  <a:lnTo>
                    <a:pt x="0" y="819429"/>
                  </a:lnTo>
                  <a:lnTo>
                    <a:pt x="0" y="323850"/>
                  </a:lnTo>
                  <a:close/>
                </a:path>
              </a:pathLst>
            </a:custGeom>
            <a:solidFill>
              <a:srgbClr val="18CE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7" name="Pentagon 13"/>
            <p:cNvSpPr/>
            <p:nvPr/>
          </p:nvSpPr>
          <p:spPr>
            <a:xfrm rot="16200000">
              <a:off x="6153504" y="1890343"/>
              <a:ext cx="3569739" cy="756086"/>
            </a:xfrm>
            <a:prstGeom prst="homePlate">
              <a:avLst/>
            </a:prstGeom>
            <a:solidFill>
              <a:srgbClr val="14A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8" name="Pentagon 14"/>
            <p:cNvSpPr/>
            <p:nvPr/>
          </p:nvSpPr>
          <p:spPr>
            <a:xfrm rot="16200000">
              <a:off x="5836131" y="2322391"/>
              <a:ext cx="2705642" cy="756086"/>
            </a:xfrm>
            <a:prstGeom prst="homePlate">
              <a:avLst/>
            </a:prstGeom>
            <a:solidFill>
              <a:srgbClr val="8AC1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9" name="Pentagon 15"/>
            <p:cNvSpPr/>
            <p:nvPr/>
          </p:nvSpPr>
          <p:spPr>
            <a:xfrm rot="16200000">
              <a:off x="4114422" y="2119512"/>
              <a:ext cx="3111399" cy="756086"/>
            </a:xfrm>
            <a:prstGeom prst="homePlate">
              <a:avLst/>
            </a:prstGeom>
            <a:solidFill>
              <a:srgbClr val="F4AE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0" name="Pentagon 16"/>
            <p:cNvSpPr/>
            <p:nvPr/>
          </p:nvSpPr>
          <p:spPr>
            <a:xfrm rot="16200000">
              <a:off x="5651686" y="2894031"/>
              <a:ext cx="1555700" cy="762746"/>
            </a:xfrm>
            <a:prstGeom prst="homePlate">
              <a:avLst/>
            </a:prstGeom>
            <a:solidFill>
              <a:srgbClr val="F0E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293938" y="2291776"/>
            <a:ext cx="4459162" cy="3530459"/>
            <a:chOff x="1540111" y="2056634"/>
            <a:chExt cx="4459162" cy="3530459"/>
          </a:xfrm>
        </p:grpSpPr>
        <p:sp>
          <p:nvSpPr>
            <p:cNvPr id="30" name="AutoShape 4"/>
            <p:cNvSpPr>
              <a:spLocks/>
            </p:cNvSpPr>
            <p:nvPr/>
          </p:nvSpPr>
          <p:spPr bwMode="auto">
            <a:xfrm>
              <a:off x="1540112" y="4014928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8AC1E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1" name="AutoShape 5"/>
            <p:cNvSpPr>
              <a:spLocks/>
            </p:cNvSpPr>
            <p:nvPr/>
          </p:nvSpPr>
          <p:spPr bwMode="auto">
            <a:xfrm>
              <a:off x="1689008" y="4165666"/>
              <a:ext cx="360130" cy="371042"/>
            </a:xfrm>
            <a:custGeom>
              <a:avLst/>
              <a:gdLst>
                <a:gd name="T0" fmla="*/ 474663 w 21600"/>
                <a:gd name="T1" fmla="*/ 476121 h 21600"/>
                <a:gd name="T2" fmla="*/ 474663 w 21600"/>
                <a:gd name="T3" fmla="*/ 476121 h 21600"/>
                <a:gd name="T4" fmla="*/ 474663 w 21600"/>
                <a:gd name="T5" fmla="*/ 476121 h 21600"/>
                <a:gd name="T6" fmla="*/ 474663 w 21600"/>
                <a:gd name="T7" fmla="*/ 47612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027"/>
                  </a:moveTo>
                  <a:cubicBezTo>
                    <a:pt x="8719" y="7027"/>
                    <a:pt x="7027" y="8719"/>
                    <a:pt x="7027" y="10800"/>
                  </a:cubicBezTo>
                  <a:cubicBezTo>
                    <a:pt x="7027" y="12881"/>
                    <a:pt x="8719" y="14573"/>
                    <a:pt x="10800" y="14573"/>
                  </a:cubicBezTo>
                  <a:cubicBezTo>
                    <a:pt x="12881" y="14573"/>
                    <a:pt x="14573" y="12881"/>
                    <a:pt x="14573" y="10800"/>
                  </a:cubicBezTo>
                  <a:cubicBezTo>
                    <a:pt x="14573" y="8719"/>
                    <a:pt x="12881" y="7027"/>
                    <a:pt x="10800" y="7027"/>
                  </a:cubicBezTo>
                  <a:close/>
                  <a:moveTo>
                    <a:pt x="10800" y="15354"/>
                  </a:moveTo>
                  <a:cubicBezTo>
                    <a:pt x="8289" y="15354"/>
                    <a:pt x="6246" y="13311"/>
                    <a:pt x="6246" y="10800"/>
                  </a:cubicBezTo>
                  <a:cubicBezTo>
                    <a:pt x="6246" y="8289"/>
                    <a:pt x="8289" y="6246"/>
                    <a:pt x="10800" y="6246"/>
                  </a:cubicBezTo>
                  <a:cubicBezTo>
                    <a:pt x="13311" y="6246"/>
                    <a:pt x="15354" y="8289"/>
                    <a:pt x="15354" y="10800"/>
                  </a:cubicBezTo>
                  <a:cubicBezTo>
                    <a:pt x="15354" y="13311"/>
                    <a:pt x="13311" y="15354"/>
                    <a:pt x="10800" y="15354"/>
                  </a:cubicBezTo>
                  <a:close/>
                  <a:moveTo>
                    <a:pt x="6509" y="17483"/>
                  </a:moveTo>
                  <a:lnTo>
                    <a:pt x="6770" y="17637"/>
                  </a:lnTo>
                  <a:cubicBezTo>
                    <a:pt x="7412" y="18017"/>
                    <a:pt x="8101" y="18303"/>
                    <a:pt x="8815" y="18488"/>
                  </a:cubicBezTo>
                  <a:lnTo>
                    <a:pt x="9108" y="18563"/>
                  </a:lnTo>
                  <a:lnTo>
                    <a:pt x="9108" y="20585"/>
                  </a:lnTo>
                  <a:cubicBezTo>
                    <a:pt x="9108" y="20712"/>
                    <a:pt x="9216" y="20819"/>
                    <a:pt x="9343" y="20819"/>
                  </a:cubicBezTo>
                  <a:lnTo>
                    <a:pt x="12257" y="20819"/>
                  </a:lnTo>
                  <a:cubicBezTo>
                    <a:pt x="12384" y="20819"/>
                    <a:pt x="12492" y="20712"/>
                    <a:pt x="12492" y="20585"/>
                  </a:cubicBezTo>
                  <a:lnTo>
                    <a:pt x="12492" y="18563"/>
                  </a:lnTo>
                  <a:lnTo>
                    <a:pt x="12785" y="18488"/>
                  </a:lnTo>
                  <a:cubicBezTo>
                    <a:pt x="13499" y="18303"/>
                    <a:pt x="14188" y="18017"/>
                    <a:pt x="14830" y="17637"/>
                  </a:cubicBezTo>
                  <a:lnTo>
                    <a:pt x="15091" y="17483"/>
                  </a:lnTo>
                  <a:lnTo>
                    <a:pt x="16523" y="18915"/>
                  </a:lnTo>
                  <a:cubicBezTo>
                    <a:pt x="16611" y="19003"/>
                    <a:pt x="16767" y="19002"/>
                    <a:pt x="16854" y="18915"/>
                  </a:cubicBezTo>
                  <a:lnTo>
                    <a:pt x="18915" y="16854"/>
                  </a:lnTo>
                  <a:cubicBezTo>
                    <a:pt x="18959" y="16810"/>
                    <a:pt x="18983" y="16751"/>
                    <a:pt x="18983" y="16688"/>
                  </a:cubicBezTo>
                  <a:cubicBezTo>
                    <a:pt x="18983" y="16625"/>
                    <a:pt x="18959" y="16567"/>
                    <a:pt x="18915" y="16523"/>
                  </a:cubicBezTo>
                  <a:lnTo>
                    <a:pt x="17483" y="15091"/>
                  </a:lnTo>
                  <a:lnTo>
                    <a:pt x="17637" y="14831"/>
                  </a:lnTo>
                  <a:cubicBezTo>
                    <a:pt x="18018" y="14187"/>
                    <a:pt x="18304" y="13498"/>
                    <a:pt x="18488" y="12785"/>
                  </a:cubicBezTo>
                  <a:lnTo>
                    <a:pt x="18563" y="12492"/>
                  </a:lnTo>
                  <a:lnTo>
                    <a:pt x="20585" y="12492"/>
                  </a:lnTo>
                  <a:cubicBezTo>
                    <a:pt x="20712" y="12492"/>
                    <a:pt x="20819" y="12384"/>
                    <a:pt x="20819" y="12258"/>
                  </a:cubicBezTo>
                  <a:lnTo>
                    <a:pt x="20819" y="9343"/>
                  </a:lnTo>
                  <a:cubicBezTo>
                    <a:pt x="20819" y="9216"/>
                    <a:pt x="20712" y="9108"/>
                    <a:pt x="20585" y="9108"/>
                  </a:cubicBezTo>
                  <a:lnTo>
                    <a:pt x="18563" y="9108"/>
                  </a:lnTo>
                  <a:lnTo>
                    <a:pt x="18488" y="8815"/>
                  </a:lnTo>
                  <a:cubicBezTo>
                    <a:pt x="18304" y="8101"/>
                    <a:pt x="18017" y="7413"/>
                    <a:pt x="17637" y="6770"/>
                  </a:cubicBezTo>
                  <a:lnTo>
                    <a:pt x="17483" y="6509"/>
                  </a:lnTo>
                  <a:lnTo>
                    <a:pt x="18915" y="5077"/>
                  </a:lnTo>
                  <a:cubicBezTo>
                    <a:pt x="18959" y="5033"/>
                    <a:pt x="18983" y="4975"/>
                    <a:pt x="18983" y="4912"/>
                  </a:cubicBezTo>
                  <a:cubicBezTo>
                    <a:pt x="18983" y="4849"/>
                    <a:pt x="18959" y="4790"/>
                    <a:pt x="18915" y="4746"/>
                  </a:cubicBezTo>
                  <a:lnTo>
                    <a:pt x="16854" y="2685"/>
                  </a:lnTo>
                  <a:cubicBezTo>
                    <a:pt x="16766" y="2597"/>
                    <a:pt x="16610" y="2597"/>
                    <a:pt x="16523" y="2685"/>
                  </a:cubicBezTo>
                  <a:lnTo>
                    <a:pt x="15091" y="4117"/>
                  </a:lnTo>
                  <a:lnTo>
                    <a:pt x="14830" y="3963"/>
                  </a:lnTo>
                  <a:cubicBezTo>
                    <a:pt x="14186" y="3582"/>
                    <a:pt x="13498" y="3296"/>
                    <a:pt x="12785" y="3113"/>
                  </a:cubicBezTo>
                  <a:lnTo>
                    <a:pt x="12492" y="3038"/>
                  </a:lnTo>
                  <a:lnTo>
                    <a:pt x="12492" y="1015"/>
                  </a:lnTo>
                  <a:cubicBezTo>
                    <a:pt x="12492" y="888"/>
                    <a:pt x="12384" y="781"/>
                    <a:pt x="12257" y="781"/>
                  </a:cubicBezTo>
                  <a:lnTo>
                    <a:pt x="9343" y="781"/>
                  </a:lnTo>
                  <a:cubicBezTo>
                    <a:pt x="9216" y="781"/>
                    <a:pt x="9108" y="888"/>
                    <a:pt x="9108" y="1015"/>
                  </a:cubicBezTo>
                  <a:lnTo>
                    <a:pt x="9108" y="3038"/>
                  </a:lnTo>
                  <a:lnTo>
                    <a:pt x="8815" y="3113"/>
                  </a:lnTo>
                  <a:cubicBezTo>
                    <a:pt x="8102" y="3296"/>
                    <a:pt x="7413" y="3582"/>
                    <a:pt x="6770" y="3963"/>
                  </a:cubicBezTo>
                  <a:lnTo>
                    <a:pt x="6509" y="4117"/>
                  </a:lnTo>
                  <a:lnTo>
                    <a:pt x="5077" y="2685"/>
                  </a:lnTo>
                  <a:cubicBezTo>
                    <a:pt x="4989" y="2597"/>
                    <a:pt x="4833" y="2598"/>
                    <a:pt x="4746" y="2685"/>
                  </a:cubicBezTo>
                  <a:lnTo>
                    <a:pt x="2685" y="4746"/>
                  </a:lnTo>
                  <a:cubicBezTo>
                    <a:pt x="2595" y="4836"/>
                    <a:pt x="2595" y="4988"/>
                    <a:pt x="2685" y="5077"/>
                  </a:cubicBezTo>
                  <a:lnTo>
                    <a:pt x="4117" y="6509"/>
                  </a:lnTo>
                  <a:lnTo>
                    <a:pt x="3963" y="6770"/>
                  </a:lnTo>
                  <a:cubicBezTo>
                    <a:pt x="3582" y="7414"/>
                    <a:pt x="3296" y="8102"/>
                    <a:pt x="3112" y="8815"/>
                  </a:cubicBezTo>
                  <a:lnTo>
                    <a:pt x="3037" y="9108"/>
                  </a:lnTo>
                  <a:lnTo>
                    <a:pt x="1015" y="9108"/>
                  </a:lnTo>
                  <a:cubicBezTo>
                    <a:pt x="888" y="9108"/>
                    <a:pt x="781" y="9216"/>
                    <a:pt x="781" y="9343"/>
                  </a:cubicBezTo>
                  <a:lnTo>
                    <a:pt x="781" y="12258"/>
                  </a:lnTo>
                  <a:cubicBezTo>
                    <a:pt x="781" y="12384"/>
                    <a:pt x="888" y="12492"/>
                    <a:pt x="1015" y="12492"/>
                  </a:cubicBezTo>
                  <a:lnTo>
                    <a:pt x="3037" y="12492"/>
                  </a:lnTo>
                  <a:lnTo>
                    <a:pt x="3112" y="12785"/>
                  </a:lnTo>
                  <a:cubicBezTo>
                    <a:pt x="3296" y="13498"/>
                    <a:pt x="3582" y="14187"/>
                    <a:pt x="3963" y="14831"/>
                  </a:cubicBezTo>
                  <a:lnTo>
                    <a:pt x="4117" y="15091"/>
                  </a:lnTo>
                  <a:lnTo>
                    <a:pt x="2685" y="16523"/>
                  </a:lnTo>
                  <a:cubicBezTo>
                    <a:pt x="2641" y="16567"/>
                    <a:pt x="2617" y="16626"/>
                    <a:pt x="2617" y="16689"/>
                  </a:cubicBezTo>
                  <a:cubicBezTo>
                    <a:pt x="2617" y="16752"/>
                    <a:pt x="2641" y="16811"/>
                    <a:pt x="2685" y="16854"/>
                  </a:cubicBezTo>
                  <a:lnTo>
                    <a:pt x="4746" y="18916"/>
                  </a:lnTo>
                  <a:cubicBezTo>
                    <a:pt x="4833" y="19003"/>
                    <a:pt x="4990" y="19003"/>
                    <a:pt x="5076" y="18916"/>
                  </a:cubicBezTo>
                  <a:cubicBezTo>
                    <a:pt x="5076" y="18916"/>
                    <a:pt x="6509" y="17483"/>
                    <a:pt x="6509" y="17483"/>
                  </a:cubicBezTo>
                  <a:close/>
                  <a:moveTo>
                    <a:pt x="12257" y="21600"/>
                  </a:moveTo>
                  <a:lnTo>
                    <a:pt x="9343" y="21600"/>
                  </a:lnTo>
                  <a:cubicBezTo>
                    <a:pt x="8783" y="21600"/>
                    <a:pt x="8328" y="21145"/>
                    <a:pt x="8328" y="20585"/>
                  </a:cubicBezTo>
                  <a:lnTo>
                    <a:pt x="8328" y="19163"/>
                  </a:lnTo>
                  <a:cubicBezTo>
                    <a:pt x="7743" y="18989"/>
                    <a:pt x="7176" y="18754"/>
                    <a:pt x="6637" y="18460"/>
                  </a:cubicBezTo>
                  <a:lnTo>
                    <a:pt x="5629" y="19467"/>
                  </a:lnTo>
                  <a:cubicBezTo>
                    <a:pt x="5247" y="19850"/>
                    <a:pt x="4576" y="19850"/>
                    <a:pt x="4194" y="19467"/>
                  </a:cubicBezTo>
                  <a:lnTo>
                    <a:pt x="2133" y="17406"/>
                  </a:lnTo>
                  <a:cubicBezTo>
                    <a:pt x="1941" y="17215"/>
                    <a:pt x="1836" y="16960"/>
                    <a:pt x="1836" y="16689"/>
                  </a:cubicBezTo>
                  <a:cubicBezTo>
                    <a:pt x="1836" y="16417"/>
                    <a:pt x="1942" y="16162"/>
                    <a:pt x="2133" y="15971"/>
                  </a:cubicBezTo>
                  <a:lnTo>
                    <a:pt x="3140" y="14963"/>
                  </a:lnTo>
                  <a:cubicBezTo>
                    <a:pt x="2846" y="14423"/>
                    <a:pt x="2610" y="13857"/>
                    <a:pt x="2437" y="13272"/>
                  </a:cubicBezTo>
                  <a:lnTo>
                    <a:pt x="1015" y="13272"/>
                  </a:lnTo>
                  <a:cubicBezTo>
                    <a:pt x="455" y="13272"/>
                    <a:pt x="0" y="12817"/>
                    <a:pt x="0" y="12258"/>
                  </a:cubicBezTo>
                  <a:lnTo>
                    <a:pt x="0" y="9343"/>
                  </a:lnTo>
                  <a:cubicBezTo>
                    <a:pt x="0" y="8783"/>
                    <a:pt x="455" y="8328"/>
                    <a:pt x="1015" y="8328"/>
                  </a:cubicBezTo>
                  <a:lnTo>
                    <a:pt x="2437" y="8328"/>
                  </a:lnTo>
                  <a:cubicBezTo>
                    <a:pt x="2610" y="7744"/>
                    <a:pt x="2846" y="7177"/>
                    <a:pt x="3140" y="6637"/>
                  </a:cubicBezTo>
                  <a:lnTo>
                    <a:pt x="2133" y="5629"/>
                  </a:lnTo>
                  <a:cubicBezTo>
                    <a:pt x="1737" y="5234"/>
                    <a:pt x="1737" y="4590"/>
                    <a:pt x="2133" y="4194"/>
                  </a:cubicBezTo>
                  <a:lnTo>
                    <a:pt x="4194" y="2133"/>
                  </a:lnTo>
                  <a:cubicBezTo>
                    <a:pt x="4575" y="1751"/>
                    <a:pt x="5246" y="1751"/>
                    <a:pt x="5629" y="2133"/>
                  </a:cubicBezTo>
                  <a:lnTo>
                    <a:pt x="6637" y="3141"/>
                  </a:lnTo>
                  <a:cubicBezTo>
                    <a:pt x="7177" y="2846"/>
                    <a:pt x="7743" y="2611"/>
                    <a:pt x="8328" y="2438"/>
                  </a:cubicBezTo>
                  <a:lnTo>
                    <a:pt x="8328" y="1015"/>
                  </a:lnTo>
                  <a:cubicBezTo>
                    <a:pt x="8328" y="455"/>
                    <a:pt x="8783" y="0"/>
                    <a:pt x="9343" y="0"/>
                  </a:cubicBezTo>
                  <a:lnTo>
                    <a:pt x="12257" y="0"/>
                  </a:lnTo>
                  <a:cubicBezTo>
                    <a:pt x="12817" y="0"/>
                    <a:pt x="13272" y="455"/>
                    <a:pt x="13272" y="1015"/>
                  </a:cubicBezTo>
                  <a:lnTo>
                    <a:pt x="13272" y="2438"/>
                  </a:lnTo>
                  <a:cubicBezTo>
                    <a:pt x="13856" y="2610"/>
                    <a:pt x="14423" y="2846"/>
                    <a:pt x="14963" y="3140"/>
                  </a:cubicBezTo>
                  <a:lnTo>
                    <a:pt x="15971" y="2133"/>
                  </a:lnTo>
                  <a:cubicBezTo>
                    <a:pt x="16162" y="1942"/>
                    <a:pt x="16417" y="1836"/>
                    <a:pt x="16688" y="1836"/>
                  </a:cubicBezTo>
                  <a:cubicBezTo>
                    <a:pt x="16960" y="1836"/>
                    <a:pt x="17215" y="1942"/>
                    <a:pt x="17406" y="2133"/>
                  </a:cubicBezTo>
                  <a:lnTo>
                    <a:pt x="19467" y="4194"/>
                  </a:lnTo>
                  <a:cubicBezTo>
                    <a:pt x="19658" y="4385"/>
                    <a:pt x="19764" y="4640"/>
                    <a:pt x="19764" y="4912"/>
                  </a:cubicBezTo>
                  <a:cubicBezTo>
                    <a:pt x="19764" y="5183"/>
                    <a:pt x="19658" y="5438"/>
                    <a:pt x="19467" y="5629"/>
                  </a:cubicBezTo>
                  <a:lnTo>
                    <a:pt x="18459" y="6637"/>
                  </a:lnTo>
                  <a:cubicBezTo>
                    <a:pt x="18754" y="7177"/>
                    <a:pt x="18989" y="7743"/>
                    <a:pt x="19163" y="8328"/>
                  </a:cubicBezTo>
                  <a:lnTo>
                    <a:pt x="20585" y="8328"/>
                  </a:lnTo>
                  <a:cubicBezTo>
                    <a:pt x="21145" y="8328"/>
                    <a:pt x="21600" y="8783"/>
                    <a:pt x="21600" y="9343"/>
                  </a:cubicBezTo>
                  <a:lnTo>
                    <a:pt x="21600" y="12258"/>
                  </a:lnTo>
                  <a:cubicBezTo>
                    <a:pt x="21600" y="12817"/>
                    <a:pt x="21145" y="13272"/>
                    <a:pt x="20585" y="13272"/>
                  </a:cubicBezTo>
                  <a:lnTo>
                    <a:pt x="19163" y="13272"/>
                  </a:lnTo>
                  <a:cubicBezTo>
                    <a:pt x="18990" y="13857"/>
                    <a:pt x="18754" y="14423"/>
                    <a:pt x="18460" y="14963"/>
                  </a:cubicBezTo>
                  <a:lnTo>
                    <a:pt x="19467" y="15971"/>
                  </a:lnTo>
                  <a:cubicBezTo>
                    <a:pt x="19658" y="16162"/>
                    <a:pt x="19764" y="16417"/>
                    <a:pt x="19764" y="16688"/>
                  </a:cubicBezTo>
                  <a:cubicBezTo>
                    <a:pt x="19764" y="16960"/>
                    <a:pt x="19659" y="17215"/>
                    <a:pt x="19467" y="17406"/>
                  </a:cubicBezTo>
                  <a:lnTo>
                    <a:pt x="17406" y="19467"/>
                  </a:lnTo>
                  <a:cubicBezTo>
                    <a:pt x="17024" y="19850"/>
                    <a:pt x="16353" y="19850"/>
                    <a:pt x="15971" y="19467"/>
                  </a:cubicBezTo>
                  <a:lnTo>
                    <a:pt x="14963" y="18460"/>
                  </a:lnTo>
                  <a:cubicBezTo>
                    <a:pt x="14424" y="18754"/>
                    <a:pt x="13857" y="18989"/>
                    <a:pt x="13272" y="19163"/>
                  </a:cubicBezTo>
                  <a:lnTo>
                    <a:pt x="13272" y="20585"/>
                  </a:lnTo>
                  <a:cubicBezTo>
                    <a:pt x="13272" y="21145"/>
                    <a:pt x="12817" y="21600"/>
                    <a:pt x="12257" y="2160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2" name="AutoShape 11"/>
            <p:cNvSpPr>
              <a:spLocks/>
            </p:cNvSpPr>
            <p:nvPr/>
          </p:nvSpPr>
          <p:spPr bwMode="auto">
            <a:xfrm>
              <a:off x="1540111" y="4913033"/>
              <a:ext cx="656426" cy="674060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14A9A3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3" name="AutoShape 12"/>
            <p:cNvSpPr>
              <a:spLocks/>
            </p:cNvSpPr>
            <p:nvPr/>
          </p:nvSpPr>
          <p:spPr bwMode="auto">
            <a:xfrm>
              <a:off x="1707750" y="5013618"/>
              <a:ext cx="323394" cy="432878"/>
            </a:xfrm>
            <a:custGeom>
              <a:avLst/>
              <a:gdLst>
                <a:gd name="T0" fmla="*/ 426244 w 21600"/>
                <a:gd name="T1" fmla="*/ 555475 h 21600"/>
                <a:gd name="T2" fmla="*/ 426244 w 21600"/>
                <a:gd name="T3" fmla="*/ 555475 h 21600"/>
                <a:gd name="T4" fmla="*/ 426244 w 21600"/>
                <a:gd name="T5" fmla="*/ 555475 h 21600"/>
                <a:gd name="T6" fmla="*/ 426244 w 21600"/>
                <a:gd name="T7" fmla="*/ 5554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730" y="20931"/>
                  </a:moveTo>
                  <a:lnTo>
                    <a:pt x="870" y="20931"/>
                  </a:lnTo>
                  <a:lnTo>
                    <a:pt x="870" y="14828"/>
                  </a:lnTo>
                  <a:cubicBezTo>
                    <a:pt x="870" y="14011"/>
                    <a:pt x="1134" y="13594"/>
                    <a:pt x="1290" y="13477"/>
                  </a:cubicBezTo>
                  <a:cubicBezTo>
                    <a:pt x="2898" y="12269"/>
                    <a:pt x="4564" y="11656"/>
                    <a:pt x="6244" y="11656"/>
                  </a:cubicBezTo>
                  <a:cubicBezTo>
                    <a:pt x="6442" y="11656"/>
                    <a:pt x="6880" y="11905"/>
                    <a:pt x="7266" y="12126"/>
                  </a:cubicBezTo>
                  <a:cubicBezTo>
                    <a:pt x="8115" y="12609"/>
                    <a:pt x="9276" y="13272"/>
                    <a:pt x="10800" y="13272"/>
                  </a:cubicBezTo>
                  <a:cubicBezTo>
                    <a:pt x="12323" y="13272"/>
                    <a:pt x="13485" y="12609"/>
                    <a:pt x="14334" y="12125"/>
                  </a:cubicBezTo>
                  <a:cubicBezTo>
                    <a:pt x="14720" y="11905"/>
                    <a:pt x="15158" y="11656"/>
                    <a:pt x="15356" y="11656"/>
                  </a:cubicBezTo>
                  <a:cubicBezTo>
                    <a:pt x="17036" y="11656"/>
                    <a:pt x="18702" y="12269"/>
                    <a:pt x="20309" y="13477"/>
                  </a:cubicBezTo>
                  <a:cubicBezTo>
                    <a:pt x="20353" y="13509"/>
                    <a:pt x="20730" y="13822"/>
                    <a:pt x="20730" y="14828"/>
                  </a:cubicBezTo>
                  <a:cubicBezTo>
                    <a:pt x="20730" y="14828"/>
                    <a:pt x="20730" y="20931"/>
                    <a:pt x="20730" y="20931"/>
                  </a:cubicBezTo>
                  <a:close/>
                  <a:moveTo>
                    <a:pt x="20917" y="12998"/>
                  </a:moveTo>
                  <a:cubicBezTo>
                    <a:pt x="19142" y="11664"/>
                    <a:pt x="17271" y="10987"/>
                    <a:pt x="15356" y="10987"/>
                  </a:cubicBezTo>
                  <a:cubicBezTo>
                    <a:pt x="14871" y="10987"/>
                    <a:pt x="14405" y="11252"/>
                    <a:pt x="13816" y="11588"/>
                  </a:cubicBezTo>
                  <a:cubicBezTo>
                    <a:pt x="13023" y="12040"/>
                    <a:pt x="12036" y="12603"/>
                    <a:pt x="10800" y="12603"/>
                  </a:cubicBezTo>
                  <a:cubicBezTo>
                    <a:pt x="9563" y="12603"/>
                    <a:pt x="8577" y="12040"/>
                    <a:pt x="7784" y="11588"/>
                  </a:cubicBezTo>
                  <a:cubicBezTo>
                    <a:pt x="7194" y="11252"/>
                    <a:pt x="6729" y="10987"/>
                    <a:pt x="6244" y="10987"/>
                  </a:cubicBezTo>
                  <a:cubicBezTo>
                    <a:pt x="4329" y="10987"/>
                    <a:pt x="2458" y="11664"/>
                    <a:pt x="683" y="12998"/>
                  </a:cubicBezTo>
                  <a:cubicBezTo>
                    <a:pt x="477" y="13152"/>
                    <a:pt x="0" y="13639"/>
                    <a:pt x="0" y="14828"/>
                  </a:cubicBezTo>
                  <a:lnTo>
                    <a:pt x="0" y="21600"/>
                  </a:lnTo>
                  <a:lnTo>
                    <a:pt x="21600" y="21600"/>
                  </a:lnTo>
                  <a:lnTo>
                    <a:pt x="21600" y="14828"/>
                  </a:lnTo>
                  <a:cubicBezTo>
                    <a:pt x="21600" y="13640"/>
                    <a:pt x="21123" y="13153"/>
                    <a:pt x="20917" y="12998"/>
                  </a:cubicBezTo>
                  <a:close/>
                  <a:moveTo>
                    <a:pt x="14411" y="8714"/>
                  </a:moveTo>
                  <a:cubicBezTo>
                    <a:pt x="13510" y="10094"/>
                    <a:pt x="12200" y="10892"/>
                    <a:pt x="10818" y="10902"/>
                  </a:cubicBezTo>
                  <a:lnTo>
                    <a:pt x="10822" y="11236"/>
                  </a:lnTo>
                  <a:lnTo>
                    <a:pt x="10797" y="10902"/>
                  </a:lnTo>
                  <a:cubicBezTo>
                    <a:pt x="9410" y="10898"/>
                    <a:pt x="8094" y="10100"/>
                    <a:pt x="7186" y="8714"/>
                  </a:cubicBezTo>
                  <a:cubicBezTo>
                    <a:pt x="6473" y="7625"/>
                    <a:pt x="6081" y="6245"/>
                    <a:pt x="6081" y="4830"/>
                  </a:cubicBezTo>
                  <a:cubicBezTo>
                    <a:pt x="6081" y="4244"/>
                    <a:pt x="6148" y="3662"/>
                    <a:pt x="6279" y="3101"/>
                  </a:cubicBezTo>
                  <a:cubicBezTo>
                    <a:pt x="6321" y="2931"/>
                    <a:pt x="6367" y="2763"/>
                    <a:pt x="6415" y="2602"/>
                  </a:cubicBezTo>
                  <a:cubicBezTo>
                    <a:pt x="6616" y="1971"/>
                    <a:pt x="7154" y="1455"/>
                    <a:pt x="7893" y="1186"/>
                  </a:cubicBezTo>
                  <a:cubicBezTo>
                    <a:pt x="8757" y="871"/>
                    <a:pt x="9654" y="698"/>
                    <a:pt x="10561" y="672"/>
                  </a:cubicBezTo>
                  <a:lnTo>
                    <a:pt x="10961" y="671"/>
                  </a:lnTo>
                  <a:cubicBezTo>
                    <a:pt x="11905" y="690"/>
                    <a:pt x="12837" y="866"/>
                    <a:pt x="13733" y="1196"/>
                  </a:cubicBezTo>
                  <a:cubicBezTo>
                    <a:pt x="14457" y="1462"/>
                    <a:pt x="14986" y="1974"/>
                    <a:pt x="15183" y="2598"/>
                  </a:cubicBezTo>
                  <a:cubicBezTo>
                    <a:pt x="15233" y="2763"/>
                    <a:pt x="15280" y="2931"/>
                    <a:pt x="15320" y="3099"/>
                  </a:cubicBezTo>
                  <a:cubicBezTo>
                    <a:pt x="15452" y="3672"/>
                    <a:pt x="15519" y="4254"/>
                    <a:pt x="15519" y="4830"/>
                  </a:cubicBezTo>
                  <a:cubicBezTo>
                    <a:pt x="15519" y="6247"/>
                    <a:pt x="15125" y="7626"/>
                    <a:pt x="14411" y="8714"/>
                  </a:cubicBezTo>
                  <a:close/>
                  <a:moveTo>
                    <a:pt x="16176" y="2980"/>
                  </a:moveTo>
                  <a:cubicBezTo>
                    <a:pt x="16132" y="2800"/>
                    <a:pt x="16083" y="2622"/>
                    <a:pt x="16029" y="2444"/>
                  </a:cubicBezTo>
                  <a:cubicBezTo>
                    <a:pt x="15769" y="1620"/>
                    <a:pt x="15069" y="945"/>
                    <a:pt x="14109" y="592"/>
                  </a:cubicBezTo>
                  <a:cubicBezTo>
                    <a:pt x="13180" y="250"/>
                    <a:pt x="12214" y="55"/>
                    <a:pt x="11230" y="10"/>
                  </a:cubicBezTo>
                  <a:lnTo>
                    <a:pt x="10837" y="0"/>
                  </a:lnTo>
                  <a:lnTo>
                    <a:pt x="10836" y="0"/>
                  </a:lnTo>
                  <a:lnTo>
                    <a:pt x="10776" y="0"/>
                  </a:lnTo>
                  <a:cubicBezTo>
                    <a:pt x="10776" y="0"/>
                    <a:pt x="10775" y="0"/>
                    <a:pt x="10775" y="0"/>
                  </a:cubicBezTo>
                  <a:lnTo>
                    <a:pt x="10360" y="0"/>
                  </a:lnTo>
                  <a:lnTo>
                    <a:pt x="10360" y="10"/>
                  </a:lnTo>
                  <a:cubicBezTo>
                    <a:pt x="9392" y="55"/>
                    <a:pt x="8438" y="247"/>
                    <a:pt x="7520" y="582"/>
                  </a:cubicBezTo>
                  <a:cubicBezTo>
                    <a:pt x="6544" y="937"/>
                    <a:pt x="5834" y="1616"/>
                    <a:pt x="5569" y="2447"/>
                  </a:cubicBezTo>
                  <a:cubicBezTo>
                    <a:pt x="5517" y="2622"/>
                    <a:pt x="5468" y="2799"/>
                    <a:pt x="5424" y="2981"/>
                  </a:cubicBezTo>
                  <a:cubicBezTo>
                    <a:pt x="5283" y="3582"/>
                    <a:pt x="5211" y="4204"/>
                    <a:pt x="5211" y="4830"/>
                  </a:cubicBezTo>
                  <a:cubicBezTo>
                    <a:pt x="5211" y="6370"/>
                    <a:pt x="5625" y="7817"/>
                    <a:pt x="6409" y="9015"/>
                  </a:cubicBezTo>
                  <a:cubicBezTo>
                    <a:pt x="7469" y="10634"/>
                    <a:pt x="9067" y="11566"/>
                    <a:pt x="10805" y="11571"/>
                  </a:cubicBezTo>
                  <a:lnTo>
                    <a:pt x="10824" y="11571"/>
                  </a:lnTo>
                  <a:lnTo>
                    <a:pt x="10827" y="11571"/>
                  </a:lnTo>
                  <a:cubicBezTo>
                    <a:pt x="12546" y="11558"/>
                    <a:pt x="14135" y="10626"/>
                    <a:pt x="15187" y="9015"/>
                  </a:cubicBezTo>
                  <a:cubicBezTo>
                    <a:pt x="15973" y="7819"/>
                    <a:pt x="16389" y="6372"/>
                    <a:pt x="16389" y="4830"/>
                  </a:cubicBezTo>
                  <a:cubicBezTo>
                    <a:pt x="16389" y="4216"/>
                    <a:pt x="16317" y="3594"/>
                    <a:pt x="16176" y="298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4" name="AutoShape 18"/>
            <p:cNvSpPr>
              <a:spLocks/>
            </p:cNvSpPr>
            <p:nvPr/>
          </p:nvSpPr>
          <p:spPr bwMode="auto">
            <a:xfrm>
              <a:off x="1540112" y="2056634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4AEB0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5" name="AutoShape 19"/>
            <p:cNvSpPr>
              <a:spLocks/>
            </p:cNvSpPr>
            <p:nvPr/>
          </p:nvSpPr>
          <p:spPr bwMode="auto">
            <a:xfrm>
              <a:off x="1748292" y="2147534"/>
              <a:ext cx="256550" cy="460710"/>
            </a:xfrm>
            <a:custGeom>
              <a:avLst/>
              <a:gdLst>
                <a:gd name="T0" fmla="*/ 338122 w 21445"/>
                <a:gd name="T1" fmla="*/ 591184 h 21600"/>
                <a:gd name="T2" fmla="*/ 338122 w 21445"/>
                <a:gd name="T3" fmla="*/ 591184 h 21600"/>
                <a:gd name="T4" fmla="*/ 338122 w 21445"/>
                <a:gd name="T5" fmla="*/ 591184 h 21600"/>
                <a:gd name="T6" fmla="*/ 338122 w 21445"/>
                <a:gd name="T7" fmla="*/ 59118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45" h="21600">
                  <a:moveTo>
                    <a:pt x="21373" y="2046"/>
                  </a:moveTo>
                  <a:lnTo>
                    <a:pt x="19060" y="4360"/>
                  </a:lnTo>
                  <a:cubicBezTo>
                    <a:pt x="18959" y="4461"/>
                    <a:pt x="18776" y="4518"/>
                    <a:pt x="18588" y="4518"/>
                  </a:cubicBezTo>
                  <a:cubicBezTo>
                    <a:pt x="18496" y="4518"/>
                    <a:pt x="18402" y="4504"/>
                    <a:pt x="18316" y="4476"/>
                  </a:cubicBezTo>
                  <a:cubicBezTo>
                    <a:pt x="18056" y="4389"/>
                    <a:pt x="17966" y="4196"/>
                    <a:pt x="18117" y="4046"/>
                  </a:cubicBezTo>
                  <a:lnTo>
                    <a:pt x="20429" y="1732"/>
                  </a:lnTo>
                  <a:cubicBezTo>
                    <a:pt x="20579" y="1581"/>
                    <a:pt x="20913" y="1530"/>
                    <a:pt x="21173" y="1616"/>
                  </a:cubicBezTo>
                  <a:cubicBezTo>
                    <a:pt x="21434" y="1703"/>
                    <a:pt x="21523" y="1896"/>
                    <a:pt x="21373" y="2046"/>
                  </a:cubicBezTo>
                  <a:close/>
                  <a:moveTo>
                    <a:pt x="2382" y="4355"/>
                  </a:moveTo>
                  <a:lnTo>
                    <a:pt x="74" y="2046"/>
                  </a:lnTo>
                  <a:cubicBezTo>
                    <a:pt x="-77" y="1896"/>
                    <a:pt x="12" y="1703"/>
                    <a:pt x="273" y="1616"/>
                  </a:cubicBezTo>
                  <a:cubicBezTo>
                    <a:pt x="533" y="1530"/>
                    <a:pt x="867" y="1581"/>
                    <a:pt x="1017" y="1732"/>
                  </a:cubicBezTo>
                  <a:lnTo>
                    <a:pt x="3326" y="4040"/>
                  </a:lnTo>
                  <a:cubicBezTo>
                    <a:pt x="3476" y="4191"/>
                    <a:pt x="3387" y="4383"/>
                    <a:pt x="3126" y="4470"/>
                  </a:cubicBezTo>
                  <a:cubicBezTo>
                    <a:pt x="3041" y="4499"/>
                    <a:pt x="2947" y="4512"/>
                    <a:pt x="2855" y="4512"/>
                  </a:cubicBezTo>
                  <a:cubicBezTo>
                    <a:pt x="2666" y="4512"/>
                    <a:pt x="2483" y="4456"/>
                    <a:pt x="2382" y="4355"/>
                  </a:cubicBezTo>
                  <a:close/>
                  <a:moveTo>
                    <a:pt x="10178" y="2656"/>
                  </a:moveTo>
                  <a:lnTo>
                    <a:pt x="10178" y="315"/>
                  </a:lnTo>
                  <a:cubicBezTo>
                    <a:pt x="10178" y="141"/>
                    <a:pt x="10422" y="0"/>
                    <a:pt x="10723" y="0"/>
                  </a:cubicBezTo>
                  <a:cubicBezTo>
                    <a:pt x="11024" y="0"/>
                    <a:pt x="11268" y="141"/>
                    <a:pt x="11268" y="315"/>
                  </a:cubicBezTo>
                  <a:lnTo>
                    <a:pt x="11268" y="2656"/>
                  </a:lnTo>
                  <a:cubicBezTo>
                    <a:pt x="11268" y="2830"/>
                    <a:pt x="11024" y="2971"/>
                    <a:pt x="10723" y="2971"/>
                  </a:cubicBezTo>
                  <a:cubicBezTo>
                    <a:pt x="10422" y="2971"/>
                    <a:pt x="10178" y="2830"/>
                    <a:pt x="10178" y="2656"/>
                  </a:cubicBezTo>
                  <a:close/>
                  <a:moveTo>
                    <a:pt x="17058" y="12874"/>
                  </a:moveTo>
                  <a:cubicBezTo>
                    <a:pt x="16815" y="13083"/>
                    <a:pt x="16623" y="13249"/>
                    <a:pt x="16499" y="13393"/>
                  </a:cubicBezTo>
                  <a:cubicBezTo>
                    <a:pt x="15257" y="14849"/>
                    <a:pt x="15039" y="16413"/>
                    <a:pt x="15006" y="17077"/>
                  </a:cubicBezTo>
                  <a:lnTo>
                    <a:pt x="11263" y="17077"/>
                  </a:lnTo>
                  <a:lnTo>
                    <a:pt x="11263" y="12935"/>
                  </a:lnTo>
                  <a:cubicBezTo>
                    <a:pt x="12531" y="12789"/>
                    <a:pt x="13489" y="12141"/>
                    <a:pt x="13489" y="11366"/>
                  </a:cubicBezTo>
                  <a:cubicBezTo>
                    <a:pt x="13489" y="11193"/>
                    <a:pt x="13246" y="11052"/>
                    <a:pt x="12945" y="11052"/>
                  </a:cubicBezTo>
                  <a:cubicBezTo>
                    <a:pt x="12644" y="11052"/>
                    <a:pt x="12400" y="11193"/>
                    <a:pt x="12400" y="11366"/>
                  </a:cubicBezTo>
                  <a:cubicBezTo>
                    <a:pt x="12400" y="11902"/>
                    <a:pt x="11646" y="12338"/>
                    <a:pt x="10718" y="12338"/>
                  </a:cubicBezTo>
                  <a:cubicBezTo>
                    <a:pt x="9791" y="12338"/>
                    <a:pt x="9037" y="11902"/>
                    <a:pt x="9037" y="11366"/>
                  </a:cubicBezTo>
                  <a:cubicBezTo>
                    <a:pt x="9037" y="11193"/>
                    <a:pt x="8793" y="11052"/>
                    <a:pt x="8492" y="11052"/>
                  </a:cubicBezTo>
                  <a:cubicBezTo>
                    <a:pt x="8191" y="11052"/>
                    <a:pt x="7947" y="11193"/>
                    <a:pt x="7947" y="11366"/>
                  </a:cubicBezTo>
                  <a:cubicBezTo>
                    <a:pt x="7947" y="12141"/>
                    <a:pt x="8906" y="12789"/>
                    <a:pt x="10174" y="12935"/>
                  </a:cubicBezTo>
                  <a:lnTo>
                    <a:pt x="10174" y="17077"/>
                  </a:lnTo>
                  <a:lnTo>
                    <a:pt x="6426" y="17077"/>
                  </a:lnTo>
                  <a:cubicBezTo>
                    <a:pt x="6393" y="16413"/>
                    <a:pt x="6175" y="14849"/>
                    <a:pt x="4933" y="13393"/>
                  </a:cubicBezTo>
                  <a:cubicBezTo>
                    <a:pt x="4809" y="13249"/>
                    <a:pt x="4617" y="13083"/>
                    <a:pt x="4374" y="12874"/>
                  </a:cubicBezTo>
                  <a:cubicBezTo>
                    <a:pt x="3553" y="12167"/>
                    <a:pt x="2179" y="10984"/>
                    <a:pt x="2460" y="9492"/>
                  </a:cubicBezTo>
                  <a:cubicBezTo>
                    <a:pt x="2855" y="7394"/>
                    <a:pt x="5254" y="4946"/>
                    <a:pt x="10718" y="4946"/>
                  </a:cubicBezTo>
                  <a:cubicBezTo>
                    <a:pt x="16178" y="4946"/>
                    <a:pt x="18576" y="7394"/>
                    <a:pt x="18971" y="9492"/>
                  </a:cubicBezTo>
                  <a:cubicBezTo>
                    <a:pt x="19253" y="10984"/>
                    <a:pt x="17879" y="12167"/>
                    <a:pt x="17058" y="12874"/>
                  </a:cubicBezTo>
                  <a:close/>
                  <a:moveTo>
                    <a:pt x="12378" y="20971"/>
                  </a:moveTo>
                  <a:lnTo>
                    <a:pt x="9070" y="20971"/>
                  </a:lnTo>
                  <a:cubicBezTo>
                    <a:pt x="7737" y="20971"/>
                    <a:pt x="6634" y="20396"/>
                    <a:pt x="6461" y="19653"/>
                  </a:cubicBezTo>
                  <a:lnTo>
                    <a:pt x="14987" y="19653"/>
                  </a:lnTo>
                  <a:cubicBezTo>
                    <a:pt x="14813" y="20396"/>
                    <a:pt x="13711" y="20971"/>
                    <a:pt x="12378" y="20971"/>
                  </a:cubicBezTo>
                  <a:close/>
                  <a:moveTo>
                    <a:pt x="15014" y="17706"/>
                  </a:moveTo>
                  <a:lnTo>
                    <a:pt x="15014" y="19024"/>
                  </a:lnTo>
                  <a:lnTo>
                    <a:pt x="6434" y="19024"/>
                  </a:lnTo>
                  <a:lnTo>
                    <a:pt x="6434" y="17706"/>
                  </a:lnTo>
                  <a:cubicBezTo>
                    <a:pt x="6434" y="17706"/>
                    <a:pt x="15014" y="17706"/>
                    <a:pt x="15014" y="17706"/>
                  </a:cubicBezTo>
                  <a:close/>
                  <a:moveTo>
                    <a:pt x="10714" y="4316"/>
                  </a:moveTo>
                  <a:cubicBezTo>
                    <a:pt x="4533" y="4316"/>
                    <a:pt x="1821" y="7068"/>
                    <a:pt x="1377" y="9424"/>
                  </a:cubicBezTo>
                  <a:cubicBezTo>
                    <a:pt x="1053" y="11144"/>
                    <a:pt x="2566" y="12446"/>
                    <a:pt x="3469" y="13224"/>
                  </a:cubicBezTo>
                  <a:cubicBezTo>
                    <a:pt x="3681" y="13406"/>
                    <a:pt x="3864" y="13564"/>
                    <a:pt x="3956" y="13671"/>
                  </a:cubicBezTo>
                  <a:cubicBezTo>
                    <a:pt x="5429" y="15398"/>
                    <a:pt x="5341" y="17362"/>
                    <a:pt x="5340" y="17381"/>
                  </a:cubicBezTo>
                  <a:lnTo>
                    <a:pt x="5323" y="17706"/>
                  </a:lnTo>
                  <a:lnTo>
                    <a:pt x="5345" y="17706"/>
                  </a:lnTo>
                  <a:lnTo>
                    <a:pt x="5345" y="19449"/>
                  </a:lnTo>
                  <a:cubicBezTo>
                    <a:pt x="5345" y="20635"/>
                    <a:pt x="7016" y="21600"/>
                    <a:pt x="9070" y="21600"/>
                  </a:cubicBezTo>
                  <a:lnTo>
                    <a:pt x="12378" y="21600"/>
                  </a:lnTo>
                  <a:cubicBezTo>
                    <a:pt x="14432" y="21600"/>
                    <a:pt x="16103" y="20635"/>
                    <a:pt x="16103" y="19449"/>
                  </a:cubicBezTo>
                  <a:lnTo>
                    <a:pt x="16103" y="17706"/>
                  </a:lnTo>
                  <a:lnTo>
                    <a:pt x="16109" y="17706"/>
                  </a:lnTo>
                  <a:lnTo>
                    <a:pt x="16103" y="17591"/>
                  </a:lnTo>
                  <a:lnTo>
                    <a:pt x="16103" y="17077"/>
                  </a:lnTo>
                  <a:lnTo>
                    <a:pt x="16098" y="17077"/>
                  </a:lnTo>
                  <a:cubicBezTo>
                    <a:pt x="16135" y="16459"/>
                    <a:pt x="16345" y="14997"/>
                    <a:pt x="17476" y="13671"/>
                  </a:cubicBezTo>
                  <a:cubicBezTo>
                    <a:pt x="17568" y="13564"/>
                    <a:pt x="17751" y="13406"/>
                    <a:pt x="17963" y="13224"/>
                  </a:cubicBezTo>
                  <a:cubicBezTo>
                    <a:pt x="18866" y="12446"/>
                    <a:pt x="20379" y="11144"/>
                    <a:pt x="20054" y="9424"/>
                  </a:cubicBezTo>
                  <a:cubicBezTo>
                    <a:pt x="19611" y="7068"/>
                    <a:pt x="16899" y="4316"/>
                    <a:pt x="10714" y="4316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6" name="AutoShape 25"/>
            <p:cNvSpPr>
              <a:spLocks/>
            </p:cNvSpPr>
            <p:nvPr/>
          </p:nvSpPr>
          <p:spPr bwMode="auto">
            <a:xfrm>
              <a:off x="1540112" y="2988372"/>
              <a:ext cx="656424" cy="674058"/>
            </a:xfrm>
            <a:custGeom>
              <a:avLst/>
              <a:gdLst>
                <a:gd name="T0" fmla="*/ 865143 w 19679"/>
                <a:gd name="T1" fmla="*/ 949387 h 19679"/>
                <a:gd name="T2" fmla="*/ 865143 w 19679"/>
                <a:gd name="T3" fmla="*/ 949387 h 19679"/>
                <a:gd name="T4" fmla="*/ 865143 w 19679"/>
                <a:gd name="T5" fmla="*/ 949387 h 19679"/>
                <a:gd name="T6" fmla="*/ 865143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0EA3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7" name="AutoShape 26"/>
            <p:cNvSpPr>
              <a:spLocks/>
            </p:cNvSpPr>
            <p:nvPr/>
          </p:nvSpPr>
          <p:spPr bwMode="auto">
            <a:xfrm>
              <a:off x="1742607" y="3150229"/>
              <a:ext cx="252934" cy="354960"/>
            </a:xfrm>
            <a:custGeom>
              <a:avLst/>
              <a:gdLst>
                <a:gd name="T0" fmla="*/ 333375 w 21600"/>
                <a:gd name="T1" fmla="*/ 455490 h 21600"/>
                <a:gd name="T2" fmla="*/ 333375 w 21600"/>
                <a:gd name="T3" fmla="*/ 455490 h 21600"/>
                <a:gd name="T4" fmla="*/ 333375 w 21600"/>
                <a:gd name="T5" fmla="*/ 455490 h 21600"/>
                <a:gd name="T6" fmla="*/ 333375 w 21600"/>
                <a:gd name="T7" fmla="*/ 4554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9262" y="20809"/>
                  </a:moveTo>
                  <a:lnTo>
                    <a:pt x="2338" y="20809"/>
                  </a:lnTo>
                  <a:cubicBezTo>
                    <a:pt x="1644" y="20809"/>
                    <a:pt x="1079" y="20395"/>
                    <a:pt x="1079" y="19886"/>
                  </a:cubicBezTo>
                  <a:cubicBezTo>
                    <a:pt x="1079" y="19223"/>
                    <a:pt x="1397" y="18156"/>
                    <a:pt x="1775" y="17547"/>
                  </a:cubicBezTo>
                  <a:lnTo>
                    <a:pt x="8274" y="8814"/>
                  </a:lnTo>
                  <a:lnTo>
                    <a:pt x="8274" y="3994"/>
                  </a:lnTo>
                  <a:lnTo>
                    <a:pt x="13326" y="3994"/>
                  </a:lnTo>
                  <a:lnTo>
                    <a:pt x="13326" y="8814"/>
                  </a:lnTo>
                  <a:lnTo>
                    <a:pt x="19825" y="17547"/>
                  </a:lnTo>
                  <a:cubicBezTo>
                    <a:pt x="20203" y="18156"/>
                    <a:pt x="20521" y="19223"/>
                    <a:pt x="20521" y="19886"/>
                  </a:cubicBezTo>
                  <a:cubicBezTo>
                    <a:pt x="20521" y="20395"/>
                    <a:pt x="19956" y="20809"/>
                    <a:pt x="19262" y="20809"/>
                  </a:cubicBezTo>
                  <a:close/>
                  <a:moveTo>
                    <a:pt x="6932" y="2807"/>
                  </a:moveTo>
                  <a:lnTo>
                    <a:pt x="6932" y="1187"/>
                  </a:lnTo>
                  <a:cubicBezTo>
                    <a:pt x="6932" y="969"/>
                    <a:pt x="7174" y="791"/>
                    <a:pt x="7472" y="791"/>
                  </a:cubicBezTo>
                  <a:lnTo>
                    <a:pt x="14128" y="791"/>
                  </a:lnTo>
                  <a:cubicBezTo>
                    <a:pt x="14426" y="791"/>
                    <a:pt x="14668" y="969"/>
                    <a:pt x="14668" y="1187"/>
                  </a:cubicBezTo>
                  <a:lnTo>
                    <a:pt x="14668" y="2807"/>
                  </a:lnTo>
                  <a:cubicBezTo>
                    <a:pt x="14668" y="3026"/>
                    <a:pt x="14426" y="3203"/>
                    <a:pt x="14128" y="3203"/>
                  </a:cubicBezTo>
                  <a:lnTo>
                    <a:pt x="7472" y="3203"/>
                  </a:lnTo>
                  <a:cubicBezTo>
                    <a:pt x="7174" y="3203"/>
                    <a:pt x="6932" y="3026"/>
                    <a:pt x="6932" y="2807"/>
                  </a:cubicBezTo>
                  <a:close/>
                  <a:moveTo>
                    <a:pt x="20797" y="17204"/>
                  </a:moveTo>
                  <a:lnTo>
                    <a:pt x="14405" y="8612"/>
                  </a:lnTo>
                  <a:lnTo>
                    <a:pt x="14405" y="3973"/>
                  </a:lnTo>
                  <a:cubicBezTo>
                    <a:pt x="15165" y="3877"/>
                    <a:pt x="15747" y="3392"/>
                    <a:pt x="15747" y="2807"/>
                  </a:cubicBezTo>
                  <a:lnTo>
                    <a:pt x="15747" y="1187"/>
                  </a:lnTo>
                  <a:cubicBezTo>
                    <a:pt x="15747" y="532"/>
                    <a:pt x="15021" y="0"/>
                    <a:pt x="14128" y="0"/>
                  </a:cubicBezTo>
                  <a:lnTo>
                    <a:pt x="7472" y="0"/>
                  </a:lnTo>
                  <a:cubicBezTo>
                    <a:pt x="6579" y="0"/>
                    <a:pt x="5853" y="532"/>
                    <a:pt x="5853" y="1187"/>
                  </a:cubicBezTo>
                  <a:lnTo>
                    <a:pt x="5853" y="2807"/>
                  </a:lnTo>
                  <a:cubicBezTo>
                    <a:pt x="5853" y="3392"/>
                    <a:pt x="6435" y="3877"/>
                    <a:pt x="7195" y="3973"/>
                  </a:cubicBezTo>
                  <a:lnTo>
                    <a:pt x="7195" y="8612"/>
                  </a:lnTo>
                  <a:lnTo>
                    <a:pt x="819" y="17180"/>
                  </a:lnTo>
                  <a:lnTo>
                    <a:pt x="803" y="17204"/>
                  </a:lnTo>
                  <a:cubicBezTo>
                    <a:pt x="353" y="17920"/>
                    <a:pt x="0" y="19098"/>
                    <a:pt x="0" y="19886"/>
                  </a:cubicBezTo>
                  <a:cubicBezTo>
                    <a:pt x="0" y="20831"/>
                    <a:pt x="1049" y="21600"/>
                    <a:pt x="2338" y="21600"/>
                  </a:cubicBezTo>
                  <a:lnTo>
                    <a:pt x="19262" y="21600"/>
                  </a:lnTo>
                  <a:cubicBezTo>
                    <a:pt x="20551" y="21600"/>
                    <a:pt x="21600" y="20831"/>
                    <a:pt x="21600" y="19886"/>
                  </a:cubicBezTo>
                  <a:cubicBezTo>
                    <a:pt x="21600" y="19098"/>
                    <a:pt x="21247" y="17920"/>
                    <a:pt x="20797" y="17204"/>
                  </a:cubicBezTo>
                  <a:close/>
                  <a:moveTo>
                    <a:pt x="9870" y="16630"/>
                  </a:moveTo>
                  <a:cubicBezTo>
                    <a:pt x="9655" y="16630"/>
                    <a:pt x="9480" y="16501"/>
                    <a:pt x="9480" y="16344"/>
                  </a:cubicBezTo>
                  <a:cubicBezTo>
                    <a:pt x="9480" y="16186"/>
                    <a:pt x="9655" y="16058"/>
                    <a:pt x="9870" y="16058"/>
                  </a:cubicBezTo>
                  <a:cubicBezTo>
                    <a:pt x="10085" y="16058"/>
                    <a:pt x="10260" y="16186"/>
                    <a:pt x="10260" y="16344"/>
                  </a:cubicBezTo>
                  <a:cubicBezTo>
                    <a:pt x="10260" y="16501"/>
                    <a:pt x="10085" y="16630"/>
                    <a:pt x="9870" y="16630"/>
                  </a:cubicBezTo>
                  <a:close/>
                  <a:moveTo>
                    <a:pt x="9870" y="15267"/>
                  </a:moveTo>
                  <a:cubicBezTo>
                    <a:pt x="9060" y="15267"/>
                    <a:pt x="8401" y="15750"/>
                    <a:pt x="8401" y="16344"/>
                  </a:cubicBezTo>
                  <a:cubicBezTo>
                    <a:pt x="8401" y="16938"/>
                    <a:pt x="9060" y="17421"/>
                    <a:pt x="9870" y="17421"/>
                  </a:cubicBezTo>
                  <a:cubicBezTo>
                    <a:pt x="10680" y="17421"/>
                    <a:pt x="11340" y="16938"/>
                    <a:pt x="11340" y="16344"/>
                  </a:cubicBezTo>
                  <a:cubicBezTo>
                    <a:pt x="11340" y="15750"/>
                    <a:pt x="10680" y="15267"/>
                    <a:pt x="9870" y="15267"/>
                  </a:cubicBezTo>
                  <a:close/>
                  <a:moveTo>
                    <a:pt x="14585" y="18402"/>
                  </a:moveTo>
                  <a:cubicBezTo>
                    <a:pt x="13891" y="18402"/>
                    <a:pt x="13326" y="17988"/>
                    <a:pt x="13326" y="17479"/>
                  </a:cubicBezTo>
                  <a:cubicBezTo>
                    <a:pt x="13326" y="16970"/>
                    <a:pt x="13891" y="16556"/>
                    <a:pt x="14585" y="16556"/>
                  </a:cubicBezTo>
                  <a:cubicBezTo>
                    <a:pt x="15279" y="16556"/>
                    <a:pt x="15844" y="16970"/>
                    <a:pt x="15844" y="17479"/>
                  </a:cubicBezTo>
                  <a:cubicBezTo>
                    <a:pt x="15844" y="17988"/>
                    <a:pt x="15279" y="18402"/>
                    <a:pt x="14585" y="18402"/>
                  </a:cubicBezTo>
                  <a:close/>
                  <a:moveTo>
                    <a:pt x="14585" y="15765"/>
                  </a:moveTo>
                  <a:cubicBezTo>
                    <a:pt x="13296" y="15765"/>
                    <a:pt x="12247" y="16534"/>
                    <a:pt x="12247" y="17479"/>
                  </a:cubicBezTo>
                  <a:cubicBezTo>
                    <a:pt x="12247" y="18424"/>
                    <a:pt x="13296" y="19193"/>
                    <a:pt x="14585" y="19193"/>
                  </a:cubicBezTo>
                  <a:cubicBezTo>
                    <a:pt x="15874" y="19193"/>
                    <a:pt x="16923" y="18424"/>
                    <a:pt x="16923" y="17479"/>
                  </a:cubicBezTo>
                  <a:cubicBezTo>
                    <a:pt x="16923" y="16534"/>
                    <a:pt x="15874" y="15765"/>
                    <a:pt x="14585" y="15765"/>
                  </a:cubicBezTo>
                  <a:close/>
                  <a:moveTo>
                    <a:pt x="12426" y="14106"/>
                  </a:moveTo>
                  <a:cubicBezTo>
                    <a:pt x="11732" y="14106"/>
                    <a:pt x="11167" y="13692"/>
                    <a:pt x="11167" y="13183"/>
                  </a:cubicBezTo>
                  <a:cubicBezTo>
                    <a:pt x="11167" y="12674"/>
                    <a:pt x="11732" y="12260"/>
                    <a:pt x="12426" y="12260"/>
                  </a:cubicBezTo>
                  <a:cubicBezTo>
                    <a:pt x="13121" y="12260"/>
                    <a:pt x="13685" y="12674"/>
                    <a:pt x="13685" y="13183"/>
                  </a:cubicBezTo>
                  <a:cubicBezTo>
                    <a:pt x="13685" y="13692"/>
                    <a:pt x="13121" y="14106"/>
                    <a:pt x="12426" y="14106"/>
                  </a:cubicBezTo>
                  <a:close/>
                  <a:moveTo>
                    <a:pt x="12426" y="11469"/>
                  </a:moveTo>
                  <a:cubicBezTo>
                    <a:pt x="11137" y="11469"/>
                    <a:pt x="10088" y="12238"/>
                    <a:pt x="10088" y="13183"/>
                  </a:cubicBezTo>
                  <a:cubicBezTo>
                    <a:pt x="10088" y="14128"/>
                    <a:pt x="11137" y="14897"/>
                    <a:pt x="12426" y="14897"/>
                  </a:cubicBezTo>
                  <a:cubicBezTo>
                    <a:pt x="13716" y="14897"/>
                    <a:pt x="14765" y="14128"/>
                    <a:pt x="14765" y="13183"/>
                  </a:cubicBezTo>
                  <a:cubicBezTo>
                    <a:pt x="14765" y="12238"/>
                    <a:pt x="13716" y="11469"/>
                    <a:pt x="12426" y="11469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38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2268359" y="2119157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+mn-lt"/>
                  <a:cs typeface="+mn-ea"/>
                  <a:sym typeface="+mn-lt"/>
                </a:rPr>
                <a:t>Lemon drops oat cake oat cake sugar plum. Jelly beans macaroon i love topping </a:t>
              </a:r>
              <a:r>
                <a:rPr lang="en-US" sz="1400" dirty="0" err="1">
                  <a:latin typeface="+mn-lt"/>
                  <a:cs typeface="+mn-ea"/>
                  <a:sym typeface="+mn-lt"/>
                </a:rPr>
                <a:t>Danish</a:t>
              </a:r>
              <a:endParaRPr lang="en-US" sz="1400" dirty="0"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39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2268359" y="3062076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+mn-lt"/>
                  <a:cs typeface="+mn-ea"/>
                  <a:sym typeface="+mn-lt"/>
                </a:rPr>
                <a:t>Lemon drops oat cake oat cake sugar plum. Jelly beans macaroon i love topping </a:t>
              </a:r>
              <a:r>
                <a:rPr lang="en-US" sz="1400" dirty="0" err="1">
                  <a:latin typeface="+mn-lt"/>
                  <a:cs typeface="+mn-ea"/>
                  <a:sym typeface="+mn-lt"/>
                </a:rPr>
                <a:t>Danish</a:t>
              </a:r>
              <a:endParaRPr lang="en-US" sz="1400" dirty="0"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40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2268359" y="3998788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+mn-lt"/>
                  <a:cs typeface="+mn-ea"/>
                  <a:sym typeface="+mn-lt"/>
                </a:rPr>
                <a:t>Lemon drops oat cake oat cake sugar plum. Jelly beans macaroon i love topping </a:t>
              </a:r>
              <a:r>
                <a:rPr lang="en-US" sz="1400" dirty="0" err="1">
                  <a:latin typeface="+mn-lt"/>
                  <a:cs typeface="+mn-ea"/>
                  <a:sym typeface="+mn-lt"/>
                </a:rPr>
                <a:t>Danish</a:t>
              </a:r>
              <a:endParaRPr lang="en-US" sz="1400" dirty="0"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41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2268359" y="5059247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+mn-lt"/>
                  <a:cs typeface="+mn-ea"/>
                  <a:sym typeface="+mn-lt"/>
                </a:rPr>
                <a:t>Lemon drops oat cake oat cake sugar plum. Jelly beans macaroon i love topping </a:t>
              </a:r>
              <a:r>
                <a:rPr lang="en-US" sz="1400" dirty="0" err="1">
                  <a:latin typeface="+mn-lt"/>
                  <a:cs typeface="+mn-ea"/>
                  <a:sym typeface="+mn-lt"/>
                </a:rPr>
                <a:t>Danish</a:t>
              </a:r>
              <a:endParaRPr lang="en-US" sz="1400" dirty="0">
                <a:latin typeface="+mn-lt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3064154"/>
      </p:ext>
    </p:extLst>
  </p:cSld>
  <p:clrMapOvr>
    <a:masterClrMapping/>
  </p:clrMapOvr>
  <p:transition spd="slow" advClick="0" advTm="0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50" y="302340"/>
            <a:ext cx="5840236" cy="577196"/>
            <a:chOff x="285750" y="302340"/>
            <a:chExt cx="5840236" cy="577196"/>
          </a:xfrm>
        </p:grpSpPr>
        <p:sp>
          <p:nvSpPr>
            <p:cNvPr id="5" name="等腰三角形 4"/>
            <p:cNvSpPr/>
            <p:nvPr/>
          </p:nvSpPr>
          <p:spPr>
            <a:xfrm rot="16200000" flipH="1" flipV="1">
              <a:off x="288686" y="492363"/>
              <a:ext cx="281288" cy="287160"/>
            </a:xfrm>
            <a:prstGeom prst="triangle">
              <a:avLst/>
            </a:prstGeom>
            <a:solidFill>
              <a:srgbClr val="F0EA3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56653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313306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969959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626612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283265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939918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596570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5253224" algn="l" defTabSz="1313306" rtl="0" eaLnBrk="1" latinLnBrk="0" hangingPunct="1">
                <a:defRPr sz="2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49">
              <a:extLst>
                <a:ext uri="{FF2B5EF4-FFF2-40B4-BE49-F238E27FC236}">
                  <a16:creationId xmlns:a16="http://schemas.microsoft.com/office/drawing/2014/main" id="{7BC39B1B-FE24-4CAD-9278-FD335140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911" y="602537"/>
              <a:ext cx="55530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4213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add your </a:t>
              </a:r>
              <a:r>
                <a:rPr lang="en-US" altLang="zh-CN" sz="1200" dirty="0" err="1">
                  <a:latin typeface="+mn-lt"/>
                  <a:ea typeface="+mn-ea"/>
                  <a:cs typeface="+mn-ea"/>
                  <a:sym typeface="+mn-lt"/>
                </a:rPr>
                <a:t>title, text</a:t>
              </a: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 here as your wish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525CE55-C134-48D2-ABCA-2BD876B32C70}"/>
                </a:ext>
              </a:extLst>
            </p:cNvPr>
            <p:cNvSpPr txBox="1"/>
            <p:nvPr/>
          </p:nvSpPr>
          <p:spPr>
            <a:xfrm>
              <a:off x="572911" y="302340"/>
              <a:ext cx="3505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cs typeface="+mn-ea"/>
                  <a:sym typeface="+mn-lt"/>
                </a:rPr>
                <a:t>Click here to enter a title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849224" y="2032400"/>
            <a:ext cx="5000448" cy="3758800"/>
            <a:chOff x="539552" y="1203598"/>
            <a:chExt cx="5256584" cy="3951336"/>
          </a:xfrm>
        </p:grpSpPr>
        <p:sp>
          <p:nvSpPr>
            <p:cNvPr id="9" name="Parallelogram 4"/>
            <p:cNvSpPr/>
            <p:nvPr/>
          </p:nvSpPr>
          <p:spPr>
            <a:xfrm>
              <a:off x="3275856" y="2931790"/>
              <a:ext cx="2520280" cy="2223144"/>
            </a:xfrm>
            <a:prstGeom prst="parallelogram">
              <a:avLst>
                <a:gd name="adj" fmla="val 61353"/>
              </a:avLst>
            </a:prstGeom>
            <a:solidFill>
              <a:srgbClr val="AED4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0" name="Parallelogram 5"/>
            <p:cNvSpPr/>
            <p:nvPr/>
          </p:nvSpPr>
          <p:spPr>
            <a:xfrm>
              <a:off x="1907704" y="2427734"/>
              <a:ext cx="2520280" cy="2715766"/>
            </a:xfrm>
            <a:prstGeom prst="parallelogram">
              <a:avLst>
                <a:gd name="adj" fmla="val 54069"/>
              </a:avLst>
            </a:prstGeom>
            <a:solidFill>
              <a:srgbClr val="F4F1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1" name="Parallelogram 6"/>
            <p:cNvSpPr/>
            <p:nvPr/>
          </p:nvSpPr>
          <p:spPr>
            <a:xfrm>
              <a:off x="539552" y="1779662"/>
              <a:ext cx="2520280" cy="3363838"/>
            </a:xfrm>
            <a:prstGeom prst="parallelogram">
              <a:avLst>
                <a:gd name="adj" fmla="val 54069"/>
              </a:avLst>
            </a:prstGeom>
            <a:solidFill>
              <a:srgbClr val="F8CC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2" name="Rectangle 7"/>
            <p:cNvSpPr/>
            <p:nvPr/>
          </p:nvSpPr>
          <p:spPr>
            <a:xfrm>
              <a:off x="539552" y="1203598"/>
              <a:ext cx="1152128" cy="3939902"/>
            </a:xfrm>
            <a:prstGeom prst="rect">
              <a:avLst/>
            </a:prstGeom>
            <a:solidFill>
              <a:srgbClr val="F4AE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3" name="Rectangle 8"/>
            <p:cNvSpPr/>
            <p:nvPr/>
          </p:nvSpPr>
          <p:spPr>
            <a:xfrm>
              <a:off x="1907704" y="1779662"/>
              <a:ext cx="1152128" cy="3363838"/>
            </a:xfrm>
            <a:prstGeom prst="rect">
              <a:avLst/>
            </a:prstGeom>
            <a:solidFill>
              <a:srgbClr val="F0E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Rectangle 9"/>
            <p:cNvSpPr/>
            <p:nvPr/>
          </p:nvSpPr>
          <p:spPr>
            <a:xfrm>
              <a:off x="3275856" y="2427734"/>
              <a:ext cx="1152128" cy="2727200"/>
            </a:xfrm>
            <a:prstGeom prst="rect">
              <a:avLst/>
            </a:prstGeom>
            <a:solidFill>
              <a:srgbClr val="8AC1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Rectangle 10"/>
            <p:cNvSpPr/>
            <p:nvPr/>
          </p:nvSpPr>
          <p:spPr>
            <a:xfrm>
              <a:off x="4644008" y="2931790"/>
              <a:ext cx="1152128" cy="2211710"/>
            </a:xfrm>
            <a:prstGeom prst="rect">
              <a:avLst/>
            </a:prstGeom>
            <a:solidFill>
              <a:srgbClr val="14A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151368" y="2243365"/>
            <a:ext cx="4703935" cy="3814054"/>
            <a:chOff x="6151368" y="2243365"/>
            <a:chExt cx="4703935" cy="3814054"/>
          </a:xfrm>
        </p:grpSpPr>
        <p:sp>
          <p:nvSpPr>
            <p:cNvPr id="40" name="AutoShape 4"/>
            <p:cNvSpPr>
              <a:spLocks/>
            </p:cNvSpPr>
            <p:nvPr/>
          </p:nvSpPr>
          <p:spPr bwMode="auto">
            <a:xfrm>
              <a:off x="6700231" y="4201659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8AC1E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1" name="AutoShape 5"/>
            <p:cNvSpPr>
              <a:spLocks/>
            </p:cNvSpPr>
            <p:nvPr/>
          </p:nvSpPr>
          <p:spPr bwMode="auto">
            <a:xfrm>
              <a:off x="6849127" y="4352397"/>
              <a:ext cx="360130" cy="371042"/>
            </a:xfrm>
            <a:custGeom>
              <a:avLst/>
              <a:gdLst>
                <a:gd name="T0" fmla="*/ 474663 w 21600"/>
                <a:gd name="T1" fmla="*/ 476121 h 21600"/>
                <a:gd name="T2" fmla="*/ 474663 w 21600"/>
                <a:gd name="T3" fmla="*/ 476121 h 21600"/>
                <a:gd name="T4" fmla="*/ 474663 w 21600"/>
                <a:gd name="T5" fmla="*/ 476121 h 21600"/>
                <a:gd name="T6" fmla="*/ 474663 w 21600"/>
                <a:gd name="T7" fmla="*/ 47612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027"/>
                  </a:moveTo>
                  <a:cubicBezTo>
                    <a:pt x="8719" y="7027"/>
                    <a:pt x="7027" y="8719"/>
                    <a:pt x="7027" y="10800"/>
                  </a:cubicBezTo>
                  <a:cubicBezTo>
                    <a:pt x="7027" y="12881"/>
                    <a:pt x="8719" y="14573"/>
                    <a:pt x="10800" y="14573"/>
                  </a:cubicBezTo>
                  <a:cubicBezTo>
                    <a:pt x="12881" y="14573"/>
                    <a:pt x="14573" y="12881"/>
                    <a:pt x="14573" y="10800"/>
                  </a:cubicBezTo>
                  <a:cubicBezTo>
                    <a:pt x="14573" y="8719"/>
                    <a:pt x="12881" y="7027"/>
                    <a:pt x="10800" y="7027"/>
                  </a:cubicBezTo>
                  <a:close/>
                  <a:moveTo>
                    <a:pt x="10800" y="15354"/>
                  </a:moveTo>
                  <a:cubicBezTo>
                    <a:pt x="8289" y="15354"/>
                    <a:pt x="6246" y="13311"/>
                    <a:pt x="6246" y="10800"/>
                  </a:cubicBezTo>
                  <a:cubicBezTo>
                    <a:pt x="6246" y="8289"/>
                    <a:pt x="8289" y="6246"/>
                    <a:pt x="10800" y="6246"/>
                  </a:cubicBezTo>
                  <a:cubicBezTo>
                    <a:pt x="13311" y="6246"/>
                    <a:pt x="15354" y="8289"/>
                    <a:pt x="15354" y="10800"/>
                  </a:cubicBezTo>
                  <a:cubicBezTo>
                    <a:pt x="15354" y="13311"/>
                    <a:pt x="13311" y="15354"/>
                    <a:pt x="10800" y="15354"/>
                  </a:cubicBezTo>
                  <a:close/>
                  <a:moveTo>
                    <a:pt x="6509" y="17483"/>
                  </a:moveTo>
                  <a:lnTo>
                    <a:pt x="6770" y="17637"/>
                  </a:lnTo>
                  <a:cubicBezTo>
                    <a:pt x="7412" y="18017"/>
                    <a:pt x="8101" y="18303"/>
                    <a:pt x="8815" y="18488"/>
                  </a:cubicBezTo>
                  <a:lnTo>
                    <a:pt x="9108" y="18563"/>
                  </a:lnTo>
                  <a:lnTo>
                    <a:pt x="9108" y="20585"/>
                  </a:lnTo>
                  <a:cubicBezTo>
                    <a:pt x="9108" y="20712"/>
                    <a:pt x="9216" y="20819"/>
                    <a:pt x="9343" y="20819"/>
                  </a:cubicBezTo>
                  <a:lnTo>
                    <a:pt x="12257" y="20819"/>
                  </a:lnTo>
                  <a:cubicBezTo>
                    <a:pt x="12384" y="20819"/>
                    <a:pt x="12492" y="20712"/>
                    <a:pt x="12492" y="20585"/>
                  </a:cubicBezTo>
                  <a:lnTo>
                    <a:pt x="12492" y="18563"/>
                  </a:lnTo>
                  <a:lnTo>
                    <a:pt x="12785" y="18488"/>
                  </a:lnTo>
                  <a:cubicBezTo>
                    <a:pt x="13499" y="18303"/>
                    <a:pt x="14188" y="18017"/>
                    <a:pt x="14830" y="17637"/>
                  </a:cubicBezTo>
                  <a:lnTo>
                    <a:pt x="15091" y="17483"/>
                  </a:lnTo>
                  <a:lnTo>
                    <a:pt x="16523" y="18915"/>
                  </a:lnTo>
                  <a:cubicBezTo>
                    <a:pt x="16611" y="19003"/>
                    <a:pt x="16767" y="19002"/>
                    <a:pt x="16854" y="18915"/>
                  </a:cubicBezTo>
                  <a:lnTo>
                    <a:pt x="18915" y="16854"/>
                  </a:lnTo>
                  <a:cubicBezTo>
                    <a:pt x="18959" y="16810"/>
                    <a:pt x="18983" y="16751"/>
                    <a:pt x="18983" y="16688"/>
                  </a:cubicBezTo>
                  <a:cubicBezTo>
                    <a:pt x="18983" y="16625"/>
                    <a:pt x="18959" y="16567"/>
                    <a:pt x="18915" y="16523"/>
                  </a:cubicBezTo>
                  <a:lnTo>
                    <a:pt x="17483" y="15091"/>
                  </a:lnTo>
                  <a:lnTo>
                    <a:pt x="17637" y="14831"/>
                  </a:lnTo>
                  <a:cubicBezTo>
                    <a:pt x="18018" y="14187"/>
                    <a:pt x="18304" y="13498"/>
                    <a:pt x="18488" y="12785"/>
                  </a:cubicBezTo>
                  <a:lnTo>
                    <a:pt x="18563" y="12492"/>
                  </a:lnTo>
                  <a:lnTo>
                    <a:pt x="20585" y="12492"/>
                  </a:lnTo>
                  <a:cubicBezTo>
                    <a:pt x="20712" y="12492"/>
                    <a:pt x="20819" y="12384"/>
                    <a:pt x="20819" y="12258"/>
                  </a:cubicBezTo>
                  <a:lnTo>
                    <a:pt x="20819" y="9343"/>
                  </a:lnTo>
                  <a:cubicBezTo>
                    <a:pt x="20819" y="9216"/>
                    <a:pt x="20712" y="9108"/>
                    <a:pt x="20585" y="9108"/>
                  </a:cubicBezTo>
                  <a:lnTo>
                    <a:pt x="18563" y="9108"/>
                  </a:lnTo>
                  <a:lnTo>
                    <a:pt x="18488" y="8815"/>
                  </a:lnTo>
                  <a:cubicBezTo>
                    <a:pt x="18304" y="8101"/>
                    <a:pt x="18017" y="7413"/>
                    <a:pt x="17637" y="6770"/>
                  </a:cubicBezTo>
                  <a:lnTo>
                    <a:pt x="17483" y="6509"/>
                  </a:lnTo>
                  <a:lnTo>
                    <a:pt x="18915" y="5077"/>
                  </a:lnTo>
                  <a:cubicBezTo>
                    <a:pt x="18959" y="5033"/>
                    <a:pt x="18983" y="4975"/>
                    <a:pt x="18983" y="4912"/>
                  </a:cubicBezTo>
                  <a:cubicBezTo>
                    <a:pt x="18983" y="4849"/>
                    <a:pt x="18959" y="4790"/>
                    <a:pt x="18915" y="4746"/>
                  </a:cubicBezTo>
                  <a:lnTo>
                    <a:pt x="16854" y="2685"/>
                  </a:lnTo>
                  <a:cubicBezTo>
                    <a:pt x="16766" y="2597"/>
                    <a:pt x="16610" y="2597"/>
                    <a:pt x="16523" y="2685"/>
                  </a:cubicBezTo>
                  <a:lnTo>
                    <a:pt x="15091" y="4117"/>
                  </a:lnTo>
                  <a:lnTo>
                    <a:pt x="14830" y="3963"/>
                  </a:lnTo>
                  <a:cubicBezTo>
                    <a:pt x="14186" y="3582"/>
                    <a:pt x="13498" y="3296"/>
                    <a:pt x="12785" y="3113"/>
                  </a:cubicBezTo>
                  <a:lnTo>
                    <a:pt x="12492" y="3038"/>
                  </a:lnTo>
                  <a:lnTo>
                    <a:pt x="12492" y="1015"/>
                  </a:lnTo>
                  <a:cubicBezTo>
                    <a:pt x="12492" y="888"/>
                    <a:pt x="12384" y="781"/>
                    <a:pt x="12257" y="781"/>
                  </a:cubicBezTo>
                  <a:lnTo>
                    <a:pt x="9343" y="781"/>
                  </a:lnTo>
                  <a:cubicBezTo>
                    <a:pt x="9216" y="781"/>
                    <a:pt x="9108" y="888"/>
                    <a:pt x="9108" y="1015"/>
                  </a:cubicBezTo>
                  <a:lnTo>
                    <a:pt x="9108" y="3038"/>
                  </a:lnTo>
                  <a:lnTo>
                    <a:pt x="8815" y="3113"/>
                  </a:lnTo>
                  <a:cubicBezTo>
                    <a:pt x="8102" y="3296"/>
                    <a:pt x="7413" y="3582"/>
                    <a:pt x="6770" y="3963"/>
                  </a:cubicBezTo>
                  <a:lnTo>
                    <a:pt x="6509" y="4117"/>
                  </a:lnTo>
                  <a:lnTo>
                    <a:pt x="5077" y="2685"/>
                  </a:lnTo>
                  <a:cubicBezTo>
                    <a:pt x="4989" y="2597"/>
                    <a:pt x="4833" y="2598"/>
                    <a:pt x="4746" y="2685"/>
                  </a:cubicBezTo>
                  <a:lnTo>
                    <a:pt x="2685" y="4746"/>
                  </a:lnTo>
                  <a:cubicBezTo>
                    <a:pt x="2595" y="4836"/>
                    <a:pt x="2595" y="4988"/>
                    <a:pt x="2685" y="5077"/>
                  </a:cubicBezTo>
                  <a:lnTo>
                    <a:pt x="4117" y="6509"/>
                  </a:lnTo>
                  <a:lnTo>
                    <a:pt x="3963" y="6770"/>
                  </a:lnTo>
                  <a:cubicBezTo>
                    <a:pt x="3582" y="7414"/>
                    <a:pt x="3296" y="8102"/>
                    <a:pt x="3112" y="8815"/>
                  </a:cubicBezTo>
                  <a:lnTo>
                    <a:pt x="3037" y="9108"/>
                  </a:lnTo>
                  <a:lnTo>
                    <a:pt x="1015" y="9108"/>
                  </a:lnTo>
                  <a:cubicBezTo>
                    <a:pt x="888" y="9108"/>
                    <a:pt x="781" y="9216"/>
                    <a:pt x="781" y="9343"/>
                  </a:cubicBezTo>
                  <a:lnTo>
                    <a:pt x="781" y="12258"/>
                  </a:lnTo>
                  <a:cubicBezTo>
                    <a:pt x="781" y="12384"/>
                    <a:pt x="888" y="12492"/>
                    <a:pt x="1015" y="12492"/>
                  </a:cubicBezTo>
                  <a:lnTo>
                    <a:pt x="3037" y="12492"/>
                  </a:lnTo>
                  <a:lnTo>
                    <a:pt x="3112" y="12785"/>
                  </a:lnTo>
                  <a:cubicBezTo>
                    <a:pt x="3296" y="13498"/>
                    <a:pt x="3582" y="14187"/>
                    <a:pt x="3963" y="14831"/>
                  </a:cubicBezTo>
                  <a:lnTo>
                    <a:pt x="4117" y="15091"/>
                  </a:lnTo>
                  <a:lnTo>
                    <a:pt x="2685" y="16523"/>
                  </a:lnTo>
                  <a:cubicBezTo>
                    <a:pt x="2641" y="16567"/>
                    <a:pt x="2617" y="16626"/>
                    <a:pt x="2617" y="16689"/>
                  </a:cubicBezTo>
                  <a:cubicBezTo>
                    <a:pt x="2617" y="16752"/>
                    <a:pt x="2641" y="16811"/>
                    <a:pt x="2685" y="16854"/>
                  </a:cubicBezTo>
                  <a:lnTo>
                    <a:pt x="4746" y="18916"/>
                  </a:lnTo>
                  <a:cubicBezTo>
                    <a:pt x="4833" y="19003"/>
                    <a:pt x="4990" y="19003"/>
                    <a:pt x="5076" y="18916"/>
                  </a:cubicBezTo>
                  <a:cubicBezTo>
                    <a:pt x="5076" y="18916"/>
                    <a:pt x="6509" y="17483"/>
                    <a:pt x="6509" y="17483"/>
                  </a:cubicBezTo>
                  <a:close/>
                  <a:moveTo>
                    <a:pt x="12257" y="21600"/>
                  </a:moveTo>
                  <a:lnTo>
                    <a:pt x="9343" y="21600"/>
                  </a:lnTo>
                  <a:cubicBezTo>
                    <a:pt x="8783" y="21600"/>
                    <a:pt x="8328" y="21145"/>
                    <a:pt x="8328" y="20585"/>
                  </a:cubicBezTo>
                  <a:lnTo>
                    <a:pt x="8328" y="19163"/>
                  </a:lnTo>
                  <a:cubicBezTo>
                    <a:pt x="7743" y="18989"/>
                    <a:pt x="7176" y="18754"/>
                    <a:pt x="6637" y="18460"/>
                  </a:cubicBezTo>
                  <a:lnTo>
                    <a:pt x="5629" y="19467"/>
                  </a:lnTo>
                  <a:cubicBezTo>
                    <a:pt x="5247" y="19850"/>
                    <a:pt x="4576" y="19850"/>
                    <a:pt x="4194" y="19467"/>
                  </a:cubicBezTo>
                  <a:lnTo>
                    <a:pt x="2133" y="17406"/>
                  </a:lnTo>
                  <a:cubicBezTo>
                    <a:pt x="1941" y="17215"/>
                    <a:pt x="1836" y="16960"/>
                    <a:pt x="1836" y="16689"/>
                  </a:cubicBezTo>
                  <a:cubicBezTo>
                    <a:pt x="1836" y="16417"/>
                    <a:pt x="1942" y="16162"/>
                    <a:pt x="2133" y="15971"/>
                  </a:cubicBezTo>
                  <a:lnTo>
                    <a:pt x="3140" y="14963"/>
                  </a:lnTo>
                  <a:cubicBezTo>
                    <a:pt x="2846" y="14423"/>
                    <a:pt x="2610" y="13857"/>
                    <a:pt x="2437" y="13272"/>
                  </a:cubicBezTo>
                  <a:lnTo>
                    <a:pt x="1015" y="13272"/>
                  </a:lnTo>
                  <a:cubicBezTo>
                    <a:pt x="455" y="13272"/>
                    <a:pt x="0" y="12817"/>
                    <a:pt x="0" y="12258"/>
                  </a:cubicBezTo>
                  <a:lnTo>
                    <a:pt x="0" y="9343"/>
                  </a:lnTo>
                  <a:cubicBezTo>
                    <a:pt x="0" y="8783"/>
                    <a:pt x="455" y="8328"/>
                    <a:pt x="1015" y="8328"/>
                  </a:cubicBezTo>
                  <a:lnTo>
                    <a:pt x="2437" y="8328"/>
                  </a:lnTo>
                  <a:cubicBezTo>
                    <a:pt x="2610" y="7744"/>
                    <a:pt x="2846" y="7177"/>
                    <a:pt x="3140" y="6637"/>
                  </a:cubicBezTo>
                  <a:lnTo>
                    <a:pt x="2133" y="5629"/>
                  </a:lnTo>
                  <a:cubicBezTo>
                    <a:pt x="1737" y="5234"/>
                    <a:pt x="1737" y="4590"/>
                    <a:pt x="2133" y="4194"/>
                  </a:cubicBezTo>
                  <a:lnTo>
                    <a:pt x="4194" y="2133"/>
                  </a:lnTo>
                  <a:cubicBezTo>
                    <a:pt x="4575" y="1751"/>
                    <a:pt x="5246" y="1751"/>
                    <a:pt x="5629" y="2133"/>
                  </a:cubicBezTo>
                  <a:lnTo>
                    <a:pt x="6637" y="3141"/>
                  </a:lnTo>
                  <a:cubicBezTo>
                    <a:pt x="7177" y="2846"/>
                    <a:pt x="7743" y="2611"/>
                    <a:pt x="8328" y="2438"/>
                  </a:cubicBezTo>
                  <a:lnTo>
                    <a:pt x="8328" y="1015"/>
                  </a:lnTo>
                  <a:cubicBezTo>
                    <a:pt x="8328" y="455"/>
                    <a:pt x="8783" y="0"/>
                    <a:pt x="9343" y="0"/>
                  </a:cubicBezTo>
                  <a:lnTo>
                    <a:pt x="12257" y="0"/>
                  </a:lnTo>
                  <a:cubicBezTo>
                    <a:pt x="12817" y="0"/>
                    <a:pt x="13272" y="455"/>
                    <a:pt x="13272" y="1015"/>
                  </a:cubicBezTo>
                  <a:lnTo>
                    <a:pt x="13272" y="2438"/>
                  </a:lnTo>
                  <a:cubicBezTo>
                    <a:pt x="13856" y="2610"/>
                    <a:pt x="14423" y="2846"/>
                    <a:pt x="14963" y="3140"/>
                  </a:cubicBezTo>
                  <a:lnTo>
                    <a:pt x="15971" y="2133"/>
                  </a:lnTo>
                  <a:cubicBezTo>
                    <a:pt x="16162" y="1942"/>
                    <a:pt x="16417" y="1836"/>
                    <a:pt x="16688" y="1836"/>
                  </a:cubicBezTo>
                  <a:cubicBezTo>
                    <a:pt x="16960" y="1836"/>
                    <a:pt x="17215" y="1942"/>
                    <a:pt x="17406" y="2133"/>
                  </a:cubicBezTo>
                  <a:lnTo>
                    <a:pt x="19467" y="4194"/>
                  </a:lnTo>
                  <a:cubicBezTo>
                    <a:pt x="19658" y="4385"/>
                    <a:pt x="19764" y="4640"/>
                    <a:pt x="19764" y="4912"/>
                  </a:cubicBezTo>
                  <a:cubicBezTo>
                    <a:pt x="19764" y="5183"/>
                    <a:pt x="19658" y="5438"/>
                    <a:pt x="19467" y="5629"/>
                  </a:cubicBezTo>
                  <a:lnTo>
                    <a:pt x="18459" y="6637"/>
                  </a:lnTo>
                  <a:cubicBezTo>
                    <a:pt x="18754" y="7177"/>
                    <a:pt x="18989" y="7743"/>
                    <a:pt x="19163" y="8328"/>
                  </a:cubicBezTo>
                  <a:lnTo>
                    <a:pt x="20585" y="8328"/>
                  </a:lnTo>
                  <a:cubicBezTo>
                    <a:pt x="21145" y="8328"/>
                    <a:pt x="21600" y="8783"/>
                    <a:pt x="21600" y="9343"/>
                  </a:cubicBezTo>
                  <a:lnTo>
                    <a:pt x="21600" y="12258"/>
                  </a:lnTo>
                  <a:cubicBezTo>
                    <a:pt x="21600" y="12817"/>
                    <a:pt x="21145" y="13272"/>
                    <a:pt x="20585" y="13272"/>
                  </a:cubicBezTo>
                  <a:lnTo>
                    <a:pt x="19163" y="13272"/>
                  </a:lnTo>
                  <a:cubicBezTo>
                    <a:pt x="18990" y="13857"/>
                    <a:pt x="18754" y="14423"/>
                    <a:pt x="18460" y="14963"/>
                  </a:cubicBezTo>
                  <a:lnTo>
                    <a:pt x="19467" y="15971"/>
                  </a:lnTo>
                  <a:cubicBezTo>
                    <a:pt x="19658" y="16162"/>
                    <a:pt x="19764" y="16417"/>
                    <a:pt x="19764" y="16688"/>
                  </a:cubicBezTo>
                  <a:cubicBezTo>
                    <a:pt x="19764" y="16960"/>
                    <a:pt x="19659" y="17215"/>
                    <a:pt x="19467" y="17406"/>
                  </a:cubicBezTo>
                  <a:lnTo>
                    <a:pt x="17406" y="19467"/>
                  </a:lnTo>
                  <a:cubicBezTo>
                    <a:pt x="17024" y="19850"/>
                    <a:pt x="16353" y="19850"/>
                    <a:pt x="15971" y="19467"/>
                  </a:cubicBezTo>
                  <a:lnTo>
                    <a:pt x="14963" y="18460"/>
                  </a:lnTo>
                  <a:cubicBezTo>
                    <a:pt x="14424" y="18754"/>
                    <a:pt x="13857" y="18989"/>
                    <a:pt x="13272" y="19163"/>
                  </a:cubicBezTo>
                  <a:lnTo>
                    <a:pt x="13272" y="20585"/>
                  </a:lnTo>
                  <a:cubicBezTo>
                    <a:pt x="13272" y="21145"/>
                    <a:pt x="12817" y="21600"/>
                    <a:pt x="12257" y="2160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2" name="AutoShape 11"/>
            <p:cNvSpPr>
              <a:spLocks/>
            </p:cNvSpPr>
            <p:nvPr/>
          </p:nvSpPr>
          <p:spPr bwMode="auto">
            <a:xfrm>
              <a:off x="9588776" y="4201657"/>
              <a:ext cx="656426" cy="674060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14A9A3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3" name="AutoShape 12"/>
            <p:cNvSpPr>
              <a:spLocks/>
            </p:cNvSpPr>
            <p:nvPr/>
          </p:nvSpPr>
          <p:spPr bwMode="auto">
            <a:xfrm>
              <a:off x="9756415" y="4302242"/>
              <a:ext cx="323394" cy="432878"/>
            </a:xfrm>
            <a:custGeom>
              <a:avLst/>
              <a:gdLst>
                <a:gd name="T0" fmla="*/ 426244 w 21600"/>
                <a:gd name="T1" fmla="*/ 555475 h 21600"/>
                <a:gd name="T2" fmla="*/ 426244 w 21600"/>
                <a:gd name="T3" fmla="*/ 555475 h 21600"/>
                <a:gd name="T4" fmla="*/ 426244 w 21600"/>
                <a:gd name="T5" fmla="*/ 555475 h 21600"/>
                <a:gd name="T6" fmla="*/ 426244 w 21600"/>
                <a:gd name="T7" fmla="*/ 5554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730" y="20931"/>
                  </a:moveTo>
                  <a:lnTo>
                    <a:pt x="870" y="20931"/>
                  </a:lnTo>
                  <a:lnTo>
                    <a:pt x="870" y="14828"/>
                  </a:lnTo>
                  <a:cubicBezTo>
                    <a:pt x="870" y="14011"/>
                    <a:pt x="1134" y="13594"/>
                    <a:pt x="1290" y="13477"/>
                  </a:cubicBezTo>
                  <a:cubicBezTo>
                    <a:pt x="2898" y="12269"/>
                    <a:pt x="4564" y="11656"/>
                    <a:pt x="6244" y="11656"/>
                  </a:cubicBezTo>
                  <a:cubicBezTo>
                    <a:pt x="6442" y="11656"/>
                    <a:pt x="6880" y="11905"/>
                    <a:pt x="7266" y="12126"/>
                  </a:cubicBezTo>
                  <a:cubicBezTo>
                    <a:pt x="8115" y="12609"/>
                    <a:pt x="9276" y="13272"/>
                    <a:pt x="10800" y="13272"/>
                  </a:cubicBezTo>
                  <a:cubicBezTo>
                    <a:pt x="12323" y="13272"/>
                    <a:pt x="13485" y="12609"/>
                    <a:pt x="14334" y="12125"/>
                  </a:cubicBezTo>
                  <a:cubicBezTo>
                    <a:pt x="14720" y="11905"/>
                    <a:pt x="15158" y="11656"/>
                    <a:pt x="15356" y="11656"/>
                  </a:cubicBezTo>
                  <a:cubicBezTo>
                    <a:pt x="17036" y="11656"/>
                    <a:pt x="18702" y="12269"/>
                    <a:pt x="20309" y="13477"/>
                  </a:cubicBezTo>
                  <a:cubicBezTo>
                    <a:pt x="20353" y="13509"/>
                    <a:pt x="20730" y="13822"/>
                    <a:pt x="20730" y="14828"/>
                  </a:cubicBezTo>
                  <a:cubicBezTo>
                    <a:pt x="20730" y="14828"/>
                    <a:pt x="20730" y="20931"/>
                    <a:pt x="20730" y="20931"/>
                  </a:cubicBezTo>
                  <a:close/>
                  <a:moveTo>
                    <a:pt x="20917" y="12998"/>
                  </a:moveTo>
                  <a:cubicBezTo>
                    <a:pt x="19142" y="11664"/>
                    <a:pt x="17271" y="10987"/>
                    <a:pt x="15356" y="10987"/>
                  </a:cubicBezTo>
                  <a:cubicBezTo>
                    <a:pt x="14871" y="10987"/>
                    <a:pt x="14405" y="11252"/>
                    <a:pt x="13816" y="11588"/>
                  </a:cubicBezTo>
                  <a:cubicBezTo>
                    <a:pt x="13023" y="12040"/>
                    <a:pt x="12036" y="12603"/>
                    <a:pt x="10800" y="12603"/>
                  </a:cubicBezTo>
                  <a:cubicBezTo>
                    <a:pt x="9563" y="12603"/>
                    <a:pt x="8577" y="12040"/>
                    <a:pt x="7784" y="11588"/>
                  </a:cubicBezTo>
                  <a:cubicBezTo>
                    <a:pt x="7194" y="11252"/>
                    <a:pt x="6729" y="10987"/>
                    <a:pt x="6244" y="10987"/>
                  </a:cubicBezTo>
                  <a:cubicBezTo>
                    <a:pt x="4329" y="10987"/>
                    <a:pt x="2458" y="11664"/>
                    <a:pt x="683" y="12998"/>
                  </a:cubicBezTo>
                  <a:cubicBezTo>
                    <a:pt x="477" y="13152"/>
                    <a:pt x="0" y="13639"/>
                    <a:pt x="0" y="14828"/>
                  </a:cubicBezTo>
                  <a:lnTo>
                    <a:pt x="0" y="21600"/>
                  </a:lnTo>
                  <a:lnTo>
                    <a:pt x="21600" y="21600"/>
                  </a:lnTo>
                  <a:lnTo>
                    <a:pt x="21600" y="14828"/>
                  </a:lnTo>
                  <a:cubicBezTo>
                    <a:pt x="21600" y="13640"/>
                    <a:pt x="21123" y="13153"/>
                    <a:pt x="20917" y="12998"/>
                  </a:cubicBezTo>
                  <a:close/>
                  <a:moveTo>
                    <a:pt x="14411" y="8714"/>
                  </a:moveTo>
                  <a:cubicBezTo>
                    <a:pt x="13510" y="10094"/>
                    <a:pt x="12200" y="10892"/>
                    <a:pt x="10818" y="10902"/>
                  </a:cubicBezTo>
                  <a:lnTo>
                    <a:pt x="10822" y="11236"/>
                  </a:lnTo>
                  <a:lnTo>
                    <a:pt x="10797" y="10902"/>
                  </a:lnTo>
                  <a:cubicBezTo>
                    <a:pt x="9410" y="10898"/>
                    <a:pt x="8094" y="10100"/>
                    <a:pt x="7186" y="8714"/>
                  </a:cubicBezTo>
                  <a:cubicBezTo>
                    <a:pt x="6473" y="7625"/>
                    <a:pt x="6081" y="6245"/>
                    <a:pt x="6081" y="4830"/>
                  </a:cubicBezTo>
                  <a:cubicBezTo>
                    <a:pt x="6081" y="4244"/>
                    <a:pt x="6148" y="3662"/>
                    <a:pt x="6279" y="3101"/>
                  </a:cubicBezTo>
                  <a:cubicBezTo>
                    <a:pt x="6321" y="2931"/>
                    <a:pt x="6367" y="2763"/>
                    <a:pt x="6415" y="2602"/>
                  </a:cubicBezTo>
                  <a:cubicBezTo>
                    <a:pt x="6616" y="1971"/>
                    <a:pt x="7154" y="1455"/>
                    <a:pt x="7893" y="1186"/>
                  </a:cubicBezTo>
                  <a:cubicBezTo>
                    <a:pt x="8757" y="871"/>
                    <a:pt x="9654" y="698"/>
                    <a:pt x="10561" y="672"/>
                  </a:cubicBezTo>
                  <a:lnTo>
                    <a:pt x="10961" y="671"/>
                  </a:lnTo>
                  <a:cubicBezTo>
                    <a:pt x="11905" y="690"/>
                    <a:pt x="12837" y="866"/>
                    <a:pt x="13733" y="1196"/>
                  </a:cubicBezTo>
                  <a:cubicBezTo>
                    <a:pt x="14457" y="1462"/>
                    <a:pt x="14986" y="1974"/>
                    <a:pt x="15183" y="2598"/>
                  </a:cubicBezTo>
                  <a:cubicBezTo>
                    <a:pt x="15233" y="2763"/>
                    <a:pt x="15280" y="2931"/>
                    <a:pt x="15320" y="3099"/>
                  </a:cubicBezTo>
                  <a:cubicBezTo>
                    <a:pt x="15452" y="3672"/>
                    <a:pt x="15519" y="4254"/>
                    <a:pt x="15519" y="4830"/>
                  </a:cubicBezTo>
                  <a:cubicBezTo>
                    <a:pt x="15519" y="6247"/>
                    <a:pt x="15125" y="7626"/>
                    <a:pt x="14411" y="8714"/>
                  </a:cubicBezTo>
                  <a:close/>
                  <a:moveTo>
                    <a:pt x="16176" y="2980"/>
                  </a:moveTo>
                  <a:cubicBezTo>
                    <a:pt x="16132" y="2800"/>
                    <a:pt x="16083" y="2622"/>
                    <a:pt x="16029" y="2444"/>
                  </a:cubicBezTo>
                  <a:cubicBezTo>
                    <a:pt x="15769" y="1620"/>
                    <a:pt x="15069" y="945"/>
                    <a:pt x="14109" y="592"/>
                  </a:cubicBezTo>
                  <a:cubicBezTo>
                    <a:pt x="13180" y="250"/>
                    <a:pt x="12214" y="55"/>
                    <a:pt x="11230" y="10"/>
                  </a:cubicBezTo>
                  <a:lnTo>
                    <a:pt x="10837" y="0"/>
                  </a:lnTo>
                  <a:lnTo>
                    <a:pt x="10836" y="0"/>
                  </a:lnTo>
                  <a:lnTo>
                    <a:pt x="10776" y="0"/>
                  </a:lnTo>
                  <a:cubicBezTo>
                    <a:pt x="10776" y="0"/>
                    <a:pt x="10775" y="0"/>
                    <a:pt x="10775" y="0"/>
                  </a:cubicBezTo>
                  <a:lnTo>
                    <a:pt x="10360" y="0"/>
                  </a:lnTo>
                  <a:lnTo>
                    <a:pt x="10360" y="10"/>
                  </a:lnTo>
                  <a:cubicBezTo>
                    <a:pt x="9392" y="55"/>
                    <a:pt x="8438" y="247"/>
                    <a:pt x="7520" y="582"/>
                  </a:cubicBezTo>
                  <a:cubicBezTo>
                    <a:pt x="6544" y="937"/>
                    <a:pt x="5834" y="1616"/>
                    <a:pt x="5569" y="2447"/>
                  </a:cubicBezTo>
                  <a:cubicBezTo>
                    <a:pt x="5517" y="2622"/>
                    <a:pt x="5468" y="2799"/>
                    <a:pt x="5424" y="2981"/>
                  </a:cubicBezTo>
                  <a:cubicBezTo>
                    <a:pt x="5283" y="3582"/>
                    <a:pt x="5211" y="4204"/>
                    <a:pt x="5211" y="4830"/>
                  </a:cubicBezTo>
                  <a:cubicBezTo>
                    <a:pt x="5211" y="6370"/>
                    <a:pt x="5625" y="7817"/>
                    <a:pt x="6409" y="9015"/>
                  </a:cubicBezTo>
                  <a:cubicBezTo>
                    <a:pt x="7469" y="10634"/>
                    <a:pt x="9067" y="11566"/>
                    <a:pt x="10805" y="11571"/>
                  </a:cubicBezTo>
                  <a:lnTo>
                    <a:pt x="10824" y="11571"/>
                  </a:lnTo>
                  <a:lnTo>
                    <a:pt x="10827" y="11571"/>
                  </a:lnTo>
                  <a:cubicBezTo>
                    <a:pt x="12546" y="11558"/>
                    <a:pt x="14135" y="10626"/>
                    <a:pt x="15187" y="9015"/>
                  </a:cubicBezTo>
                  <a:cubicBezTo>
                    <a:pt x="15973" y="7819"/>
                    <a:pt x="16389" y="6372"/>
                    <a:pt x="16389" y="4830"/>
                  </a:cubicBezTo>
                  <a:cubicBezTo>
                    <a:pt x="16389" y="4216"/>
                    <a:pt x="16317" y="3594"/>
                    <a:pt x="16176" y="298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4" name="AutoShape 18"/>
            <p:cNvSpPr>
              <a:spLocks/>
            </p:cNvSpPr>
            <p:nvPr/>
          </p:nvSpPr>
          <p:spPr bwMode="auto">
            <a:xfrm>
              <a:off x="6700231" y="2243365"/>
              <a:ext cx="656424" cy="674058"/>
            </a:xfrm>
            <a:custGeom>
              <a:avLst/>
              <a:gdLst>
                <a:gd name="T0" fmla="*/ 865144 w 19679"/>
                <a:gd name="T1" fmla="*/ 949387 h 19679"/>
                <a:gd name="T2" fmla="*/ 865144 w 19679"/>
                <a:gd name="T3" fmla="*/ 949387 h 19679"/>
                <a:gd name="T4" fmla="*/ 865144 w 19679"/>
                <a:gd name="T5" fmla="*/ 949387 h 19679"/>
                <a:gd name="T6" fmla="*/ 865144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4AEB0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5" name="AutoShape 19"/>
            <p:cNvSpPr>
              <a:spLocks/>
            </p:cNvSpPr>
            <p:nvPr/>
          </p:nvSpPr>
          <p:spPr bwMode="auto">
            <a:xfrm>
              <a:off x="6908411" y="2334265"/>
              <a:ext cx="256550" cy="460710"/>
            </a:xfrm>
            <a:custGeom>
              <a:avLst/>
              <a:gdLst>
                <a:gd name="T0" fmla="*/ 338122 w 21445"/>
                <a:gd name="T1" fmla="*/ 591184 h 21600"/>
                <a:gd name="T2" fmla="*/ 338122 w 21445"/>
                <a:gd name="T3" fmla="*/ 591184 h 21600"/>
                <a:gd name="T4" fmla="*/ 338122 w 21445"/>
                <a:gd name="T5" fmla="*/ 591184 h 21600"/>
                <a:gd name="T6" fmla="*/ 338122 w 21445"/>
                <a:gd name="T7" fmla="*/ 59118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45" h="21600">
                  <a:moveTo>
                    <a:pt x="21373" y="2046"/>
                  </a:moveTo>
                  <a:lnTo>
                    <a:pt x="19060" y="4360"/>
                  </a:lnTo>
                  <a:cubicBezTo>
                    <a:pt x="18959" y="4461"/>
                    <a:pt x="18776" y="4518"/>
                    <a:pt x="18588" y="4518"/>
                  </a:cubicBezTo>
                  <a:cubicBezTo>
                    <a:pt x="18496" y="4518"/>
                    <a:pt x="18402" y="4504"/>
                    <a:pt x="18316" y="4476"/>
                  </a:cubicBezTo>
                  <a:cubicBezTo>
                    <a:pt x="18056" y="4389"/>
                    <a:pt x="17966" y="4196"/>
                    <a:pt x="18117" y="4046"/>
                  </a:cubicBezTo>
                  <a:lnTo>
                    <a:pt x="20429" y="1732"/>
                  </a:lnTo>
                  <a:cubicBezTo>
                    <a:pt x="20579" y="1581"/>
                    <a:pt x="20913" y="1530"/>
                    <a:pt x="21173" y="1616"/>
                  </a:cubicBezTo>
                  <a:cubicBezTo>
                    <a:pt x="21434" y="1703"/>
                    <a:pt x="21523" y="1896"/>
                    <a:pt x="21373" y="2046"/>
                  </a:cubicBezTo>
                  <a:close/>
                  <a:moveTo>
                    <a:pt x="2382" y="4355"/>
                  </a:moveTo>
                  <a:lnTo>
                    <a:pt x="74" y="2046"/>
                  </a:lnTo>
                  <a:cubicBezTo>
                    <a:pt x="-77" y="1896"/>
                    <a:pt x="12" y="1703"/>
                    <a:pt x="273" y="1616"/>
                  </a:cubicBezTo>
                  <a:cubicBezTo>
                    <a:pt x="533" y="1530"/>
                    <a:pt x="867" y="1581"/>
                    <a:pt x="1017" y="1732"/>
                  </a:cubicBezTo>
                  <a:lnTo>
                    <a:pt x="3326" y="4040"/>
                  </a:lnTo>
                  <a:cubicBezTo>
                    <a:pt x="3476" y="4191"/>
                    <a:pt x="3387" y="4383"/>
                    <a:pt x="3126" y="4470"/>
                  </a:cubicBezTo>
                  <a:cubicBezTo>
                    <a:pt x="3041" y="4499"/>
                    <a:pt x="2947" y="4512"/>
                    <a:pt x="2855" y="4512"/>
                  </a:cubicBezTo>
                  <a:cubicBezTo>
                    <a:pt x="2666" y="4512"/>
                    <a:pt x="2483" y="4456"/>
                    <a:pt x="2382" y="4355"/>
                  </a:cubicBezTo>
                  <a:close/>
                  <a:moveTo>
                    <a:pt x="10178" y="2656"/>
                  </a:moveTo>
                  <a:lnTo>
                    <a:pt x="10178" y="315"/>
                  </a:lnTo>
                  <a:cubicBezTo>
                    <a:pt x="10178" y="141"/>
                    <a:pt x="10422" y="0"/>
                    <a:pt x="10723" y="0"/>
                  </a:cubicBezTo>
                  <a:cubicBezTo>
                    <a:pt x="11024" y="0"/>
                    <a:pt x="11268" y="141"/>
                    <a:pt x="11268" y="315"/>
                  </a:cubicBezTo>
                  <a:lnTo>
                    <a:pt x="11268" y="2656"/>
                  </a:lnTo>
                  <a:cubicBezTo>
                    <a:pt x="11268" y="2830"/>
                    <a:pt x="11024" y="2971"/>
                    <a:pt x="10723" y="2971"/>
                  </a:cubicBezTo>
                  <a:cubicBezTo>
                    <a:pt x="10422" y="2971"/>
                    <a:pt x="10178" y="2830"/>
                    <a:pt x="10178" y="2656"/>
                  </a:cubicBezTo>
                  <a:close/>
                  <a:moveTo>
                    <a:pt x="17058" y="12874"/>
                  </a:moveTo>
                  <a:cubicBezTo>
                    <a:pt x="16815" y="13083"/>
                    <a:pt x="16623" y="13249"/>
                    <a:pt x="16499" y="13393"/>
                  </a:cubicBezTo>
                  <a:cubicBezTo>
                    <a:pt x="15257" y="14849"/>
                    <a:pt x="15039" y="16413"/>
                    <a:pt x="15006" y="17077"/>
                  </a:cubicBezTo>
                  <a:lnTo>
                    <a:pt x="11263" y="17077"/>
                  </a:lnTo>
                  <a:lnTo>
                    <a:pt x="11263" y="12935"/>
                  </a:lnTo>
                  <a:cubicBezTo>
                    <a:pt x="12531" y="12789"/>
                    <a:pt x="13489" y="12141"/>
                    <a:pt x="13489" y="11366"/>
                  </a:cubicBezTo>
                  <a:cubicBezTo>
                    <a:pt x="13489" y="11193"/>
                    <a:pt x="13246" y="11052"/>
                    <a:pt x="12945" y="11052"/>
                  </a:cubicBezTo>
                  <a:cubicBezTo>
                    <a:pt x="12644" y="11052"/>
                    <a:pt x="12400" y="11193"/>
                    <a:pt x="12400" y="11366"/>
                  </a:cubicBezTo>
                  <a:cubicBezTo>
                    <a:pt x="12400" y="11902"/>
                    <a:pt x="11646" y="12338"/>
                    <a:pt x="10718" y="12338"/>
                  </a:cubicBezTo>
                  <a:cubicBezTo>
                    <a:pt x="9791" y="12338"/>
                    <a:pt x="9037" y="11902"/>
                    <a:pt x="9037" y="11366"/>
                  </a:cubicBezTo>
                  <a:cubicBezTo>
                    <a:pt x="9037" y="11193"/>
                    <a:pt x="8793" y="11052"/>
                    <a:pt x="8492" y="11052"/>
                  </a:cubicBezTo>
                  <a:cubicBezTo>
                    <a:pt x="8191" y="11052"/>
                    <a:pt x="7947" y="11193"/>
                    <a:pt x="7947" y="11366"/>
                  </a:cubicBezTo>
                  <a:cubicBezTo>
                    <a:pt x="7947" y="12141"/>
                    <a:pt x="8906" y="12789"/>
                    <a:pt x="10174" y="12935"/>
                  </a:cubicBezTo>
                  <a:lnTo>
                    <a:pt x="10174" y="17077"/>
                  </a:lnTo>
                  <a:lnTo>
                    <a:pt x="6426" y="17077"/>
                  </a:lnTo>
                  <a:cubicBezTo>
                    <a:pt x="6393" y="16413"/>
                    <a:pt x="6175" y="14849"/>
                    <a:pt x="4933" y="13393"/>
                  </a:cubicBezTo>
                  <a:cubicBezTo>
                    <a:pt x="4809" y="13249"/>
                    <a:pt x="4617" y="13083"/>
                    <a:pt x="4374" y="12874"/>
                  </a:cubicBezTo>
                  <a:cubicBezTo>
                    <a:pt x="3553" y="12167"/>
                    <a:pt x="2179" y="10984"/>
                    <a:pt x="2460" y="9492"/>
                  </a:cubicBezTo>
                  <a:cubicBezTo>
                    <a:pt x="2855" y="7394"/>
                    <a:pt x="5254" y="4946"/>
                    <a:pt x="10718" y="4946"/>
                  </a:cubicBezTo>
                  <a:cubicBezTo>
                    <a:pt x="16178" y="4946"/>
                    <a:pt x="18576" y="7394"/>
                    <a:pt x="18971" y="9492"/>
                  </a:cubicBezTo>
                  <a:cubicBezTo>
                    <a:pt x="19253" y="10984"/>
                    <a:pt x="17879" y="12167"/>
                    <a:pt x="17058" y="12874"/>
                  </a:cubicBezTo>
                  <a:close/>
                  <a:moveTo>
                    <a:pt x="12378" y="20971"/>
                  </a:moveTo>
                  <a:lnTo>
                    <a:pt x="9070" y="20971"/>
                  </a:lnTo>
                  <a:cubicBezTo>
                    <a:pt x="7737" y="20971"/>
                    <a:pt x="6634" y="20396"/>
                    <a:pt x="6461" y="19653"/>
                  </a:cubicBezTo>
                  <a:lnTo>
                    <a:pt x="14987" y="19653"/>
                  </a:lnTo>
                  <a:cubicBezTo>
                    <a:pt x="14813" y="20396"/>
                    <a:pt x="13711" y="20971"/>
                    <a:pt x="12378" y="20971"/>
                  </a:cubicBezTo>
                  <a:close/>
                  <a:moveTo>
                    <a:pt x="15014" y="17706"/>
                  </a:moveTo>
                  <a:lnTo>
                    <a:pt x="15014" y="19024"/>
                  </a:lnTo>
                  <a:lnTo>
                    <a:pt x="6434" y="19024"/>
                  </a:lnTo>
                  <a:lnTo>
                    <a:pt x="6434" y="17706"/>
                  </a:lnTo>
                  <a:cubicBezTo>
                    <a:pt x="6434" y="17706"/>
                    <a:pt x="15014" y="17706"/>
                    <a:pt x="15014" y="17706"/>
                  </a:cubicBezTo>
                  <a:close/>
                  <a:moveTo>
                    <a:pt x="10714" y="4316"/>
                  </a:moveTo>
                  <a:cubicBezTo>
                    <a:pt x="4533" y="4316"/>
                    <a:pt x="1821" y="7068"/>
                    <a:pt x="1377" y="9424"/>
                  </a:cubicBezTo>
                  <a:cubicBezTo>
                    <a:pt x="1053" y="11144"/>
                    <a:pt x="2566" y="12446"/>
                    <a:pt x="3469" y="13224"/>
                  </a:cubicBezTo>
                  <a:cubicBezTo>
                    <a:pt x="3681" y="13406"/>
                    <a:pt x="3864" y="13564"/>
                    <a:pt x="3956" y="13671"/>
                  </a:cubicBezTo>
                  <a:cubicBezTo>
                    <a:pt x="5429" y="15398"/>
                    <a:pt x="5341" y="17362"/>
                    <a:pt x="5340" y="17381"/>
                  </a:cubicBezTo>
                  <a:lnTo>
                    <a:pt x="5323" y="17706"/>
                  </a:lnTo>
                  <a:lnTo>
                    <a:pt x="5345" y="17706"/>
                  </a:lnTo>
                  <a:lnTo>
                    <a:pt x="5345" y="19449"/>
                  </a:lnTo>
                  <a:cubicBezTo>
                    <a:pt x="5345" y="20635"/>
                    <a:pt x="7016" y="21600"/>
                    <a:pt x="9070" y="21600"/>
                  </a:cubicBezTo>
                  <a:lnTo>
                    <a:pt x="12378" y="21600"/>
                  </a:lnTo>
                  <a:cubicBezTo>
                    <a:pt x="14432" y="21600"/>
                    <a:pt x="16103" y="20635"/>
                    <a:pt x="16103" y="19449"/>
                  </a:cubicBezTo>
                  <a:lnTo>
                    <a:pt x="16103" y="17706"/>
                  </a:lnTo>
                  <a:lnTo>
                    <a:pt x="16109" y="17706"/>
                  </a:lnTo>
                  <a:lnTo>
                    <a:pt x="16103" y="17591"/>
                  </a:lnTo>
                  <a:lnTo>
                    <a:pt x="16103" y="17077"/>
                  </a:lnTo>
                  <a:lnTo>
                    <a:pt x="16098" y="17077"/>
                  </a:lnTo>
                  <a:cubicBezTo>
                    <a:pt x="16135" y="16459"/>
                    <a:pt x="16345" y="14997"/>
                    <a:pt x="17476" y="13671"/>
                  </a:cubicBezTo>
                  <a:cubicBezTo>
                    <a:pt x="17568" y="13564"/>
                    <a:pt x="17751" y="13406"/>
                    <a:pt x="17963" y="13224"/>
                  </a:cubicBezTo>
                  <a:cubicBezTo>
                    <a:pt x="18866" y="12446"/>
                    <a:pt x="20379" y="11144"/>
                    <a:pt x="20054" y="9424"/>
                  </a:cubicBezTo>
                  <a:cubicBezTo>
                    <a:pt x="19611" y="7068"/>
                    <a:pt x="16899" y="4316"/>
                    <a:pt x="10714" y="4316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6" name="AutoShape 25"/>
            <p:cNvSpPr>
              <a:spLocks/>
            </p:cNvSpPr>
            <p:nvPr/>
          </p:nvSpPr>
          <p:spPr bwMode="auto">
            <a:xfrm>
              <a:off x="9386281" y="2300515"/>
              <a:ext cx="656424" cy="674058"/>
            </a:xfrm>
            <a:custGeom>
              <a:avLst/>
              <a:gdLst>
                <a:gd name="T0" fmla="*/ 865143 w 19679"/>
                <a:gd name="T1" fmla="*/ 949387 h 19679"/>
                <a:gd name="T2" fmla="*/ 865143 w 19679"/>
                <a:gd name="T3" fmla="*/ 949387 h 19679"/>
                <a:gd name="T4" fmla="*/ 865143 w 19679"/>
                <a:gd name="T5" fmla="*/ 949387 h 19679"/>
                <a:gd name="T6" fmla="*/ 865143 w 19679"/>
                <a:gd name="T7" fmla="*/ 9493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0EA3A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7" name="AutoShape 26"/>
            <p:cNvSpPr>
              <a:spLocks/>
            </p:cNvSpPr>
            <p:nvPr/>
          </p:nvSpPr>
          <p:spPr bwMode="auto">
            <a:xfrm>
              <a:off x="9588776" y="2462372"/>
              <a:ext cx="252934" cy="354960"/>
            </a:xfrm>
            <a:custGeom>
              <a:avLst/>
              <a:gdLst>
                <a:gd name="T0" fmla="*/ 333375 w 21600"/>
                <a:gd name="T1" fmla="*/ 455490 h 21600"/>
                <a:gd name="T2" fmla="*/ 333375 w 21600"/>
                <a:gd name="T3" fmla="*/ 455490 h 21600"/>
                <a:gd name="T4" fmla="*/ 333375 w 21600"/>
                <a:gd name="T5" fmla="*/ 455490 h 21600"/>
                <a:gd name="T6" fmla="*/ 333375 w 21600"/>
                <a:gd name="T7" fmla="*/ 4554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9262" y="20809"/>
                  </a:moveTo>
                  <a:lnTo>
                    <a:pt x="2338" y="20809"/>
                  </a:lnTo>
                  <a:cubicBezTo>
                    <a:pt x="1644" y="20809"/>
                    <a:pt x="1079" y="20395"/>
                    <a:pt x="1079" y="19886"/>
                  </a:cubicBezTo>
                  <a:cubicBezTo>
                    <a:pt x="1079" y="19223"/>
                    <a:pt x="1397" y="18156"/>
                    <a:pt x="1775" y="17547"/>
                  </a:cubicBezTo>
                  <a:lnTo>
                    <a:pt x="8274" y="8814"/>
                  </a:lnTo>
                  <a:lnTo>
                    <a:pt x="8274" y="3994"/>
                  </a:lnTo>
                  <a:lnTo>
                    <a:pt x="13326" y="3994"/>
                  </a:lnTo>
                  <a:lnTo>
                    <a:pt x="13326" y="8814"/>
                  </a:lnTo>
                  <a:lnTo>
                    <a:pt x="19825" y="17547"/>
                  </a:lnTo>
                  <a:cubicBezTo>
                    <a:pt x="20203" y="18156"/>
                    <a:pt x="20521" y="19223"/>
                    <a:pt x="20521" y="19886"/>
                  </a:cubicBezTo>
                  <a:cubicBezTo>
                    <a:pt x="20521" y="20395"/>
                    <a:pt x="19956" y="20809"/>
                    <a:pt x="19262" y="20809"/>
                  </a:cubicBezTo>
                  <a:close/>
                  <a:moveTo>
                    <a:pt x="6932" y="2807"/>
                  </a:moveTo>
                  <a:lnTo>
                    <a:pt x="6932" y="1187"/>
                  </a:lnTo>
                  <a:cubicBezTo>
                    <a:pt x="6932" y="969"/>
                    <a:pt x="7174" y="791"/>
                    <a:pt x="7472" y="791"/>
                  </a:cubicBezTo>
                  <a:lnTo>
                    <a:pt x="14128" y="791"/>
                  </a:lnTo>
                  <a:cubicBezTo>
                    <a:pt x="14426" y="791"/>
                    <a:pt x="14668" y="969"/>
                    <a:pt x="14668" y="1187"/>
                  </a:cubicBezTo>
                  <a:lnTo>
                    <a:pt x="14668" y="2807"/>
                  </a:lnTo>
                  <a:cubicBezTo>
                    <a:pt x="14668" y="3026"/>
                    <a:pt x="14426" y="3203"/>
                    <a:pt x="14128" y="3203"/>
                  </a:cubicBezTo>
                  <a:lnTo>
                    <a:pt x="7472" y="3203"/>
                  </a:lnTo>
                  <a:cubicBezTo>
                    <a:pt x="7174" y="3203"/>
                    <a:pt x="6932" y="3026"/>
                    <a:pt x="6932" y="2807"/>
                  </a:cubicBezTo>
                  <a:close/>
                  <a:moveTo>
                    <a:pt x="20797" y="17204"/>
                  </a:moveTo>
                  <a:lnTo>
                    <a:pt x="14405" y="8612"/>
                  </a:lnTo>
                  <a:lnTo>
                    <a:pt x="14405" y="3973"/>
                  </a:lnTo>
                  <a:cubicBezTo>
                    <a:pt x="15165" y="3877"/>
                    <a:pt x="15747" y="3392"/>
                    <a:pt x="15747" y="2807"/>
                  </a:cubicBezTo>
                  <a:lnTo>
                    <a:pt x="15747" y="1187"/>
                  </a:lnTo>
                  <a:cubicBezTo>
                    <a:pt x="15747" y="532"/>
                    <a:pt x="15021" y="0"/>
                    <a:pt x="14128" y="0"/>
                  </a:cubicBezTo>
                  <a:lnTo>
                    <a:pt x="7472" y="0"/>
                  </a:lnTo>
                  <a:cubicBezTo>
                    <a:pt x="6579" y="0"/>
                    <a:pt x="5853" y="532"/>
                    <a:pt x="5853" y="1187"/>
                  </a:cubicBezTo>
                  <a:lnTo>
                    <a:pt x="5853" y="2807"/>
                  </a:lnTo>
                  <a:cubicBezTo>
                    <a:pt x="5853" y="3392"/>
                    <a:pt x="6435" y="3877"/>
                    <a:pt x="7195" y="3973"/>
                  </a:cubicBezTo>
                  <a:lnTo>
                    <a:pt x="7195" y="8612"/>
                  </a:lnTo>
                  <a:lnTo>
                    <a:pt x="819" y="17180"/>
                  </a:lnTo>
                  <a:lnTo>
                    <a:pt x="803" y="17204"/>
                  </a:lnTo>
                  <a:cubicBezTo>
                    <a:pt x="353" y="17920"/>
                    <a:pt x="0" y="19098"/>
                    <a:pt x="0" y="19886"/>
                  </a:cubicBezTo>
                  <a:cubicBezTo>
                    <a:pt x="0" y="20831"/>
                    <a:pt x="1049" y="21600"/>
                    <a:pt x="2338" y="21600"/>
                  </a:cubicBezTo>
                  <a:lnTo>
                    <a:pt x="19262" y="21600"/>
                  </a:lnTo>
                  <a:cubicBezTo>
                    <a:pt x="20551" y="21600"/>
                    <a:pt x="21600" y="20831"/>
                    <a:pt x="21600" y="19886"/>
                  </a:cubicBezTo>
                  <a:cubicBezTo>
                    <a:pt x="21600" y="19098"/>
                    <a:pt x="21247" y="17920"/>
                    <a:pt x="20797" y="17204"/>
                  </a:cubicBezTo>
                  <a:close/>
                  <a:moveTo>
                    <a:pt x="9870" y="16630"/>
                  </a:moveTo>
                  <a:cubicBezTo>
                    <a:pt x="9655" y="16630"/>
                    <a:pt x="9480" y="16501"/>
                    <a:pt x="9480" y="16344"/>
                  </a:cubicBezTo>
                  <a:cubicBezTo>
                    <a:pt x="9480" y="16186"/>
                    <a:pt x="9655" y="16058"/>
                    <a:pt x="9870" y="16058"/>
                  </a:cubicBezTo>
                  <a:cubicBezTo>
                    <a:pt x="10085" y="16058"/>
                    <a:pt x="10260" y="16186"/>
                    <a:pt x="10260" y="16344"/>
                  </a:cubicBezTo>
                  <a:cubicBezTo>
                    <a:pt x="10260" y="16501"/>
                    <a:pt x="10085" y="16630"/>
                    <a:pt x="9870" y="16630"/>
                  </a:cubicBezTo>
                  <a:close/>
                  <a:moveTo>
                    <a:pt x="9870" y="15267"/>
                  </a:moveTo>
                  <a:cubicBezTo>
                    <a:pt x="9060" y="15267"/>
                    <a:pt x="8401" y="15750"/>
                    <a:pt x="8401" y="16344"/>
                  </a:cubicBezTo>
                  <a:cubicBezTo>
                    <a:pt x="8401" y="16938"/>
                    <a:pt x="9060" y="17421"/>
                    <a:pt x="9870" y="17421"/>
                  </a:cubicBezTo>
                  <a:cubicBezTo>
                    <a:pt x="10680" y="17421"/>
                    <a:pt x="11340" y="16938"/>
                    <a:pt x="11340" y="16344"/>
                  </a:cubicBezTo>
                  <a:cubicBezTo>
                    <a:pt x="11340" y="15750"/>
                    <a:pt x="10680" y="15267"/>
                    <a:pt x="9870" y="15267"/>
                  </a:cubicBezTo>
                  <a:close/>
                  <a:moveTo>
                    <a:pt x="14585" y="18402"/>
                  </a:moveTo>
                  <a:cubicBezTo>
                    <a:pt x="13891" y="18402"/>
                    <a:pt x="13326" y="17988"/>
                    <a:pt x="13326" y="17479"/>
                  </a:cubicBezTo>
                  <a:cubicBezTo>
                    <a:pt x="13326" y="16970"/>
                    <a:pt x="13891" y="16556"/>
                    <a:pt x="14585" y="16556"/>
                  </a:cubicBezTo>
                  <a:cubicBezTo>
                    <a:pt x="15279" y="16556"/>
                    <a:pt x="15844" y="16970"/>
                    <a:pt x="15844" y="17479"/>
                  </a:cubicBezTo>
                  <a:cubicBezTo>
                    <a:pt x="15844" y="17988"/>
                    <a:pt x="15279" y="18402"/>
                    <a:pt x="14585" y="18402"/>
                  </a:cubicBezTo>
                  <a:close/>
                  <a:moveTo>
                    <a:pt x="14585" y="15765"/>
                  </a:moveTo>
                  <a:cubicBezTo>
                    <a:pt x="13296" y="15765"/>
                    <a:pt x="12247" y="16534"/>
                    <a:pt x="12247" y="17479"/>
                  </a:cubicBezTo>
                  <a:cubicBezTo>
                    <a:pt x="12247" y="18424"/>
                    <a:pt x="13296" y="19193"/>
                    <a:pt x="14585" y="19193"/>
                  </a:cubicBezTo>
                  <a:cubicBezTo>
                    <a:pt x="15874" y="19193"/>
                    <a:pt x="16923" y="18424"/>
                    <a:pt x="16923" y="17479"/>
                  </a:cubicBezTo>
                  <a:cubicBezTo>
                    <a:pt x="16923" y="16534"/>
                    <a:pt x="15874" y="15765"/>
                    <a:pt x="14585" y="15765"/>
                  </a:cubicBezTo>
                  <a:close/>
                  <a:moveTo>
                    <a:pt x="12426" y="14106"/>
                  </a:moveTo>
                  <a:cubicBezTo>
                    <a:pt x="11732" y="14106"/>
                    <a:pt x="11167" y="13692"/>
                    <a:pt x="11167" y="13183"/>
                  </a:cubicBezTo>
                  <a:cubicBezTo>
                    <a:pt x="11167" y="12674"/>
                    <a:pt x="11732" y="12260"/>
                    <a:pt x="12426" y="12260"/>
                  </a:cubicBezTo>
                  <a:cubicBezTo>
                    <a:pt x="13121" y="12260"/>
                    <a:pt x="13685" y="12674"/>
                    <a:pt x="13685" y="13183"/>
                  </a:cubicBezTo>
                  <a:cubicBezTo>
                    <a:pt x="13685" y="13692"/>
                    <a:pt x="13121" y="14106"/>
                    <a:pt x="12426" y="14106"/>
                  </a:cubicBezTo>
                  <a:close/>
                  <a:moveTo>
                    <a:pt x="12426" y="11469"/>
                  </a:moveTo>
                  <a:cubicBezTo>
                    <a:pt x="11137" y="11469"/>
                    <a:pt x="10088" y="12238"/>
                    <a:pt x="10088" y="13183"/>
                  </a:cubicBezTo>
                  <a:cubicBezTo>
                    <a:pt x="10088" y="14128"/>
                    <a:pt x="11137" y="14897"/>
                    <a:pt x="12426" y="14897"/>
                  </a:cubicBezTo>
                  <a:cubicBezTo>
                    <a:pt x="13716" y="14897"/>
                    <a:pt x="14765" y="14128"/>
                    <a:pt x="14765" y="13183"/>
                  </a:cubicBezTo>
                  <a:cubicBezTo>
                    <a:pt x="14765" y="12238"/>
                    <a:pt x="13716" y="11469"/>
                    <a:pt x="12426" y="11469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s-ES" sz="1266">
                <a:cs typeface="+mn-ea"/>
                <a:sym typeface="+mn-lt"/>
              </a:endParaRPr>
            </a:p>
          </p:txBody>
        </p:sp>
        <p:sp>
          <p:nvSpPr>
            <p:cNvPr id="48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6151368" y="3141064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49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8828117" y="3141064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50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6151368" y="5026455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  <p:sp>
          <p:nvSpPr>
            <p:cNvPr id="51" name="Text Placeholder 32">
              <a:extLst>
                <a:ext uri="{FF2B5EF4-FFF2-40B4-BE49-F238E27FC236}">
                  <a16:creationId xmlns:a16="http://schemas.microsoft.com/office/drawing/2014/main" id="{BD9997BD-FF24-4177-9E39-E04957E90C43}"/>
                </a:ext>
              </a:extLst>
            </p:cNvPr>
            <p:cNvSpPr txBox="1">
              <a:spLocks/>
            </p:cNvSpPr>
            <p:nvPr/>
          </p:nvSpPr>
          <p:spPr>
            <a:xfrm>
              <a:off x="8828117" y="5026455"/>
              <a:ext cx="2027186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200" dirty="0">
                  <a:latin typeface="+mn-lt"/>
                  <a:cs typeface="+mn-ea"/>
                  <a:sym typeface="+mn-lt"/>
                </a:rPr>
                <a:t>Lemon drops oat cake oat cake sugar plum. Jelly beans macaroon i love topping danish cake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4619147"/>
      </p:ext>
    </p:extLst>
  </p:cSld>
  <p:clrMapOvr>
    <a:masterClrMapping/>
  </p:clrMapOvr>
  <p:transition spd="slow" advClick="0" advTm="0">
    <p:randomBar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DEE30B03-A836-47CD-9C7E-26476C46F07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CqiiUvs4mgQiQQAADASAAAdAAAAdW5pdmVyc2FsL2NvbW1vbl9tZXNzYWdlcy5sbmetWN1u2zYUvi/QdyAEFNiAzW0HtCiGxIEsMTYRWXIlOU42DAIjMTYRSkz149a72qvsZm+wq13sXXYz7C12SMlJnLaQZAeIDZPK+c7vdw6po5NPqUBrlhdcZsfG68ErA7EslgnPlsfGPDz9/p2BipJmCRUyY8dGJg10Mnz+7EjQbFnRJYPfz58hdJSyooBlMVSr+zXiybExG0WWN52Z7mXkeGMvGpGxMbRkekuzDXLkUn7zw9t3n16/efvt0ctGrgtMMDUdZxcIaaQ3rzoAuaHvORGgYSdy8UVoDNV3PzlvHjrExcaw+dFPeubjc2Oovlvl5r6P3TAKHGLjiASR64U6Fg4OsW0ML2WFVnTNUCnRmrOPqFwxyGPJc4YKwRP9IJawkVWsTZntTU3iRj4OQp9YIfFcYxjIPN98p2FpVa5kDuoKlPCCXgmWaJ1QMfr5bc4KUE1LqCgEf+WKw3/KlPJs0KraNxfEHUeh5zlBhF17u2MMcZYgO6dKTU8U3wywDwA5LVi+h2ykq0yLI1OIfggTMp448AmVCRO+XAn4lH3tmGHIwYxlbVJQI9iH6gqChefbKmigClF0S4vio8yTnfp4mKg2YOJaHpSgFT4ADxXGFhhyzKFv5DmLyzawKQ4Cc4yjkXcBhQy88/pIeGdAt7M+Epc4AIrgoE3GNc/J2FQFryi2rf8tv2KqyllsEI1jkFPhW3NZFbCjQgos0EwrBv3UBPj9HNJGTOcrNK5RIbp6teRrBnbkCctbFUFnsbCtquj9nPwUnZrEwXYEZWV7iyjULU9pTOkGZbJENFnTLGboisW0glrfwLOEJ/qZyrPW/6HivyJaNl3lRdOQXBtfvDjQHhI60EgXNM86UPwR1E47/IKHVQHulSVLb8s2L1Tsm0gMnsSKQ/1ShPuqU13ycqBHj/Tv6U5gYdf0ifc0VVjwtBL1hDm4Fu8s61tErUbsF/gde7ol/6ktCeo5MiLQnEdcdpfAcHJQsxKGveguRdxTUDSrxxHMK5Jd99Dpeg2AK9G+GOcQqh0TziGEPeQXeBSQUPGCXRW8bD1iaXLVCfpyamM40wpWsntuX7FrCac5wei6PmnBxNWZHuyhrBeJHxwEd8Zqg+KCQcu6+MAkwVPwP+mAOZ/ibQTrYbgTiYWsRKLJL/iNHoiQmyplnx8xr3OZ6l1Bi23x1wP55BArauf8Wumsx1Hpjr+d8/uAvvtnOcCmb00iy3QtrC5FiuuioxBQSIXCCYPIMUdKHLiU0jJewcHjWlZZ0hGovtfY+NQEsMbngNE8Xv3z2x8dMR5ZUu+iZvfHXiDQGFQXxXdgP7uyZMUvbSChOdqV04suUs09cCv3799//ff7n62CBIrwSa5btJ5MqUxha9CuF2q8yZkZhqY1mQINAl31ssrhlNsHYWr6Z9AK9YXFGE5pfgN9NJRS9ELRkVb1V/bTfn8Tr0rBM9ZH9rBJpBwOySwybVu/lgDuCR7f1CM3gctX3LyfEHLZGcyamC602Ud4LOFlT0A92bZNCHher+9Zvv580N2tCv1u5+jlg1c9/wNQSwMEFAACAAgAKqKJS03wALexAwAAOQ8AACcAAAB1bml2ZXJzYWwvZmxhc2hfcHVibGlzaGluZ19zZXR0aW5ncy54bWzlV19vGjkQf+dTWHvqY9kkTZo0WoiqBFRUAlzY3rVPkVkPrBuvvV3bUPp0n+Y+2H2SG6+BwEHbpT2qShWKwOOZ3/yfiaOrj5kgUyg0V7IRHNePAgIyUYzLSSN4E7efXgREGyoZFUpCI5AqIFfNWpTbkeA6HYIxyKoJwkh9mZtGkBqTX4bhbDarc50X7lYJaxBf1xOVhXkBGqSBIswFneOXmeeggwVCBQD8y5RciDVrNUIij3SrmBVAOEPLJXdOUdEWVKdB6NlGNHmYFMpKdq2EKkgxGTWC39on7rPk8VA3PAPpYqKbSHRkc0kZ484KKob8E5AU+CRFc89PAzLjzKSN4OTUoSB3uI1SYnvXqUO5VhgDaRbwGRjKqKH+6PUZ+Gj0kuBJbC5pxpMYb4jzvxHcxPfDbuemdd/rx63h/av4tutt2EMobr2N9xCKO3G3VYn/1btB667b6b2+j/v9btwZPEphiDY8jMLNEEQYKmWLBFYRiExqs5GkXGDR/ScuGgyWraDFBGLV5piVMRUaAvI+h8nvlgpu5ljdR1jdDwD5S51DYu5cHhqBKSwEj3AeEA3D5KxyfPZilePziw3XQ6/90a2dVkbUGJqkWA1IK02LwnXSkm2s5IZr7kxGSrCVQ5CNgPVoBms1Pnzgso2cxwEZYxIEuvqy4FQEhBt0PVkJazvShpuyl9rrnASxsOmB3A63QpGktNAbEV9F3VVy0vxTWcHIXFki+AMQowjmzmb4KwWyXvJkXKispGJTGqIFR41TDjNgVz6QHvBzit6hisyiJE6AXIDxGj5Y/omMYKwKxAU6xXmBdK49fn0v4Jxq/QhKlzY+8YXf6d203j5xDlI2pTLZExwTDlluDoJP50Qqs5TDcCTUaiiTwjgr76r4Vv/2NGieWeHT/H8nYw36gCk5jJZ9EvNVCyqrTem0bETXXCU0tiDHlHhMvEhwXHBpoSpgQiVRUswJTXAka9fWU66sRopvYA+tv91CL0+4LE8THG2osWBQVII8Oj55dnr2/PzixWU9/Oevv59+UWixrAaCOnV+W11/dr19ReoLS25Ltq2KzNUc29K6exMvFsz2CI5Ctxp2b4pyof2Mi6L/JsY4tarkc3DX+qMKXw8DVqnkWsNKcP0qXP3XVbju/BIcrC3ASibg0Jz4IYBjU/CMY7kcrAV+SEF+178uvpoPU5A/b8i+p4d/lYj50+r9sPFgiMKdby13k3HJM4yj2zerB1rz7PQInyA7r2o1RNt87jZr/wJQSwMEFAACAAgAKqKJSzgBcUK0AgAAVAoAACEAAAB1bml2ZXJzYWwvZmxhc2hfc2tpbl9zZXR0aW5ncy54bWyVVm1v2jAQ/r5fgdh30nUvbJKL1FImVWJrtVZ8d5IjsXDsyHbo+PfzK3EggQyrEn7ueXzn891RJHeELT5MJijjlItXUIqwQhokYBOS303TRinOZhlnCpiaMS4qTKeLjz/tByWWeU3F9yDGarY4g9bN3H7GSLyPr3OzhgQZr2rMDmte8FmKs10heMPyq6GVhxoEJWynmTc/5svVoANKpHpSUHViWn03a5ykFiAlmJC+rcy6qqI4BRo83djPSE3r6vLtT2R7IomysvtPZg3JalzASZJvzRrmM316VzA367JAwV+lqZ9vzRqkUnwA0T388YtZgwpeN/X/1EgteGES2tVcfsSjhnKc6/YzUd2YdVVgLmQcXX0Fnx5718eI5L/GfY9MuwpOX0xeTwaCefSUwkKJBlASds4mS/7+3CjdH8EeIy3nRcf8ghsZs1qs5f2Bd8LyiOSBlrHhtKlg6cKNiF285S+XD3ZSLLaYSs89YlGAAvYejCJswZb5W2f1jBmBLfOVkhyeGT2c0U8tThNe+AH7t7ycfG0FhvU25CvsgtV4Wpu+lZFrDwROxXNYSBPOG6nAvBpKLOZCSs5iQgzvSYEV4eyX4aUHexmJkhODL7T+skKKKAp91WZj1DM6fi+77xajt3ar0f0mtJdz+4nSI/xuipXCWVnp3yQ5nXid7hGdmGnSrzBDUtNBPLEtjzTW95CowmIH4o1zOtYN4wrk2OO5a60hOkqiHKCkP8vIH9KXftZUKYiVfjUCoWy6mOOVpCip/lMbAu+QdwUDRqdUpT6OYXKsygjwJQBYZOWxANzOmaqGKkJhD6H1I8DeeOhqSOoiHaq3e7WGrYorziOjStJPirZUYl7X0CPY6Lj6Fc4youwVTqW9WqfzwxCOju7M5TDOTPXFJAf4auocre3nSdSg+W/yH1BLAwQUAAIACAAqoolLOD/HHIQDAABKDgAAJgAAAHVuaXZlcnNhbC9odG1sX3B1Ymxpc2hpbmdfc2V0dGluZ3MueG1s3Vdfb9MwEH/vp7CCeKTZxmBjSjuhLdUqylrW8O9pcuNrY+bYIbZbyhOfhg/GJ+Ect91Kx0gRQwhVU5fz3e/ufnfnS6PjT7kgUyg1V7IV7DZ3AgIyVYzLSSt4nXQeHQZEGyoZFUpCK5AqIMftRlTYkeA6G4IxqKoJwkh9VJhWkBlTHIXhbDZrcl2U7lQJaxBfN1OVh0UJGqSBMiwEneOXmReggwVCDQD8y5VcmLUbDUIij/RSMSuAcIaRS+6SouLM5CIIvdaIpleTUlnJTpRQJSkno1bwoLPnPksdj3TKc5COEt1GoRObI8oYd0FQMeSfgWTAJxlGe7AfkBlnJmsFe/sOBbXDTZQK22dOHcqJQgqkWcDnYCijhvpH78/AJ6OXAi9ic0lzniZ4Qlz6reA0uRz2uqfx5Xk/iYeXZ8nLno9hC6MkfpdsYZR0k15cS//s/SC+6HXPX1wm/X4v6Q6urZCitQyjcJ2CCKlStkxhxUBkMpuPJOUCe+4HXjQY7FpBywkkqsOxKmMqNATkQwGTV5YKbubY3DvY3FcAxXNdQGouXB1agSktBNdwHhADw+Ksavzk2arGB4drqYfe+3Vat0YZUWNommE3oKwKLQpvipZqYyXXUnPPZKQEWyU0RpYF5vK85FQEhBvMLV2dGseA6XCB/Dvb3eZYmo3k0oyWeo3DFY+uN9P2W2UFI3NlieBXQIwiWA2b438ZkJtNTMalyiupoNoQLTgDMuUwA3bsqfGAP3P0Hl3kFi1xpAsBxnv4aPlnMoKxKhEX6BQvAJRz7fGbWwEXVOtrULqM8aFv5e75afzuoUuQsimV6ZbgWELIC3Mv+HROpDJLO6QjpVZDVRTGWXVWJ7fm75dB89wKX+Y/XYwb0PdYkvvxsk1hfhlBbbcZnVaD6IargsYR5FgSj4kHKY47lxbqAqZUEiXFnNAUL1ntxnrKldUo8QPsofXvR+jtCZfV0wT3MXosGZS1IHd29x7vP3l6cPjsqBl++/L10Z1Gi/UzENS58/vn5KcL6xdWd6ytDduOKnPXc2zD6+27dbEyNq/gKHQX9u13f7Wi/s7V33+dYOZxnQoNLuI3dfTOkYJaTRQPa8H162j1X9TRuvBrbXBjpdUKAa/BiR9rvAgFzzk2wL019V9psbtfL3wD/qEW+3dJuHPO/lsO/NPqPXztxTsKb/3N0kD5+u+/duM7UEsDBBQAAgAIACqiiUvQmuqLlwEAAB4GAAAfAAAAdW5pdmVyc2FsL2h0bWxfc2tpbl9zZXR0aW5ncy5qc42UTU8CMRCG7/yKTb0agviBejOCiQkHE7kZD2UZlg3dtmnLChL+uzsFYdudFTuX7Ztn3+lMM912kmqxlCWPydZ/+/1buPcaoObMCi5DXbToBerMinwGk7wAkUtgEVL+/nqUdyeCMmbSm04372hra35MEbQmNENoltBKQvsitDVqcy5sXfwOCjsUtS+o1uXpyjklu6mSDqTrSmUK7hl28eJXvb4IViWYM+icpxCYDvxqI0+OtwOMOpeqQnO5GatMdac8XWZGreSsLf9io8FU973cA72HwfMosBO5da8Oijjx6B6jndQGrIVD3rsRBgkLPgVR8+359QcaGDcLiugyt7n7pZ+uMOq05hk0u9THCDFZeTW4AUaTc7B2e+K6jxEQgm/ANKyGNxgBqPRK/+MCtVEZdqSBNnt+RIXis1xmh9Q9DJLDw6JtW/dOhfrjD1kwQioaoQUxkUXbu0FNfTy5jpxcG6UdU78KSpSUqChRU2J5FIPzuPglwf1HwrhzPF0U1QNRvY1VJ7hZgpkoJaoCPs8dNc7V2f0AUEsDBBQAAgAIACqiiUs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CqiiUvZnKM3dAAAAHQAAAAcAAAAdW5pdmVyc2FsL2xvY2FsX3NldHRpbmdzLnhtbLOxr8jNUShLLSrOzM+zVTLUM1BSSM1Lzk/JzEu3VQoNcdO1UFIoLknMS0nMyc9LtVXKy1dSsLfjssnJT07MCU4tKQEqLFYoyEmsTC0KSc0FMkpS/RJzgSpfzJj4or/9acfsZy39zyatfTZl39OZK5T07bgA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CqiiUtfiFvqaggAAJEgAAApAAAAdW5pdmVyc2FsL3NraW5fY3VzdG9taXphdGlvbl9zZXR0aW5ncy54bWy1Wktv48gRvudXNBQskACB9aBeDjQK+GjZxMiUVqTtmQSBQIltiTDJVsiWZrzQIYcFNrdFghwS5JRLkEuOOQVI/kuAnWz+RaqbpEXKkkzaE3FsDKvrq6quVz/kXnTvBuo6YtR3v7KZSwOTMOYGi6j/A4R6c+rRcBySiLCouqPcuoFDP+jBHeU0oEbMDhw7dFQ+GvVraCA+qNuRu1oX3ppKs4E6TdzAXaThlgpj55J2LqkwpjXqaq+6JyKWG5I5Cdhhqb1qbvQpQA8iEjI9cMjHvpTnzg7lZ3AR2o4LfFG/3eTPNtW61Zr8Qc16q9PC24YsSVIbqS2trtW2nc55R64jXGu2atJW6TakhoTqrVb9vL2tdxotCd4G522Q0sTnbdTsNJsNbdvADUAjWVa0hrrtSOf1ugzacPdc3Q4GSqdWQ/V6XWpq21ZbGig1BNwSyJClLnegpEmK1N7KilzvSmigDpRBc4s13FZbqNvA7Vpt21QUqVbbOXc3u6y7dtTC00nd+YzAgyE4OMpzq3oguXrzdRgCs0X8lWczggLbJ28q3//ht99/+813v/nTp6+//fS7v336/T+/++NfK0mKinROAalleWpMBDIX1z8orVcVYymjsC1bHFk6cp03ldmaMRqczWnAwOCzgIa+7VX6P4zzJ5ldESTdkLAM7s6ek526jvgUhSW6IKfhOQWaU39lBw9DuqBnM3t+vwjpOnAKmbl8WJHQc4N74K6dd1R8UpHnRkxnxM/Zh7v8KQ5bQc+KCDevjflTCOnZM+KlGmviUwK3U/m8R/agGzdymYDKdf6cgq7sBdkLQIM/pzEBaMmDOvx5HsTIRwbsEm8Bp3V49gMJ80rilnkSRVfrVdl8WoV0wZ2dxz0f6EecR6EDBQtuYY0/hUB8glxhoSglbhPz1/YYk9f9XtLzQQsEN9tcEpIQOVam6uhqLBvvp8PRxWiq6BeVvhpXJeJl+aNGu/ux3mr/uFdNcAUlmVfycJiXhYSwVq2YLMOajIZTEIiHUwO/syp9/rs0dHRtDXUDV/rJf0oLGE/wTaXPfxeBXk8m2LCm5lDX8FQ3p8bIEn4ZYgtrlf57ukZLe0MQo2jjkg+ILQmC9uyGBEWe64gB3rLdYE0K6NNGV7JuTCfYtCa6aukjo9I3aRg+/ERIttdsCcmztCPkuJE984gj1EKKiHHeXkC72KMh+MeWLnBS33aDsyLaJ/KtblxMrdFoaE6xoaWUSh8HDtJCm2sqL2gim3gCMkIb1vKXwaci+4QEJHteaSGX+sXlEH4sbsilu1h68MNeYM0YQ0jGJCgAhMTBE8g607wdTTTuQ1CIbLSyo+gDDZ1c0mRDV0C2bqgjSE3Vysi3uJhUNgTeDeaQOmTOCsi7wqYpX+CpMnoHOQ61OSoJGr2FknxbEvQem1BD2CwAM+Qb/ULmFcHLMC2QtAbnNs937wHZ8znguDc3Ll1HQOEehjIR1RidldZk4i+vIZC6PDxS7bFgcLZ4W7gbAqaEDixzBXRBG1KxxrPry2v959OBrA+xNoV000a3U0t0Sa7Utx9QQBmynY0dzAmakbm9hkp4gDHHdcQYj7ww4Vdr9ytks6T/fJG0LkPD7754gUm5hnfAMtgxgzLYpqzYc9q525IZvNAQnutHrSjigBebYKrYkCf66POEKHL9tRd36c8RqEfjygbrWTte76/iYfs/GGPGLVjRoaMpLi0FwrAS8yUHFk+vFFA3BqBuHPdzaPj8lFpKgDFKZBgUvULMDXguZ8gNeLSciFusmLoFm61bMuOnjwJgUatx1A7Hm58RPQKH9MdSnZE7Cvslj9ibeCMDa5cIf5EoZ7ZKuaXF0q0hGG6AzEWcVCDVc31+hiom9voKp66IV4PcfG7p2nNEdXvuvVgRwM9rnzzdh92F1BdUz47SvI4XpZ+90pB4ipNY77jcBuKxQAvHKlOfr4qYieWJejlVZUPF/ETB69krjoPq4D4ZWuZ0KCtcApSJb7P5ElbhO37OKy4rPhFoeCCDvGTyJrHD+fLfv/5LcTF79sRUlFB/WlYOFD/vmvhR3i8Mykj0ywJyLFnJQ8VLQWByoEqh//nXP/77578XweqQn5/lxGLHq5JPfX7DVUg1VEASRdmyZPXyCorEFDVB1yFsBUsKuZInb6Hvia1+pX9lh/fQNy1KvbKChON5arLSNuxOuGvmuQEpCX/1QsQnb+njqaxp4ugPJeq58/t49XXg/JLc8iGPLsrIUy9lA5rznkjiuKy8TLG2pU0LOkL8vusHm4NL3SNhd5/i2dDCWe56JmAh9cb8YuvpTS4w8Hs4SOM+C/mJPn3LckRL+iGJXcKVpexzjsGEMd8qZnh3tH3uCS8dJ8OaEPb5bqgHi4IaTybDnqfvo1RVEde+/TvbixLEI+2J4XDGSoYylu+I+/wG+cie8GeI+/wmX1BGcKh7AtofySLTqzjFDrP0IoEDHhKIFpXwpG95Hm7BkF/JRhmTEkKe06cO6Yt10XJ9ktQyp2UNrh6xuBc8bl2uOGb2IKYd8a8ccgO73K2eTt4ec5lHjme2mAfUXzb64v1Q+ic8h/I//upg3xkxFbGHFXlTgUOIPV/yNh9VUCLjTYW7M/5+5hhulTYz3ssySGHNaagvmrno5aVUBryFl1NF41I/DepVn/ipVz0VoV4i9ngAg7U/IyGGHHBJmpx5WpZ7md6C3YjNaB52ZDCLZ0sQHcDpKMVkCLm0Ehuqx6SK37IMsK1krkc2JG1UGULGN6en34ugOE7ntsyG5I5lszuhlC6CpNPtUjHLnR84ChOnsYO4eKRk0TF7FonpH+hW6dKTUXZgNUrbNM/3LGtMyGXuAWXAeywAvWp2lYUu9eRb1n0aQEHe0b86+B9QSwMEFAACAAgAK6KJS97c6LA+EQAAlyEAABcAAAB1bml2ZXJzYWwvdW5pdmVyc2FsLnBuZ+1afViS996nU1utltZaR5cvrHU2t1qamlK+rjRdW2ZqaaVIxdQlCZECviGdWmUluj01tUiYuXwXjpmiNwqtNlmBupIXEwEXJQoC0ztU3uS5tbWzPee5nv+f6/IPLu7fh/v63d/Xz/fzuy8u7tsbuXL5uuUwGGzl7k/DY2GwxQQY7G+/LHsdQhC1hx5AX4syYyN3wpi9rmPQYknajqgdMFhzyQrr0deg9RsnPz2UCYO9lTX3WaRIhWfDYOs/3h2+Y392sk4edflEWgf/V9s1K6wAVnNmMf69axdHP33ttV3vhy9967X1Hy4hvB0Tjn8rfMvibz9ctvqNwsIH/1i3ak/qo5mdjEy2+kHO1BVOvbaVZMOgHJOySE2t6cbDB1rTbfX10wUnfalsRa52pFWazMl5/m0Ctss6KYAMCjpW9aheWi8bmdgrsj33ohx3glwZvr2fR8W7EHCdExGBG6C7yuoC9P4aRYFFR5zz1DPROHTWvCcVsRoGOy2ID54edqTMhAW+Wn1Hg+755PWYpTDYqj2iRVAU1kBRgv0Q7gbBWxbgBXgBXoAX4AV4AV6AF+AFeAFegBfgBfj/HexutRkoPGj97pXaxTDYsg80EHrmYgB0Ej5y0wGCy/8vmLhP1GUaoSH6Qu3WHt++oExQFBctz9fEMY45tvalK8UhjeQnOlXmp+1ydzF3Eax9K9iRSFJcvVlgn7wPnz3JAjnX2aXvCEjSCgjKpCv1bgQWb9bcow6Z7pgqS6G0emEYRIv56ls4tmUQAZ3jR8QJqK6HiGiNldnWJBs51JNJ7Ylhj3nKeKyuKn2Hmo6h7HBIsNyRSWuu5nIqMErr8NLQdnFUInnEl9Ex9+JAQTB5UUwCGoti07K5Nh2OhwlQgxylTV9Btl9hWJ9VHgd1sWBPfyqBRjXNmqW8kK0ZSVytDhgLOXWJMOSnLOO+uNUky2k0HXgadyPJ1YztVC7OviG6PFizrTupHkfWJuqIfel07BPMPrauTtk+EKhhNpfDWwdr5NyQWyKZztVSvbdYCdKnh+gfkvoTooMmfuR4NrzbKNj07kOLYporY2nzb0TqLJc6BtVw+wxf+QZneQ0+8apj/vBil7OdpQ2s1hM9iGqx7ebOumqqQZ0SKCc/e1s74I/KwCAp8jKMuXOo7obFbRbQI+kiq/td1ffJwznmsRqZ6ke/sTayZHNmlMY/5PnlnLxI5PTn+E4sihHL7n1bPuVav/eM9hnAlew+hehrPPNd4K9MUurImjGAiWSWqMQFjMV1ilv1XzcYpL/VnWbJ6rmsVXD2k8J73ig5vDuQvXY3yEk3kA15si2u/vJIB2Rkxv2ZAll+a49qNp9ZyykhzZByEArDoqC9mgqLfuZkBpDBIAiSaEATJyP0q1rOqrkIYSs+AnTbRTPlg8zV8TFbGOW4pxWAJY79IFd2wCqS+rVpLROeh89JC+svVXlHvzN9YXm1Eck258gyOFCKRgM0FoCh8FMWcky34wLVnNiwpqrEaSH0UE8NrglA3/fTtFGgEGRoyin1PNYagtNNqFpETb672MH8dR4D8juHutb48OIe133tbHgdXyDPQNzErrxhLlhZ5TMC7yYQQeXaKJp+A5+Jlpr0Zlvxo2D3vsrE6cbEEVeA0Aek9FYmIk7aNFXZUispqwELFwIpzBjymy2yWfJFYMUjnTZOI7l2U0ZHU9eMYwdPBNfRxRfzo5yyphs4OvcUEUGKCpfrX+0EbZvaPwMVhbSXdxkrv2vkjFCcv+/XnT3EFrbW29sqZUstq/7ThcqQWPZx+nLAnFitx9VtY5mXPXd9DCpF4ueqDaUpszTgUE9oCPdgt5IjTlEB5zMocWxdyKnxAGKFISZSTuKCFbQyVIFpJJpi7v9hfX9THhQwBzmQJveRb/tg9DM2dhjomnl6WTcxfJ1gOQr92JOcO3aLGDqu+SZcjuBOUGmM2Rc17AKrCq6kO/f1ayeNu/Efx4Glzfk11dJJlcWUe967iwuXJnh40EauUfRCgdtLH8BV2gHCoDdUARLPmITpy1H2/fnn7s0s3Xje+AUNrLUl4X2xNGBzRPuBrWJd7KPge3nhyWS3CV+vOKkvP/acqFO4Lr6Fo99wobFKX2axepZs1HDNYpbCauqjzPIiLRR+Jf8eVt6CvcY5YUamZ5WVzS8I/wiCw8qeD9lv629ppn6CknldTB4upywyJVcxA99wrrqZIUyoSjZWlDV5PFznh3rin567OZTLYKU592steDKuyygJc6zPoZvU2KIcB/F8lnMKCeMBOmeorxr2fs1/MPmBNlJ5fqJZIEZK+WMiLrMEUboajz58TlQebyimCjbd7c7YegYnRCiJG+5qJs3A5nIN0eDpdYFZxcz86qknT9D2r6D46eyPCTfyVVTErOGbgkwL2Q0udVJpdnGux5fhAo+OSYK1pU++l7S4c9Jonl7zKdPWqr/JZWpH5AegvOW6gUonkWkiveDKsU68twjf0ZsnVYmC+hqLlaoACTq/Tlt/nNbLZo/NR8HTyBH595ZRlc1tVQVcbdT1QYrRZk6NRuKQyX2+oE9D2NRPJ4VKqRwjonoMTjxDuSBRGOGOA1Uj18qaKvaj5TGqSXMAKkTSepzfG23263PmmXpwgzkAI7rur/le1MvKCyrFf9zY7J6XZmwW5ogmWlfQoeQQZqM0B5P73kcL+7v7VJia+Z4oGmzzljgtmxY3ubTvNbL3y/FHEmjdy2gmV5IboYirzdVko/r5zYTgNioCE7FFVyWDz6W8yJthZ630Dr3QVFUtBfdTTQeT/5mAHi/JQMvAp54ONguQdxkgpAkLZkGGcq8LCyY6qE7EfW2cJCwtdjlRQalIVrJIM8YIQ+n21pesGdaIlh7nj7Yt3cbTT2xLLmzw5i2TPNkqURHY+idBhnTZQTWNR5xv5/QiNTNHKbrYW3lUCpkdwrPbDDL03ZB0oVq4NhNMUbmSQvTxp6nRiUXODd6ovvTOk368FfECSa1KHmRgAmQfbWmHwLmVrLrdup64nQEXiIjS5vxw3ToW2o6VkS7UWiLY0W0d7FqXwDSyj5fWjdkNZEpcvujK71LgzzaBLKhUm2fxF9xIvcYIeCgLbUM6PvprpcLU0mB3Pgdn/Kpj8+HuFTlo0ZpjbjWchEwOoU9iSpN1lyvIuiwtnSAo+s5Fs1YxKDk1yt/CISyWqt+2D6ZQjUFZnXnxSpZ64H52WMoND+kAMSRQ0XV9MXbJs1zXoQPs6FS5D+kaf2Dk0XJ0ohS0RHUXuIIsy7+KbHmX/l4uJlfJPGSFgN1WkGxv5wJVvaBQIJIeCt7SHXRBM2X8iKAN+hFiKWIRNu80qHUvQQ8RhmihxQfRsk0d88V+v827moQKnL+uCDBt3zrPVuasEjtZXKvCVAhKV2OM92Kj4Op2AjegN1Oa023MQofw3A16qkpWSM8kb6yEyt4vPVFLatA1OL3F77B9eea6ggrkc5mrb/uNkGZTwVldNXzO0KFEEfW6IYTpG3Lb5zPeq2Bz+799FW382SKtM+krfJruPwomjRY6O1GCUFpHEDj4zy1AYzVBADNIoOgfLOlouB4yO5BfhOU+nqNe3xMu6Nzp1nkabmkIeJ1QRgKgiNfkWQ2Yfmf7z/xtfLcd8VW9eG2cE4g/npSsBlpMyPbVZ42tpU2PKqSGepnHXPWLapV5J0gZ6mz3dVH7+jFC2SGJ0yZ1CVLyImdwi6TluNkbIN/u6dolb5/ACFlHJA4upDsxZrQQpCaQ+St9ilzSg3+orUhEz/dBicsXSfyZnCLstTjtXxMTsPYEIdQywA8hgs8hrTWCQVkGw+j5kw9oJfnPNrDBwsD2xOlsVzR5UvbFjSWi0eqXFHxU5tzPYVXMXyNFYEKFc6NB0RTqKAf+qZ0Tlq3802RRubIusS9PmjmEV3S638cMrf1AVdEQQJ9r8iD3m7+76SzzHjyacQbZp1aHImq97cG/bpkyIC1YFEE5OvXAf/rvhJSCUyyqV9VpdaC0/b54rysors1Ra2lqN5Lk6MdxpBd4t5TGtD0sgzQw/x3SV+tUt5uF+eT71R5qJAGSowDB/ZgbZ29gBDu4gQdJSARj5kcP7P0mhy20IMt4CxsUdbbuISHvUggl/ACFeOBFzFXxzI9hZN0fnv6bFPQ+dFS68GgCiqO+83iOFbw6f9uZ9+ZAJDXAk9T/Gak4sFig5RV06HLPm9x4SMZS/7GpB3PE7NdNFBruiAc8NN01yzCK7alS0Ja5CylHzOcwAln3sIJ0ksrMj2ykxpDumjKeVhJzdT+bdL/GTsSXsSJE1DEjWf6J0ZbvRoh0FhQJ/JFph3DPyP/Tv1wPfT9jNsvlVAUk1ceYK2ZYEM3RR9MbvaqbNM3+EaQb8Hk/ArRgd1CGNYj70i2it6Eld7aBwQePIChQAwYEg0JfHUTSfpqgO7R4oJYWGozYWRPhViYBZUaAH5jl173dWAnYvCGO+5xqItEZFyS1NDa+FjQNhrZ6PfyypFmuXXFVXQgA0VkWlee0O+EFQCZ/Jg9wbC5G1rhVyeiHbHyBsfnh9kHiRKUjeXQkMtT8qAdHsSTey7dblDxb+WaaeE3cdPaTSGiGgptaafeY7ugNSRrtTDb55VS5knvGTaurxgGd8xQ3nu7AyckCidrXmf00HLfDOJNdduliBl7chY/ZGKuZxL/JMiCulTX8/E4ZCdc2/vuMERla9SXmF0hkiOJ0x9zE9IAm5rFn7fTcApcyqi3vxLADAVVrCWeH6t/TeIazWdF1ier1kmbtHXSWzLeBArs1ex7r0Bbr+BBlferE1lgIZifezE80SL+AGVtPmoCvfz0qV6XA5apm0ZWBZTXrjA9TgrvPT5CWoUWqJg79pWikTey+jD1M1U/OM0hLySBCOzqilaxMYsVZKYSLAHku0ESvrhexHC/i+ld2pF3C5qXCbaOROFQF42xTMvLQhu88aeo6Njt05gdHLibEJ2v1/fsAXxAC8FX7WL8U8wQDWzdau/nItnnlsf3Cy/ZtWh8UgcDNycRguxX8k0yk5+k7IJn4mQhZ+MepQ0jPfnrxwrGmrNX7JCaFfXaaDeJNQOErL/HxhkLx5fdBvjdG1GeMuYoMvf5nQcoZeDvLDzDNjSDDWA0DW/KGtF62FDICc8A++LwSznENl58bnWeoPY8y+vaIgun/3nvC9U9Ce06/Q5sYpahQjUH7OMtyBHpIUzLZKCbCx8P+YjFQgpIomY2r95X1gDMzKW2ex7IPQoXFJ99IEgVAW84dum7OVtcH+idVYS2QldLRn5xQJ9gU1E39zqz5FquGRkC83W/HtOMt63haaJ4HDMp0ri3sIyPKRVj5SfHvW0aSuby8PfTHnpSw4WmYu8c0vrFjibwNMprZ81GJKS9STu6MNbV3lCSkxuHYyKkeVoGxQbZmwG9QP/mrI2VmBDraYl3eTGpD2c1Sw3Jn96kH0QW3yZ3jqiH4a/VaJgGqdFPwaX5Ps50iv9XAW69ty4sHswTJl8PsoUDUVDHAfy4+a8mCs4TVCixHT+srmGpBRIeYvnDBvaIEinG7PRPynKAHEUsKHIfxp/RO37i3InsNzI7tvRPvKRQxJB3ptoWIYgk/UGAt4zRpcp5uCqfl/nbO685qxJ9JEwYrOdz1SyZVPcShK5GYTJF/hWpXZ1cV84b224f8HjLPh5bFcbuN2/gYypEGnWYkrARY+c83seGfNxw/4wBrz5ISe7sMJrmKa7Ns+1Az/F9dv91bwbaHxtsSlv4+ZWGfbPxf3oSo4PYvPaDLk0/q1e5WkGE/4fG3Vyt1qP34H6shq+E37Nz7lFJN+zp2TIIKCm3Cy/8Z3DJnFJFuMrvnpB2NrSzgIJfBYKcjG3KbAJ2d39Njh23PGCambnaagu6G7d61N5y588iZ/wZQSwMEFAACAAgAK6KJS+iuoehKAAAAagAAABsAAAB1bml2ZXJzYWwvdW5pdmVyc2FsLnBuZy54bWyzsa/IzVEoSy0qzszPs1Uy1DNQsrfj5bIpKEoty0wtV6gAihnpGUCAkkIlKrc8M6Ukw1bJwswQIZaRmpmeUWKrZGZiBhfUBxoJAFBLAQIAABQAAgAIACqiiUvs4mgQiQQAADASAAAdAAAAAAAAAAEAAAAAAAAAAAB1bml2ZXJzYWwvY29tbW9uX21lc3NhZ2VzLmxuZ1BLAQIAABQAAgAIACqiiUtN8AC3sQMAADkPAAAnAAAAAAAAAAEAAAAAAMQEAAB1bml2ZXJzYWwvZmxhc2hfcHVibGlzaGluZ19zZXR0aW5ncy54bWxQSwECAAAUAAIACAAqoolLOAFxQrQCAABUCgAAIQAAAAAAAAABAAAAAAC6CAAAdW5pdmVyc2FsL2ZsYXNoX3NraW5fc2V0dGluZ3MueG1sUEsBAgAAFAACAAgAKqKJSzg/xxyEAwAASg4AACYAAAAAAAAAAQAAAAAArQsAAHVuaXZlcnNhbC9odG1sX3B1Ymxpc2hpbmdfc2V0dGluZ3MueG1sUEsBAgAAFAACAAgAKqKJS9Ca6ouXAQAAHgYAAB8AAAAAAAAAAQAAAAAAdQ8AAHVuaXZlcnNhbC9odG1sX3NraW5fc2V0dGluZ3MuanNQSwECAAAUAAIACAAqoolLPTwv0cEAAADlAQAAGgAAAAAAAAABAAAAAABJEQAAdW5pdmVyc2FsL2kxOG5fcHJlc2V0cy54bWxQSwECAAAUAAIACAAqoolL2ZyjN3QAAAB0AAAAHAAAAAAAAAABAAAAAABCEgAAdW5pdmVyc2FsL2xvY2FsX3NldHRpbmdzLnhtbFBLAQIAABQAAgAIAESUV0cjtE77+wIAALAIAAAUAAAAAAAAAAEAAAAAAPASAAB1bml2ZXJzYWwvcGxheWVyLnhtbFBLAQIAABQAAgAIACqiiUtfiFvqaggAAJEgAAApAAAAAAAAAAEAAAAAAB0WAAB1bml2ZXJzYWwvc2tpbl9jdXN0b21pemF0aW9uX3NldHRpbmdzLnhtbFBLAQIAABQAAgAIACuiiUve3OiwPhEAAJchAAAXAAAAAAAAAAAAAAAAAM4eAAB1bml2ZXJzYWwvdW5pdmVyc2FsLnBuZ1BLAQIAABQAAgAIACuiiUvorqHoSgAAAGoAAAAbAAAAAAAAAAEAAAAAAEEwAAB1bml2ZXJzYWwvdW5pdmVyc2FsLnBuZy54bWxQSwUGAAAAAAsACwBJAwAAxDAAAAAA"/>
  <p:tag name="ISPRING_PRESENTATION_TITLE" val="商务通用 (33)"/>
</p:tagLst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yeab43l">
      <a:majorFont>
        <a:latin typeface="Arial" panose="020F0302020204030204"/>
        <a:ea typeface="微软雅黑"/>
        <a:cs typeface=""/>
      </a:majorFont>
      <a:minorFont>
        <a:latin typeface="Arial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1154</Words>
  <Application>Microsoft Office PowerPoint</Application>
  <PresentationFormat>宽屏</PresentationFormat>
  <Paragraphs>116</Paragraphs>
  <Slides>22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7" baseType="lpstr">
      <vt:lpstr>等线</vt:lpstr>
      <vt:lpstr>方正细谭黑简体</vt:lpstr>
      <vt:lpstr>Arial</vt:lpstr>
      <vt:lpstr>Calibri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28</cp:revision>
  <dcterms:created xsi:type="dcterms:W3CDTF">2017-11-16T02:16:48Z</dcterms:created>
  <dcterms:modified xsi:type="dcterms:W3CDTF">2020-07-09T01:50:07Z</dcterms:modified>
</cp:coreProperties>
</file>