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6" r:id="rId5"/>
    <p:sldId id="272" r:id="rId6"/>
    <p:sldId id="262" r:id="rId7"/>
    <p:sldId id="273" r:id="rId8"/>
    <p:sldId id="267" r:id="rId9"/>
    <p:sldId id="263" r:id="rId10"/>
    <p:sldId id="274" r:id="rId11"/>
    <p:sldId id="268" r:id="rId12"/>
    <p:sldId id="275" r:id="rId13"/>
    <p:sldId id="276" r:id="rId14"/>
  </p:sldIdLst>
  <p:sldSz cx="12192000" cy="6858000"/>
  <p:notesSz cx="6858000" cy="9144000"/>
  <p:embeddedFontLst>
    <p:embeddedFont>
      <p:font typeface="方正舒体" panose="02010601030101010101" pitchFamily="2" charset="-122"/>
      <p:regular r:id="rId15"/>
    </p:embeddedFont>
    <p:embeddedFont>
      <p:font typeface="方正姚体" panose="02010601030101010101" pitchFamily="2" charset="-122"/>
      <p:regular r:id="rId16"/>
    </p:embeddedFont>
    <p:embeddedFont>
      <p:font typeface="字体管家萌兔奔月" panose="02010600030101010101" charset="-122"/>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微软雅黑 Light" panose="020B0502040204020203" pitchFamily="34" charset="-122"/>
      <p:regular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163"/>
    <a:srgbClr val="F1978B"/>
    <a:srgbClr val="76A2EA"/>
    <a:srgbClr val="A0C8A3"/>
    <a:srgbClr val="AEC8F2"/>
    <a:srgbClr val="77A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13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D80D815-7D9D-4D18-9146-174E0503D22D}" type="doc">
      <dgm:prSet loTypeId="urn:microsoft.com/office/officeart/2009/3/layout/CircleRelationship" loCatId="relationship" qsTypeId="urn:microsoft.com/office/officeart/2005/8/quickstyle/simple1#1" qsCatId="simple" csTypeId="urn:microsoft.com/office/officeart/2005/8/colors/accent1_2#1" csCatId="accent1" phldr="1"/>
      <dgm:spPr/>
      <dgm:t>
        <a:bodyPr/>
        <a:lstStyle/>
        <a:p>
          <a:endParaRPr lang="zh-CN" altLang="en-US"/>
        </a:p>
      </dgm:t>
    </dgm:pt>
    <dgm:pt modelId="{5FA81DC8-23DD-4A7D-9B4A-56B2CFAD1AC7}">
      <dgm:prSet phldrT="[文本]" custT="1"/>
      <dgm:spPr>
        <a:solidFill>
          <a:schemeClr val="accent1">
            <a:lumMod val="60000"/>
            <a:lumOff val="40000"/>
            <a:alpha val="73000"/>
          </a:schemeClr>
        </a:solidFill>
      </dgm:spPr>
      <dgm:t>
        <a:bodyPr/>
        <a:lstStyle/>
        <a:p>
          <a:endParaRPr lang="zh-CN" altLang="en-US" sz="8000" dirty="0">
            <a:latin typeface="字体管家萌兔奔月" panose="00020600040101010101" charset="-122"/>
            <a:ea typeface="字体管家萌兔奔月" panose="00020600040101010101" charset="-122"/>
          </a:endParaRPr>
        </a:p>
      </dgm:t>
    </dgm:pt>
    <dgm:pt modelId="{7685939A-C319-48CC-90AB-E24AEA81A166}" type="parTrans" cxnId="{F542E1AD-C0AE-4C0D-9718-C8AC6663320E}">
      <dgm:prSet/>
      <dgm:spPr/>
      <dgm:t>
        <a:bodyPr/>
        <a:lstStyle/>
        <a:p>
          <a:endParaRPr lang="zh-CN" altLang="en-US"/>
        </a:p>
      </dgm:t>
    </dgm:pt>
    <dgm:pt modelId="{7C919A17-1207-4886-9AF3-E68B73245DDF}" type="sibTrans" cxnId="{F542E1AD-C0AE-4C0D-9718-C8AC6663320E}">
      <dgm:prSet/>
      <dgm:spPr/>
      <dgm:t>
        <a:bodyPr/>
        <a:lstStyle/>
        <a:p>
          <a:endParaRPr lang="zh-CN" altLang="en-US"/>
        </a:p>
      </dgm:t>
    </dgm:pt>
    <dgm:pt modelId="{ED523F77-32D6-43FC-8C5D-625BE70D9FD8}">
      <dgm:prSet phldrT="[文本]"/>
      <dgm:spPr>
        <a:solidFill>
          <a:schemeClr val="accent1">
            <a:lumMod val="60000"/>
            <a:lumOff val="40000"/>
            <a:alpha val="73000"/>
          </a:schemeClr>
        </a:solidFill>
      </dgm:spPr>
      <dgm:t>
        <a:bodyPr/>
        <a:lstStyle/>
        <a:p>
          <a:endParaRPr lang="zh-CN" altLang="en-US" dirty="0">
            <a:latin typeface="字体管家萌兔奔月" panose="00020600040101010101" charset="-122"/>
            <a:ea typeface="字体管家萌兔奔月" panose="00020600040101010101" charset="-122"/>
          </a:endParaRPr>
        </a:p>
      </dgm:t>
    </dgm:pt>
    <dgm:pt modelId="{D7A21579-5776-4C12-AE36-41D5B71C3AFE}" type="parTrans" cxnId="{E6AF58AE-80AA-487D-90F3-641A070CAD75}">
      <dgm:prSet/>
      <dgm:spPr/>
      <dgm:t>
        <a:bodyPr/>
        <a:lstStyle/>
        <a:p>
          <a:endParaRPr lang="zh-CN" altLang="en-US"/>
        </a:p>
      </dgm:t>
    </dgm:pt>
    <dgm:pt modelId="{F80AE85A-2724-4E24-92AA-0906C6C094D5}" type="sibTrans" cxnId="{E6AF58AE-80AA-487D-90F3-641A070CAD75}">
      <dgm:prSet/>
      <dgm:spPr/>
      <dgm:t>
        <a:bodyPr/>
        <a:lstStyle/>
        <a:p>
          <a:endParaRPr lang="zh-CN" altLang="en-US"/>
        </a:p>
      </dgm:t>
    </dgm:pt>
    <dgm:pt modelId="{8933BEA3-53B3-4604-9A03-61AF9CE79904}">
      <dgm:prSet phldrT="[文本]"/>
      <dgm:spPr>
        <a:solidFill>
          <a:schemeClr val="accent1">
            <a:lumMod val="60000"/>
            <a:lumOff val="40000"/>
            <a:alpha val="73000"/>
          </a:schemeClr>
        </a:solidFill>
      </dgm:spPr>
      <dgm:t>
        <a:bodyPr/>
        <a:lstStyle/>
        <a:p>
          <a:endParaRPr lang="zh-CN" altLang="en-US" dirty="0">
            <a:latin typeface="字体管家萌兔奔月" panose="00020600040101010101" charset="-122"/>
            <a:ea typeface="字体管家萌兔奔月" panose="00020600040101010101" charset="-122"/>
          </a:endParaRPr>
        </a:p>
      </dgm:t>
    </dgm:pt>
    <dgm:pt modelId="{AC8372B5-F576-4CA2-B092-746ACBE3708C}" type="parTrans" cxnId="{DE9F608E-7DA8-4A12-A8DB-9CDB60CBD98D}">
      <dgm:prSet/>
      <dgm:spPr/>
      <dgm:t>
        <a:bodyPr/>
        <a:lstStyle/>
        <a:p>
          <a:endParaRPr lang="zh-CN" altLang="en-US"/>
        </a:p>
      </dgm:t>
    </dgm:pt>
    <dgm:pt modelId="{C3FC90C3-7704-4885-816E-7C641C995938}" type="sibTrans" cxnId="{DE9F608E-7DA8-4A12-A8DB-9CDB60CBD98D}">
      <dgm:prSet/>
      <dgm:spPr/>
      <dgm:t>
        <a:bodyPr/>
        <a:lstStyle/>
        <a:p>
          <a:endParaRPr lang="zh-CN" altLang="en-US"/>
        </a:p>
      </dgm:t>
    </dgm:pt>
    <dgm:pt modelId="{3AC7BFD5-B1CC-4E34-A46F-CF67DADED84B}" type="pres">
      <dgm:prSet presAssocID="{FD80D815-7D9D-4D18-9146-174E0503D22D}" presName="Name0" presStyleCnt="0">
        <dgm:presLayoutVars>
          <dgm:chMax val="1"/>
          <dgm:chPref val="1"/>
        </dgm:presLayoutVars>
      </dgm:prSet>
      <dgm:spPr/>
    </dgm:pt>
    <dgm:pt modelId="{2F0CA34F-F9EE-41E0-A528-3374E950459F}" type="pres">
      <dgm:prSet presAssocID="{5FA81DC8-23DD-4A7D-9B4A-56B2CFAD1AC7}" presName="Parent" presStyleLbl="node0" presStyleIdx="0" presStyleCnt="1">
        <dgm:presLayoutVars>
          <dgm:chMax val="5"/>
          <dgm:chPref val="5"/>
        </dgm:presLayoutVars>
      </dgm:prSet>
      <dgm:spPr/>
    </dgm:pt>
    <dgm:pt modelId="{84AF6C6D-C788-4624-A626-BEB9185CEE01}" type="pres">
      <dgm:prSet presAssocID="{5FA81DC8-23DD-4A7D-9B4A-56B2CFAD1AC7}" presName="Accent1" presStyleLbl="node1" presStyleIdx="0" presStyleCnt="13"/>
      <dgm:spPr>
        <a:solidFill>
          <a:schemeClr val="accent1">
            <a:lumMod val="60000"/>
            <a:lumOff val="40000"/>
            <a:alpha val="73000"/>
          </a:schemeClr>
        </a:solidFill>
      </dgm:spPr>
    </dgm:pt>
    <dgm:pt modelId="{2CD0EB17-067C-45CF-8F3B-F1703DC78524}" type="pres">
      <dgm:prSet presAssocID="{5FA81DC8-23DD-4A7D-9B4A-56B2CFAD1AC7}" presName="Accent2" presStyleLbl="node1" presStyleIdx="1" presStyleCnt="13"/>
      <dgm:spPr>
        <a:solidFill>
          <a:schemeClr val="accent1">
            <a:lumMod val="60000"/>
            <a:lumOff val="40000"/>
            <a:alpha val="73000"/>
          </a:schemeClr>
        </a:solidFill>
      </dgm:spPr>
    </dgm:pt>
    <dgm:pt modelId="{56A92072-F292-43F1-9043-FFBA24A37890}" type="pres">
      <dgm:prSet presAssocID="{5FA81DC8-23DD-4A7D-9B4A-56B2CFAD1AC7}" presName="Accent3" presStyleLbl="node1" presStyleIdx="2" presStyleCnt="13" custLinFactNeighborX="0"/>
      <dgm:spPr>
        <a:blipFill rotWithShape="0">
          <a:blip xmlns:r="http://schemas.openxmlformats.org/officeDocument/2006/relationships" r:embed="rId1"/>
          <a:stretch>
            <a:fillRect/>
          </a:stretch>
        </a:blipFill>
      </dgm:spPr>
    </dgm:pt>
    <dgm:pt modelId="{F62860E4-1800-40A5-A8A8-92889F2AC51A}" type="pres">
      <dgm:prSet presAssocID="{5FA81DC8-23DD-4A7D-9B4A-56B2CFAD1AC7}" presName="Accent4" presStyleLbl="node1" presStyleIdx="3" presStyleCnt="13"/>
      <dgm:spPr>
        <a:blipFill rotWithShape="0">
          <a:blip xmlns:r="http://schemas.openxmlformats.org/officeDocument/2006/relationships" r:embed="rId2"/>
          <a:stretch>
            <a:fillRect/>
          </a:stretch>
        </a:blipFill>
      </dgm:spPr>
    </dgm:pt>
    <dgm:pt modelId="{E166B635-2F9C-4633-97C4-A9A086F3BB72}" type="pres">
      <dgm:prSet presAssocID="{5FA81DC8-23DD-4A7D-9B4A-56B2CFAD1AC7}" presName="Accent5" presStyleLbl="node1" presStyleIdx="4" presStyleCnt="13"/>
      <dgm:spPr>
        <a:solidFill>
          <a:schemeClr val="accent1">
            <a:lumMod val="60000"/>
            <a:lumOff val="40000"/>
            <a:alpha val="73000"/>
          </a:schemeClr>
        </a:solidFill>
      </dgm:spPr>
    </dgm:pt>
    <dgm:pt modelId="{8FA4DF50-3E9E-496D-9142-C4412DC33DE2}" type="pres">
      <dgm:prSet presAssocID="{5FA81DC8-23DD-4A7D-9B4A-56B2CFAD1AC7}" presName="Accent6" presStyleLbl="node1" presStyleIdx="5" presStyleCnt="13"/>
      <dgm:spPr>
        <a:solidFill>
          <a:schemeClr val="accent1">
            <a:lumMod val="60000"/>
            <a:lumOff val="40000"/>
            <a:alpha val="73000"/>
          </a:schemeClr>
        </a:solidFill>
      </dgm:spPr>
    </dgm:pt>
    <dgm:pt modelId="{151F2F51-81F1-47D3-9DB6-44DAEB141E41}" type="pres">
      <dgm:prSet presAssocID="{ED523F77-32D6-43FC-8C5D-625BE70D9FD8}" presName="Child1" presStyleLbl="node1" presStyleIdx="6" presStyleCnt="13">
        <dgm:presLayoutVars>
          <dgm:chMax val="0"/>
          <dgm:chPref val="0"/>
        </dgm:presLayoutVars>
      </dgm:prSet>
      <dgm:spPr/>
    </dgm:pt>
    <dgm:pt modelId="{8E082EF9-40AD-4A19-A9B6-7DEEF08CAD78}" type="pres">
      <dgm:prSet presAssocID="{ED523F77-32D6-43FC-8C5D-625BE70D9FD8}" presName="Accent7" presStyleCnt="0"/>
      <dgm:spPr/>
    </dgm:pt>
    <dgm:pt modelId="{ADF17A8F-314D-4578-B1E2-2D6FB0F40D2A}" type="pres">
      <dgm:prSet presAssocID="{ED523F77-32D6-43FC-8C5D-625BE70D9FD8}" presName="AccentHold1" presStyleLbl="node1" presStyleIdx="7" presStyleCnt="13"/>
      <dgm:spPr>
        <a:solidFill>
          <a:schemeClr val="accent1">
            <a:lumMod val="60000"/>
            <a:lumOff val="40000"/>
            <a:alpha val="73000"/>
          </a:schemeClr>
        </a:solidFill>
      </dgm:spPr>
    </dgm:pt>
    <dgm:pt modelId="{6BFBA0D9-5B6F-4909-9086-BFDA4A4FE050}" type="pres">
      <dgm:prSet presAssocID="{ED523F77-32D6-43FC-8C5D-625BE70D9FD8}" presName="Accent8" presStyleCnt="0"/>
      <dgm:spPr/>
    </dgm:pt>
    <dgm:pt modelId="{4BF80FE7-C295-4E2B-85DF-4656E30369DD}" type="pres">
      <dgm:prSet presAssocID="{ED523F77-32D6-43FC-8C5D-625BE70D9FD8}" presName="AccentHold2" presStyleLbl="node1" presStyleIdx="8" presStyleCnt="13"/>
      <dgm:spPr>
        <a:solidFill>
          <a:schemeClr val="accent1">
            <a:lumMod val="60000"/>
            <a:lumOff val="40000"/>
            <a:alpha val="73000"/>
          </a:schemeClr>
        </a:solidFill>
      </dgm:spPr>
    </dgm:pt>
    <dgm:pt modelId="{B8F52A91-47F5-4820-9EDB-1161AA68886D}" type="pres">
      <dgm:prSet presAssocID="{8933BEA3-53B3-4604-9A03-61AF9CE79904}" presName="Child2" presStyleLbl="node1" presStyleIdx="9" presStyleCnt="13">
        <dgm:presLayoutVars>
          <dgm:chMax val="0"/>
          <dgm:chPref val="0"/>
        </dgm:presLayoutVars>
      </dgm:prSet>
      <dgm:spPr/>
    </dgm:pt>
    <dgm:pt modelId="{A7C35388-F4E7-42F6-A262-423725BE33A8}" type="pres">
      <dgm:prSet presAssocID="{8933BEA3-53B3-4604-9A03-61AF9CE79904}" presName="Accent9" presStyleCnt="0"/>
      <dgm:spPr/>
    </dgm:pt>
    <dgm:pt modelId="{55C3A79B-59EB-4F84-BD5A-83CFBD47A4F0}" type="pres">
      <dgm:prSet presAssocID="{8933BEA3-53B3-4604-9A03-61AF9CE79904}" presName="AccentHold1" presStyleLbl="node1" presStyleIdx="10" presStyleCnt="13"/>
      <dgm:spPr>
        <a:solidFill>
          <a:schemeClr val="accent1">
            <a:lumMod val="60000"/>
            <a:lumOff val="40000"/>
            <a:alpha val="73000"/>
          </a:schemeClr>
        </a:solidFill>
      </dgm:spPr>
    </dgm:pt>
    <dgm:pt modelId="{6C298EFC-B06E-4A99-BCD6-10061566B6B7}" type="pres">
      <dgm:prSet presAssocID="{8933BEA3-53B3-4604-9A03-61AF9CE79904}" presName="Accent10" presStyleCnt="0"/>
      <dgm:spPr/>
    </dgm:pt>
    <dgm:pt modelId="{2237B504-934C-486D-AAC0-6932C57AB66B}" type="pres">
      <dgm:prSet presAssocID="{8933BEA3-53B3-4604-9A03-61AF9CE79904}" presName="AccentHold2" presStyleLbl="node1" presStyleIdx="11" presStyleCnt="13"/>
      <dgm:spPr>
        <a:solidFill>
          <a:schemeClr val="accent1">
            <a:lumMod val="60000"/>
            <a:lumOff val="40000"/>
            <a:alpha val="73000"/>
          </a:schemeClr>
        </a:solidFill>
      </dgm:spPr>
    </dgm:pt>
    <dgm:pt modelId="{3B634584-90B8-4E20-8D2B-4703AE8F9BA0}" type="pres">
      <dgm:prSet presAssocID="{8933BEA3-53B3-4604-9A03-61AF9CE79904}" presName="Accent11" presStyleCnt="0"/>
      <dgm:spPr/>
    </dgm:pt>
    <dgm:pt modelId="{D1BFDBE6-EDAA-4D10-9863-F864CC089B4E}" type="pres">
      <dgm:prSet presAssocID="{8933BEA3-53B3-4604-9A03-61AF9CE79904}" presName="AccentHold3" presStyleLbl="node1" presStyleIdx="12" presStyleCnt="13"/>
      <dgm:spPr>
        <a:solidFill>
          <a:schemeClr val="accent1">
            <a:lumMod val="60000"/>
            <a:lumOff val="40000"/>
            <a:alpha val="73000"/>
          </a:schemeClr>
        </a:solidFill>
      </dgm:spPr>
    </dgm:pt>
  </dgm:ptLst>
  <dgm:cxnLst>
    <dgm:cxn modelId="{F6573B29-EDAE-42D6-B2B6-AAF5B22AA229}" type="presOf" srcId="{ED523F77-32D6-43FC-8C5D-625BE70D9FD8}" destId="{151F2F51-81F1-47D3-9DB6-44DAEB141E41}" srcOrd="0" destOrd="0" presId="urn:microsoft.com/office/officeart/2009/3/layout/CircleRelationship"/>
    <dgm:cxn modelId="{E5D7E53E-2CC3-4AE4-8033-9ED209FBB677}" type="presOf" srcId="{FD80D815-7D9D-4D18-9146-174E0503D22D}" destId="{3AC7BFD5-B1CC-4E34-A46F-CF67DADED84B}" srcOrd="0" destOrd="0" presId="urn:microsoft.com/office/officeart/2009/3/layout/CircleRelationship"/>
    <dgm:cxn modelId="{2F69C569-6FD2-4D98-A337-686AEACA11E8}" type="presOf" srcId="{8933BEA3-53B3-4604-9A03-61AF9CE79904}" destId="{B8F52A91-47F5-4820-9EDB-1161AA68886D}" srcOrd="0" destOrd="0" presId="urn:microsoft.com/office/officeart/2009/3/layout/CircleRelationship"/>
    <dgm:cxn modelId="{B3624A53-9EE7-4850-AD17-6770812A90A9}" type="presOf" srcId="{5FA81DC8-23DD-4A7D-9B4A-56B2CFAD1AC7}" destId="{2F0CA34F-F9EE-41E0-A528-3374E950459F}" srcOrd="0" destOrd="0" presId="urn:microsoft.com/office/officeart/2009/3/layout/CircleRelationship"/>
    <dgm:cxn modelId="{DE9F608E-7DA8-4A12-A8DB-9CDB60CBD98D}" srcId="{5FA81DC8-23DD-4A7D-9B4A-56B2CFAD1AC7}" destId="{8933BEA3-53B3-4604-9A03-61AF9CE79904}" srcOrd="1" destOrd="0" parTransId="{AC8372B5-F576-4CA2-B092-746ACBE3708C}" sibTransId="{C3FC90C3-7704-4885-816E-7C641C995938}"/>
    <dgm:cxn modelId="{F542E1AD-C0AE-4C0D-9718-C8AC6663320E}" srcId="{FD80D815-7D9D-4D18-9146-174E0503D22D}" destId="{5FA81DC8-23DD-4A7D-9B4A-56B2CFAD1AC7}" srcOrd="0" destOrd="0" parTransId="{7685939A-C319-48CC-90AB-E24AEA81A166}" sibTransId="{7C919A17-1207-4886-9AF3-E68B73245DDF}"/>
    <dgm:cxn modelId="{E6AF58AE-80AA-487D-90F3-641A070CAD75}" srcId="{5FA81DC8-23DD-4A7D-9B4A-56B2CFAD1AC7}" destId="{ED523F77-32D6-43FC-8C5D-625BE70D9FD8}" srcOrd="0" destOrd="0" parTransId="{D7A21579-5776-4C12-AE36-41D5B71C3AFE}" sibTransId="{F80AE85A-2724-4E24-92AA-0906C6C094D5}"/>
    <dgm:cxn modelId="{F2921584-5D4D-449C-B888-2ACEA0B9B066}" type="presParOf" srcId="{3AC7BFD5-B1CC-4E34-A46F-CF67DADED84B}" destId="{2F0CA34F-F9EE-41E0-A528-3374E950459F}" srcOrd="0" destOrd="0" presId="urn:microsoft.com/office/officeart/2009/3/layout/CircleRelationship"/>
    <dgm:cxn modelId="{DA4B90C3-8053-4354-A996-0251C535DA91}" type="presParOf" srcId="{3AC7BFD5-B1CC-4E34-A46F-CF67DADED84B}" destId="{84AF6C6D-C788-4624-A626-BEB9185CEE01}" srcOrd="1" destOrd="0" presId="urn:microsoft.com/office/officeart/2009/3/layout/CircleRelationship"/>
    <dgm:cxn modelId="{A674886B-3C67-4DE0-A49F-9A78CB72C932}" type="presParOf" srcId="{3AC7BFD5-B1CC-4E34-A46F-CF67DADED84B}" destId="{2CD0EB17-067C-45CF-8F3B-F1703DC78524}" srcOrd="2" destOrd="0" presId="urn:microsoft.com/office/officeart/2009/3/layout/CircleRelationship"/>
    <dgm:cxn modelId="{75931582-9451-423D-8171-9FC907D58DB7}" type="presParOf" srcId="{3AC7BFD5-B1CC-4E34-A46F-CF67DADED84B}" destId="{56A92072-F292-43F1-9043-FFBA24A37890}" srcOrd="3" destOrd="0" presId="urn:microsoft.com/office/officeart/2009/3/layout/CircleRelationship"/>
    <dgm:cxn modelId="{EE5960DA-11F9-4431-966E-89A961EE2EF3}" type="presParOf" srcId="{3AC7BFD5-B1CC-4E34-A46F-CF67DADED84B}" destId="{F62860E4-1800-40A5-A8A8-92889F2AC51A}" srcOrd="4" destOrd="0" presId="urn:microsoft.com/office/officeart/2009/3/layout/CircleRelationship"/>
    <dgm:cxn modelId="{3AE928F2-1812-42DD-8047-B129F09AB408}" type="presParOf" srcId="{3AC7BFD5-B1CC-4E34-A46F-CF67DADED84B}" destId="{E166B635-2F9C-4633-97C4-A9A086F3BB72}" srcOrd="5" destOrd="0" presId="urn:microsoft.com/office/officeart/2009/3/layout/CircleRelationship"/>
    <dgm:cxn modelId="{BDB960D7-FFB0-4013-820F-6805C5850377}" type="presParOf" srcId="{3AC7BFD5-B1CC-4E34-A46F-CF67DADED84B}" destId="{8FA4DF50-3E9E-496D-9142-C4412DC33DE2}" srcOrd="6" destOrd="0" presId="urn:microsoft.com/office/officeart/2009/3/layout/CircleRelationship"/>
    <dgm:cxn modelId="{E23F0F76-6927-4767-8B6B-63399AF806FB}" type="presParOf" srcId="{3AC7BFD5-B1CC-4E34-A46F-CF67DADED84B}" destId="{151F2F51-81F1-47D3-9DB6-44DAEB141E41}" srcOrd="7" destOrd="0" presId="urn:microsoft.com/office/officeart/2009/3/layout/CircleRelationship"/>
    <dgm:cxn modelId="{C95ECC3F-6B9F-44F7-8503-0341300A71CE}" type="presParOf" srcId="{3AC7BFD5-B1CC-4E34-A46F-CF67DADED84B}" destId="{8E082EF9-40AD-4A19-A9B6-7DEEF08CAD78}" srcOrd="8" destOrd="0" presId="urn:microsoft.com/office/officeart/2009/3/layout/CircleRelationship"/>
    <dgm:cxn modelId="{A5CD9FEF-1A06-40C4-8492-7DAFA0B23AF8}" type="presParOf" srcId="{8E082EF9-40AD-4A19-A9B6-7DEEF08CAD78}" destId="{ADF17A8F-314D-4578-B1E2-2D6FB0F40D2A}" srcOrd="0" destOrd="0" presId="urn:microsoft.com/office/officeart/2009/3/layout/CircleRelationship"/>
    <dgm:cxn modelId="{0F6D92D7-32A2-481A-AF69-0134642FB974}" type="presParOf" srcId="{3AC7BFD5-B1CC-4E34-A46F-CF67DADED84B}" destId="{6BFBA0D9-5B6F-4909-9086-BFDA4A4FE050}" srcOrd="9" destOrd="0" presId="urn:microsoft.com/office/officeart/2009/3/layout/CircleRelationship"/>
    <dgm:cxn modelId="{5B01BD89-5490-45ED-B336-722772BE2163}" type="presParOf" srcId="{6BFBA0D9-5B6F-4909-9086-BFDA4A4FE050}" destId="{4BF80FE7-C295-4E2B-85DF-4656E30369DD}" srcOrd="0" destOrd="0" presId="urn:microsoft.com/office/officeart/2009/3/layout/CircleRelationship"/>
    <dgm:cxn modelId="{FAE51B7B-AA41-4A75-A16A-4FC840030336}" type="presParOf" srcId="{3AC7BFD5-B1CC-4E34-A46F-CF67DADED84B}" destId="{B8F52A91-47F5-4820-9EDB-1161AA68886D}" srcOrd="10" destOrd="0" presId="urn:microsoft.com/office/officeart/2009/3/layout/CircleRelationship"/>
    <dgm:cxn modelId="{F0274DDF-B644-4B35-8E05-615B83B83A4A}" type="presParOf" srcId="{3AC7BFD5-B1CC-4E34-A46F-CF67DADED84B}" destId="{A7C35388-F4E7-42F6-A262-423725BE33A8}" srcOrd="11" destOrd="0" presId="urn:microsoft.com/office/officeart/2009/3/layout/CircleRelationship"/>
    <dgm:cxn modelId="{23996C11-1D3E-47AA-9820-FBC50853A3EA}" type="presParOf" srcId="{A7C35388-F4E7-42F6-A262-423725BE33A8}" destId="{55C3A79B-59EB-4F84-BD5A-83CFBD47A4F0}" srcOrd="0" destOrd="0" presId="urn:microsoft.com/office/officeart/2009/3/layout/CircleRelationship"/>
    <dgm:cxn modelId="{CB72945C-E23C-47DA-B99A-369549238F0E}" type="presParOf" srcId="{3AC7BFD5-B1CC-4E34-A46F-CF67DADED84B}" destId="{6C298EFC-B06E-4A99-BCD6-10061566B6B7}" srcOrd="12" destOrd="0" presId="urn:microsoft.com/office/officeart/2009/3/layout/CircleRelationship"/>
    <dgm:cxn modelId="{3A1DFA72-A02C-44B5-9716-39BC47D08CFF}" type="presParOf" srcId="{6C298EFC-B06E-4A99-BCD6-10061566B6B7}" destId="{2237B504-934C-486D-AAC0-6932C57AB66B}" srcOrd="0" destOrd="0" presId="urn:microsoft.com/office/officeart/2009/3/layout/CircleRelationship"/>
    <dgm:cxn modelId="{CB7E696B-7B21-4B50-B29E-8F216B9D6269}" type="presParOf" srcId="{3AC7BFD5-B1CC-4E34-A46F-CF67DADED84B}" destId="{3B634584-90B8-4E20-8D2B-4703AE8F9BA0}" srcOrd="13" destOrd="0" presId="urn:microsoft.com/office/officeart/2009/3/layout/CircleRelationship"/>
    <dgm:cxn modelId="{58388130-59EA-4D71-846E-04A2018C6012}" type="presParOf" srcId="{3B634584-90B8-4E20-8D2B-4703AE8F9BA0}" destId="{D1BFDBE6-EDAA-4D10-9863-F864CC089B4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0D815-7D9D-4D18-9146-174E0503D22D}" type="doc">
      <dgm:prSet loTypeId="urn:microsoft.com/office/officeart/2009/3/layout/CircleRelationship" loCatId="relationship" qsTypeId="urn:microsoft.com/office/officeart/2005/8/quickstyle/simple1#2" qsCatId="simple" csTypeId="urn:microsoft.com/office/officeart/2005/8/colors/accent1_2#2" csCatId="accent1" phldr="1"/>
      <dgm:spPr/>
      <dgm:t>
        <a:bodyPr/>
        <a:lstStyle/>
        <a:p>
          <a:endParaRPr lang="zh-CN" altLang="en-US"/>
        </a:p>
      </dgm:t>
    </dgm:pt>
    <dgm:pt modelId="{5FA81DC8-23DD-4A7D-9B4A-56B2CFAD1AC7}">
      <dgm:prSet phldrT="[文本]" custT="1"/>
      <dgm:spPr>
        <a:solidFill>
          <a:schemeClr val="accent1">
            <a:lumMod val="60000"/>
            <a:lumOff val="40000"/>
            <a:alpha val="73000"/>
          </a:schemeClr>
        </a:solidFill>
      </dgm:spPr>
      <dgm:t>
        <a:bodyPr/>
        <a:lstStyle/>
        <a:p>
          <a:r>
            <a:rPr lang="en-US" altLang="zh-CN" sz="8000" dirty="0">
              <a:latin typeface="字体管家萌兔奔月" panose="00020600040101010101" charset="-122"/>
              <a:ea typeface="字体管家萌兔奔月" panose="00020600040101010101" charset="-122"/>
            </a:rPr>
            <a:t>1</a:t>
          </a:r>
          <a:endParaRPr lang="zh-CN" altLang="en-US" sz="8000" dirty="0">
            <a:latin typeface="字体管家萌兔奔月" panose="00020600040101010101" charset="-122"/>
            <a:ea typeface="字体管家萌兔奔月" panose="00020600040101010101" charset="-122"/>
          </a:endParaRPr>
        </a:p>
      </dgm:t>
    </dgm:pt>
    <dgm:pt modelId="{7685939A-C319-48CC-90AB-E24AEA81A166}" type="parTrans" cxnId="{F542E1AD-C0AE-4C0D-9718-C8AC6663320E}">
      <dgm:prSet/>
      <dgm:spPr/>
      <dgm:t>
        <a:bodyPr/>
        <a:lstStyle/>
        <a:p>
          <a:endParaRPr lang="zh-CN" altLang="en-US"/>
        </a:p>
      </dgm:t>
    </dgm:pt>
    <dgm:pt modelId="{7C919A17-1207-4886-9AF3-E68B73245DDF}" type="sibTrans" cxnId="{F542E1AD-C0AE-4C0D-9718-C8AC6663320E}">
      <dgm:prSet/>
      <dgm:spPr/>
      <dgm:t>
        <a:bodyPr/>
        <a:lstStyle/>
        <a:p>
          <a:endParaRPr lang="zh-CN" altLang="en-US"/>
        </a:p>
      </dgm:t>
    </dgm:pt>
    <dgm:pt modelId="{ED523F77-32D6-43FC-8C5D-625BE70D9FD8}">
      <dgm:prSet phldrT="[文本]"/>
      <dgm:spPr>
        <a:solidFill>
          <a:schemeClr val="accent1">
            <a:lumMod val="60000"/>
            <a:lumOff val="40000"/>
            <a:alpha val="73000"/>
          </a:schemeClr>
        </a:solidFill>
      </dgm:spPr>
      <dgm:t>
        <a:bodyPr/>
        <a:lstStyle/>
        <a:p>
          <a:r>
            <a:rPr lang="en-US" altLang="zh-CN" dirty="0">
              <a:latin typeface="字体管家萌兔奔月" panose="00020600040101010101" charset="-122"/>
              <a:ea typeface="字体管家萌兔奔月" panose="00020600040101010101" charset="-122"/>
            </a:rPr>
            <a:t>1</a:t>
          </a:r>
          <a:endParaRPr lang="zh-CN" altLang="en-US" dirty="0">
            <a:latin typeface="字体管家萌兔奔月" panose="00020600040101010101" charset="-122"/>
            <a:ea typeface="字体管家萌兔奔月" panose="00020600040101010101" charset="-122"/>
          </a:endParaRPr>
        </a:p>
      </dgm:t>
    </dgm:pt>
    <dgm:pt modelId="{D7A21579-5776-4C12-AE36-41D5B71C3AFE}" type="parTrans" cxnId="{E6AF58AE-80AA-487D-90F3-641A070CAD75}">
      <dgm:prSet/>
      <dgm:spPr/>
      <dgm:t>
        <a:bodyPr/>
        <a:lstStyle/>
        <a:p>
          <a:endParaRPr lang="zh-CN" altLang="en-US"/>
        </a:p>
      </dgm:t>
    </dgm:pt>
    <dgm:pt modelId="{F80AE85A-2724-4E24-92AA-0906C6C094D5}" type="sibTrans" cxnId="{E6AF58AE-80AA-487D-90F3-641A070CAD75}">
      <dgm:prSet/>
      <dgm:spPr/>
      <dgm:t>
        <a:bodyPr/>
        <a:lstStyle/>
        <a:p>
          <a:endParaRPr lang="zh-CN" altLang="en-US"/>
        </a:p>
      </dgm:t>
    </dgm:pt>
    <dgm:pt modelId="{8933BEA3-53B3-4604-9A03-61AF9CE79904}">
      <dgm:prSet phldrT="[文本]"/>
      <dgm:spPr>
        <a:solidFill>
          <a:schemeClr val="accent1">
            <a:lumMod val="60000"/>
            <a:lumOff val="40000"/>
            <a:alpha val="73000"/>
          </a:schemeClr>
        </a:solidFill>
      </dgm:spPr>
      <dgm:t>
        <a:bodyPr/>
        <a:lstStyle/>
        <a:p>
          <a:r>
            <a:rPr lang="en-US" altLang="zh-CN" dirty="0">
              <a:latin typeface="字体管家萌兔奔月" panose="00020600040101010101" charset="-122"/>
              <a:ea typeface="字体管家萌兔奔月" panose="00020600040101010101" charset="-122"/>
            </a:rPr>
            <a:t>1</a:t>
          </a:r>
          <a:endParaRPr lang="zh-CN" altLang="en-US" dirty="0">
            <a:latin typeface="字体管家萌兔奔月" panose="00020600040101010101" charset="-122"/>
            <a:ea typeface="字体管家萌兔奔月" panose="00020600040101010101" charset="-122"/>
          </a:endParaRPr>
        </a:p>
      </dgm:t>
    </dgm:pt>
    <dgm:pt modelId="{AC8372B5-F576-4CA2-B092-746ACBE3708C}" type="parTrans" cxnId="{DE9F608E-7DA8-4A12-A8DB-9CDB60CBD98D}">
      <dgm:prSet/>
      <dgm:spPr/>
      <dgm:t>
        <a:bodyPr/>
        <a:lstStyle/>
        <a:p>
          <a:endParaRPr lang="zh-CN" altLang="en-US"/>
        </a:p>
      </dgm:t>
    </dgm:pt>
    <dgm:pt modelId="{C3FC90C3-7704-4885-816E-7C641C995938}" type="sibTrans" cxnId="{DE9F608E-7DA8-4A12-A8DB-9CDB60CBD98D}">
      <dgm:prSet/>
      <dgm:spPr/>
      <dgm:t>
        <a:bodyPr/>
        <a:lstStyle/>
        <a:p>
          <a:endParaRPr lang="zh-CN" altLang="en-US"/>
        </a:p>
      </dgm:t>
    </dgm:pt>
    <dgm:pt modelId="{3AC7BFD5-B1CC-4E34-A46F-CF67DADED84B}" type="pres">
      <dgm:prSet presAssocID="{FD80D815-7D9D-4D18-9146-174E0503D22D}" presName="Name0" presStyleCnt="0">
        <dgm:presLayoutVars>
          <dgm:chMax val="1"/>
          <dgm:chPref val="1"/>
        </dgm:presLayoutVars>
      </dgm:prSet>
      <dgm:spPr/>
    </dgm:pt>
    <dgm:pt modelId="{2F0CA34F-F9EE-41E0-A528-3374E950459F}" type="pres">
      <dgm:prSet presAssocID="{5FA81DC8-23DD-4A7D-9B4A-56B2CFAD1AC7}" presName="Parent" presStyleLbl="node0" presStyleIdx="0" presStyleCnt="1">
        <dgm:presLayoutVars>
          <dgm:chMax val="5"/>
          <dgm:chPref val="5"/>
        </dgm:presLayoutVars>
      </dgm:prSet>
      <dgm:spPr/>
    </dgm:pt>
    <dgm:pt modelId="{84AF6C6D-C788-4624-A626-BEB9185CEE01}" type="pres">
      <dgm:prSet presAssocID="{5FA81DC8-23DD-4A7D-9B4A-56B2CFAD1AC7}" presName="Accent1" presStyleLbl="node1" presStyleIdx="0" presStyleCnt="13"/>
      <dgm:spPr>
        <a:solidFill>
          <a:schemeClr val="accent1">
            <a:lumMod val="60000"/>
            <a:lumOff val="40000"/>
            <a:alpha val="73000"/>
          </a:schemeClr>
        </a:solidFill>
      </dgm:spPr>
    </dgm:pt>
    <dgm:pt modelId="{2CD0EB17-067C-45CF-8F3B-F1703DC78524}" type="pres">
      <dgm:prSet presAssocID="{5FA81DC8-23DD-4A7D-9B4A-56B2CFAD1AC7}" presName="Accent2" presStyleLbl="node1" presStyleIdx="1" presStyleCnt="13"/>
      <dgm:spPr>
        <a:solidFill>
          <a:schemeClr val="accent1">
            <a:lumMod val="60000"/>
            <a:lumOff val="40000"/>
            <a:alpha val="73000"/>
          </a:schemeClr>
        </a:solidFill>
      </dgm:spPr>
    </dgm:pt>
    <dgm:pt modelId="{56A92072-F292-43F1-9043-FFBA24A37890}" type="pres">
      <dgm:prSet presAssocID="{5FA81DC8-23DD-4A7D-9B4A-56B2CFAD1AC7}" presName="Accent3" presStyleLbl="node1" presStyleIdx="2" presStyleCnt="13" custLinFactNeighborX="0"/>
      <dgm:spPr>
        <a:blipFill rotWithShape="0">
          <a:blip xmlns:r="http://schemas.openxmlformats.org/officeDocument/2006/relationships" r:embed="rId1"/>
          <a:stretch>
            <a:fillRect/>
          </a:stretch>
        </a:blipFill>
      </dgm:spPr>
    </dgm:pt>
    <dgm:pt modelId="{F62860E4-1800-40A5-A8A8-92889F2AC51A}" type="pres">
      <dgm:prSet presAssocID="{5FA81DC8-23DD-4A7D-9B4A-56B2CFAD1AC7}" presName="Accent4" presStyleLbl="node1" presStyleIdx="3" presStyleCnt="13"/>
      <dgm:spPr>
        <a:blipFill rotWithShape="0">
          <a:blip xmlns:r="http://schemas.openxmlformats.org/officeDocument/2006/relationships" r:embed="rId2"/>
          <a:stretch>
            <a:fillRect/>
          </a:stretch>
        </a:blipFill>
      </dgm:spPr>
    </dgm:pt>
    <dgm:pt modelId="{E166B635-2F9C-4633-97C4-A9A086F3BB72}" type="pres">
      <dgm:prSet presAssocID="{5FA81DC8-23DD-4A7D-9B4A-56B2CFAD1AC7}" presName="Accent5" presStyleLbl="node1" presStyleIdx="4" presStyleCnt="13"/>
      <dgm:spPr>
        <a:solidFill>
          <a:schemeClr val="accent1">
            <a:lumMod val="60000"/>
            <a:lumOff val="40000"/>
            <a:alpha val="73000"/>
          </a:schemeClr>
        </a:solidFill>
      </dgm:spPr>
    </dgm:pt>
    <dgm:pt modelId="{8FA4DF50-3E9E-496D-9142-C4412DC33DE2}" type="pres">
      <dgm:prSet presAssocID="{5FA81DC8-23DD-4A7D-9B4A-56B2CFAD1AC7}" presName="Accent6" presStyleLbl="node1" presStyleIdx="5" presStyleCnt="13"/>
      <dgm:spPr>
        <a:solidFill>
          <a:schemeClr val="accent1">
            <a:lumMod val="60000"/>
            <a:lumOff val="40000"/>
            <a:alpha val="73000"/>
          </a:schemeClr>
        </a:solidFill>
      </dgm:spPr>
    </dgm:pt>
    <dgm:pt modelId="{151F2F51-81F1-47D3-9DB6-44DAEB141E41}" type="pres">
      <dgm:prSet presAssocID="{ED523F77-32D6-43FC-8C5D-625BE70D9FD8}" presName="Child1" presStyleLbl="node1" presStyleIdx="6" presStyleCnt="13">
        <dgm:presLayoutVars>
          <dgm:chMax val="0"/>
          <dgm:chPref val="0"/>
        </dgm:presLayoutVars>
      </dgm:prSet>
      <dgm:spPr/>
    </dgm:pt>
    <dgm:pt modelId="{8E082EF9-40AD-4A19-A9B6-7DEEF08CAD78}" type="pres">
      <dgm:prSet presAssocID="{ED523F77-32D6-43FC-8C5D-625BE70D9FD8}" presName="Accent7" presStyleCnt="0"/>
      <dgm:spPr/>
    </dgm:pt>
    <dgm:pt modelId="{ADF17A8F-314D-4578-B1E2-2D6FB0F40D2A}" type="pres">
      <dgm:prSet presAssocID="{ED523F77-32D6-43FC-8C5D-625BE70D9FD8}" presName="AccentHold1" presStyleLbl="node1" presStyleIdx="7" presStyleCnt="13"/>
      <dgm:spPr>
        <a:solidFill>
          <a:schemeClr val="accent1">
            <a:lumMod val="60000"/>
            <a:lumOff val="40000"/>
            <a:alpha val="73000"/>
          </a:schemeClr>
        </a:solidFill>
      </dgm:spPr>
    </dgm:pt>
    <dgm:pt modelId="{6BFBA0D9-5B6F-4909-9086-BFDA4A4FE050}" type="pres">
      <dgm:prSet presAssocID="{ED523F77-32D6-43FC-8C5D-625BE70D9FD8}" presName="Accent8" presStyleCnt="0"/>
      <dgm:spPr/>
    </dgm:pt>
    <dgm:pt modelId="{4BF80FE7-C295-4E2B-85DF-4656E30369DD}" type="pres">
      <dgm:prSet presAssocID="{ED523F77-32D6-43FC-8C5D-625BE70D9FD8}" presName="AccentHold2" presStyleLbl="node1" presStyleIdx="8" presStyleCnt="13"/>
      <dgm:spPr>
        <a:solidFill>
          <a:schemeClr val="accent1">
            <a:lumMod val="60000"/>
            <a:lumOff val="40000"/>
            <a:alpha val="73000"/>
          </a:schemeClr>
        </a:solidFill>
      </dgm:spPr>
    </dgm:pt>
    <dgm:pt modelId="{B8F52A91-47F5-4820-9EDB-1161AA68886D}" type="pres">
      <dgm:prSet presAssocID="{8933BEA3-53B3-4604-9A03-61AF9CE79904}" presName="Child2" presStyleLbl="node1" presStyleIdx="9" presStyleCnt="13">
        <dgm:presLayoutVars>
          <dgm:chMax val="0"/>
          <dgm:chPref val="0"/>
        </dgm:presLayoutVars>
      </dgm:prSet>
      <dgm:spPr/>
    </dgm:pt>
    <dgm:pt modelId="{A7C35388-F4E7-42F6-A262-423725BE33A8}" type="pres">
      <dgm:prSet presAssocID="{8933BEA3-53B3-4604-9A03-61AF9CE79904}" presName="Accent9" presStyleCnt="0"/>
      <dgm:spPr/>
    </dgm:pt>
    <dgm:pt modelId="{55C3A79B-59EB-4F84-BD5A-83CFBD47A4F0}" type="pres">
      <dgm:prSet presAssocID="{8933BEA3-53B3-4604-9A03-61AF9CE79904}" presName="AccentHold1" presStyleLbl="node1" presStyleIdx="10" presStyleCnt="13"/>
      <dgm:spPr>
        <a:solidFill>
          <a:schemeClr val="accent1">
            <a:lumMod val="60000"/>
            <a:lumOff val="40000"/>
            <a:alpha val="73000"/>
          </a:schemeClr>
        </a:solidFill>
      </dgm:spPr>
    </dgm:pt>
    <dgm:pt modelId="{6C298EFC-B06E-4A99-BCD6-10061566B6B7}" type="pres">
      <dgm:prSet presAssocID="{8933BEA3-53B3-4604-9A03-61AF9CE79904}" presName="Accent10" presStyleCnt="0"/>
      <dgm:spPr/>
    </dgm:pt>
    <dgm:pt modelId="{2237B504-934C-486D-AAC0-6932C57AB66B}" type="pres">
      <dgm:prSet presAssocID="{8933BEA3-53B3-4604-9A03-61AF9CE79904}" presName="AccentHold2" presStyleLbl="node1" presStyleIdx="11" presStyleCnt="13"/>
      <dgm:spPr>
        <a:solidFill>
          <a:schemeClr val="accent1">
            <a:lumMod val="60000"/>
            <a:lumOff val="40000"/>
            <a:alpha val="73000"/>
          </a:schemeClr>
        </a:solidFill>
      </dgm:spPr>
    </dgm:pt>
    <dgm:pt modelId="{3B634584-90B8-4E20-8D2B-4703AE8F9BA0}" type="pres">
      <dgm:prSet presAssocID="{8933BEA3-53B3-4604-9A03-61AF9CE79904}" presName="Accent11" presStyleCnt="0"/>
      <dgm:spPr/>
    </dgm:pt>
    <dgm:pt modelId="{D1BFDBE6-EDAA-4D10-9863-F864CC089B4E}" type="pres">
      <dgm:prSet presAssocID="{8933BEA3-53B3-4604-9A03-61AF9CE79904}" presName="AccentHold3" presStyleLbl="node1" presStyleIdx="12" presStyleCnt="13"/>
      <dgm:spPr>
        <a:solidFill>
          <a:schemeClr val="accent1">
            <a:lumMod val="60000"/>
            <a:lumOff val="40000"/>
            <a:alpha val="73000"/>
          </a:schemeClr>
        </a:solidFill>
      </dgm:spPr>
    </dgm:pt>
  </dgm:ptLst>
  <dgm:cxnLst>
    <dgm:cxn modelId="{52B7F817-F01C-4486-94AF-DC904D217E37}" type="presOf" srcId="{ED523F77-32D6-43FC-8C5D-625BE70D9FD8}" destId="{151F2F51-81F1-47D3-9DB6-44DAEB141E41}" srcOrd="0" destOrd="0" presId="urn:microsoft.com/office/officeart/2009/3/layout/CircleRelationship"/>
    <dgm:cxn modelId="{01364A6E-93C6-44DE-A6D4-93E9B431CADD}" type="presOf" srcId="{FD80D815-7D9D-4D18-9146-174E0503D22D}" destId="{3AC7BFD5-B1CC-4E34-A46F-CF67DADED84B}" srcOrd="0" destOrd="0" presId="urn:microsoft.com/office/officeart/2009/3/layout/CircleRelationship"/>
    <dgm:cxn modelId="{DE9F608E-7DA8-4A12-A8DB-9CDB60CBD98D}" srcId="{5FA81DC8-23DD-4A7D-9B4A-56B2CFAD1AC7}" destId="{8933BEA3-53B3-4604-9A03-61AF9CE79904}" srcOrd="1" destOrd="0" parTransId="{AC8372B5-F576-4CA2-B092-746ACBE3708C}" sibTransId="{C3FC90C3-7704-4885-816E-7C641C995938}"/>
    <dgm:cxn modelId="{F542E1AD-C0AE-4C0D-9718-C8AC6663320E}" srcId="{FD80D815-7D9D-4D18-9146-174E0503D22D}" destId="{5FA81DC8-23DD-4A7D-9B4A-56B2CFAD1AC7}" srcOrd="0" destOrd="0" parTransId="{7685939A-C319-48CC-90AB-E24AEA81A166}" sibTransId="{7C919A17-1207-4886-9AF3-E68B73245DDF}"/>
    <dgm:cxn modelId="{E6AF58AE-80AA-487D-90F3-641A070CAD75}" srcId="{5FA81DC8-23DD-4A7D-9B4A-56B2CFAD1AC7}" destId="{ED523F77-32D6-43FC-8C5D-625BE70D9FD8}" srcOrd="0" destOrd="0" parTransId="{D7A21579-5776-4C12-AE36-41D5B71C3AFE}" sibTransId="{F80AE85A-2724-4E24-92AA-0906C6C094D5}"/>
    <dgm:cxn modelId="{D6DA36CB-8E7C-4B66-A303-0594D953DE1D}" type="presOf" srcId="{5FA81DC8-23DD-4A7D-9B4A-56B2CFAD1AC7}" destId="{2F0CA34F-F9EE-41E0-A528-3374E950459F}" srcOrd="0" destOrd="0" presId="urn:microsoft.com/office/officeart/2009/3/layout/CircleRelationship"/>
    <dgm:cxn modelId="{F25FB1D6-5952-478F-A717-8D5F98BD0D7F}" type="presOf" srcId="{8933BEA3-53B3-4604-9A03-61AF9CE79904}" destId="{B8F52A91-47F5-4820-9EDB-1161AA68886D}" srcOrd="0" destOrd="0" presId="urn:microsoft.com/office/officeart/2009/3/layout/CircleRelationship"/>
    <dgm:cxn modelId="{A829A58A-413D-4ECF-8172-4D1F47532B05}" type="presParOf" srcId="{3AC7BFD5-B1CC-4E34-A46F-CF67DADED84B}" destId="{2F0CA34F-F9EE-41E0-A528-3374E950459F}" srcOrd="0" destOrd="0" presId="urn:microsoft.com/office/officeart/2009/3/layout/CircleRelationship"/>
    <dgm:cxn modelId="{16C4B02D-883F-4DF9-8804-A1F86653B867}" type="presParOf" srcId="{3AC7BFD5-B1CC-4E34-A46F-CF67DADED84B}" destId="{84AF6C6D-C788-4624-A626-BEB9185CEE01}" srcOrd="1" destOrd="0" presId="urn:microsoft.com/office/officeart/2009/3/layout/CircleRelationship"/>
    <dgm:cxn modelId="{8320E0F5-2916-406D-A72F-60F74943B306}" type="presParOf" srcId="{3AC7BFD5-B1CC-4E34-A46F-CF67DADED84B}" destId="{2CD0EB17-067C-45CF-8F3B-F1703DC78524}" srcOrd="2" destOrd="0" presId="urn:microsoft.com/office/officeart/2009/3/layout/CircleRelationship"/>
    <dgm:cxn modelId="{B3BD8B7E-CBEE-4774-B50F-423D8166B833}" type="presParOf" srcId="{3AC7BFD5-B1CC-4E34-A46F-CF67DADED84B}" destId="{56A92072-F292-43F1-9043-FFBA24A37890}" srcOrd="3" destOrd="0" presId="urn:microsoft.com/office/officeart/2009/3/layout/CircleRelationship"/>
    <dgm:cxn modelId="{7565E00B-CAF6-4283-92D7-970008D1CFB5}" type="presParOf" srcId="{3AC7BFD5-B1CC-4E34-A46F-CF67DADED84B}" destId="{F62860E4-1800-40A5-A8A8-92889F2AC51A}" srcOrd="4" destOrd="0" presId="urn:microsoft.com/office/officeart/2009/3/layout/CircleRelationship"/>
    <dgm:cxn modelId="{8F4C0C2D-F0C9-43C1-BEE5-09B346B42131}" type="presParOf" srcId="{3AC7BFD5-B1CC-4E34-A46F-CF67DADED84B}" destId="{E166B635-2F9C-4633-97C4-A9A086F3BB72}" srcOrd="5" destOrd="0" presId="urn:microsoft.com/office/officeart/2009/3/layout/CircleRelationship"/>
    <dgm:cxn modelId="{765B13AA-A659-4C24-82F8-C104700EBCDD}" type="presParOf" srcId="{3AC7BFD5-B1CC-4E34-A46F-CF67DADED84B}" destId="{8FA4DF50-3E9E-496D-9142-C4412DC33DE2}" srcOrd="6" destOrd="0" presId="urn:microsoft.com/office/officeart/2009/3/layout/CircleRelationship"/>
    <dgm:cxn modelId="{DFBE4DF7-82F7-4DCE-903F-B756C258F942}" type="presParOf" srcId="{3AC7BFD5-B1CC-4E34-A46F-CF67DADED84B}" destId="{151F2F51-81F1-47D3-9DB6-44DAEB141E41}" srcOrd="7" destOrd="0" presId="urn:microsoft.com/office/officeart/2009/3/layout/CircleRelationship"/>
    <dgm:cxn modelId="{AB087620-485F-4B9F-A66E-E092B232071D}" type="presParOf" srcId="{3AC7BFD5-B1CC-4E34-A46F-CF67DADED84B}" destId="{8E082EF9-40AD-4A19-A9B6-7DEEF08CAD78}" srcOrd="8" destOrd="0" presId="urn:microsoft.com/office/officeart/2009/3/layout/CircleRelationship"/>
    <dgm:cxn modelId="{34DA9A8B-8ACF-4E4B-A05E-35DFCE299B86}" type="presParOf" srcId="{8E082EF9-40AD-4A19-A9B6-7DEEF08CAD78}" destId="{ADF17A8F-314D-4578-B1E2-2D6FB0F40D2A}" srcOrd="0" destOrd="0" presId="urn:microsoft.com/office/officeart/2009/3/layout/CircleRelationship"/>
    <dgm:cxn modelId="{5AFE60FA-2CFD-42B7-AB73-B3348DC507A6}" type="presParOf" srcId="{3AC7BFD5-B1CC-4E34-A46F-CF67DADED84B}" destId="{6BFBA0D9-5B6F-4909-9086-BFDA4A4FE050}" srcOrd="9" destOrd="0" presId="urn:microsoft.com/office/officeart/2009/3/layout/CircleRelationship"/>
    <dgm:cxn modelId="{910BEE96-3D44-4E03-B42B-57287B98DD8B}" type="presParOf" srcId="{6BFBA0D9-5B6F-4909-9086-BFDA4A4FE050}" destId="{4BF80FE7-C295-4E2B-85DF-4656E30369DD}" srcOrd="0" destOrd="0" presId="urn:microsoft.com/office/officeart/2009/3/layout/CircleRelationship"/>
    <dgm:cxn modelId="{E76E7D4A-E1D5-452E-A65A-53CB206C16A4}" type="presParOf" srcId="{3AC7BFD5-B1CC-4E34-A46F-CF67DADED84B}" destId="{B8F52A91-47F5-4820-9EDB-1161AA68886D}" srcOrd="10" destOrd="0" presId="urn:microsoft.com/office/officeart/2009/3/layout/CircleRelationship"/>
    <dgm:cxn modelId="{AF2B143D-F6FD-47AE-8CEC-263CB3B38029}" type="presParOf" srcId="{3AC7BFD5-B1CC-4E34-A46F-CF67DADED84B}" destId="{A7C35388-F4E7-42F6-A262-423725BE33A8}" srcOrd="11" destOrd="0" presId="urn:microsoft.com/office/officeart/2009/3/layout/CircleRelationship"/>
    <dgm:cxn modelId="{308C897E-2458-4625-8B08-D632BB71344E}" type="presParOf" srcId="{A7C35388-F4E7-42F6-A262-423725BE33A8}" destId="{55C3A79B-59EB-4F84-BD5A-83CFBD47A4F0}" srcOrd="0" destOrd="0" presId="urn:microsoft.com/office/officeart/2009/3/layout/CircleRelationship"/>
    <dgm:cxn modelId="{CFF6AE85-8F12-4F86-9118-ED6A8745F104}" type="presParOf" srcId="{3AC7BFD5-B1CC-4E34-A46F-CF67DADED84B}" destId="{6C298EFC-B06E-4A99-BCD6-10061566B6B7}" srcOrd="12" destOrd="0" presId="urn:microsoft.com/office/officeart/2009/3/layout/CircleRelationship"/>
    <dgm:cxn modelId="{67846515-61D1-4067-BCA5-6C27EB18E14D}" type="presParOf" srcId="{6C298EFC-B06E-4A99-BCD6-10061566B6B7}" destId="{2237B504-934C-486D-AAC0-6932C57AB66B}" srcOrd="0" destOrd="0" presId="urn:microsoft.com/office/officeart/2009/3/layout/CircleRelationship"/>
    <dgm:cxn modelId="{CFF0D484-29B4-4488-A459-ECED2FDFAB92}" type="presParOf" srcId="{3AC7BFD5-B1CC-4E34-A46F-CF67DADED84B}" destId="{3B634584-90B8-4E20-8D2B-4703AE8F9BA0}" srcOrd="13" destOrd="0" presId="urn:microsoft.com/office/officeart/2009/3/layout/CircleRelationship"/>
    <dgm:cxn modelId="{7FB683DB-7AE2-493D-9A42-29B39786791C}" type="presParOf" srcId="{3B634584-90B8-4E20-8D2B-4703AE8F9BA0}" destId="{D1BFDBE6-EDAA-4D10-9863-F864CC089B4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0D815-7D9D-4D18-9146-174E0503D22D}" type="doc">
      <dgm:prSet loTypeId="urn:microsoft.com/office/officeart/2009/3/layout/CircleRelationship" loCatId="relationship" qsTypeId="urn:microsoft.com/office/officeart/2005/8/quickstyle/simple1#3" qsCatId="simple" csTypeId="urn:microsoft.com/office/officeart/2005/8/colors/accent1_2#3" csCatId="accent1" phldr="1"/>
      <dgm:spPr/>
      <dgm:t>
        <a:bodyPr/>
        <a:lstStyle/>
        <a:p>
          <a:endParaRPr lang="zh-CN" altLang="en-US"/>
        </a:p>
      </dgm:t>
    </dgm:pt>
    <dgm:pt modelId="{5FA81DC8-23DD-4A7D-9B4A-56B2CFAD1AC7}">
      <dgm:prSet phldrT="[文本]" custT="1"/>
      <dgm:spPr>
        <a:solidFill>
          <a:schemeClr val="accent1">
            <a:lumMod val="60000"/>
            <a:lumOff val="40000"/>
            <a:alpha val="73000"/>
          </a:schemeClr>
        </a:solidFill>
      </dgm:spPr>
      <dgm:t>
        <a:bodyPr/>
        <a:lstStyle/>
        <a:p>
          <a:r>
            <a:rPr lang="en-US" altLang="zh-CN" sz="8000" dirty="0">
              <a:latin typeface="字体管家萌兔奔月" panose="00020600040101010101" charset="-122"/>
              <a:ea typeface="字体管家萌兔奔月" panose="00020600040101010101" charset="-122"/>
            </a:rPr>
            <a:t>2</a:t>
          </a:r>
          <a:endParaRPr lang="zh-CN" altLang="en-US" sz="8000" dirty="0">
            <a:latin typeface="字体管家萌兔奔月" panose="00020600040101010101" charset="-122"/>
            <a:ea typeface="字体管家萌兔奔月" panose="00020600040101010101" charset="-122"/>
          </a:endParaRPr>
        </a:p>
      </dgm:t>
    </dgm:pt>
    <dgm:pt modelId="{7685939A-C319-48CC-90AB-E24AEA81A166}" type="parTrans" cxnId="{F542E1AD-C0AE-4C0D-9718-C8AC6663320E}">
      <dgm:prSet/>
      <dgm:spPr/>
      <dgm:t>
        <a:bodyPr/>
        <a:lstStyle/>
        <a:p>
          <a:endParaRPr lang="zh-CN" altLang="en-US"/>
        </a:p>
      </dgm:t>
    </dgm:pt>
    <dgm:pt modelId="{7C919A17-1207-4886-9AF3-E68B73245DDF}" type="sibTrans" cxnId="{F542E1AD-C0AE-4C0D-9718-C8AC6663320E}">
      <dgm:prSet/>
      <dgm:spPr/>
      <dgm:t>
        <a:bodyPr/>
        <a:lstStyle/>
        <a:p>
          <a:endParaRPr lang="zh-CN" altLang="en-US"/>
        </a:p>
      </dgm:t>
    </dgm:pt>
    <dgm:pt modelId="{ED523F77-32D6-43FC-8C5D-625BE70D9FD8}">
      <dgm:prSet phldrT="[文本]"/>
      <dgm:spPr>
        <a:solidFill>
          <a:schemeClr val="accent1">
            <a:lumMod val="60000"/>
            <a:lumOff val="40000"/>
            <a:alpha val="73000"/>
          </a:schemeClr>
        </a:solidFill>
      </dgm:spPr>
      <dgm:t>
        <a:bodyPr/>
        <a:lstStyle/>
        <a:p>
          <a:r>
            <a:rPr lang="en-US" altLang="zh-CN" dirty="0">
              <a:latin typeface="字体管家萌兔奔月" panose="00020600040101010101" charset="-122"/>
              <a:ea typeface="字体管家萌兔奔月" panose="00020600040101010101" charset="-122"/>
            </a:rPr>
            <a:t>2</a:t>
          </a:r>
          <a:endParaRPr lang="zh-CN" altLang="en-US" dirty="0">
            <a:latin typeface="字体管家萌兔奔月" panose="00020600040101010101" charset="-122"/>
            <a:ea typeface="字体管家萌兔奔月" panose="00020600040101010101" charset="-122"/>
          </a:endParaRPr>
        </a:p>
      </dgm:t>
    </dgm:pt>
    <dgm:pt modelId="{D7A21579-5776-4C12-AE36-41D5B71C3AFE}" type="parTrans" cxnId="{E6AF58AE-80AA-487D-90F3-641A070CAD75}">
      <dgm:prSet/>
      <dgm:spPr/>
      <dgm:t>
        <a:bodyPr/>
        <a:lstStyle/>
        <a:p>
          <a:endParaRPr lang="zh-CN" altLang="en-US"/>
        </a:p>
      </dgm:t>
    </dgm:pt>
    <dgm:pt modelId="{F80AE85A-2724-4E24-92AA-0906C6C094D5}" type="sibTrans" cxnId="{E6AF58AE-80AA-487D-90F3-641A070CAD75}">
      <dgm:prSet/>
      <dgm:spPr/>
      <dgm:t>
        <a:bodyPr/>
        <a:lstStyle/>
        <a:p>
          <a:endParaRPr lang="zh-CN" altLang="en-US"/>
        </a:p>
      </dgm:t>
    </dgm:pt>
    <dgm:pt modelId="{8933BEA3-53B3-4604-9A03-61AF9CE79904}">
      <dgm:prSet phldrT="[文本]"/>
      <dgm:spPr>
        <a:solidFill>
          <a:schemeClr val="accent1">
            <a:lumMod val="60000"/>
            <a:lumOff val="40000"/>
            <a:alpha val="73000"/>
          </a:schemeClr>
        </a:solidFill>
      </dgm:spPr>
      <dgm:t>
        <a:bodyPr/>
        <a:lstStyle/>
        <a:p>
          <a:r>
            <a:rPr lang="en-US" altLang="zh-CN" dirty="0">
              <a:latin typeface="字体管家萌兔奔月" panose="00020600040101010101" charset="-122"/>
              <a:ea typeface="字体管家萌兔奔月" panose="00020600040101010101" charset="-122"/>
            </a:rPr>
            <a:t>2</a:t>
          </a:r>
          <a:endParaRPr lang="zh-CN" altLang="en-US" dirty="0">
            <a:latin typeface="字体管家萌兔奔月" panose="00020600040101010101" charset="-122"/>
            <a:ea typeface="字体管家萌兔奔月" panose="00020600040101010101" charset="-122"/>
          </a:endParaRPr>
        </a:p>
      </dgm:t>
    </dgm:pt>
    <dgm:pt modelId="{AC8372B5-F576-4CA2-B092-746ACBE3708C}" type="parTrans" cxnId="{DE9F608E-7DA8-4A12-A8DB-9CDB60CBD98D}">
      <dgm:prSet/>
      <dgm:spPr/>
      <dgm:t>
        <a:bodyPr/>
        <a:lstStyle/>
        <a:p>
          <a:endParaRPr lang="zh-CN" altLang="en-US"/>
        </a:p>
      </dgm:t>
    </dgm:pt>
    <dgm:pt modelId="{C3FC90C3-7704-4885-816E-7C641C995938}" type="sibTrans" cxnId="{DE9F608E-7DA8-4A12-A8DB-9CDB60CBD98D}">
      <dgm:prSet/>
      <dgm:spPr/>
      <dgm:t>
        <a:bodyPr/>
        <a:lstStyle/>
        <a:p>
          <a:endParaRPr lang="zh-CN" altLang="en-US"/>
        </a:p>
      </dgm:t>
    </dgm:pt>
    <dgm:pt modelId="{3AC7BFD5-B1CC-4E34-A46F-CF67DADED84B}" type="pres">
      <dgm:prSet presAssocID="{FD80D815-7D9D-4D18-9146-174E0503D22D}" presName="Name0" presStyleCnt="0">
        <dgm:presLayoutVars>
          <dgm:chMax val="1"/>
          <dgm:chPref val="1"/>
        </dgm:presLayoutVars>
      </dgm:prSet>
      <dgm:spPr/>
    </dgm:pt>
    <dgm:pt modelId="{2F0CA34F-F9EE-41E0-A528-3374E950459F}" type="pres">
      <dgm:prSet presAssocID="{5FA81DC8-23DD-4A7D-9B4A-56B2CFAD1AC7}" presName="Parent" presStyleLbl="node0" presStyleIdx="0" presStyleCnt="1">
        <dgm:presLayoutVars>
          <dgm:chMax val="5"/>
          <dgm:chPref val="5"/>
        </dgm:presLayoutVars>
      </dgm:prSet>
      <dgm:spPr/>
    </dgm:pt>
    <dgm:pt modelId="{84AF6C6D-C788-4624-A626-BEB9185CEE01}" type="pres">
      <dgm:prSet presAssocID="{5FA81DC8-23DD-4A7D-9B4A-56B2CFAD1AC7}" presName="Accent1" presStyleLbl="node1" presStyleIdx="0" presStyleCnt="13"/>
      <dgm:spPr>
        <a:solidFill>
          <a:schemeClr val="accent1">
            <a:lumMod val="60000"/>
            <a:lumOff val="40000"/>
            <a:alpha val="73000"/>
          </a:schemeClr>
        </a:solidFill>
      </dgm:spPr>
    </dgm:pt>
    <dgm:pt modelId="{2CD0EB17-067C-45CF-8F3B-F1703DC78524}" type="pres">
      <dgm:prSet presAssocID="{5FA81DC8-23DD-4A7D-9B4A-56B2CFAD1AC7}" presName="Accent2" presStyleLbl="node1" presStyleIdx="1" presStyleCnt="13"/>
      <dgm:spPr>
        <a:solidFill>
          <a:schemeClr val="accent1">
            <a:lumMod val="60000"/>
            <a:lumOff val="40000"/>
            <a:alpha val="73000"/>
          </a:schemeClr>
        </a:solidFill>
      </dgm:spPr>
    </dgm:pt>
    <dgm:pt modelId="{56A92072-F292-43F1-9043-FFBA24A37890}" type="pres">
      <dgm:prSet presAssocID="{5FA81DC8-23DD-4A7D-9B4A-56B2CFAD1AC7}" presName="Accent3" presStyleLbl="node1" presStyleIdx="2" presStyleCnt="13" custLinFactNeighborX="0"/>
      <dgm:spPr>
        <a:blipFill rotWithShape="0">
          <a:blip xmlns:r="http://schemas.openxmlformats.org/officeDocument/2006/relationships" r:embed="rId1"/>
          <a:stretch>
            <a:fillRect/>
          </a:stretch>
        </a:blipFill>
      </dgm:spPr>
    </dgm:pt>
    <dgm:pt modelId="{F62860E4-1800-40A5-A8A8-92889F2AC51A}" type="pres">
      <dgm:prSet presAssocID="{5FA81DC8-23DD-4A7D-9B4A-56B2CFAD1AC7}" presName="Accent4" presStyleLbl="node1" presStyleIdx="3" presStyleCnt="13"/>
      <dgm:spPr>
        <a:blipFill rotWithShape="0">
          <a:blip xmlns:r="http://schemas.openxmlformats.org/officeDocument/2006/relationships" r:embed="rId2"/>
          <a:stretch>
            <a:fillRect/>
          </a:stretch>
        </a:blipFill>
      </dgm:spPr>
    </dgm:pt>
    <dgm:pt modelId="{E166B635-2F9C-4633-97C4-A9A086F3BB72}" type="pres">
      <dgm:prSet presAssocID="{5FA81DC8-23DD-4A7D-9B4A-56B2CFAD1AC7}" presName="Accent5" presStyleLbl="node1" presStyleIdx="4" presStyleCnt="13"/>
      <dgm:spPr>
        <a:solidFill>
          <a:schemeClr val="accent1">
            <a:lumMod val="60000"/>
            <a:lumOff val="40000"/>
            <a:alpha val="73000"/>
          </a:schemeClr>
        </a:solidFill>
      </dgm:spPr>
    </dgm:pt>
    <dgm:pt modelId="{8FA4DF50-3E9E-496D-9142-C4412DC33DE2}" type="pres">
      <dgm:prSet presAssocID="{5FA81DC8-23DD-4A7D-9B4A-56B2CFAD1AC7}" presName="Accent6" presStyleLbl="node1" presStyleIdx="5" presStyleCnt="13"/>
      <dgm:spPr>
        <a:solidFill>
          <a:schemeClr val="accent1">
            <a:lumMod val="60000"/>
            <a:lumOff val="40000"/>
            <a:alpha val="73000"/>
          </a:schemeClr>
        </a:solidFill>
      </dgm:spPr>
    </dgm:pt>
    <dgm:pt modelId="{151F2F51-81F1-47D3-9DB6-44DAEB141E41}" type="pres">
      <dgm:prSet presAssocID="{ED523F77-32D6-43FC-8C5D-625BE70D9FD8}" presName="Child1" presStyleLbl="node1" presStyleIdx="6" presStyleCnt="13">
        <dgm:presLayoutVars>
          <dgm:chMax val="0"/>
          <dgm:chPref val="0"/>
        </dgm:presLayoutVars>
      </dgm:prSet>
      <dgm:spPr/>
    </dgm:pt>
    <dgm:pt modelId="{8E082EF9-40AD-4A19-A9B6-7DEEF08CAD78}" type="pres">
      <dgm:prSet presAssocID="{ED523F77-32D6-43FC-8C5D-625BE70D9FD8}" presName="Accent7" presStyleCnt="0"/>
      <dgm:spPr/>
    </dgm:pt>
    <dgm:pt modelId="{ADF17A8F-314D-4578-B1E2-2D6FB0F40D2A}" type="pres">
      <dgm:prSet presAssocID="{ED523F77-32D6-43FC-8C5D-625BE70D9FD8}" presName="AccentHold1" presStyleLbl="node1" presStyleIdx="7" presStyleCnt="13"/>
      <dgm:spPr>
        <a:solidFill>
          <a:schemeClr val="accent1">
            <a:lumMod val="60000"/>
            <a:lumOff val="40000"/>
            <a:alpha val="73000"/>
          </a:schemeClr>
        </a:solidFill>
      </dgm:spPr>
    </dgm:pt>
    <dgm:pt modelId="{6BFBA0D9-5B6F-4909-9086-BFDA4A4FE050}" type="pres">
      <dgm:prSet presAssocID="{ED523F77-32D6-43FC-8C5D-625BE70D9FD8}" presName="Accent8" presStyleCnt="0"/>
      <dgm:spPr/>
    </dgm:pt>
    <dgm:pt modelId="{4BF80FE7-C295-4E2B-85DF-4656E30369DD}" type="pres">
      <dgm:prSet presAssocID="{ED523F77-32D6-43FC-8C5D-625BE70D9FD8}" presName="AccentHold2" presStyleLbl="node1" presStyleIdx="8" presStyleCnt="13"/>
      <dgm:spPr>
        <a:solidFill>
          <a:schemeClr val="accent1">
            <a:lumMod val="60000"/>
            <a:lumOff val="40000"/>
            <a:alpha val="73000"/>
          </a:schemeClr>
        </a:solidFill>
      </dgm:spPr>
    </dgm:pt>
    <dgm:pt modelId="{B8F52A91-47F5-4820-9EDB-1161AA68886D}" type="pres">
      <dgm:prSet presAssocID="{8933BEA3-53B3-4604-9A03-61AF9CE79904}" presName="Child2" presStyleLbl="node1" presStyleIdx="9" presStyleCnt="13">
        <dgm:presLayoutVars>
          <dgm:chMax val="0"/>
          <dgm:chPref val="0"/>
        </dgm:presLayoutVars>
      </dgm:prSet>
      <dgm:spPr/>
    </dgm:pt>
    <dgm:pt modelId="{A7C35388-F4E7-42F6-A262-423725BE33A8}" type="pres">
      <dgm:prSet presAssocID="{8933BEA3-53B3-4604-9A03-61AF9CE79904}" presName="Accent9" presStyleCnt="0"/>
      <dgm:spPr/>
    </dgm:pt>
    <dgm:pt modelId="{55C3A79B-59EB-4F84-BD5A-83CFBD47A4F0}" type="pres">
      <dgm:prSet presAssocID="{8933BEA3-53B3-4604-9A03-61AF9CE79904}" presName="AccentHold1" presStyleLbl="node1" presStyleIdx="10" presStyleCnt="13"/>
      <dgm:spPr>
        <a:solidFill>
          <a:schemeClr val="accent1">
            <a:lumMod val="60000"/>
            <a:lumOff val="40000"/>
            <a:alpha val="73000"/>
          </a:schemeClr>
        </a:solidFill>
      </dgm:spPr>
    </dgm:pt>
    <dgm:pt modelId="{6C298EFC-B06E-4A99-BCD6-10061566B6B7}" type="pres">
      <dgm:prSet presAssocID="{8933BEA3-53B3-4604-9A03-61AF9CE79904}" presName="Accent10" presStyleCnt="0"/>
      <dgm:spPr/>
    </dgm:pt>
    <dgm:pt modelId="{2237B504-934C-486D-AAC0-6932C57AB66B}" type="pres">
      <dgm:prSet presAssocID="{8933BEA3-53B3-4604-9A03-61AF9CE79904}" presName="AccentHold2" presStyleLbl="node1" presStyleIdx="11" presStyleCnt="13"/>
      <dgm:spPr>
        <a:solidFill>
          <a:schemeClr val="accent1">
            <a:lumMod val="60000"/>
            <a:lumOff val="40000"/>
            <a:alpha val="73000"/>
          </a:schemeClr>
        </a:solidFill>
      </dgm:spPr>
    </dgm:pt>
    <dgm:pt modelId="{3B634584-90B8-4E20-8D2B-4703AE8F9BA0}" type="pres">
      <dgm:prSet presAssocID="{8933BEA3-53B3-4604-9A03-61AF9CE79904}" presName="Accent11" presStyleCnt="0"/>
      <dgm:spPr/>
    </dgm:pt>
    <dgm:pt modelId="{D1BFDBE6-EDAA-4D10-9863-F864CC089B4E}" type="pres">
      <dgm:prSet presAssocID="{8933BEA3-53B3-4604-9A03-61AF9CE79904}" presName="AccentHold3" presStyleLbl="node1" presStyleIdx="12" presStyleCnt="13"/>
      <dgm:spPr>
        <a:solidFill>
          <a:schemeClr val="accent1">
            <a:lumMod val="60000"/>
            <a:lumOff val="40000"/>
            <a:alpha val="73000"/>
          </a:schemeClr>
        </a:solidFill>
      </dgm:spPr>
    </dgm:pt>
  </dgm:ptLst>
  <dgm:cxnLst>
    <dgm:cxn modelId="{8CE8DA24-14F6-44B3-9C37-158C373CCF08}" type="presOf" srcId="{8933BEA3-53B3-4604-9A03-61AF9CE79904}" destId="{B8F52A91-47F5-4820-9EDB-1161AA68886D}" srcOrd="0" destOrd="0" presId="urn:microsoft.com/office/officeart/2009/3/layout/CircleRelationship"/>
    <dgm:cxn modelId="{89391943-32A9-4F41-8928-837AAC497FC1}" type="presOf" srcId="{FD80D815-7D9D-4D18-9146-174E0503D22D}" destId="{3AC7BFD5-B1CC-4E34-A46F-CF67DADED84B}" srcOrd="0" destOrd="0" presId="urn:microsoft.com/office/officeart/2009/3/layout/CircleRelationship"/>
    <dgm:cxn modelId="{1DFB1357-7AB9-42A5-902D-1B0AEA3DFD5D}" type="presOf" srcId="{ED523F77-32D6-43FC-8C5D-625BE70D9FD8}" destId="{151F2F51-81F1-47D3-9DB6-44DAEB141E41}" srcOrd="0" destOrd="0" presId="urn:microsoft.com/office/officeart/2009/3/layout/CircleRelationship"/>
    <dgm:cxn modelId="{DE9F608E-7DA8-4A12-A8DB-9CDB60CBD98D}" srcId="{5FA81DC8-23DD-4A7D-9B4A-56B2CFAD1AC7}" destId="{8933BEA3-53B3-4604-9A03-61AF9CE79904}" srcOrd="1" destOrd="0" parTransId="{AC8372B5-F576-4CA2-B092-746ACBE3708C}" sibTransId="{C3FC90C3-7704-4885-816E-7C641C995938}"/>
    <dgm:cxn modelId="{F542E1AD-C0AE-4C0D-9718-C8AC6663320E}" srcId="{FD80D815-7D9D-4D18-9146-174E0503D22D}" destId="{5FA81DC8-23DD-4A7D-9B4A-56B2CFAD1AC7}" srcOrd="0" destOrd="0" parTransId="{7685939A-C319-48CC-90AB-E24AEA81A166}" sibTransId="{7C919A17-1207-4886-9AF3-E68B73245DDF}"/>
    <dgm:cxn modelId="{E6AF58AE-80AA-487D-90F3-641A070CAD75}" srcId="{5FA81DC8-23DD-4A7D-9B4A-56B2CFAD1AC7}" destId="{ED523F77-32D6-43FC-8C5D-625BE70D9FD8}" srcOrd="0" destOrd="0" parTransId="{D7A21579-5776-4C12-AE36-41D5B71C3AFE}" sibTransId="{F80AE85A-2724-4E24-92AA-0906C6C094D5}"/>
    <dgm:cxn modelId="{CE0E7ED3-4E51-4CAE-85B6-961C1B2A550D}" type="presOf" srcId="{5FA81DC8-23DD-4A7D-9B4A-56B2CFAD1AC7}" destId="{2F0CA34F-F9EE-41E0-A528-3374E950459F}" srcOrd="0" destOrd="0" presId="urn:microsoft.com/office/officeart/2009/3/layout/CircleRelationship"/>
    <dgm:cxn modelId="{DF4C68FD-5DF4-4759-BA33-BFC4E7387D03}" type="presParOf" srcId="{3AC7BFD5-B1CC-4E34-A46F-CF67DADED84B}" destId="{2F0CA34F-F9EE-41E0-A528-3374E950459F}" srcOrd="0" destOrd="0" presId="urn:microsoft.com/office/officeart/2009/3/layout/CircleRelationship"/>
    <dgm:cxn modelId="{93602972-4A6D-4D64-9401-B27D39AF02C7}" type="presParOf" srcId="{3AC7BFD5-B1CC-4E34-A46F-CF67DADED84B}" destId="{84AF6C6D-C788-4624-A626-BEB9185CEE01}" srcOrd="1" destOrd="0" presId="urn:microsoft.com/office/officeart/2009/3/layout/CircleRelationship"/>
    <dgm:cxn modelId="{6BF3548C-1B93-4C67-BBD1-624750B5C582}" type="presParOf" srcId="{3AC7BFD5-B1CC-4E34-A46F-CF67DADED84B}" destId="{2CD0EB17-067C-45CF-8F3B-F1703DC78524}" srcOrd="2" destOrd="0" presId="urn:microsoft.com/office/officeart/2009/3/layout/CircleRelationship"/>
    <dgm:cxn modelId="{276E98A1-41ED-4802-BB68-9696F2084511}" type="presParOf" srcId="{3AC7BFD5-B1CC-4E34-A46F-CF67DADED84B}" destId="{56A92072-F292-43F1-9043-FFBA24A37890}" srcOrd="3" destOrd="0" presId="urn:microsoft.com/office/officeart/2009/3/layout/CircleRelationship"/>
    <dgm:cxn modelId="{965FC55C-54FD-4DF2-9226-F2B126E4A9A9}" type="presParOf" srcId="{3AC7BFD5-B1CC-4E34-A46F-CF67DADED84B}" destId="{F62860E4-1800-40A5-A8A8-92889F2AC51A}" srcOrd="4" destOrd="0" presId="urn:microsoft.com/office/officeart/2009/3/layout/CircleRelationship"/>
    <dgm:cxn modelId="{41942B1A-F048-41B7-B192-5E2FF4FA7A62}" type="presParOf" srcId="{3AC7BFD5-B1CC-4E34-A46F-CF67DADED84B}" destId="{E166B635-2F9C-4633-97C4-A9A086F3BB72}" srcOrd="5" destOrd="0" presId="urn:microsoft.com/office/officeart/2009/3/layout/CircleRelationship"/>
    <dgm:cxn modelId="{4CF1086D-6CCE-46E2-BD6F-99E3D5711592}" type="presParOf" srcId="{3AC7BFD5-B1CC-4E34-A46F-CF67DADED84B}" destId="{8FA4DF50-3E9E-496D-9142-C4412DC33DE2}" srcOrd="6" destOrd="0" presId="urn:microsoft.com/office/officeart/2009/3/layout/CircleRelationship"/>
    <dgm:cxn modelId="{18D2EB72-7A4D-48F9-BFA6-18E5E8D79042}" type="presParOf" srcId="{3AC7BFD5-B1CC-4E34-A46F-CF67DADED84B}" destId="{151F2F51-81F1-47D3-9DB6-44DAEB141E41}" srcOrd="7" destOrd="0" presId="urn:microsoft.com/office/officeart/2009/3/layout/CircleRelationship"/>
    <dgm:cxn modelId="{65832717-36BE-4D22-988B-50D4EDA38980}" type="presParOf" srcId="{3AC7BFD5-B1CC-4E34-A46F-CF67DADED84B}" destId="{8E082EF9-40AD-4A19-A9B6-7DEEF08CAD78}" srcOrd="8" destOrd="0" presId="urn:microsoft.com/office/officeart/2009/3/layout/CircleRelationship"/>
    <dgm:cxn modelId="{FE32DA82-2A08-4ACC-BC61-9F3391C148F7}" type="presParOf" srcId="{8E082EF9-40AD-4A19-A9B6-7DEEF08CAD78}" destId="{ADF17A8F-314D-4578-B1E2-2D6FB0F40D2A}" srcOrd="0" destOrd="0" presId="urn:microsoft.com/office/officeart/2009/3/layout/CircleRelationship"/>
    <dgm:cxn modelId="{93D51D85-AFFD-4585-95F0-3F37D9F1D550}" type="presParOf" srcId="{3AC7BFD5-B1CC-4E34-A46F-CF67DADED84B}" destId="{6BFBA0D9-5B6F-4909-9086-BFDA4A4FE050}" srcOrd="9" destOrd="0" presId="urn:microsoft.com/office/officeart/2009/3/layout/CircleRelationship"/>
    <dgm:cxn modelId="{43062467-770D-4DE8-9103-A8D3D089B316}" type="presParOf" srcId="{6BFBA0D9-5B6F-4909-9086-BFDA4A4FE050}" destId="{4BF80FE7-C295-4E2B-85DF-4656E30369DD}" srcOrd="0" destOrd="0" presId="urn:microsoft.com/office/officeart/2009/3/layout/CircleRelationship"/>
    <dgm:cxn modelId="{67B50A7B-C2D9-48B6-AB77-13D3EECBECB0}" type="presParOf" srcId="{3AC7BFD5-B1CC-4E34-A46F-CF67DADED84B}" destId="{B8F52A91-47F5-4820-9EDB-1161AA68886D}" srcOrd="10" destOrd="0" presId="urn:microsoft.com/office/officeart/2009/3/layout/CircleRelationship"/>
    <dgm:cxn modelId="{5A912DD7-A478-480E-B72B-09AE1C1A349D}" type="presParOf" srcId="{3AC7BFD5-B1CC-4E34-A46F-CF67DADED84B}" destId="{A7C35388-F4E7-42F6-A262-423725BE33A8}" srcOrd="11" destOrd="0" presId="urn:microsoft.com/office/officeart/2009/3/layout/CircleRelationship"/>
    <dgm:cxn modelId="{9050F5B4-04C7-432F-9645-2E429EF51E69}" type="presParOf" srcId="{A7C35388-F4E7-42F6-A262-423725BE33A8}" destId="{55C3A79B-59EB-4F84-BD5A-83CFBD47A4F0}" srcOrd="0" destOrd="0" presId="urn:microsoft.com/office/officeart/2009/3/layout/CircleRelationship"/>
    <dgm:cxn modelId="{4B6979B6-8C0B-4F55-9A8A-A7FB26326205}" type="presParOf" srcId="{3AC7BFD5-B1CC-4E34-A46F-CF67DADED84B}" destId="{6C298EFC-B06E-4A99-BCD6-10061566B6B7}" srcOrd="12" destOrd="0" presId="urn:microsoft.com/office/officeart/2009/3/layout/CircleRelationship"/>
    <dgm:cxn modelId="{2C04EF73-59C0-4BB8-8F61-680F214BE7DA}" type="presParOf" srcId="{6C298EFC-B06E-4A99-BCD6-10061566B6B7}" destId="{2237B504-934C-486D-AAC0-6932C57AB66B}" srcOrd="0" destOrd="0" presId="urn:microsoft.com/office/officeart/2009/3/layout/CircleRelationship"/>
    <dgm:cxn modelId="{FCDA3776-163E-4E4C-8F7D-BEE009E95EF1}" type="presParOf" srcId="{3AC7BFD5-B1CC-4E34-A46F-CF67DADED84B}" destId="{3B634584-90B8-4E20-8D2B-4703AE8F9BA0}" srcOrd="13" destOrd="0" presId="urn:microsoft.com/office/officeart/2009/3/layout/CircleRelationship"/>
    <dgm:cxn modelId="{E8BAC4D9-3FEF-4732-B93C-E95F6F492659}" type="presParOf" srcId="{3B634584-90B8-4E20-8D2B-4703AE8F9BA0}" destId="{D1BFDBE6-EDAA-4D10-9863-F864CC089B4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80D815-7D9D-4D18-9146-174E0503D22D}" type="doc">
      <dgm:prSet loTypeId="urn:microsoft.com/office/officeart/2009/3/layout/CircleRelationship" loCatId="relationship" qsTypeId="urn:microsoft.com/office/officeart/2005/8/quickstyle/simple1#4" qsCatId="simple" csTypeId="urn:microsoft.com/office/officeart/2005/8/colors/accent1_2#4" csCatId="accent1" phldr="1"/>
      <dgm:spPr/>
      <dgm:t>
        <a:bodyPr/>
        <a:lstStyle/>
        <a:p>
          <a:endParaRPr lang="zh-CN" altLang="en-US"/>
        </a:p>
      </dgm:t>
    </dgm:pt>
    <dgm:pt modelId="{5FA81DC8-23DD-4A7D-9B4A-56B2CFAD1AC7}">
      <dgm:prSet phldrT="[文本]" custT="1"/>
      <dgm:spPr>
        <a:solidFill>
          <a:schemeClr val="accent1">
            <a:lumMod val="60000"/>
            <a:lumOff val="40000"/>
            <a:alpha val="73000"/>
          </a:schemeClr>
        </a:solidFill>
      </dgm:spPr>
      <dgm:t>
        <a:bodyPr/>
        <a:lstStyle/>
        <a:p>
          <a:r>
            <a:rPr lang="en-US" altLang="zh-CN" sz="8000" dirty="0">
              <a:latin typeface="字体管家萌兔奔月" panose="00020600040101010101" charset="-122"/>
              <a:ea typeface="字体管家萌兔奔月" panose="00020600040101010101" charset="-122"/>
            </a:rPr>
            <a:t>3</a:t>
          </a:r>
          <a:endParaRPr lang="zh-CN" altLang="en-US" sz="8000" dirty="0">
            <a:latin typeface="字体管家萌兔奔月" panose="00020600040101010101" charset="-122"/>
            <a:ea typeface="字体管家萌兔奔月" panose="00020600040101010101" charset="-122"/>
          </a:endParaRPr>
        </a:p>
      </dgm:t>
    </dgm:pt>
    <dgm:pt modelId="{7685939A-C319-48CC-90AB-E24AEA81A166}" type="parTrans" cxnId="{F542E1AD-C0AE-4C0D-9718-C8AC6663320E}">
      <dgm:prSet/>
      <dgm:spPr/>
      <dgm:t>
        <a:bodyPr/>
        <a:lstStyle/>
        <a:p>
          <a:endParaRPr lang="zh-CN" altLang="en-US"/>
        </a:p>
      </dgm:t>
    </dgm:pt>
    <dgm:pt modelId="{7C919A17-1207-4886-9AF3-E68B73245DDF}" type="sibTrans" cxnId="{F542E1AD-C0AE-4C0D-9718-C8AC6663320E}">
      <dgm:prSet/>
      <dgm:spPr/>
      <dgm:t>
        <a:bodyPr/>
        <a:lstStyle/>
        <a:p>
          <a:endParaRPr lang="zh-CN" altLang="en-US"/>
        </a:p>
      </dgm:t>
    </dgm:pt>
    <dgm:pt modelId="{ED523F77-32D6-43FC-8C5D-625BE70D9FD8}">
      <dgm:prSet phldrT="[文本]"/>
      <dgm:spPr>
        <a:solidFill>
          <a:schemeClr val="accent1">
            <a:lumMod val="60000"/>
            <a:lumOff val="40000"/>
            <a:alpha val="73000"/>
          </a:schemeClr>
        </a:solidFill>
      </dgm:spPr>
      <dgm:t>
        <a:bodyPr/>
        <a:lstStyle/>
        <a:p>
          <a:r>
            <a:rPr lang="en-US" altLang="zh-CN" dirty="0">
              <a:latin typeface="字体管家萌兔奔月" panose="00020600040101010101" charset="-122"/>
              <a:ea typeface="字体管家萌兔奔月" panose="00020600040101010101" charset="-122"/>
            </a:rPr>
            <a:t>3</a:t>
          </a:r>
          <a:endParaRPr lang="zh-CN" altLang="en-US" dirty="0">
            <a:latin typeface="字体管家萌兔奔月" panose="00020600040101010101" charset="-122"/>
            <a:ea typeface="字体管家萌兔奔月" panose="00020600040101010101" charset="-122"/>
          </a:endParaRPr>
        </a:p>
      </dgm:t>
    </dgm:pt>
    <dgm:pt modelId="{D7A21579-5776-4C12-AE36-41D5B71C3AFE}" type="parTrans" cxnId="{E6AF58AE-80AA-487D-90F3-641A070CAD75}">
      <dgm:prSet/>
      <dgm:spPr/>
      <dgm:t>
        <a:bodyPr/>
        <a:lstStyle/>
        <a:p>
          <a:endParaRPr lang="zh-CN" altLang="en-US"/>
        </a:p>
      </dgm:t>
    </dgm:pt>
    <dgm:pt modelId="{F80AE85A-2724-4E24-92AA-0906C6C094D5}" type="sibTrans" cxnId="{E6AF58AE-80AA-487D-90F3-641A070CAD75}">
      <dgm:prSet/>
      <dgm:spPr/>
      <dgm:t>
        <a:bodyPr/>
        <a:lstStyle/>
        <a:p>
          <a:endParaRPr lang="zh-CN" altLang="en-US"/>
        </a:p>
      </dgm:t>
    </dgm:pt>
    <dgm:pt modelId="{8933BEA3-53B3-4604-9A03-61AF9CE79904}">
      <dgm:prSet phldrT="[文本]"/>
      <dgm:spPr>
        <a:solidFill>
          <a:schemeClr val="accent1">
            <a:lumMod val="60000"/>
            <a:lumOff val="40000"/>
            <a:alpha val="73000"/>
          </a:schemeClr>
        </a:solidFill>
      </dgm:spPr>
      <dgm:t>
        <a:bodyPr/>
        <a:lstStyle/>
        <a:p>
          <a:r>
            <a:rPr lang="en-US" altLang="zh-CN" dirty="0">
              <a:latin typeface="字体管家萌兔奔月" panose="00020600040101010101" charset="-122"/>
              <a:ea typeface="字体管家萌兔奔月" panose="00020600040101010101" charset="-122"/>
            </a:rPr>
            <a:t>3</a:t>
          </a:r>
          <a:endParaRPr lang="zh-CN" altLang="en-US" dirty="0">
            <a:latin typeface="字体管家萌兔奔月" panose="00020600040101010101" charset="-122"/>
            <a:ea typeface="字体管家萌兔奔月" panose="00020600040101010101" charset="-122"/>
          </a:endParaRPr>
        </a:p>
      </dgm:t>
    </dgm:pt>
    <dgm:pt modelId="{AC8372B5-F576-4CA2-B092-746ACBE3708C}" type="parTrans" cxnId="{DE9F608E-7DA8-4A12-A8DB-9CDB60CBD98D}">
      <dgm:prSet/>
      <dgm:spPr/>
      <dgm:t>
        <a:bodyPr/>
        <a:lstStyle/>
        <a:p>
          <a:endParaRPr lang="zh-CN" altLang="en-US"/>
        </a:p>
      </dgm:t>
    </dgm:pt>
    <dgm:pt modelId="{C3FC90C3-7704-4885-816E-7C641C995938}" type="sibTrans" cxnId="{DE9F608E-7DA8-4A12-A8DB-9CDB60CBD98D}">
      <dgm:prSet/>
      <dgm:spPr/>
      <dgm:t>
        <a:bodyPr/>
        <a:lstStyle/>
        <a:p>
          <a:endParaRPr lang="zh-CN" altLang="en-US"/>
        </a:p>
      </dgm:t>
    </dgm:pt>
    <dgm:pt modelId="{3AC7BFD5-B1CC-4E34-A46F-CF67DADED84B}" type="pres">
      <dgm:prSet presAssocID="{FD80D815-7D9D-4D18-9146-174E0503D22D}" presName="Name0" presStyleCnt="0">
        <dgm:presLayoutVars>
          <dgm:chMax val="1"/>
          <dgm:chPref val="1"/>
        </dgm:presLayoutVars>
      </dgm:prSet>
      <dgm:spPr/>
    </dgm:pt>
    <dgm:pt modelId="{2F0CA34F-F9EE-41E0-A528-3374E950459F}" type="pres">
      <dgm:prSet presAssocID="{5FA81DC8-23DD-4A7D-9B4A-56B2CFAD1AC7}" presName="Parent" presStyleLbl="node0" presStyleIdx="0" presStyleCnt="1">
        <dgm:presLayoutVars>
          <dgm:chMax val="5"/>
          <dgm:chPref val="5"/>
        </dgm:presLayoutVars>
      </dgm:prSet>
      <dgm:spPr/>
    </dgm:pt>
    <dgm:pt modelId="{84AF6C6D-C788-4624-A626-BEB9185CEE01}" type="pres">
      <dgm:prSet presAssocID="{5FA81DC8-23DD-4A7D-9B4A-56B2CFAD1AC7}" presName="Accent1" presStyleLbl="node1" presStyleIdx="0" presStyleCnt="13"/>
      <dgm:spPr>
        <a:solidFill>
          <a:schemeClr val="accent1">
            <a:lumMod val="60000"/>
            <a:lumOff val="40000"/>
            <a:alpha val="73000"/>
          </a:schemeClr>
        </a:solidFill>
      </dgm:spPr>
    </dgm:pt>
    <dgm:pt modelId="{2CD0EB17-067C-45CF-8F3B-F1703DC78524}" type="pres">
      <dgm:prSet presAssocID="{5FA81DC8-23DD-4A7D-9B4A-56B2CFAD1AC7}" presName="Accent2" presStyleLbl="node1" presStyleIdx="1" presStyleCnt="13"/>
      <dgm:spPr>
        <a:solidFill>
          <a:schemeClr val="accent1">
            <a:lumMod val="60000"/>
            <a:lumOff val="40000"/>
            <a:alpha val="73000"/>
          </a:schemeClr>
        </a:solidFill>
      </dgm:spPr>
    </dgm:pt>
    <dgm:pt modelId="{56A92072-F292-43F1-9043-FFBA24A37890}" type="pres">
      <dgm:prSet presAssocID="{5FA81DC8-23DD-4A7D-9B4A-56B2CFAD1AC7}" presName="Accent3" presStyleLbl="node1" presStyleIdx="2" presStyleCnt="13" custLinFactNeighborX="0"/>
      <dgm:spPr>
        <a:blipFill rotWithShape="0">
          <a:blip xmlns:r="http://schemas.openxmlformats.org/officeDocument/2006/relationships" r:embed="rId1"/>
          <a:stretch>
            <a:fillRect/>
          </a:stretch>
        </a:blipFill>
      </dgm:spPr>
    </dgm:pt>
    <dgm:pt modelId="{F62860E4-1800-40A5-A8A8-92889F2AC51A}" type="pres">
      <dgm:prSet presAssocID="{5FA81DC8-23DD-4A7D-9B4A-56B2CFAD1AC7}" presName="Accent4" presStyleLbl="node1" presStyleIdx="3" presStyleCnt="13"/>
      <dgm:spPr>
        <a:blipFill rotWithShape="0">
          <a:blip xmlns:r="http://schemas.openxmlformats.org/officeDocument/2006/relationships" r:embed="rId2"/>
          <a:stretch>
            <a:fillRect/>
          </a:stretch>
        </a:blipFill>
      </dgm:spPr>
    </dgm:pt>
    <dgm:pt modelId="{E166B635-2F9C-4633-97C4-A9A086F3BB72}" type="pres">
      <dgm:prSet presAssocID="{5FA81DC8-23DD-4A7D-9B4A-56B2CFAD1AC7}" presName="Accent5" presStyleLbl="node1" presStyleIdx="4" presStyleCnt="13"/>
      <dgm:spPr>
        <a:solidFill>
          <a:schemeClr val="accent1">
            <a:lumMod val="60000"/>
            <a:lumOff val="40000"/>
            <a:alpha val="73000"/>
          </a:schemeClr>
        </a:solidFill>
      </dgm:spPr>
    </dgm:pt>
    <dgm:pt modelId="{8FA4DF50-3E9E-496D-9142-C4412DC33DE2}" type="pres">
      <dgm:prSet presAssocID="{5FA81DC8-23DD-4A7D-9B4A-56B2CFAD1AC7}" presName="Accent6" presStyleLbl="node1" presStyleIdx="5" presStyleCnt="13"/>
      <dgm:spPr>
        <a:solidFill>
          <a:schemeClr val="accent1">
            <a:lumMod val="60000"/>
            <a:lumOff val="40000"/>
            <a:alpha val="73000"/>
          </a:schemeClr>
        </a:solidFill>
      </dgm:spPr>
    </dgm:pt>
    <dgm:pt modelId="{151F2F51-81F1-47D3-9DB6-44DAEB141E41}" type="pres">
      <dgm:prSet presAssocID="{ED523F77-32D6-43FC-8C5D-625BE70D9FD8}" presName="Child1" presStyleLbl="node1" presStyleIdx="6" presStyleCnt="13">
        <dgm:presLayoutVars>
          <dgm:chMax val="0"/>
          <dgm:chPref val="0"/>
        </dgm:presLayoutVars>
      </dgm:prSet>
      <dgm:spPr/>
    </dgm:pt>
    <dgm:pt modelId="{8E082EF9-40AD-4A19-A9B6-7DEEF08CAD78}" type="pres">
      <dgm:prSet presAssocID="{ED523F77-32D6-43FC-8C5D-625BE70D9FD8}" presName="Accent7" presStyleCnt="0"/>
      <dgm:spPr/>
    </dgm:pt>
    <dgm:pt modelId="{ADF17A8F-314D-4578-B1E2-2D6FB0F40D2A}" type="pres">
      <dgm:prSet presAssocID="{ED523F77-32D6-43FC-8C5D-625BE70D9FD8}" presName="AccentHold1" presStyleLbl="node1" presStyleIdx="7" presStyleCnt="13"/>
      <dgm:spPr>
        <a:solidFill>
          <a:schemeClr val="accent1">
            <a:lumMod val="60000"/>
            <a:lumOff val="40000"/>
            <a:alpha val="73000"/>
          </a:schemeClr>
        </a:solidFill>
      </dgm:spPr>
    </dgm:pt>
    <dgm:pt modelId="{6BFBA0D9-5B6F-4909-9086-BFDA4A4FE050}" type="pres">
      <dgm:prSet presAssocID="{ED523F77-32D6-43FC-8C5D-625BE70D9FD8}" presName="Accent8" presStyleCnt="0"/>
      <dgm:spPr/>
    </dgm:pt>
    <dgm:pt modelId="{4BF80FE7-C295-4E2B-85DF-4656E30369DD}" type="pres">
      <dgm:prSet presAssocID="{ED523F77-32D6-43FC-8C5D-625BE70D9FD8}" presName="AccentHold2" presStyleLbl="node1" presStyleIdx="8" presStyleCnt="13"/>
      <dgm:spPr>
        <a:solidFill>
          <a:schemeClr val="accent1">
            <a:lumMod val="60000"/>
            <a:lumOff val="40000"/>
            <a:alpha val="73000"/>
          </a:schemeClr>
        </a:solidFill>
      </dgm:spPr>
    </dgm:pt>
    <dgm:pt modelId="{B8F52A91-47F5-4820-9EDB-1161AA68886D}" type="pres">
      <dgm:prSet presAssocID="{8933BEA3-53B3-4604-9A03-61AF9CE79904}" presName="Child2" presStyleLbl="node1" presStyleIdx="9" presStyleCnt="13">
        <dgm:presLayoutVars>
          <dgm:chMax val="0"/>
          <dgm:chPref val="0"/>
        </dgm:presLayoutVars>
      </dgm:prSet>
      <dgm:spPr/>
    </dgm:pt>
    <dgm:pt modelId="{A7C35388-F4E7-42F6-A262-423725BE33A8}" type="pres">
      <dgm:prSet presAssocID="{8933BEA3-53B3-4604-9A03-61AF9CE79904}" presName="Accent9" presStyleCnt="0"/>
      <dgm:spPr/>
    </dgm:pt>
    <dgm:pt modelId="{55C3A79B-59EB-4F84-BD5A-83CFBD47A4F0}" type="pres">
      <dgm:prSet presAssocID="{8933BEA3-53B3-4604-9A03-61AF9CE79904}" presName="AccentHold1" presStyleLbl="node1" presStyleIdx="10" presStyleCnt="13"/>
      <dgm:spPr>
        <a:solidFill>
          <a:schemeClr val="accent1">
            <a:lumMod val="60000"/>
            <a:lumOff val="40000"/>
            <a:alpha val="73000"/>
          </a:schemeClr>
        </a:solidFill>
      </dgm:spPr>
    </dgm:pt>
    <dgm:pt modelId="{6C298EFC-B06E-4A99-BCD6-10061566B6B7}" type="pres">
      <dgm:prSet presAssocID="{8933BEA3-53B3-4604-9A03-61AF9CE79904}" presName="Accent10" presStyleCnt="0"/>
      <dgm:spPr/>
    </dgm:pt>
    <dgm:pt modelId="{2237B504-934C-486D-AAC0-6932C57AB66B}" type="pres">
      <dgm:prSet presAssocID="{8933BEA3-53B3-4604-9A03-61AF9CE79904}" presName="AccentHold2" presStyleLbl="node1" presStyleIdx="11" presStyleCnt="13"/>
      <dgm:spPr>
        <a:solidFill>
          <a:schemeClr val="accent1">
            <a:lumMod val="60000"/>
            <a:lumOff val="40000"/>
            <a:alpha val="73000"/>
          </a:schemeClr>
        </a:solidFill>
      </dgm:spPr>
    </dgm:pt>
    <dgm:pt modelId="{3B634584-90B8-4E20-8D2B-4703AE8F9BA0}" type="pres">
      <dgm:prSet presAssocID="{8933BEA3-53B3-4604-9A03-61AF9CE79904}" presName="Accent11" presStyleCnt="0"/>
      <dgm:spPr/>
    </dgm:pt>
    <dgm:pt modelId="{D1BFDBE6-EDAA-4D10-9863-F864CC089B4E}" type="pres">
      <dgm:prSet presAssocID="{8933BEA3-53B3-4604-9A03-61AF9CE79904}" presName="AccentHold3" presStyleLbl="node1" presStyleIdx="12" presStyleCnt="13"/>
      <dgm:spPr>
        <a:solidFill>
          <a:schemeClr val="accent1">
            <a:lumMod val="60000"/>
            <a:lumOff val="40000"/>
            <a:alpha val="73000"/>
          </a:schemeClr>
        </a:solidFill>
      </dgm:spPr>
    </dgm:pt>
  </dgm:ptLst>
  <dgm:cxnLst>
    <dgm:cxn modelId="{3EBBCC20-DBEF-45D7-A86A-0B7A18E236DB}" type="presOf" srcId="{ED523F77-32D6-43FC-8C5D-625BE70D9FD8}" destId="{151F2F51-81F1-47D3-9DB6-44DAEB141E41}" srcOrd="0" destOrd="0" presId="urn:microsoft.com/office/officeart/2009/3/layout/CircleRelationship"/>
    <dgm:cxn modelId="{977CA82C-2235-4C67-AF58-67BB42FC772C}" type="presOf" srcId="{5FA81DC8-23DD-4A7D-9B4A-56B2CFAD1AC7}" destId="{2F0CA34F-F9EE-41E0-A528-3374E950459F}" srcOrd="0" destOrd="0" presId="urn:microsoft.com/office/officeart/2009/3/layout/CircleRelationship"/>
    <dgm:cxn modelId="{DE9F608E-7DA8-4A12-A8DB-9CDB60CBD98D}" srcId="{5FA81DC8-23DD-4A7D-9B4A-56B2CFAD1AC7}" destId="{8933BEA3-53B3-4604-9A03-61AF9CE79904}" srcOrd="1" destOrd="0" parTransId="{AC8372B5-F576-4CA2-B092-746ACBE3708C}" sibTransId="{C3FC90C3-7704-4885-816E-7C641C995938}"/>
    <dgm:cxn modelId="{F542E1AD-C0AE-4C0D-9718-C8AC6663320E}" srcId="{FD80D815-7D9D-4D18-9146-174E0503D22D}" destId="{5FA81DC8-23DD-4A7D-9B4A-56B2CFAD1AC7}" srcOrd="0" destOrd="0" parTransId="{7685939A-C319-48CC-90AB-E24AEA81A166}" sibTransId="{7C919A17-1207-4886-9AF3-E68B73245DDF}"/>
    <dgm:cxn modelId="{E6AF58AE-80AA-487D-90F3-641A070CAD75}" srcId="{5FA81DC8-23DD-4A7D-9B4A-56B2CFAD1AC7}" destId="{ED523F77-32D6-43FC-8C5D-625BE70D9FD8}" srcOrd="0" destOrd="0" parTransId="{D7A21579-5776-4C12-AE36-41D5B71C3AFE}" sibTransId="{F80AE85A-2724-4E24-92AA-0906C6C094D5}"/>
    <dgm:cxn modelId="{0F1D8BB3-5188-42A4-86DB-05B81121519B}" type="presOf" srcId="{8933BEA3-53B3-4604-9A03-61AF9CE79904}" destId="{B8F52A91-47F5-4820-9EDB-1161AA68886D}" srcOrd="0" destOrd="0" presId="urn:microsoft.com/office/officeart/2009/3/layout/CircleRelationship"/>
    <dgm:cxn modelId="{CAA9B7C5-C45B-4EB5-AA63-54D3F89C14AC}" type="presOf" srcId="{FD80D815-7D9D-4D18-9146-174E0503D22D}" destId="{3AC7BFD5-B1CC-4E34-A46F-CF67DADED84B}" srcOrd="0" destOrd="0" presId="urn:microsoft.com/office/officeart/2009/3/layout/CircleRelationship"/>
    <dgm:cxn modelId="{0314A840-A455-4344-80E5-9C6A0A316218}" type="presParOf" srcId="{3AC7BFD5-B1CC-4E34-A46F-CF67DADED84B}" destId="{2F0CA34F-F9EE-41E0-A528-3374E950459F}" srcOrd="0" destOrd="0" presId="urn:microsoft.com/office/officeart/2009/3/layout/CircleRelationship"/>
    <dgm:cxn modelId="{BF7AE276-BE41-4B8F-86BA-CE79F76C3136}" type="presParOf" srcId="{3AC7BFD5-B1CC-4E34-A46F-CF67DADED84B}" destId="{84AF6C6D-C788-4624-A626-BEB9185CEE01}" srcOrd="1" destOrd="0" presId="urn:microsoft.com/office/officeart/2009/3/layout/CircleRelationship"/>
    <dgm:cxn modelId="{7CB711DD-3160-41B1-949D-F7D603AA957B}" type="presParOf" srcId="{3AC7BFD5-B1CC-4E34-A46F-CF67DADED84B}" destId="{2CD0EB17-067C-45CF-8F3B-F1703DC78524}" srcOrd="2" destOrd="0" presId="urn:microsoft.com/office/officeart/2009/3/layout/CircleRelationship"/>
    <dgm:cxn modelId="{C6E05474-2A9B-4BDD-97C2-C8CB060A19D8}" type="presParOf" srcId="{3AC7BFD5-B1CC-4E34-A46F-CF67DADED84B}" destId="{56A92072-F292-43F1-9043-FFBA24A37890}" srcOrd="3" destOrd="0" presId="urn:microsoft.com/office/officeart/2009/3/layout/CircleRelationship"/>
    <dgm:cxn modelId="{22E984FE-DA04-4322-9951-FA2FA9856361}" type="presParOf" srcId="{3AC7BFD5-B1CC-4E34-A46F-CF67DADED84B}" destId="{F62860E4-1800-40A5-A8A8-92889F2AC51A}" srcOrd="4" destOrd="0" presId="urn:microsoft.com/office/officeart/2009/3/layout/CircleRelationship"/>
    <dgm:cxn modelId="{C32856B5-21A1-43B6-8388-30C0D9226745}" type="presParOf" srcId="{3AC7BFD5-B1CC-4E34-A46F-CF67DADED84B}" destId="{E166B635-2F9C-4633-97C4-A9A086F3BB72}" srcOrd="5" destOrd="0" presId="urn:microsoft.com/office/officeart/2009/3/layout/CircleRelationship"/>
    <dgm:cxn modelId="{1FAF2DFF-AA94-4CC6-8343-4827A69C9C85}" type="presParOf" srcId="{3AC7BFD5-B1CC-4E34-A46F-CF67DADED84B}" destId="{8FA4DF50-3E9E-496D-9142-C4412DC33DE2}" srcOrd="6" destOrd="0" presId="urn:microsoft.com/office/officeart/2009/3/layout/CircleRelationship"/>
    <dgm:cxn modelId="{AFA58738-7FF8-42B8-8E7D-D3DF8943B355}" type="presParOf" srcId="{3AC7BFD5-B1CC-4E34-A46F-CF67DADED84B}" destId="{151F2F51-81F1-47D3-9DB6-44DAEB141E41}" srcOrd="7" destOrd="0" presId="urn:microsoft.com/office/officeart/2009/3/layout/CircleRelationship"/>
    <dgm:cxn modelId="{1A5D895E-6396-44EA-854C-383FF1965753}" type="presParOf" srcId="{3AC7BFD5-B1CC-4E34-A46F-CF67DADED84B}" destId="{8E082EF9-40AD-4A19-A9B6-7DEEF08CAD78}" srcOrd="8" destOrd="0" presId="urn:microsoft.com/office/officeart/2009/3/layout/CircleRelationship"/>
    <dgm:cxn modelId="{4EAC7D27-4A4B-475D-BBA5-C5CAE58D120B}" type="presParOf" srcId="{8E082EF9-40AD-4A19-A9B6-7DEEF08CAD78}" destId="{ADF17A8F-314D-4578-B1E2-2D6FB0F40D2A}" srcOrd="0" destOrd="0" presId="urn:microsoft.com/office/officeart/2009/3/layout/CircleRelationship"/>
    <dgm:cxn modelId="{F403D797-1938-4264-8405-80768DB1F54C}" type="presParOf" srcId="{3AC7BFD5-B1CC-4E34-A46F-CF67DADED84B}" destId="{6BFBA0D9-5B6F-4909-9086-BFDA4A4FE050}" srcOrd="9" destOrd="0" presId="urn:microsoft.com/office/officeart/2009/3/layout/CircleRelationship"/>
    <dgm:cxn modelId="{60EC5DA9-6327-4CD1-8184-34106CA726A3}" type="presParOf" srcId="{6BFBA0D9-5B6F-4909-9086-BFDA4A4FE050}" destId="{4BF80FE7-C295-4E2B-85DF-4656E30369DD}" srcOrd="0" destOrd="0" presId="urn:microsoft.com/office/officeart/2009/3/layout/CircleRelationship"/>
    <dgm:cxn modelId="{AE337558-E291-47EC-B370-5E8980B651BB}" type="presParOf" srcId="{3AC7BFD5-B1CC-4E34-A46F-CF67DADED84B}" destId="{B8F52A91-47F5-4820-9EDB-1161AA68886D}" srcOrd="10" destOrd="0" presId="urn:microsoft.com/office/officeart/2009/3/layout/CircleRelationship"/>
    <dgm:cxn modelId="{B7320047-93D5-48BC-A243-DE5F617047A1}" type="presParOf" srcId="{3AC7BFD5-B1CC-4E34-A46F-CF67DADED84B}" destId="{A7C35388-F4E7-42F6-A262-423725BE33A8}" srcOrd="11" destOrd="0" presId="urn:microsoft.com/office/officeart/2009/3/layout/CircleRelationship"/>
    <dgm:cxn modelId="{463A654B-ADC3-4131-86A3-8D828ABDF9E4}" type="presParOf" srcId="{A7C35388-F4E7-42F6-A262-423725BE33A8}" destId="{55C3A79B-59EB-4F84-BD5A-83CFBD47A4F0}" srcOrd="0" destOrd="0" presId="urn:microsoft.com/office/officeart/2009/3/layout/CircleRelationship"/>
    <dgm:cxn modelId="{15ECEE11-384A-43EB-AE67-0FF35CF39E8F}" type="presParOf" srcId="{3AC7BFD5-B1CC-4E34-A46F-CF67DADED84B}" destId="{6C298EFC-B06E-4A99-BCD6-10061566B6B7}" srcOrd="12" destOrd="0" presId="urn:microsoft.com/office/officeart/2009/3/layout/CircleRelationship"/>
    <dgm:cxn modelId="{774FF72C-81EA-4A13-B543-732F1068CB5B}" type="presParOf" srcId="{6C298EFC-B06E-4A99-BCD6-10061566B6B7}" destId="{2237B504-934C-486D-AAC0-6932C57AB66B}" srcOrd="0" destOrd="0" presId="urn:microsoft.com/office/officeart/2009/3/layout/CircleRelationship"/>
    <dgm:cxn modelId="{349914AE-D2CC-4A73-98D7-4EA2A2803123}" type="presParOf" srcId="{3AC7BFD5-B1CC-4E34-A46F-CF67DADED84B}" destId="{3B634584-90B8-4E20-8D2B-4703AE8F9BA0}" srcOrd="13" destOrd="0" presId="urn:microsoft.com/office/officeart/2009/3/layout/CircleRelationship"/>
    <dgm:cxn modelId="{FD3DEFF4-D1F1-409D-AA2D-B314326864B1}" type="presParOf" srcId="{3B634584-90B8-4E20-8D2B-4703AE8F9BA0}" destId="{D1BFDBE6-EDAA-4D10-9863-F864CC089B4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80D815-7D9D-4D18-9146-174E0503D22D}" type="doc">
      <dgm:prSet loTypeId="urn:microsoft.com/office/officeart/2009/3/layout/CircleRelationship" loCatId="relationship" qsTypeId="urn:microsoft.com/office/officeart/2005/8/quickstyle/simple1#5" qsCatId="simple" csTypeId="urn:microsoft.com/office/officeart/2005/8/colors/accent1_2#5" csCatId="accent1" phldr="1"/>
      <dgm:spPr/>
      <dgm:t>
        <a:bodyPr/>
        <a:lstStyle/>
        <a:p>
          <a:endParaRPr lang="zh-CN" altLang="en-US"/>
        </a:p>
      </dgm:t>
    </dgm:pt>
    <dgm:pt modelId="{5FA81DC8-23DD-4A7D-9B4A-56B2CFAD1AC7}">
      <dgm:prSet phldrT="[文本]" custT="1"/>
      <dgm:spPr>
        <a:solidFill>
          <a:schemeClr val="accent1">
            <a:lumMod val="60000"/>
            <a:lumOff val="40000"/>
            <a:alpha val="73000"/>
          </a:schemeClr>
        </a:solidFill>
      </dgm:spPr>
      <dgm:t>
        <a:bodyPr/>
        <a:lstStyle/>
        <a:p>
          <a:endParaRPr lang="zh-CN" altLang="en-US" sz="8000" dirty="0">
            <a:latin typeface="字体管家萌兔奔月" panose="00020600040101010101" charset="-122"/>
            <a:ea typeface="字体管家萌兔奔月" panose="00020600040101010101" charset="-122"/>
          </a:endParaRPr>
        </a:p>
      </dgm:t>
    </dgm:pt>
    <dgm:pt modelId="{7685939A-C319-48CC-90AB-E24AEA81A166}" type="parTrans" cxnId="{F542E1AD-C0AE-4C0D-9718-C8AC6663320E}">
      <dgm:prSet/>
      <dgm:spPr/>
      <dgm:t>
        <a:bodyPr/>
        <a:lstStyle/>
        <a:p>
          <a:endParaRPr lang="zh-CN" altLang="en-US"/>
        </a:p>
      </dgm:t>
    </dgm:pt>
    <dgm:pt modelId="{7C919A17-1207-4886-9AF3-E68B73245DDF}" type="sibTrans" cxnId="{F542E1AD-C0AE-4C0D-9718-C8AC6663320E}">
      <dgm:prSet/>
      <dgm:spPr/>
      <dgm:t>
        <a:bodyPr/>
        <a:lstStyle/>
        <a:p>
          <a:endParaRPr lang="zh-CN" altLang="en-US"/>
        </a:p>
      </dgm:t>
    </dgm:pt>
    <dgm:pt modelId="{ED523F77-32D6-43FC-8C5D-625BE70D9FD8}">
      <dgm:prSet phldrT="[文本]"/>
      <dgm:spPr>
        <a:solidFill>
          <a:schemeClr val="accent1">
            <a:lumMod val="60000"/>
            <a:lumOff val="40000"/>
            <a:alpha val="73000"/>
          </a:schemeClr>
        </a:solidFill>
      </dgm:spPr>
      <dgm:t>
        <a:bodyPr/>
        <a:lstStyle/>
        <a:p>
          <a:endParaRPr lang="zh-CN" altLang="en-US" dirty="0">
            <a:latin typeface="字体管家萌兔奔月" panose="00020600040101010101" charset="-122"/>
            <a:ea typeface="字体管家萌兔奔月" panose="00020600040101010101" charset="-122"/>
          </a:endParaRPr>
        </a:p>
      </dgm:t>
    </dgm:pt>
    <dgm:pt modelId="{D7A21579-5776-4C12-AE36-41D5B71C3AFE}" type="parTrans" cxnId="{E6AF58AE-80AA-487D-90F3-641A070CAD75}">
      <dgm:prSet/>
      <dgm:spPr/>
      <dgm:t>
        <a:bodyPr/>
        <a:lstStyle/>
        <a:p>
          <a:endParaRPr lang="zh-CN" altLang="en-US"/>
        </a:p>
      </dgm:t>
    </dgm:pt>
    <dgm:pt modelId="{F80AE85A-2724-4E24-92AA-0906C6C094D5}" type="sibTrans" cxnId="{E6AF58AE-80AA-487D-90F3-641A070CAD75}">
      <dgm:prSet/>
      <dgm:spPr/>
      <dgm:t>
        <a:bodyPr/>
        <a:lstStyle/>
        <a:p>
          <a:endParaRPr lang="zh-CN" altLang="en-US"/>
        </a:p>
      </dgm:t>
    </dgm:pt>
    <dgm:pt modelId="{8933BEA3-53B3-4604-9A03-61AF9CE79904}">
      <dgm:prSet phldrT="[文本]"/>
      <dgm:spPr>
        <a:solidFill>
          <a:schemeClr val="accent1">
            <a:lumMod val="60000"/>
            <a:lumOff val="40000"/>
            <a:alpha val="73000"/>
          </a:schemeClr>
        </a:solidFill>
      </dgm:spPr>
      <dgm:t>
        <a:bodyPr/>
        <a:lstStyle/>
        <a:p>
          <a:endParaRPr lang="zh-CN" altLang="en-US" dirty="0">
            <a:latin typeface="字体管家萌兔奔月" panose="00020600040101010101" charset="-122"/>
            <a:ea typeface="字体管家萌兔奔月" panose="00020600040101010101" charset="-122"/>
          </a:endParaRPr>
        </a:p>
      </dgm:t>
    </dgm:pt>
    <dgm:pt modelId="{AC8372B5-F576-4CA2-B092-746ACBE3708C}" type="parTrans" cxnId="{DE9F608E-7DA8-4A12-A8DB-9CDB60CBD98D}">
      <dgm:prSet/>
      <dgm:spPr/>
      <dgm:t>
        <a:bodyPr/>
        <a:lstStyle/>
        <a:p>
          <a:endParaRPr lang="zh-CN" altLang="en-US"/>
        </a:p>
      </dgm:t>
    </dgm:pt>
    <dgm:pt modelId="{C3FC90C3-7704-4885-816E-7C641C995938}" type="sibTrans" cxnId="{DE9F608E-7DA8-4A12-A8DB-9CDB60CBD98D}">
      <dgm:prSet/>
      <dgm:spPr/>
      <dgm:t>
        <a:bodyPr/>
        <a:lstStyle/>
        <a:p>
          <a:endParaRPr lang="zh-CN" altLang="en-US"/>
        </a:p>
      </dgm:t>
    </dgm:pt>
    <dgm:pt modelId="{3AC7BFD5-B1CC-4E34-A46F-CF67DADED84B}" type="pres">
      <dgm:prSet presAssocID="{FD80D815-7D9D-4D18-9146-174E0503D22D}" presName="Name0" presStyleCnt="0">
        <dgm:presLayoutVars>
          <dgm:chMax val="1"/>
          <dgm:chPref val="1"/>
        </dgm:presLayoutVars>
      </dgm:prSet>
      <dgm:spPr/>
    </dgm:pt>
    <dgm:pt modelId="{2F0CA34F-F9EE-41E0-A528-3374E950459F}" type="pres">
      <dgm:prSet presAssocID="{5FA81DC8-23DD-4A7D-9B4A-56B2CFAD1AC7}" presName="Parent" presStyleLbl="node0" presStyleIdx="0" presStyleCnt="1">
        <dgm:presLayoutVars>
          <dgm:chMax val="5"/>
          <dgm:chPref val="5"/>
        </dgm:presLayoutVars>
      </dgm:prSet>
      <dgm:spPr/>
    </dgm:pt>
    <dgm:pt modelId="{84AF6C6D-C788-4624-A626-BEB9185CEE01}" type="pres">
      <dgm:prSet presAssocID="{5FA81DC8-23DD-4A7D-9B4A-56B2CFAD1AC7}" presName="Accent1" presStyleLbl="node1" presStyleIdx="0" presStyleCnt="13"/>
      <dgm:spPr>
        <a:solidFill>
          <a:schemeClr val="accent1">
            <a:lumMod val="60000"/>
            <a:lumOff val="40000"/>
            <a:alpha val="73000"/>
          </a:schemeClr>
        </a:solidFill>
      </dgm:spPr>
    </dgm:pt>
    <dgm:pt modelId="{2CD0EB17-067C-45CF-8F3B-F1703DC78524}" type="pres">
      <dgm:prSet presAssocID="{5FA81DC8-23DD-4A7D-9B4A-56B2CFAD1AC7}" presName="Accent2" presStyleLbl="node1" presStyleIdx="1" presStyleCnt="13"/>
      <dgm:spPr>
        <a:solidFill>
          <a:schemeClr val="accent1">
            <a:lumMod val="60000"/>
            <a:lumOff val="40000"/>
            <a:alpha val="73000"/>
          </a:schemeClr>
        </a:solidFill>
      </dgm:spPr>
    </dgm:pt>
    <dgm:pt modelId="{56A92072-F292-43F1-9043-FFBA24A37890}" type="pres">
      <dgm:prSet presAssocID="{5FA81DC8-23DD-4A7D-9B4A-56B2CFAD1AC7}" presName="Accent3" presStyleLbl="node1" presStyleIdx="2" presStyleCnt="13" custLinFactNeighborX="0"/>
      <dgm:spPr>
        <a:blipFill rotWithShape="0">
          <a:blip xmlns:r="http://schemas.openxmlformats.org/officeDocument/2006/relationships" r:embed="rId1"/>
          <a:stretch>
            <a:fillRect/>
          </a:stretch>
        </a:blipFill>
      </dgm:spPr>
    </dgm:pt>
    <dgm:pt modelId="{F62860E4-1800-40A5-A8A8-92889F2AC51A}" type="pres">
      <dgm:prSet presAssocID="{5FA81DC8-23DD-4A7D-9B4A-56B2CFAD1AC7}" presName="Accent4" presStyleLbl="node1" presStyleIdx="3" presStyleCnt="13"/>
      <dgm:spPr>
        <a:blipFill rotWithShape="0">
          <a:blip xmlns:r="http://schemas.openxmlformats.org/officeDocument/2006/relationships" r:embed="rId2"/>
          <a:stretch>
            <a:fillRect/>
          </a:stretch>
        </a:blipFill>
      </dgm:spPr>
    </dgm:pt>
    <dgm:pt modelId="{E166B635-2F9C-4633-97C4-A9A086F3BB72}" type="pres">
      <dgm:prSet presAssocID="{5FA81DC8-23DD-4A7D-9B4A-56B2CFAD1AC7}" presName="Accent5" presStyleLbl="node1" presStyleIdx="4" presStyleCnt="13"/>
      <dgm:spPr>
        <a:solidFill>
          <a:schemeClr val="accent1">
            <a:lumMod val="60000"/>
            <a:lumOff val="40000"/>
            <a:alpha val="73000"/>
          </a:schemeClr>
        </a:solidFill>
      </dgm:spPr>
    </dgm:pt>
    <dgm:pt modelId="{8FA4DF50-3E9E-496D-9142-C4412DC33DE2}" type="pres">
      <dgm:prSet presAssocID="{5FA81DC8-23DD-4A7D-9B4A-56B2CFAD1AC7}" presName="Accent6" presStyleLbl="node1" presStyleIdx="5" presStyleCnt="13"/>
      <dgm:spPr>
        <a:solidFill>
          <a:schemeClr val="accent1">
            <a:lumMod val="60000"/>
            <a:lumOff val="40000"/>
            <a:alpha val="73000"/>
          </a:schemeClr>
        </a:solidFill>
      </dgm:spPr>
    </dgm:pt>
    <dgm:pt modelId="{151F2F51-81F1-47D3-9DB6-44DAEB141E41}" type="pres">
      <dgm:prSet presAssocID="{ED523F77-32D6-43FC-8C5D-625BE70D9FD8}" presName="Child1" presStyleLbl="node1" presStyleIdx="6" presStyleCnt="13">
        <dgm:presLayoutVars>
          <dgm:chMax val="0"/>
          <dgm:chPref val="0"/>
        </dgm:presLayoutVars>
      </dgm:prSet>
      <dgm:spPr/>
    </dgm:pt>
    <dgm:pt modelId="{8E082EF9-40AD-4A19-A9B6-7DEEF08CAD78}" type="pres">
      <dgm:prSet presAssocID="{ED523F77-32D6-43FC-8C5D-625BE70D9FD8}" presName="Accent7" presStyleCnt="0"/>
      <dgm:spPr/>
    </dgm:pt>
    <dgm:pt modelId="{ADF17A8F-314D-4578-B1E2-2D6FB0F40D2A}" type="pres">
      <dgm:prSet presAssocID="{ED523F77-32D6-43FC-8C5D-625BE70D9FD8}" presName="AccentHold1" presStyleLbl="node1" presStyleIdx="7" presStyleCnt="13"/>
      <dgm:spPr>
        <a:solidFill>
          <a:schemeClr val="accent1">
            <a:lumMod val="60000"/>
            <a:lumOff val="40000"/>
            <a:alpha val="73000"/>
          </a:schemeClr>
        </a:solidFill>
      </dgm:spPr>
    </dgm:pt>
    <dgm:pt modelId="{6BFBA0D9-5B6F-4909-9086-BFDA4A4FE050}" type="pres">
      <dgm:prSet presAssocID="{ED523F77-32D6-43FC-8C5D-625BE70D9FD8}" presName="Accent8" presStyleCnt="0"/>
      <dgm:spPr/>
    </dgm:pt>
    <dgm:pt modelId="{4BF80FE7-C295-4E2B-85DF-4656E30369DD}" type="pres">
      <dgm:prSet presAssocID="{ED523F77-32D6-43FC-8C5D-625BE70D9FD8}" presName="AccentHold2" presStyleLbl="node1" presStyleIdx="8" presStyleCnt="13"/>
      <dgm:spPr>
        <a:solidFill>
          <a:schemeClr val="accent1">
            <a:lumMod val="60000"/>
            <a:lumOff val="40000"/>
            <a:alpha val="73000"/>
          </a:schemeClr>
        </a:solidFill>
      </dgm:spPr>
    </dgm:pt>
    <dgm:pt modelId="{B8F52A91-47F5-4820-9EDB-1161AA68886D}" type="pres">
      <dgm:prSet presAssocID="{8933BEA3-53B3-4604-9A03-61AF9CE79904}" presName="Child2" presStyleLbl="node1" presStyleIdx="9" presStyleCnt="13">
        <dgm:presLayoutVars>
          <dgm:chMax val="0"/>
          <dgm:chPref val="0"/>
        </dgm:presLayoutVars>
      </dgm:prSet>
      <dgm:spPr/>
    </dgm:pt>
    <dgm:pt modelId="{A7C35388-F4E7-42F6-A262-423725BE33A8}" type="pres">
      <dgm:prSet presAssocID="{8933BEA3-53B3-4604-9A03-61AF9CE79904}" presName="Accent9" presStyleCnt="0"/>
      <dgm:spPr/>
    </dgm:pt>
    <dgm:pt modelId="{55C3A79B-59EB-4F84-BD5A-83CFBD47A4F0}" type="pres">
      <dgm:prSet presAssocID="{8933BEA3-53B3-4604-9A03-61AF9CE79904}" presName="AccentHold1" presStyleLbl="node1" presStyleIdx="10" presStyleCnt="13"/>
      <dgm:spPr>
        <a:solidFill>
          <a:schemeClr val="accent1">
            <a:lumMod val="60000"/>
            <a:lumOff val="40000"/>
            <a:alpha val="73000"/>
          </a:schemeClr>
        </a:solidFill>
      </dgm:spPr>
    </dgm:pt>
    <dgm:pt modelId="{6C298EFC-B06E-4A99-BCD6-10061566B6B7}" type="pres">
      <dgm:prSet presAssocID="{8933BEA3-53B3-4604-9A03-61AF9CE79904}" presName="Accent10" presStyleCnt="0"/>
      <dgm:spPr/>
    </dgm:pt>
    <dgm:pt modelId="{2237B504-934C-486D-AAC0-6932C57AB66B}" type="pres">
      <dgm:prSet presAssocID="{8933BEA3-53B3-4604-9A03-61AF9CE79904}" presName="AccentHold2" presStyleLbl="node1" presStyleIdx="11" presStyleCnt="13"/>
      <dgm:spPr>
        <a:solidFill>
          <a:schemeClr val="accent1">
            <a:lumMod val="60000"/>
            <a:lumOff val="40000"/>
            <a:alpha val="73000"/>
          </a:schemeClr>
        </a:solidFill>
      </dgm:spPr>
    </dgm:pt>
    <dgm:pt modelId="{3B634584-90B8-4E20-8D2B-4703AE8F9BA0}" type="pres">
      <dgm:prSet presAssocID="{8933BEA3-53B3-4604-9A03-61AF9CE79904}" presName="Accent11" presStyleCnt="0"/>
      <dgm:spPr/>
    </dgm:pt>
    <dgm:pt modelId="{D1BFDBE6-EDAA-4D10-9863-F864CC089B4E}" type="pres">
      <dgm:prSet presAssocID="{8933BEA3-53B3-4604-9A03-61AF9CE79904}" presName="AccentHold3" presStyleLbl="node1" presStyleIdx="12" presStyleCnt="13"/>
      <dgm:spPr>
        <a:solidFill>
          <a:schemeClr val="accent1">
            <a:lumMod val="60000"/>
            <a:lumOff val="40000"/>
            <a:alpha val="73000"/>
          </a:schemeClr>
        </a:solidFill>
      </dgm:spPr>
    </dgm:pt>
  </dgm:ptLst>
  <dgm:cxnLst>
    <dgm:cxn modelId="{E384190A-EF11-42BB-B78D-566CACFB2CD9}" type="presOf" srcId="{FD80D815-7D9D-4D18-9146-174E0503D22D}" destId="{3AC7BFD5-B1CC-4E34-A46F-CF67DADED84B}" srcOrd="0" destOrd="0" presId="urn:microsoft.com/office/officeart/2009/3/layout/CircleRelationship"/>
    <dgm:cxn modelId="{B1FFDF66-B77B-4121-AF76-1118919ED3E1}" type="presOf" srcId="{8933BEA3-53B3-4604-9A03-61AF9CE79904}" destId="{B8F52A91-47F5-4820-9EDB-1161AA68886D}" srcOrd="0" destOrd="0" presId="urn:microsoft.com/office/officeart/2009/3/layout/CircleRelationship"/>
    <dgm:cxn modelId="{BE2A9770-7A38-44B8-B960-3A70077782B0}" type="presOf" srcId="{ED523F77-32D6-43FC-8C5D-625BE70D9FD8}" destId="{151F2F51-81F1-47D3-9DB6-44DAEB141E41}" srcOrd="0" destOrd="0" presId="urn:microsoft.com/office/officeart/2009/3/layout/CircleRelationship"/>
    <dgm:cxn modelId="{9CEE0473-1C61-4FE8-B4A8-035A430C2193}" type="presOf" srcId="{5FA81DC8-23DD-4A7D-9B4A-56B2CFAD1AC7}" destId="{2F0CA34F-F9EE-41E0-A528-3374E950459F}" srcOrd="0" destOrd="0" presId="urn:microsoft.com/office/officeart/2009/3/layout/CircleRelationship"/>
    <dgm:cxn modelId="{DE9F608E-7DA8-4A12-A8DB-9CDB60CBD98D}" srcId="{5FA81DC8-23DD-4A7D-9B4A-56B2CFAD1AC7}" destId="{8933BEA3-53B3-4604-9A03-61AF9CE79904}" srcOrd="1" destOrd="0" parTransId="{AC8372B5-F576-4CA2-B092-746ACBE3708C}" sibTransId="{C3FC90C3-7704-4885-816E-7C641C995938}"/>
    <dgm:cxn modelId="{F542E1AD-C0AE-4C0D-9718-C8AC6663320E}" srcId="{FD80D815-7D9D-4D18-9146-174E0503D22D}" destId="{5FA81DC8-23DD-4A7D-9B4A-56B2CFAD1AC7}" srcOrd="0" destOrd="0" parTransId="{7685939A-C319-48CC-90AB-E24AEA81A166}" sibTransId="{7C919A17-1207-4886-9AF3-E68B73245DDF}"/>
    <dgm:cxn modelId="{E6AF58AE-80AA-487D-90F3-641A070CAD75}" srcId="{5FA81DC8-23DD-4A7D-9B4A-56B2CFAD1AC7}" destId="{ED523F77-32D6-43FC-8C5D-625BE70D9FD8}" srcOrd="0" destOrd="0" parTransId="{D7A21579-5776-4C12-AE36-41D5B71C3AFE}" sibTransId="{F80AE85A-2724-4E24-92AA-0906C6C094D5}"/>
    <dgm:cxn modelId="{67F230F1-2DAA-404E-B228-9B4468798CD1}" type="presParOf" srcId="{3AC7BFD5-B1CC-4E34-A46F-CF67DADED84B}" destId="{2F0CA34F-F9EE-41E0-A528-3374E950459F}" srcOrd="0" destOrd="0" presId="urn:microsoft.com/office/officeart/2009/3/layout/CircleRelationship"/>
    <dgm:cxn modelId="{19F075C6-DF4D-4E50-876E-761456793B3C}" type="presParOf" srcId="{3AC7BFD5-B1CC-4E34-A46F-CF67DADED84B}" destId="{84AF6C6D-C788-4624-A626-BEB9185CEE01}" srcOrd="1" destOrd="0" presId="urn:microsoft.com/office/officeart/2009/3/layout/CircleRelationship"/>
    <dgm:cxn modelId="{2C088ADC-90C8-49AC-B94A-1F4026D81352}" type="presParOf" srcId="{3AC7BFD5-B1CC-4E34-A46F-CF67DADED84B}" destId="{2CD0EB17-067C-45CF-8F3B-F1703DC78524}" srcOrd="2" destOrd="0" presId="urn:microsoft.com/office/officeart/2009/3/layout/CircleRelationship"/>
    <dgm:cxn modelId="{19BC4256-313B-4D71-B5ED-F1DE245E9AF9}" type="presParOf" srcId="{3AC7BFD5-B1CC-4E34-A46F-CF67DADED84B}" destId="{56A92072-F292-43F1-9043-FFBA24A37890}" srcOrd="3" destOrd="0" presId="urn:microsoft.com/office/officeart/2009/3/layout/CircleRelationship"/>
    <dgm:cxn modelId="{3630A2CE-E7F7-4D54-82BC-8B931310CD65}" type="presParOf" srcId="{3AC7BFD5-B1CC-4E34-A46F-CF67DADED84B}" destId="{F62860E4-1800-40A5-A8A8-92889F2AC51A}" srcOrd="4" destOrd="0" presId="urn:microsoft.com/office/officeart/2009/3/layout/CircleRelationship"/>
    <dgm:cxn modelId="{DB976558-22DB-4118-ADBF-A9AF84F540C5}" type="presParOf" srcId="{3AC7BFD5-B1CC-4E34-A46F-CF67DADED84B}" destId="{E166B635-2F9C-4633-97C4-A9A086F3BB72}" srcOrd="5" destOrd="0" presId="urn:microsoft.com/office/officeart/2009/3/layout/CircleRelationship"/>
    <dgm:cxn modelId="{81ECE94A-8DD2-4121-85D7-706F62D89669}" type="presParOf" srcId="{3AC7BFD5-B1CC-4E34-A46F-CF67DADED84B}" destId="{8FA4DF50-3E9E-496D-9142-C4412DC33DE2}" srcOrd="6" destOrd="0" presId="urn:microsoft.com/office/officeart/2009/3/layout/CircleRelationship"/>
    <dgm:cxn modelId="{65865BF6-DD1C-4F03-8FC7-3513C308098C}" type="presParOf" srcId="{3AC7BFD5-B1CC-4E34-A46F-CF67DADED84B}" destId="{151F2F51-81F1-47D3-9DB6-44DAEB141E41}" srcOrd="7" destOrd="0" presId="urn:microsoft.com/office/officeart/2009/3/layout/CircleRelationship"/>
    <dgm:cxn modelId="{15198E84-C86D-42F5-B67B-D4903DC297E6}" type="presParOf" srcId="{3AC7BFD5-B1CC-4E34-A46F-CF67DADED84B}" destId="{8E082EF9-40AD-4A19-A9B6-7DEEF08CAD78}" srcOrd="8" destOrd="0" presId="urn:microsoft.com/office/officeart/2009/3/layout/CircleRelationship"/>
    <dgm:cxn modelId="{6D620BA0-1440-4428-BE2F-7110FD324842}" type="presParOf" srcId="{8E082EF9-40AD-4A19-A9B6-7DEEF08CAD78}" destId="{ADF17A8F-314D-4578-B1E2-2D6FB0F40D2A}" srcOrd="0" destOrd="0" presId="urn:microsoft.com/office/officeart/2009/3/layout/CircleRelationship"/>
    <dgm:cxn modelId="{7F72191D-DEE6-4632-88B9-D35CCF85C13C}" type="presParOf" srcId="{3AC7BFD5-B1CC-4E34-A46F-CF67DADED84B}" destId="{6BFBA0D9-5B6F-4909-9086-BFDA4A4FE050}" srcOrd="9" destOrd="0" presId="urn:microsoft.com/office/officeart/2009/3/layout/CircleRelationship"/>
    <dgm:cxn modelId="{EEADA70F-F900-4880-A0B2-3EDCDF42A6C2}" type="presParOf" srcId="{6BFBA0D9-5B6F-4909-9086-BFDA4A4FE050}" destId="{4BF80FE7-C295-4E2B-85DF-4656E30369DD}" srcOrd="0" destOrd="0" presId="urn:microsoft.com/office/officeart/2009/3/layout/CircleRelationship"/>
    <dgm:cxn modelId="{5B489660-7E84-4E08-9E89-DEDBA1D5DF07}" type="presParOf" srcId="{3AC7BFD5-B1CC-4E34-A46F-CF67DADED84B}" destId="{B8F52A91-47F5-4820-9EDB-1161AA68886D}" srcOrd="10" destOrd="0" presId="urn:microsoft.com/office/officeart/2009/3/layout/CircleRelationship"/>
    <dgm:cxn modelId="{5C333643-C1B7-4A06-A281-51E32CF0795B}" type="presParOf" srcId="{3AC7BFD5-B1CC-4E34-A46F-CF67DADED84B}" destId="{A7C35388-F4E7-42F6-A262-423725BE33A8}" srcOrd="11" destOrd="0" presId="urn:microsoft.com/office/officeart/2009/3/layout/CircleRelationship"/>
    <dgm:cxn modelId="{FADF7052-1933-418F-97BC-9CFAD9A49140}" type="presParOf" srcId="{A7C35388-F4E7-42F6-A262-423725BE33A8}" destId="{55C3A79B-59EB-4F84-BD5A-83CFBD47A4F0}" srcOrd="0" destOrd="0" presId="urn:microsoft.com/office/officeart/2009/3/layout/CircleRelationship"/>
    <dgm:cxn modelId="{27AF1986-5BBB-4D05-A2CF-4B7C14B23105}" type="presParOf" srcId="{3AC7BFD5-B1CC-4E34-A46F-CF67DADED84B}" destId="{6C298EFC-B06E-4A99-BCD6-10061566B6B7}" srcOrd="12" destOrd="0" presId="urn:microsoft.com/office/officeart/2009/3/layout/CircleRelationship"/>
    <dgm:cxn modelId="{11245CB8-C3F9-4A98-8628-3A5E3576BAE5}" type="presParOf" srcId="{6C298EFC-B06E-4A99-BCD6-10061566B6B7}" destId="{2237B504-934C-486D-AAC0-6932C57AB66B}" srcOrd="0" destOrd="0" presId="urn:microsoft.com/office/officeart/2009/3/layout/CircleRelationship"/>
    <dgm:cxn modelId="{C25CC30D-B2D8-4666-BC77-30A3687F2641}" type="presParOf" srcId="{3AC7BFD5-B1CC-4E34-A46F-CF67DADED84B}" destId="{3B634584-90B8-4E20-8D2B-4703AE8F9BA0}" srcOrd="13" destOrd="0" presId="urn:microsoft.com/office/officeart/2009/3/layout/CircleRelationship"/>
    <dgm:cxn modelId="{252127EF-433E-454A-8B9D-EDEEA5812CEE}" type="presParOf" srcId="{3B634584-90B8-4E20-8D2B-4703AE8F9BA0}" destId="{D1BFDBE6-EDAA-4D10-9863-F864CC089B4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CA34F-F9EE-41E0-A528-3374E950459F}">
      <dsp:nvSpPr>
        <dsp:cNvPr id="0" name=""/>
        <dsp:cNvSpPr/>
      </dsp:nvSpPr>
      <dsp:spPr>
        <a:xfrm>
          <a:off x="1855570" y="65683"/>
          <a:ext cx="1441701" cy="1441670"/>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ctr" defTabSz="3556000">
            <a:lnSpc>
              <a:spcPct val="90000"/>
            </a:lnSpc>
            <a:spcBef>
              <a:spcPct val="0"/>
            </a:spcBef>
            <a:spcAft>
              <a:spcPct val="35000"/>
            </a:spcAft>
            <a:buNone/>
          </a:pPr>
          <a:endParaRPr lang="zh-CN" altLang="en-US" sz="8000" kern="1200" dirty="0">
            <a:latin typeface="字体管家萌兔奔月" panose="00020600040101010101" charset="-122"/>
            <a:ea typeface="字体管家萌兔奔月" panose="00020600040101010101" charset="-122"/>
          </a:endParaRPr>
        </a:p>
      </dsp:txBody>
      <dsp:txXfrm>
        <a:off x="2066702" y="276811"/>
        <a:ext cx="1019437" cy="1019414"/>
      </dsp:txXfrm>
    </dsp:sp>
    <dsp:sp modelId="{84AF6C6D-C788-4624-A626-BEB9185CEE01}">
      <dsp:nvSpPr>
        <dsp:cNvPr id="0" name=""/>
        <dsp:cNvSpPr/>
      </dsp:nvSpPr>
      <dsp:spPr>
        <a:xfrm>
          <a:off x="2678174" y="0"/>
          <a:ext cx="160337" cy="160335"/>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0EB17-067C-45CF-8F3B-F1703DC78524}">
      <dsp:nvSpPr>
        <dsp:cNvPr id="0" name=""/>
        <dsp:cNvSpPr/>
      </dsp:nvSpPr>
      <dsp:spPr>
        <a:xfrm>
          <a:off x="2298511" y="1400238"/>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92072-F292-43F1-9043-FFBA24A37890}">
      <dsp:nvSpPr>
        <dsp:cNvPr id="0" name=""/>
        <dsp:cNvSpPr/>
      </dsp:nvSpPr>
      <dsp:spPr>
        <a:xfrm>
          <a:off x="3390042" y="650772"/>
          <a:ext cx="116097" cy="11620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860E4-1800-40A5-A8A8-92889F2AC51A}">
      <dsp:nvSpPr>
        <dsp:cNvPr id="0" name=""/>
        <dsp:cNvSpPr/>
      </dsp:nvSpPr>
      <dsp:spPr>
        <a:xfrm>
          <a:off x="2834490" y="1523858"/>
          <a:ext cx="160337" cy="160335"/>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6B635-2F9C-4633-97C4-A9A086F3BB72}">
      <dsp:nvSpPr>
        <dsp:cNvPr id="0" name=""/>
        <dsp:cNvSpPr/>
      </dsp:nvSpPr>
      <dsp:spPr>
        <a:xfrm>
          <a:off x="2331490" y="227871"/>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4DF50-3E9E-496D-9142-C4412DC33DE2}">
      <dsp:nvSpPr>
        <dsp:cNvPr id="0" name=""/>
        <dsp:cNvSpPr/>
      </dsp:nvSpPr>
      <dsp:spPr>
        <a:xfrm>
          <a:off x="1965501" y="892622"/>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F2F51-81F1-47D3-9DB6-44DAEB141E41}">
      <dsp:nvSpPr>
        <dsp:cNvPr id="0" name=""/>
        <dsp:cNvSpPr/>
      </dsp:nvSpPr>
      <dsp:spPr>
        <a:xfrm>
          <a:off x="1405123" y="325891"/>
          <a:ext cx="586118" cy="585931"/>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latin typeface="字体管家萌兔奔月" panose="00020600040101010101" charset="-122"/>
            <a:ea typeface="字体管家萌兔奔月" panose="00020600040101010101" charset="-122"/>
          </a:endParaRPr>
        </a:p>
      </dsp:txBody>
      <dsp:txXfrm>
        <a:off x="1490958" y="411699"/>
        <a:ext cx="414448" cy="414315"/>
      </dsp:txXfrm>
    </dsp:sp>
    <dsp:sp modelId="{ADF17A8F-314D-4578-B1E2-2D6FB0F40D2A}">
      <dsp:nvSpPr>
        <dsp:cNvPr id="0" name=""/>
        <dsp:cNvSpPr/>
      </dsp:nvSpPr>
      <dsp:spPr>
        <a:xfrm>
          <a:off x="2515959" y="232924"/>
          <a:ext cx="160337" cy="160335"/>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80FE7-C295-4E2B-85DF-4656E30369DD}">
      <dsp:nvSpPr>
        <dsp:cNvPr id="0" name=""/>
        <dsp:cNvSpPr/>
      </dsp:nvSpPr>
      <dsp:spPr>
        <a:xfrm>
          <a:off x="1460088" y="1083610"/>
          <a:ext cx="289841" cy="28984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2A91-47F5-4820-9EDB-1161AA68886D}">
      <dsp:nvSpPr>
        <dsp:cNvPr id="0" name=""/>
        <dsp:cNvSpPr/>
      </dsp:nvSpPr>
      <dsp:spPr>
        <a:xfrm>
          <a:off x="3445008" y="50188"/>
          <a:ext cx="586118" cy="585931"/>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latin typeface="字体管家萌兔奔月" panose="00020600040101010101" charset="-122"/>
            <a:ea typeface="字体管家萌兔奔月" panose="00020600040101010101" charset="-122"/>
          </a:endParaRPr>
        </a:p>
      </dsp:txBody>
      <dsp:txXfrm>
        <a:off x="3530843" y="135996"/>
        <a:ext cx="414448" cy="414315"/>
      </dsp:txXfrm>
    </dsp:sp>
    <dsp:sp modelId="{55C3A79B-59EB-4F84-BD5A-83CFBD47A4F0}">
      <dsp:nvSpPr>
        <dsp:cNvPr id="0" name=""/>
        <dsp:cNvSpPr/>
      </dsp:nvSpPr>
      <dsp:spPr>
        <a:xfrm>
          <a:off x="3183587" y="454732"/>
          <a:ext cx="160337" cy="160335"/>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7B504-934C-486D-AAC0-6932C57AB66B}">
      <dsp:nvSpPr>
        <dsp:cNvPr id="0" name=""/>
        <dsp:cNvSpPr/>
      </dsp:nvSpPr>
      <dsp:spPr>
        <a:xfrm>
          <a:off x="1349889" y="1428533"/>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FDBE6-EDAA-4D10-9863-F864CC089B4E}">
      <dsp:nvSpPr>
        <dsp:cNvPr id="0" name=""/>
        <dsp:cNvSpPr/>
      </dsp:nvSpPr>
      <dsp:spPr>
        <a:xfrm>
          <a:off x="2507647" y="1263145"/>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CA34F-F9EE-41E0-A528-3374E950459F}">
      <dsp:nvSpPr>
        <dsp:cNvPr id="0" name=""/>
        <dsp:cNvSpPr/>
      </dsp:nvSpPr>
      <dsp:spPr>
        <a:xfrm>
          <a:off x="1208030" y="100352"/>
          <a:ext cx="2202648" cy="2202600"/>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ctr" defTabSz="3556000">
            <a:lnSpc>
              <a:spcPct val="90000"/>
            </a:lnSpc>
            <a:spcBef>
              <a:spcPct val="0"/>
            </a:spcBef>
            <a:spcAft>
              <a:spcPct val="35000"/>
            </a:spcAft>
            <a:buNone/>
          </a:pPr>
          <a:r>
            <a:rPr lang="en-US" altLang="zh-CN" sz="8000" kern="1200" dirty="0">
              <a:latin typeface="字体管家萌兔奔月" panose="00020600040101010101" charset="-122"/>
              <a:ea typeface="字体管家萌兔奔月" panose="00020600040101010101" charset="-122"/>
            </a:rPr>
            <a:t>1</a:t>
          </a:r>
          <a:endParaRPr lang="zh-CN" altLang="en-US" sz="8000" kern="1200" dirty="0">
            <a:latin typeface="字体管家萌兔奔月" panose="00020600040101010101" charset="-122"/>
            <a:ea typeface="字体管家萌兔奔月" panose="00020600040101010101" charset="-122"/>
          </a:endParaRPr>
        </a:p>
      </dsp:txBody>
      <dsp:txXfrm>
        <a:off x="1530600" y="422915"/>
        <a:ext cx="1557508" cy="1557474"/>
      </dsp:txXfrm>
    </dsp:sp>
    <dsp:sp modelId="{84AF6C6D-C788-4624-A626-BEB9185CEE01}">
      <dsp:nvSpPr>
        <dsp:cNvPr id="0" name=""/>
        <dsp:cNvSpPr/>
      </dsp:nvSpPr>
      <dsp:spPr>
        <a:xfrm>
          <a:off x="2464814" y="0"/>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0EB17-067C-45CF-8F3B-F1703DC78524}">
      <dsp:nvSpPr>
        <dsp:cNvPr id="0" name=""/>
        <dsp:cNvSpPr/>
      </dsp:nvSpPr>
      <dsp:spPr>
        <a:xfrm>
          <a:off x="1884760" y="2139301"/>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92072-F292-43F1-9043-FFBA24A37890}">
      <dsp:nvSpPr>
        <dsp:cNvPr id="0" name=""/>
        <dsp:cNvSpPr/>
      </dsp:nvSpPr>
      <dsp:spPr>
        <a:xfrm>
          <a:off x="3552415" y="994258"/>
          <a:ext cx="177375" cy="17754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860E4-1800-40A5-A8A8-92889F2AC51A}">
      <dsp:nvSpPr>
        <dsp:cNvPr id="0" name=""/>
        <dsp:cNvSpPr/>
      </dsp:nvSpPr>
      <dsp:spPr>
        <a:xfrm>
          <a:off x="2703636" y="2328169"/>
          <a:ext cx="244966" cy="24496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6B635-2F9C-4633-97C4-A9A086F3BB72}">
      <dsp:nvSpPr>
        <dsp:cNvPr id="0" name=""/>
        <dsp:cNvSpPr/>
      </dsp:nvSpPr>
      <dsp:spPr>
        <a:xfrm>
          <a:off x="1935146" y="348144"/>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4DF50-3E9E-496D-9142-C4412DC33DE2}">
      <dsp:nvSpPr>
        <dsp:cNvPr id="0" name=""/>
        <dsp:cNvSpPr/>
      </dsp:nvSpPr>
      <dsp:spPr>
        <a:xfrm>
          <a:off x="1375984" y="1363759"/>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F2F51-81F1-47D3-9DB6-44DAEB141E41}">
      <dsp:nvSpPr>
        <dsp:cNvPr id="0" name=""/>
        <dsp:cNvSpPr/>
      </dsp:nvSpPr>
      <dsp:spPr>
        <a:xfrm>
          <a:off x="519831" y="497901"/>
          <a:ext cx="895478" cy="89519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latin typeface="字体管家萌兔奔月" panose="00020600040101010101" charset="-122"/>
              <a:ea typeface="字体管家萌兔奔月" panose="00020600040101010101" charset="-122"/>
            </a:rPr>
            <a:t>1</a:t>
          </a:r>
          <a:endParaRPr lang="zh-CN" altLang="en-US" sz="2200" kern="1200" dirty="0">
            <a:latin typeface="字体管家萌兔奔月" panose="00020600040101010101" charset="-122"/>
            <a:ea typeface="字体管家萌兔奔月" panose="00020600040101010101" charset="-122"/>
          </a:endParaRPr>
        </a:p>
      </dsp:txBody>
      <dsp:txXfrm>
        <a:off x="650971" y="628999"/>
        <a:ext cx="633198" cy="632996"/>
      </dsp:txXfrm>
    </dsp:sp>
    <dsp:sp modelId="{ADF17A8F-314D-4578-B1E2-2D6FB0F40D2A}">
      <dsp:nvSpPr>
        <dsp:cNvPr id="0" name=""/>
        <dsp:cNvSpPr/>
      </dsp:nvSpPr>
      <dsp:spPr>
        <a:xfrm>
          <a:off x="2216980" y="355864"/>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80FE7-C295-4E2B-85DF-4656E30369DD}">
      <dsp:nvSpPr>
        <dsp:cNvPr id="0" name=""/>
        <dsp:cNvSpPr/>
      </dsp:nvSpPr>
      <dsp:spPr>
        <a:xfrm>
          <a:off x="603808" y="1655553"/>
          <a:ext cx="442823" cy="44283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2A91-47F5-4820-9EDB-1161AA68886D}">
      <dsp:nvSpPr>
        <dsp:cNvPr id="0" name=""/>
        <dsp:cNvSpPr/>
      </dsp:nvSpPr>
      <dsp:spPr>
        <a:xfrm>
          <a:off x="3636392" y="76679"/>
          <a:ext cx="895478" cy="89519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latin typeface="字体管家萌兔奔月" panose="00020600040101010101" charset="-122"/>
              <a:ea typeface="字体管家萌兔奔月" panose="00020600040101010101" charset="-122"/>
            </a:rPr>
            <a:t>1</a:t>
          </a:r>
          <a:endParaRPr lang="zh-CN" altLang="en-US" sz="2200" kern="1200" dirty="0">
            <a:latin typeface="字体管家萌兔奔月" panose="00020600040101010101" charset="-122"/>
            <a:ea typeface="字体管家萌兔奔月" panose="00020600040101010101" charset="-122"/>
          </a:endParaRPr>
        </a:p>
      </dsp:txBody>
      <dsp:txXfrm>
        <a:off x="3767532" y="207777"/>
        <a:ext cx="633198" cy="632996"/>
      </dsp:txXfrm>
    </dsp:sp>
    <dsp:sp modelId="{55C3A79B-59EB-4F84-BD5A-83CFBD47A4F0}">
      <dsp:nvSpPr>
        <dsp:cNvPr id="0" name=""/>
        <dsp:cNvSpPr/>
      </dsp:nvSpPr>
      <dsp:spPr>
        <a:xfrm>
          <a:off x="3236990" y="694745"/>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7B504-934C-486D-AAC0-6932C57AB66B}">
      <dsp:nvSpPr>
        <dsp:cNvPr id="0" name=""/>
        <dsp:cNvSpPr/>
      </dsp:nvSpPr>
      <dsp:spPr>
        <a:xfrm>
          <a:off x="435444" y="2182530"/>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FDBE6-EDAA-4D10-9863-F864CC089B4E}">
      <dsp:nvSpPr>
        <dsp:cNvPr id="0" name=""/>
        <dsp:cNvSpPr/>
      </dsp:nvSpPr>
      <dsp:spPr>
        <a:xfrm>
          <a:off x="2204281" y="1929849"/>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CA34F-F9EE-41E0-A528-3374E950459F}">
      <dsp:nvSpPr>
        <dsp:cNvPr id="0" name=""/>
        <dsp:cNvSpPr/>
      </dsp:nvSpPr>
      <dsp:spPr>
        <a:xfrm>
          <a:off x="1208030" y="100352"/>
          <a:ext cx="2202648" cy="2202600"/>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ctr" defTabSz="3556000">
            <a:lnSpc>
              <a:spcPct val="90000"/>
            </a:lnSpc>
            <a:spcBef>
              <a:spcPct val="0"/>
            </a:spcBef>
            <a:spcAft>
              <a:spcPct val="35000"/>
            </a:spcAft>
            <a:buNone/>
          </a:pPr>
          <a:r>
            <a:rPr lang="en-US" altLang="zh-CN" sz="8000" kern="1200" dirty="0">
              <a:latin typeface="字体管家萌兔奔月" panose="00020600040101010101" charset="-122"/>
              <a:ea typeface="字体管家萌兔奔月" panose="00020600040101010101" charset="-122"/>
            </a:rPr>
            <a:t>2</a:t>
          </a:r>
          <a:endParaRPr lang="zh-CN" altLang="en-US" sz="8000" kern="1200" dirty="0">
            <a:latin typeface="字体管家萌兔奔月" panose="00020600040101010101" charset="-122"/>
            <a:ea typeface="字体管家萌兔奔月" panose="00020600040101010101" charset="-122"/>
          </a:endParaRPr>
        </a:p>
      </dsp:txBody>
      <dsp:txXfrm>
        <a:off x="1530600" y="422915"/>
        <a:ext cx="1557508" cy="1557474"/>
      </dsp:txXfrm>
    </dsp:sp>
    <dsp:sp modelId="{84AF6C6D-C788-4624-A626-BEB9185CEE01}">
      <dsp:nvSpPr>
        <dsp:cNvPr id="0" name=""/>
        <dsp:cNvSpPr/>
      </dsp:nvSpPr>
      <dsp:spPr>
        <a:xfrm>
          <a:off x="2464814" y="0"/>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0EB17-067C-45CF-8F3B-F1703DC78524}">
      <dsp:nvSpPr>
        <dsp:cNvPr id="0" name=""/>
        <dsp:cNvSpPr/>
      </dsp:nvSpPr>
      <dsp:spPr>
        <a:xfrm>
          <a:off x="1884760" y="2139301"/>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92072-F292-43F1-9043-FFBA24A37890}">
      <dsp:nvSpPr>
        <dsp:cNvPr id="0" name=""/>
        <dsp:cNvSpPr/>
      </dsp:nvSpPr>
      <dsp:spPr>
        <a:xfrm>
          <a:off x="3552415" y="994258"/>
          <a:ext cx="177375" cy="17754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860E4-1800-40A5-A8A8-92889F2AC51A}">
      <dsp:nvSpPr>
        <dsp:cNvPr id="0" name=""/>
        <dsp:cNvSpPr/>
      </dsp:nvSpPr>
      <dsp:spPr>
        <a:xfrm>
          <a:off x="2703636" y="2328169"/>
          <a:ext cx="244966" cy="24496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6B635-2F9C-4633-97C4-A9A086F3BB72}">
      <dsp:nvSpPr>
        <dsp:cNvPr id="0" name=""/>
        <dsp:cNvSpPr/>
      </dsp:nvSpPr>
      <dsp:spPr>
        <a:xfrm>
          <a:off x="1935146" y="348144"/>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4DF50-3E9E-496D-9142-C4412DC33DE2}">
      <dsp:nvSpPr>
        <dsp:cNvPr id="0" name=""/>
        <dsp:cNvSpPr/>
      </dsp:nvSpPr>
      <dsp:spPr>
        <a:xfrm>
          <a:off x="1375984" y="1363759"/>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F2F51-81F1-47D3-9DB6-44DAEB141E41}">
      <dsp:nvSpPr>
        <dsp:cNvPr id="0" name=""/>
        <dsp:cNvSpPr/>
      </dsp:nvSpPr>
      <dsp:spPr>
        <a:xfrm>
          <a:off x="519831" y="497901"/>
          <a:ext cx="895478" cy="89519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latin typeface="字体管家萌兔奔月" panose="00020600040101010101" charset="-122"/>
              <a:ea typeface="字体管家萌兔奔月" panose="00020600040101010101" charset="-122"/>
            </a:rPr>
            <a:t>2</a:t>
          </a:r>
          <a:endParaRPr lang="zh-CN" altLang="en-US" sz="2200" kern="1200" dirty="0">
            <a:latin typeface="字体管家萌兔奔月" panose="00020600040101010101" charset="-122"/>
            <a:ea typeface="字体管家萌兔奔月" panose="00020600040101010101" charset="-122"/>
          </a:endParaRPr>
        </a:p>
      </dsp:txBody>
      <dsp:txXfrm>
        <a:off x="650971" y="628999"/>
        <a:ext cx="633198" cy="632996"/>
      </dsp:txXfrm>
    </dsp:sp>
    <dsp:sp modelId="{ADF17A8F-314D-4578-B1E2-2D6FB0F40D2A}">
      <dsp:nvSpPr>
        <dsp:cNvPr id="0" name=""/>
        <dsp:cNvSpPr/>
      </dsp:nvSpPr>
      <dsp:spPr>
        <a:xfrm>
          <a:off x="2216980" y="355864"/>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80FE7-C295-4E2B-85DF-4656E30369DD}">
      <dsp:nvSpPr>
        <dsp:cNvPr id="0" name=""/>
        <dsp:cNvSpPr/>
      </dsp:nvSpPr>
      <dsp:spPr>
        <a:xfrm>
          <a:off x="603808" y="1655553"/>
          <a:ext cx="442823" cy="44283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2A91-47F5-4820-9EDB-1161AA68886D}">
      <dsp:nvSpPr>
        <dsp:cNvPr id="0" name=""/>
        <dsp:cNvSpPr/>
      </dsp:nvSpPr>
      <dsp:spPr>
        <a:xfrm>
          <a:off x="3636392" y="76679"/>
          <a:ext cx="895478" cy="89519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latin typeface="字体管家萌兔奔月" panose="00020600040101010101" charset="-122"/>
              <a:ea typeface="字体管家萌兔奔月" panose="00020600040101010101" charset="-122"/>
            </a:rPr>
            <a:t>2</a:t>
          </a:r>
          <a:endParaRPr lang="zh-CN" altLang="en-US" sz="2200" kern="1200" dirty="0">
            <a:latin typeface="字体管家萌兔奔月" panose="00020600040101010101" charset="-122"/>
            <a:ea typeface="字体管家萌兔奔月" panose="00020600040101010101" charset="-122"/>
          </a:endParaRPr>
        </a:p>
      </dsp:txBody>
      <dsp:txXfrm>
        <a:off x="3767532" y="207777"/>
        <a:ext cx="633198" cy="632996"/>
      </dsp:txXfrm>
    </dsp:sp>
    <dsp:sp modelId="{55C3A79B-59EB-4F84-BD5A-83CFBD47A4F0}">
      <dsp:nvSpPr>
        <dsp:cNvPr id="0" name=""/>
        <dsp:cNvSpPr/>
      </dsp:nvSpPr>
      <dsp:spPr>
        <a:xfrm>
          <a:off x="3236990" y="694745"/>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7B504-934C-486D-AAC0-6932C57AB66B}">
      <dsp:nvSpPr>
        <dsp:cNvPr id="0" name=""/>
        <dsp:cNvSpPr/>
      </dsp:nvSpPr>
      <dsp:spPr>
        <a:xfrm>
          <a:off x="435444" y="2182530"/>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FDBE6-EDAA-4D10-9863-F864CC089B4E}">
      <dsp:nvSpPr>
        <dsp:cNvPr id="0" name=""/>
        <dsp:cNvSpPr/>
      </dsp:nvSpPr>
      <dsp:spPr>
        <a:xfrm>
          <a:off x="2204281" y="1929849"/>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CA34F-F9EE-41E0-A528-3374E950459F}">
      <dsp:nvSpPr>
        <dsp:cNvPr id="0" name=""/>
        <dsp:cNvSpPr/>
      </dsp:nvSpPr>
      <dsp:spPr>
        <a:xfrm>
          <a:off x="1208030" y="100352"/>
          <a:ext cx="2202648" cy="2202600"/>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ctr" defTabSz="3556000">
            <a:lnSpc>
              <a:spcPct val="90000"/>
            </a:lnSpc>
            <a:spcBef>
              <a:spcPct val="0"/>
            </a:spcBef>
            <a:spcAft>
              <a:spcPct val="35000"/>
            </a:spcAft>
            <a:buNone/>
          </a:pPr>
          <a:r>
            <a:rPr lang="en-US" altLang="zh-CN" sz="8000" kern="1200" dirty="0">
              <a:latin typeface="字体管家萌兔奔月" panose="00020600040101010101" charset="-122"/>
              <a:ea typeface="字体管家萌兔奔月" panose="00020600040101010101" charset="-122"/>
            </a:rPr>
            <a:t>3</a:t>
          </a:r>
          <a:endParaRPr lang="zh-CN" altLang="en-US" sz="8000" kern="1200" dirty="0">
            <a:latin typeface="字体管家萌兔奔月" panose="00020600040101010101" charset="-122"/>
            <a:ea typeface="字体管家萌兔奔月" panose="00020600040101010101" charset="-122"/>
          </a:endParaRPr>
        </a:p>
      </dsp:txBody>
      <dsp:txXfrm>
        <a:off x="1530600" y="422915"/>
        <a:ext cx="1557508" cy="1557474"/>
      </dsp:txXfrm>
    </dsp:sp>
    <dsp:sp modelId="{84AF6C6D-C788-4624-A626-BEB9185CEE01}">
      <dsp:nvSpPr>
        <dsp:cNvPr id="0" name=""/>
        <dsp:cNvSpPr/>
      </dsp:nvSpPr>
      <dsp:spPr>
        <a:xfrm>
          <a:off x="2464814" y="0"/>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0EB17-067C-45CF-8F3B-F1703DC78524}">
      <dsp:nvSpPr>
        <dsp:cNvPr id="0" name=""/>
        <dsp:cNvSpPr/>
      </dsp:nvSpPr>
      <dsp:spPr>
        <a:xfrm>
          <a:off x="1884760" y="2139301"/>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92072-F292-43F1-9043-FFBA24A37890}">
      <dsp:nvSpPr>
        <dsp:cNvPr id="0" name=""/>
        <dsp:cNvSpPr/>
      </dsp:nvSpPr>
      <dsp:spPr>
        <a:xfrm>
          <a:off x="3552415" y="994258"/>
          <a:ext cx="177375" cy="17754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860E4-1800-40A5-A8A8-92889F2AC51A}">
      <dsp:nvSpPr>
        <dsp:cNvPr id="0" name=""/>
        <dsp:cNvSpPr/>
      </dsp:nvSpPr>
      <dsp:spPr>
        <a:xfrm>
          <a:off x="2703636" y="2328169"/>
          <a:ext cx="244966" cy="24496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6B635-2F9C-4633-97C4-A9A086F3BB72}">
      <dsp:nvSpPr>
        <dsp:cNvPr id="0" name=""/>
        <dsp:cNvSpPr/>
      </dsp:nvSpPr>
      <dsp:spPr>
        <a:xfrm>
          <a:off x="1935146" y="348144"/>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4DF50-3E9E-496D-9142-C4412DC33DE2}">
      <dsp:nvSpPr>
        <dsp:cNvPr id="0" name=""/>
        <dsp:cNvSpPr/>
      </dsp:nvSpPr>
      <dsp:spPr>
        <a:xfrm>
          <a:off x="1375984" y="1363759"/>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F2F51-81F1-47D3-9DB6-44DAEB141E41}">
      <dsp:nvSpPr>
        <dsp:cNvPr id="0" name=""/>
        <dsp:cNvSpPr/>
      </dsp:nvSpPr>
      <dsp:spPr>
        <a:xfrm>
          <a:off x="519831" y="497901"/>
          <a:ext cx="895478" cy="89519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latin typeface="字体管家萌兔奔月" panose="00020600040101010101" charset="-122"/>
              <a:ea typeface="字体管家萌兔奔月" panose="00020600040101010101" charset="-122"/>
            </a:rPr>
            <a:t>3</a:t>
          </a:r>
          <a:endParaRPr lang="zh-CN" altLang="en-US" sz="2200" kern="1200" dirty="0">
            <a:latin typeface="字体管家萌兔奔月" panose="00020600040101010101" charset="-122"/>
            <a:ea typeface="字体管家萌兔奔月" panose="00020600040101010101" charset="-122"/>
          </a:endParaRPr>
        </a:p>
      </dsp:txBody>
      <dsp:txXfrm>
        <a:off x="650971" y="628999"/>
        <a:ext cx="633198" cy="632996"/>
      </dsp:txXfrm>
    </dsp:sp>
    <dsp:sp modelId="{ADF17A8F-314D-4578-B1E2-2D6FB0F40D2A}">
      <dsp:nvSpPr>
        <dsp:cNvPr id="0" name=""/>
        <dsp:cNvSpPr/>
      </dsp:nvSpPr>
      <dsp:spPr>
        <a:xfrm>
          <a:off x="2216980" y="355864"/>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80FE7-C295-4E2B-85DF-4656E30369DD}">
      <dsp:nvSpPr>
        <dsp:cNvPr id="0" name=""/>
        <dsp:cNvSpPr/>
      </dsp:nvSpPr>
      <dsp:spPr>
        <a:xfrm>
          <a:off x="603808" y="1655553"/>
          <a:ext cx="442823" cy="44283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2A91-47F5-4820-9EDB-1161AA68886D}">
      <dsp:nvSpPr>
        <dsp:cNvPr id="0" name=""/>
        <dsp:cNvSpPr/>
      </dsp:nvSpPr>
      <dsp:spPr>
        <a:xfrm>
          <a:off x="3636392" y="76679"/>
          <a:ext cx="895478" cy="89519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latin typeface="字体管家萌兔奔月" panose="00020600040101010101" charset="-122"/>
              <a:ea typeface="字体管家萌兔奔月" panose="00020600040101010101" charset="-122"/>
            </a:rPr>
            <a:t>3</a:t>
          </a:r>
          <a:endParaRPr lang="zh-CN" altLang="en-US" sz="2200" kern="1200" dirty="0">
            <a:latin typeface="字体管家萌兔奔月" panose="00020600040101010101" charset="-122"/>
            <a:ea typeface="字体管家萌兔奔月" panose="00020600040101010101" charset="-122"/>
          </a:endParaRPr>
        </a:p>
      </dsp:txBody>
      <dsp:txXfrm>
        <a:off x="3767532" y="207777"/>
        <a:ext cx="633198" cy="632996"/>
      </dsp:txXfrm>
    </dsp:sp>
    <dsp:sp modelId="{55C3A79B-59EB-4F84-BD5A-83CFBD47A4F0}">
      <dsp:nvSpPr>
        <dsp:cNvPr id="0" name=""/>
        <dsp:cNvSpPr/>
      </dsp:nvSpPr>
      <dsp:spPr>
        <a:xfrm>
          <a:off x="3236990" y="694745"/>
          <a:ext cx="244966" cy="244962"/>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7B504-934C-486D-AAC0-6932C57AB66B}">
      <dsp:nvSpPr>
        <dsp:cNvPr id="0" name=""/>
        <dsp:cNvSpPr/>
      </dsp:nvSpPr>
      <dsp:spPr>
        <a:xfrm>
          <a:off x="435444" y="2182530"/>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FDBE6-EDAA-4D10-9863-F864CC089B4E}">
      <dsp:nvSpPr>
        <dsp:cNvPr id="0" name=""/>
        <dsp:cNvSpPr/>
      </dsp:nvSpPr>
      <dsp:spPr>
        <a:xfrm>
          <a:off x="2204281" y="1929849"/>
          <a:ext cx="177375" cy="177546"/>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CA34F-F9EE-41E0-A528-3374E950459F}">
      <dsp:nvSpPr>
        <dsp:cNvPr id="0" name=""/>
        <dsp:cNvSpPr/>
      </dsp:nvSpPr>
      <dsp:spPr>
        <a:xfrm>
          <a:off x="1855570" y="65683"/>
          <a:ext cx="1441701" cy="1441670"/>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ctr" defTabSz="3556000">
            <a:lnSpc>
              <a:spcPct val="90000"/>
            </a:lnSpc>
            <a:spcBef>
              <a:spcPct val="0"/>
            </a:spcBef>
            <a:spcAft>
              <a:spcPct val="35000"/>
            </a:spcAft>
            <a:buNone/>
          </a:pPr>
          <a:endParaRPr lang="zh-CN" altLang="en-US" sz="8000" kern="1200" dirty="0">
            <a:latin typeface="字体管家萌兔奔月" panose="00020600040101010101" charset="-122"/>
            <a:ea typeface="字体管家萌兔奔月" panose="00020600040101010101" charset="-122"/>
          </a:endParaRPr>
        </a:p>
      </dsp:txBody>
      <dsp:txXfrm>
        <a:off x="2066702" y="276811"/>
        <a:ext cx="1019437" cy="1019414"/>
      </dsp:txXfrm>
    </dsp:sp>
    <dsp:sp modelId="{84AF6C6D-C788-4624-A626-BEB9185CEE01}">
      <dsp:nvSpPr>
        <dsp:cNvPr id="0" name=""/>
        <dsp:cNvSpPr/>
      </dsp:nvSpPr>
      <dsp:spPr>
        <a:xfrm>
          <a:off x="2678174" y="0"/>
          <a:ext cx="160337" cy="160335"/>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0EB17-067C-45CF-8F3B-F1703DC78524}">
      <dsp:nvSpPr>
        <dsp:cNvPr id="0" name=""/>
        <dsp:cNvSpPr/>
      </dsp:nvSpPr>
      <dsp:spPr>
        <a:xfrm>
          <a:off x="2298511" y="1400238"/>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92072-F292-43F1-9043-FFBA24A37890}">
      <dsp:nvSpPr>
        <dsp:cNvPr id="0" name=""/>
        <dsp:cNvSpPr/>
      </dsp:nvSpPr>
      <dsp:spPr>
        <a:xfrm>
          <a:off x="3390042" y="650772"/>
          <a:ext cx="116097" cy="11620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860E4-1800-40A5-A8A8-92889F2AC51A}">
      <dsp:nvSpPr>
        <dsp:cNvPr id="0" name=""/>
        <dsp:cNvSpPr/>
      </dsp:nvSpPr>
      <dsp:spPr>
        <a:xfrm>
          <a:off x="2834490" y="1523858"/>
          <a:ext cx="160337" cy="160335"/>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6B635-2F9C-4633-97C4-A9A086F3BB72}">
      <dsp:nvSpPr>
        <dsp:cNvPr id="0" name=""/>
        <dsp:cNvSpPr/>
      </dsp:nvSpPr>
      <dsp:spPr>
        <a:xfrm>
          <a:off x="2331490" y="227871"/>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4DF50-3E9E-496D-9142-C4412DC33DE2}">
      <dsp:nvSpPr>
        <dsp:cNvPr id="0" name=""/>
        <dsp:cNvSpPr/>
      </dsp:nvSpPr>
      <dsp:spPr>
        <a:xfrm>
          <a:off x="1965501" y="892622"/>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F2F51-81F1-47D3-9DB6-44DAEB141E41}">
      <dsp:nvSpPr>
        <dsp:cNvPr id="0" name=""/>
        <dsp:cNvSpPr/>
      </dsp:nvSpPr>
      <dsp:spPr>
        <a:xfrm>
          <a:off x="1405123" y="325891"/>
          <a:ext cx="586118" cy="585931"/>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latin typeface="字体管家萌兔奔月" panose="00020600040101010101" charset="-122"/>
            <a:ea typeface="字体管家萌兔奔月" panose="00020600040101010101" charset="-122"/>
          </a:endParaRPr>
        </a:p>
      </dsp:txBody>
      <dsp:txXfrm>
        <a:off x="1490958" y="411699"/>
        <a:ext cx="414448" cy="414315"/>
      </dsp:txXfrm>
    </dsp:sp>
    <dsp:sp modelId="{ADF17A8F-314D-4578-B1E2-2D6FB0F40D2A}">
      <dsp:nvSpPr>
        <dsp:cNvPr id="0" name=""/>
        <dsp:cNvSpPr/>
      </dsp:nvSpPr>
      <dsp:spPr>
        <a:xfrm>
          <a:off x="2515959" y="232924"/>
          <a:ext cx="160337" cy="160335"/>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80FE7-C295-4E2B-85DF-4656E30369DD}">
      <dsp:nvSpPr>
        <dsp:cNvPr id="0" name=""/>
        <dsp:cNvSpPr/>
      </dsp:nvSpPr>
      <dsp:spPr>
        <a:xfrm>
          <a:off x="1460088" y="1083610"/>
          <a:ext cx="289841" cy="28984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2A91-47F5-4820-9EDB-1161AA68886D}">
      <dsp:nvSpPr>
        <dsp:cNvPr id="0" name=""/>
        <dsp:cNvSpPr/>
      </dsp:nvSpPr>
      <dsp:spPr>
        <a:xfrm>
          <a:off x="3445008" y="50188"/>
          <a:ext cx="586118" cy="585931"/>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latin typeface="字体管家萌兔奔月" panose="00020600040101010101" charset="-122"/>
            <a:ea typeface="字体管家萌兔奔月" panose="00020600040101010101" charset="-122"/>
          </a:endParaRPr>
        </a:p>
      </dsp:txBody>
      <dsp:txXfrm>
        <a:off x="3530843" y="135996"/>
        <a:ext cx="414448" cy="414315"/>
      </dsp:txXfrm>
    </dsp:sp>
    <dsp:sp modelId="{55C3A79B-59EB-4F84-BD5A-83CFBD47A4F0}">
      <dsp:nvSpPr>
        <dsp:cNvPr id="0" name=""/>
        <dsp:cNvSpPr/>
      </dsp:nvSpPr>
      <dsp:spPr>
        <a:xfrm>
          <a:off x="3183587" y="454732"/>
          <a:ext cx="160337" cy="160335"/>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7B504-934C-486D-AAC0-6932C57AB66B}">
      <dsp:nvSpPr>
        <dsp:cNvPr id="0" name=""/>
        <dsp:cNvSpPr/>
      </dsp:nvSpPr>
      <dsp:spPr>
        <a:xfrm>
          <a:off x="1349889" y="1428533"/>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FDBE6-EDAA-4D10-9863-F864CC089B4E}">
      <dsp:nvSpPr>
        <dsp:cNvPr id="0" name=""/>
        <dsp:cNvSpPr/>
      </dsp:nvSpPr>
      <dsp:spPr>
        <a:xfrm>
          <a:off x="2507647" y="1263145"/>
          <a:ext cx="116097" cy="116209"/>
        </a:xfrm>
        <a:prstGeom prst="ellipse">
          <a:avLst/>
        </a:prstGeom>
        <a:solidFill>
          <a:schemeClr val="accent1">
            <a:lumMod val="60000"/>
            <a:lumOff val="40000"/>
            <a:alpha val="7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image" Target="../media/image1.jpeg"/><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1.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tags" Target="../tags/tag58.xml"/><Relationship Id="rId21" Type="http://schemas.openxmlformats.org/officeDocument/2006/relationships/tags" Target="../tags/tag40.xml"/><Relationship Id="rId34" Type="http://schemas.openxmlformats.org/officeDocument/2006/relationships/tags" Target="../tags/tag53.xml"/><Relationship Id="rId42" Type="http://schemas.openxmlformats.org/officeDocument/2006/relationships/tags" Target="../tags/tag61.xml"/><Relationship Id="rId47" Type="http://schemas.openxmlformats.org/officeDocument/2006/relationships/tags" Target="../tags/tag66.xml"/><Relationship Id="rId50" Type="http://schemas.openxmlformats.org/officeDocument/2006/relationships/tags" Target="../tags/tag69.xml"/><Relationship Id="rId55" Type="http://schemas.openxmlformats.org/officeDocument/2006/relationships/tags" Target="../tags/tag74.xml"/><Relationship Id="rId63" Type="http://schemas.openxmlformats.org/officeDocument/2006/relationships/tags" Target="../tags/tag82.xml"/><Relationship Id="rId68" Type="http://schemas.openxmlformats.org/officeDocument/2006/relationships/tags" Target="../tags/tag87.xml"/><Relationship Id="rId76" Type="http://schemas.openxmlformats.org/officeDocument/2006/relationships/tags" Target="../tags/tag95.xml"/><Relationship Id="rId84" Type="http://schemas.openxmlformats.org/officeDocument/2006/relationships/tags" Target="../tags/tag103.xml"/><Relationship Id="rId89" Type="http://schemas.openxmlformats.org/officeDocument/2006/relationships/tags" Target="../tags/tag108.xml"/><Relationship Id="rId7" Type="http://schemas.openxmlformats.org/officeDocument/2006/relationships/tags" Target="../tags/tag26.xml"/><Relationship Id="rId71" Type="http://schemas.openxmlformats.org/officeDocument/2006/relationships/tags" Target="../tags/tag90.xml"/><Relationship Id="rId92" Type="http://schemas.openxmlformats.org/officeDocument/2006/relationships/image" Target="../media/image1.jpeg"/><Relationship Id="rId2" Type="http://schemas.openxmlformats.org/officeDocument/2006/relationships/tags" Target="../tags/tag21.xml"/><Relationship Id="rId16" Type="http://schemas.openxmlformats.org/officeDocument/2006/relationships/tags" Target="../tags/tag35.xml"/><Relationship Id="rId29" Type="http://schemas.openxmlformats.org/officeDocument/2006/relationships/tags" Target="../tags/tag48.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37" Type="http://schemas.openxmlformats.org/officeDocument/2006/relationships/tags" Target="../tags/tag56.xml"/><Relationship Id="rId40" Type="http://schemas.openxmlformats.org/officeDocument/2006/relationships/tags" Target="../tags/tag59.xml"/><Relationship Id="rId45" Type="http://schemas.openxmlformats.org/officeDocument/2006/relationships/tags" Target="../tags/tag64.xml"/><Relationship Id="rId53" Type="http://schemas.openxmlformats.org/officeDocument/2006/relationships/tags" Target="../tags/tag72.xml"/><Relationship Id="rId58" Type="http://schemas.openxmlformats.org/officeDocument/2006/relationships/tags" Target="../tags/tag77.xml"/><Relationship Id="rId66" Type="http://schemas.openxmlformats.org/officeDocument/2006/relationships/tags" Target="../tags/tag85.xml"/><Relationship Id="rId74" Type="http://schemas.openxmlformats.org/officeDocument/2006/relationships/tags" Target="../tags/tag93.xml"/><Relationship Id="rId79" Type="http://schemas.openxmlformats.org/officeDocument/2006/relationships/tags" Target="../tags/tag98.xml"/><Relationship Id="rId87" Type="http://schemas.openxmlformats.org/officeDocument/2006/relationships/tags" Target="../tags/tag106.xml"/><Relationship Id="rId5" Type="http://schemas.openxmlformats.org/officeDocument/2006/relationships/tags" Target="../tags/tag24.xml"/><Relationship Id="rId61" Type="http://schemas.openxmlformats.org/officeDocument/2006/relationships/tags" Target="../tags/tag80.xml"/><Relationship Id="rId82" Type="http://schemas.openxmlformats.org/officeDocument/2006/relationships/tags" Target="../tags/tag101.xml"/><Relationship Id="rId90" Type="http://schemas.openxmlformats.org/officeDocument/2006/relationships/tags" Target="../tags/tag109.xml"/><Relationship Id="rId19" Type="http://schemas.openxmlformats.org/officeDocument/2006/relationships/tags" Target="../tags/tag3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tags" Target="../tags/tag54.xml"/><Relationship Id="rId43" Type="http://schemas.openxmlformats.org/officeDocument/2006/relationships/tags" Target="../tags/tag62.xml"/><Relationship Id="rId48" Type="http://schemas.openxmlformats.org/officeDocument/2006/relationships/tags" Target="../tags/tag67.xml"/><Relationship Id="rId56" Type="http://schemas.openxmlformats.org/officeDocument/2006/relationships/tags" Target="../tags/tag75.xml"/><Relationship Id="rId64" Type="http://schemas.openxmlformats.org/officeDocument/2006/relationships/tags" Target="../tags/tag83.xml"/><Relationship Id="rId69" Type="http://schemas.openxmlformats.org/officeDocument/2006/relationships/tags" Target="../tags/tag88.xml"/><Relationship Id="rId77" Type="http://schemas.openxmlformats.org/officeDocument/2006/relationships/tags" Target="../tags/tag96.xml"/><Relationship Id="rId8" Type="http://schemas.openxmlformats.org/officeDocument/2006/relationships/tags" Target="../tags/tag27.xml"/><Relationship Id="rId51" Type="http://schemas.openxmlformats.org/officeDocument/2006/relationships/tags" Target="../tags/tag70.xml"/><Relationship Id="rId72" Type="http://schemas.openxmlformats.org/officeDocument/2006/relationships/tags" Target="../tags/tag91.xml"/><Relationship Id="rId80" Type="http://schemas.openxmlformats.org/officeDocument/2006/relationships/tags" Target="../tags/tag99.xml"/><Relationship Id="rId85" Type="http://schemas.openxmlformats.org/officeDocument/2006/relationships/tags" Target="../tags/tag104.xml"/><Relationship Id="rId3" Type="http://schemas.openxmlformats.org/officeDocument/2006/relationships/tags" Target="../tags/tag22.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38" Type="http://schemas.openxmlformats.org/officeDocument/2006/relationships/tags" Target="../tags/tag57.xml"/><Relationship Id="rId46" Type="http://schemas.openxmlformats.org/officeDocument/2006/relationships/tags" Target="../tags/tag65.xml"/><Relationship Id="rId59" Type="http://schemas.openxmlformats.org/officeDocument/2006/relationships/tags" Target="../tags/tag78.xml"/><Relationship Id="rId67" Type="http://schemas.openxmlformats.org/officeDocument/2006/relationships/tags" Target="../tags/tag86.xml"/><Relationship Id="rId20" Type="http://schemas.openxmlformats.org/officeDocument/2006/relationships/tags" Target="../tags/tag39.xml"/><Relationship Id="rId41" Type="http://schemas.openxmlformats.org/officeDocument/2006/relationships/tags" Target="../tags/tag60.xml"/><Relationship Id="rId54" Type="http://schemas.openxmlformats.org/officeDocument/2006/relationships/tags" Target="../tags/tag73.xml"/><Relationship Id="rId62" Type="http://schemas.openxmlformats.org/officeDocument/2006/relationships/tags" Target="../tags/tag81.xml"/><Relationship Id="rId70" Type="http://schemas.openxmlformats.org/officeDocument/2006/relationships/tags" Target="../tags/tag89.xml"/><Relationship Id="rId75" Type="http://schemas.openxmlformats.org/officeDocument/2006/relationships/tags" Target="../tags/tag94.xml"/><Relationship Id="rId83" Type="http://schemas.openxmlformats.org/officeDocument/2006/relationships/tags" Target="../tags/tag102.xml"/><Relationship Id="rId88" Type="http://schemas.openxmlformats.org/officeDocument/2006/relationships/tags" Target="../tags/tag107.xml"/><Relationship Id="rId91"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tags" Target="../tags/tag25.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tags" Target="../tags/tag55.xml"/><Relationship Id="rId49" Type="http://schemas.openxmlformats.org/officeDocument/2006/relationships/tags" Target="../tags/tag68.xml"/><Relationship Id="rId57" Type="http://schemas.openxmlformats.org/officeDocument/2006/relationships/tags" Target="../tags/tag76.xml"/><Relationship Id="rId10" Type="http://schemas.openxmlformats.org/officeDocument/2006/relationships/tags" Target="../tags/tag29.xml"/><Relationship Id="rId31" Type="http://schemas.openxmlformats.org/officeDocument/2006/relationships/tags" Target="../tags/tag50.xml"/><Relationship Id="rId44" Type="http://schemas.openxmlformats.org/officeDocument/2006/relationships/tags" Target="../tags/tag63.xml"/><Relationship Id="rId52" Type="http://schemas.openxmlformats.org/officeDocument/2006/relationships/tags" Target="../tags/tag71.xml"/><Relationship Id="rId60" Type="http://schemas.openxmlformats.org/officeDocument/2006/relationships/tags" Target="../tags/tag79.xml"/><Relationship Id="rId65" Type="http://schemas.openxmlformats.org/officeDocument/2006/relationships/tags" Target="../tags/tag84.xml"/><Relationship Id="rId73" Type="http://schemas.openxmlformats.org/officeDocument/2006/relationships/tags" Target="../tags/tag92.xml"/><Relationship Id="rId78" Type="http://schemas.openxmlformats.org/officeDocument/2006/relationships/tags" Target="../tags/tag97.xml"/><Relationship Id="rId81" Type="http://schemas.openxmlformats.org/officeDocument/2006/relationships/tags" Target="../tags/tag100.xml"/><Relationship Id="rId86" Type="http://schemas.openxmlformats.org/officeDocument/2006/relationships/tags" Target="../tags/tag105.xml"/><Relationship Id="rId4" Type="http://schemas.openxmlformats.org/officeDocument/2006/relationships/tags" Target="../tags/tag23.xml"/><Relationship Id="rId9" Type="http://schemas.openxmlformats.org/officeDocument/2006/relationships/tags" Target="../tags/tag28.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5000"/>
          </a:blip>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9355177" y="1279043"/>
            <a:ext cx="1107996" cy="4120646"/>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lang="en-US" altLang="zh-CN" sz="6000" dirty="0">
                <a:solidFill>
                  <a:schemeClr val="bg1"/>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FREE</a:t>
            </a:r>
            <a:endParaRPr lang="zh-CN" altLang="en-US" sz="6000" dirty="0">
              <a:solidFill>
                <a:schemeClr val="bg1"/>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endParaRPr>
          </a:p>
        </p:txBody>
      </p:sp>
      <p:sp>
        <p:nvSpPr>
          <p:cNvPr id="7" name="L 形 6"/>
          <p:cNvSpPr/>
          <p:nvPr/>
        </p:nvSpPr>
        <p:spPr>
          <a:xfrm flipV="1">
            <a:off x="9290050" y="1096087"/>
            <a:ext cx="797560" cy="654685"/>
          </a:xfrm>
          <a:prstGeom prst="corner">
            <a:avLst>
              <a:gd name="adj1" fmla="val 9920"/>
              <a:gd name="adj2" fmla="val 10026"/>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L 形 7"/>
          <p:cNvSpPr/>
          <p:nvPr/>
        </p:nvSpPr>
        <p:spPr>
          <a:xfrm rot="10800000" flipV="1">
            <a:off x="9570216" y="3146742"/>
            <a:ext cx="788670" cy="564515"/>
          </a:xfrm>
          <a:prstGeom prst="corner">
            <a:avLst>
              <a:gd name="adj1" fmla="val 9920"/>
              <a:gd name="adj2" fmla="val 10026"/>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456789" y="1844566"/>
            <a:ext cx="2009140" cy="4944854"/>
          </a:xfrm>
          <a:prstGeom prst="rect">
            <a:avLst/>
          </a:prstGeom>
          <a:noFill/>
          <a:effectLst>
            <a:glow rad="228600">
              <a:schemeClr val="bg1">
                <a:alpha val="40000"/>
              </a:schemeClr>
            </a:glow>
            <a:outerShdw blurRad="50800" dist="38100" dir="13500000" algn="br" rotWithShape="0">
              <a:prstClr val="black">
                <a:alpha val="40000"/>
              </a:prstClr>
            </a:outerShdw>
          </a:effectLst>
        </p:spPr>
        <p:txBody>
          <a:bodyPr vert="eaVert" wrap="square" rtlCol="0">
            <a:spAutoFit/>
          </a:bodyPr>
          <a:lstStyle/>
          <a:p>
            <a:pPr fontAlgn="base">
              <a:lnSpc>
                <a:spcPct val="200000"/>
              </a:lnSpc>
            </a:pPr>
            <a:r>
              <a:rPr lang="zh-CN" altLang="en-US" sz="3200" b="1" dirty="0">
                <a:solidFill>
                  <a:schemeClr val="bg1"/>
                </a:solidFill>
                <a:effectLst>
                  <a:outerShdw blurRad="38100" dist="38100" dir="2700000" algn="tl">
                    <a:srgbClr val="000000">
                      <a:alpha val="43137"/>
                    </a:srgbClr>
                  </a:outerShdw>
                </a:effectLst>
                <a:uFillTx/>
                <a:latin typeface="微软雅黑 Light" panose="020B0502040204020203" pitchFamily="34" charset="-122"/>
                <a:ea typeface="微软雅黑 Light" panose="020B0502040204020203" pitchFamily="34" charset="-122"/>
              </a:rPr>
              <a:t>General use of the show template version</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5">
            <a:alphaModFix amt="60000"/>
            <a:lum/>
          </a:blip>
          <a:srcRect/>
          <a:stretch>
            <a:fillRect/>
          </a:stretch>
        </a:blipFill>
        <a:effectLst/>
      </p:bgPr>
    </p:bg>
    <p:spTree>
      <p:nvGrpSpPr>
        <p:cNvPr id="1" name=""/>
        <p:cNvGrpSpPr/>
        <p:nvPr/>
      </p:nvGrpSpPr>
      <p:grpSpPr>
        <a:xfrm>
          <a:off x="0" y="0"/>
          <a:ext cx="0" cy="0"/>
          <a:chOff x="0" y="0"/>
          <a:chExt cx="0" cy="0"/>
        </a:xfrm>
      </p:grpSpPr>
      <p:sp>
        <p:nvSpPr>
          <p:cNvPr id="135" name="矩形 134"/>
          <p:cNvSpPr/>
          <p:nvPr/>
        </p:nvSpPr>
        <p:spPr>
          <a:xfrm>
            <a:off x="647700" y="2141855"/>
            <a:ext cx="10897870" cy="3977005"/>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t"/>
            <a:r>
              <a:rPr lang="en-US" altLang="zh-CN" sz="2000">
                <a:solidFill>
                  <a:schemeClr val="tx1"/>
                </a:solidFill>
                <a:latin typeface="微软雅黑 Light" panose="020B0502040204020203" pitchFamily="34" charset="-122"/>
                <a:ea typeface="微软雅黑 Light" panose="020B0502040204020203" pitchFamily="34" charset="-122"/>
              </a:rPr>
              <a:t> </a:t>
            </a:r>
            <a:r>
              <a:rPr lang="zh-CN" altLang="en-US" sz="2000">
                <a:solidFill>
                  <a:schemeClr val="tx1"/>
                </a:solidFill>
                <a:latin typeface="微软雅黑 Light" panose="020B0502040204020203" pitchFamily="34" charset="-122"/>
                <a:ea typeface="微软雅黑 Light" panose="020B0502040204020203" pitchFamily="34" charset="-122"/>
              </a:rPr>
              <a:t>History  </a:t>
            </a:r>
            <a:r>
              <a:rPr lang="en-US" altLang="zh-CN" sz="2000">
                <a:solidFill>
                  <a:schemeClr val="tx1"/>
                </a:solidFill>
                <a:latin typeface="微软雅黑 Light" panose="020B0502040204020203" pitchFamily="34" charset="-122"/>
                <a:ea typeface="微软雅黑 Light" panose="020B0502040204020203" pitchFamily="34" charset="-122"/>
              </a:rPr>
              <a:t>&lt;&lt;&lt;...</a:t>
            </a: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a:p>
            <a:pPr algn="r" fontAlgn="t"/>
            <a:endParaRPr lang="zh-CN" altLang="en-US" sz="2000">
              <a:solidFill>
                <a:schemeClr val="tx1"/>
              </a:solidFill>
              <a:latin typeface="微软雅黑 Light" panose="020B0502040204020203" pitchFamily="34" charset="-122"/>
              <a:ea typeface="微软雅黑 Light" panose="020B0502040204020203" pitchFamily="34" charset="-122"/>
            </a:endParaRPr>
          </a:p>
        </p:txBody>
      </p:sp>
      <p:sp>
        <p:nvSpPr>
          <p:cNvPr id="136" name="文本框 135"/>
          <p:cNvSpPr txBox="1"/>
          <p:nvPr/>
        </p:nvSpPr>
        <p:spPr>
          <a:xfrm>
            <a:off x="556895" y="1134110"/>
            <a:ext cx="3916045" cy="521970"/>
          </a:xfrm>
          <a:prstGeom prst="rect">
            <a:avLst/>
          </a:prstGeom>
          <a:noFill/>
        </p:spPr>
        <p:txBody>
          <a:bodyPr wrap="square" rtlCol="0">
            <a:spAutoFit/>
          </a:bodyPr>
          <a:lstStyle/>
          <a:p>
            <a:pPr algn="dist"/>
            <a:r>
              <a:rPr lang="zh-CN" altLang="en-US" sz="2800" kern="2000" spc="300">
                <a:uFillTx/>
                <a:latin typeface="字体管家萌兔奔月" panose="00020600040101010101" charset="-122"/>
                <a:ea typeface="字体管家萌兔奔月" panose="00020600040101010101" charset="-122"/>
                <a:sym typeface="+mn-ea"/>
              </a:rPr>
              <a:t>Add a title here</a:t>
            </a:r>
          </a:p>
        </p:txBody>
      </p:sp>
      <p:cxnSp>
        <p:nvCxnSpPr>
          <p:cNvPr id="137" name="直接连接符 136"/>
          <p:cNvCxnSpPr/>
          <p:nvPr/>
        </p:nvCxnSpPr>
        <p:spPr>
          <a:xfrm>
            <a:off x="647065" y="1764665"/>
            <a:ext cx="4104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1"/>
            </p:custDataLst>
          </p:nvPr>
        </p:nvCxnSpPr>
        <p:spPr>
          <a:xfrm>
            <a:off x="1016794" y="4796007"/>
            <a:ext cx="9991852" cy="0"/>
          </a:xfrm>
          <a:prstGeom prst="line">
            <a:avLst/>
          </a:prstGeom>
          <a:ln w="31750">
            <a:solidFill>
              <a:srgbClr val="AEC8F2"/>
            </a:solidFill>
          </a:ln>
        </p:spPr>
        <p:style>
          <a:lnRef idx="1">
            <a:srgbClr val="72C5EA"/>
          </a:lnRef>
          <a:fillRef idx="0">
            <a:srgbClr val="72C5EA"/>
          </a:fillRef>
          <a:effectRef idx="0">
            <a:srgbClr val="72C5EA"/>
          </a:effectRef>
          <a:fontRef idx="minor">
            <a:srgbClr val="3F4143"/>
          </a:fontRef>
        </p:style>
      </p:cxnSp>
      <p:sp>
        <p:nvSpPr>
          <p:cNvPr id="39" name="任意多边形 38"/>
          <p:cNvSpPr/>
          <p:nvPr>
            <p:custDataLst>
              <p:tags r:id="rId2"/>
            </p:custDataLst>
          </p:nvPr>
        </p:nvSpPr>
        <p:spPr>
          <a:xfrm>
            <a:off x="1826669" y="4419142"/>
            <a:ext cx="437040" cy="376866"/>
          </a:xfrm>
          <a:custGeom>
            <a:avLst/>
            <a:gdLst>
              <a:gd name="connsiteX0" fmla="*/ 314808 w 629613"/>
              <a:gd name="connsiteY0" fmla="*/ 0 h 542925"/>
              <a:gd name="connsiteX1" fmla="*/ 629613 w 629613"/>
              <a:gd name="connsiteY1" fmla="*/ 542925 h 542925"/>
              <a:gd name="connsiteX2" fmla="*/ 527218 w 629613"/>
              <a:gd name="connsiteY2" fmla="*/ 542925 h 542925"/>
              <a:gd name="connsiteX3" fmla="*/ 314808 w 629613"/>
              <a:gd name="connsiteY3" fmla="*/ 176595 h 542925"/>
              <a:gd name="connsiteX4" fmla="*/ 102397 w 629613"/>
              <a:gd name="connsiteY4" fmla="*/ 542925 h 542925"/>
              <a:gd name="connsiteX5" fmla="*/ 0 w 629613"/>
              <a:gd name="connsiteY5" fmla="*/ 5429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13" h="542925">
                <a:moveTo>
                  <a:pt x="314808" y="0"/>
                </a:moveTo>
                <a:lnTo>
                  <a:pt x="629613" y="542925"/>
                </a:lnTo>
                <a:lnTo>
                  <a:pt x="527218" y="542925"/>
                </a:lnTo>
                <a:lnTo>
                  <a:pt x="314808" y="176595"/>
                </a:lnTo>
                <a:lnTo>
                  <a:pt x="102397" y="542925"/>
                </a:lnTo>
                <a:lnTo>
                  <a:pt x="0" y="542925"/>
                </a:lnTo>
                <a:close/>
              </a:path>
            </a:pathLst>
          </a:custGeom>
          <a:solidFill>
            <a:srgbClr val="A0C8A3"/>
          </a:solidFill>
          <a:ln>
            <a:noFill/>
          </a:ln>
        </p:spPr>
        <p:style>
          <a:lnRef idx="2">
            <a:srgbClr val="72C5EA">
              <a:shade val="50000"/>
            </a:srgbClr>
          </a:lnRef>
          <a:fillRef idx="1">
            <a:srgbClr val="72C5EA"/>
          </a:fillRef>
          <a:effectRef idx="0">
            <a:srgbClr val="72C5EA"/>
          </a:effectRef>
          <a:fontRef idx="minor">
            <a:srgbClr val="FFFFFF"/>
          </a:fontRef>
        </p:style>
        <p:txBody>
          <a:bodyPr rtlCol="0" anchor="ctr">
            <a:normAutofit/>
          </a:bodyPr>
          <a:lstStyle/>
          <a:p>
            <a:pPr algn="ctr"/>
            <a:endParaRPr lang="zh-CN" altLang="en-US">
              <a:solidFill>
                <a:srgbClr val="3F4143"/>
              </a:solidFill>
              <a:sym typeface="Arial" panose="020B0604020202020204" pitchFamily="34" charset="0"/>
            </a:endParaRPr>
          </a:p>
        </p:txBody>
      </p:sp>
      <p:sp>
        <p:nvSpPr>
          <p:cNvPr id="2" name="文本框 1"/>
          <p:cNvSpPr txBox="1"/>
          <p:nvPr>
            <p:custDataLst>
              <p:tags r:id="rId3"/>
            </p:custDataLst>
          </p:nvPr>
        </p:nvSpPr>
        <p:spPr>
          <a:xfrm>
            <a:off x="1556688" y="4997183"/>
            <a:ext cx="977005" cy="451292"/>
          </a:xfrm>
          <a:prstGeom prst="rect">
            <a:avLst/>
          </a:prstGeom>
          <a:noFill/>
        </p:spPr>
        <p:txBody>
          <a:bodyPr wrap="square" rtlCol="0">
            <a:normAutofit/>
          </a:bodyPr>
          <a:lstStyle/>
          <a:p>
            <a:pPr algn="ctr"/>
            <a:r>
              <a:rPr lang="en-US" altLang="zh-CN" dirty="0">
                <a:latin typeface="Calibri Light" panose="020F0302020204030204" charset="0"/>
                <a:ea typeface="+mn-ea"/>
                <a:cs typeface="+mn-ea"/>
                <a:sym typeface="Arial" panose="020B0604020202020204" pitchFamily="34" charset="0"/>
              </a:rPr>
              <a:t>2016</a:t>
            </a:r>
          </a:p>
        </p:txBody>
      </p:sp>
      <p:sp>
        <p:nvSpPr>
          <p:cNvPr id="3" name="文本框 2"/>
          <p:cNvSpPr txBox="1"/>
          <p:nvPr>
            <p:custDataLst>
              <p:tags r:id="rId4"/>
            </p:custDataLst>
          </p:nvPr>
        </p:nvSpPr>
        <p:spPr>
          <a:xfrm>
            <a:off x="1347515" y="3531127"/>
            <a:ext cx="1395349" cy="789761"/>
          </a:xfrm>
          <a:prstGeom prst="rect">
            <a:avLst/>
          </a:prstGeom>
          <a:noFill/>
        </p:spPr>
        <p:txBody>
          <a:bodyPr wrap="square" rtlCol="0" anchor="b" anchorCtr="0">
            <a:normAutofit/>
          </a:bodyPr>
          <a:lstStyle/>
          <a:p>
            <a:pPr algn="ctr"/>
            <a:r>
              <a:rPr lang="en-US" altLang="zh-CN">
                <a:sym typeface="Arial" panose="020B0604020202020204" pitchFamily="34" charset="0"/>
              </a:rPr>
              <a:t>Lorem ipsum </a:t>
            </a:r>
            <a:endParaRPr lang="zh-CN" altLang="en-US" dirty="0">
              <a:sym typeface="Arial" panose="020B0604020202020204" pitchFamily="34" charset="0"/>
            </a:endParaRPr>
          </a:p>
        </p:txBody>
      </p:sp>
      <p:sp>
        <p:nvSpPr>
          <p:cNvPr id="4" name="任意多边形 3"/>
          <p:cNvSpPr/>
          <p:nvPr>
            <p:custDataLst>
              <p:tags r:id="rId5"/>
            </p:custDataLst>
          </p:nvPr>
        </p:nvSpPr>
        <p:spPr>
          <a:xfrm>
            <a:off x="4471689" y="4419142"/>
            <a:ext cx="437040" cy="376866"/>
          </a:xfrm>
          <a:custGeom>
            <a:avLst/>
            <a:gdLst>
              <a:gd name="connsiteX0" fmla="*/ 314808 w 629613"/>
              <a:gd name="connsiteY0" fmla="*/ 0 h 542925"/>
              <a:gd name="connsiteX1" fmla="*/ 629613 w 629613"/>
              <a:gd name="connsiteY1" fmla="*/ 542925 h 542925"/>
              <a:gd name="connsiteX2" fmla="*/ 527218 w 629613"/>
              <a:gd name="connsiteY2" fmla="*/ 542925 h 542925"/>
              <a:gd name="connsiteX3" fmla="*/ 314808 w 629613"/>
              <a:gd name="connsiteY3" fmla="*/ 176595 h 542925"/>
              <a:gd name="connsiteX4" fmla="*/ 102397 w 629613"/>
              <a:gd name="connsiteY4" fmla="*/ 542925 h 542925"/>
              <a:gd name="connsiteX5" fmla="*/ 0 w 629613"/>
              <a:gd name="connsiteY5" fmla="*/ 5429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13" h="542925">
                <a:moveTo>
                  <a:pt x="314808" y="0"/>
                </a:moveTo>
                <a:lnTo>
                  <a:pt x="629613" y="542925"/>
                </a:lnTo>
                <a:lnTo>
                  <a:pt x="527218" y="542925"/>
                </a:lnTo>
                <a:lnTo>
                  <a:pt x="314808" y="176595"/>
                </a:lnTo>
                <a:lnTo>
                  <a:pt x="102397" y="542925"/>
                </a:lnTo>
                <a:lnTo>
                  <a:pt x="0" y="542925"/>
                </a:lnTo>
                <a:close/>
              </a:path>
            </a:pathLst>
          </a:custGeom>
          <a:solidFill>
            <a:srgbClr val="76A2EA"/>
          </a:solidFill>
          <a:ln>
            <a:noFill/>
          </a:ln>
        </p:spPr>
        <p:style>
          <a:lnRef idx="2">
            <a:srgbClr val="72C5EA">
              <a:shade val="50000"/>
            </a:srgbClr>
          </a:lnRef>
          <a:fillRef idx="1">
            <a:srgbClr val="72C5EA"/>
          </a:fillRef>
          <a:effectRef idx="0">
            <a:srgbClr val="72C5EA"/>
          </a:effectRef>
          <a:fontRef idx="minor">
            <a:srgbClr val="FFFFFF"/>
          </a:fontRef>
        </p:style>
        <p:txBody>
          <a:bodyPr rtlCol="0" anchor="ctr">
            <a:normAutofit/>
          </a:bodyPr>
          <a:lstStyle/>
          <a:p>
            <a:pPr algn="ctr"/>
            <a:endParaRPr lang="zh-CN" altLang="en-US">
              <a:solidFill>
                <a:srgbClr val="3F4143"/>
              </a:solidFill>
              <a:sym typeface="Arial" panose="020B0604020202020204" pitchFamily="34" charset="0"/>
            </a:endParaRPr>
          </a:p>
        </p:txBody>
      </p:sp>
      <p:sp>
        <p:nvSpPr>
          <p:cNvPr id="5" name="文本框 4"/>
          <p:cNvSpPr txBox="1"/>
          <p:nvPr>
            <p:custDataLst>
              <p:tags r:id="rId6"/>
            </p:custDataLst>
          </p:nvPr>
        </p:nvSpPr>
        <p:spPr>
          <a:xfrm>
            <a:off x="4201709" y="4997183"/>
            <a:ext cx="977005" cy="451292"/>
          </a:xfrm>
          <a:prstGeom prst="rect">
            <a:avLst/>
          </a:prstGeom>
          <a:noFill/>
        </p:spPr>
        <p:txBody>
          <a:bodyPr wrap="square" rtlCol="0">
            <a:normAutofit/>
          </a:bodyPr>
          <a:lstStyle/>
          <a:p>
            <a:pPr algn="ctr"/>
            <a:r>
              <a:rPr lang="en-US" altLang="zh-CN" dirty="0">
                <a:latin typeface="Calibri Light" panose="020F0302020204030204" charset="0"/>
                <a:ea typeface="+mn-ea"/>
                <a:cs typeface="+mn-ea"/>
                <a:sym typeface="Arial" panose="020B0604020202020204" pitchFamily="34" charset="0"/>
              </a:rPr>
              <a:t>2018</a:t>
            </a:r>
          </a:p>
        </p:txBody>
      </p:sp>
      <p:sp>
        <p:nvSpPr>
          <p:cNvPr id="6" name="文本框 5"/>
          <p:cNvSpPr txBox="1"/>
          <p:nvPr>
            <p:custDataLst>
              <p:tags r:id="rId7"/>
            </p:custDataLst>
          </p:nvPr>
        </p:nvSpPr>
        <p:spPr>
          <a:xfrm>
            <a:off x="3992537" y="3531127"/>
            <a:ext cx="1395349" cy="789761"/>
          </a:xfrm>
          <a:prstGeom prst="rect">
            <a:avLst/>
          </a:prstGeom>
          <a:noFill/>
        </p:spPr>
        <p:txBody>
          <a:bodyPr wrap="square" rtlCol="0" anchor="b" anchorCtr="0">
            <a:normAutofit/>
          </a:bodyPr>
          <a:lstStyle/>
          <a:p>
            <a:pPr algn="ctr"/>
            <a:r>
              <a:rPr lang="en-US" altLang="zh-CN">
                <a:sym typeface="Arial" panose="020B0604020202020204" pitchFamily="34" charset="0"/>
              </a:rPr>
              <a:t>Lorem ipsum </a:t>
            </a:r>
            <a:endParaRPr lang="zh-CN" altLang="en-US" dirty="0">
              <a:sym typeface="Arial" panose="020B0604020202020204" pitchFamily="34" charset="0"/>
            </a:endParaRPr>
          </a:p>
        </p:txBody>
      </p:sp>
      <p:sp>
        <p:nvSpPr>
          <p:cNvPr id="7" name="任意多边形 6"/>
          <p:cNvSpPr/>
          <p:nvPr>
            <p:custDataLst>
              <p:tags r:id="rId8"/>
            </p:custDataLst>
          </p:nvPr>
        </p:nvSpPr>
        <p:spPr>
          <a:xfrm>
            <a:off x="7116710" y="4419142"/>
            <a:ext cx="437040" cy="376866"/>
          </a:xfrm>
          <a:custGeom>
            <a:avLst/>
            <a:gdLst>
              <a:gd name="connsiteX0" fmla="*/ 314808 w 629613"/>
              <a:gd name="connsiteY0" fmla="*/ 0 h 542925"/>
              <a:gd name="connsiteX1" fmla="*/ 629613 w 629613"/>
              <a:gd name="connsiteY1" fmla="*/ 542925 h 542925"/>
              <a:gd name="connsiteX2" fmla="*/ 527218 w 629613"/>
              <a:gd name="connsiteY2" fmla="*/ 542925 h 542925"/>
              <a:gd name="connsiteX3" fmla="*/ 314808 w 629613"/>
              <a:gd name="connsiteY3" fmla="*/ 176595 h 542925"/>
              <a:gd name="connsiteX4" fmla="*/ 102397 w 629613"/>
              <a:gd name="connsiteY4" fmla="*/ 542925 h 542925"/>
              <a:gd name="connsiteX5" fmla="*/ 0 w 629613"/>
              <a:gd name="connsiteY5" fmla="*/ 5429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13" h="542925">
                <a:moveTo>
                  <a:pt x="314808" y="0"/>
                </a:moveTo>
                <a:lnTo>
                  <a:pt x="629613" y="542925"/>
                </a:lnTo>
                <a:lnTo>
                  <a:pt x="527218" y="542925"/>
                </a:lnTo>
                <a:lnTo>
                  <a:pt x="314808" y="176595"/>
                </a:lnTo>
                <a:lnTo>
                  <a:pt x="102397" y="542925"/>
                </a:lnTo>
                <a:lnTo>
                  <a:pt x="0" y="542925"/>
                </a:lnTo>
                <a:close/>
              </a:path>
            </a:pathLst>
          </a:custGeom>
          <a:solidFill>
            <a:srgbClr val="F1978B"/>
          </a:solidFill>
          <a:ln>
            <a:noFill/>
          </a:ln>
        </p:spPr>
        <p:style>
          <a:lnRef idx="2">
            <a:srgbClr val="72C5EA">
              <a:shade val="50000"/>
            </a:srgbClr>
          </a:lnRef>
          <a:fillRef idx="1">
            <a:srgbClr val="72C5EA"/>
          </a:fillRef>
          <a:effectRef idx="0">
            <a:srgbClr val="72C5EA"/>
          </a:effectRef>
          <a:fontRef idx="minor">
            <a:srgbClr val="FFFFFF"/>
          </a:fontRef>
        </p:style>
        <p:txBody>
          <a:bodyPr rtlCol="0" anchor="ctr">
            <a:normAutofit/>
          </a:bodyPr>
          <a:lstStyle/>
          <a:p>
            <a:pPr algn="ctr"/>
            <a:endParaRPr lang="zh-CN" altLang="en-US">
              <a:solidFill>
                <a:srgbClr val="3F4143"/>
              </a:solidFill>
              <a:sym typeface="Arial" panose="020B0604020202020204" pitchFamily="34" charset="0"/>
            </a:endParaRPr>
          </a:p>
        </p:txBody>
      </p:sp>
      <p:sp>
        <p:nvSpPr>
          <p:cNvPr id="8" name="文本框 7"/>
          <p:cNvSpPr txBox="1"/>
          <p:nvPr>
            <p:custDataLst>
              <p:tags r:id="rId9"/>
            </p:custDataLst>
          </p:nvPr>
        </p:nvSpPr>
        <p:spPr>
          <a:xfrm>
            <a:off x="6846729" y="4997183"/>
            <a:ext cx="977005" cy="451292"/>
          </a:xfrm>
          <a:prstGeom prst="rect">
            <a:avLst/>
          </a:prstGeom>
          <a:noFill/>
        </p:spPr>
        <p:txBody>
          <a:bodyPr wrap="square" rtlCol="0">
            <a:normAutofit/>
          </a:bodyPr>
          <a:lstStyle/>
          <a:p>
            <a:pPr algn="ctr"/>
            <a:r>
              <a:rPr lang="en-US" altLang="zh-CN" dirty="0">
                <a:latin typeface="Calibri Light" panose="020F0302020204030204" charset="0"/>
                <a:ea typeface="+mn-ea"/>
                <a:cs typeface="+mn-ea"/>
                <a:sym typeface="Arial" panose="020B0604020202020204" pitchFamily="34" charset="0"/>
              </a:rPr>
              <a:t>2019</a:t>
            </a:r>
          </a:p>
        </p:txBody>
      </p:sp>
      <p:sp>
        <p:nvSpPr>
          <p:cNvPr id="9" name="文本框 8"/>
          <p:cNvSpPr txBox="1"/>
          <p:nvPr>
            <p:custDataLst>
              <p:tags r:id="rId10"/>
            </p:custDataLst>
          </p:nvPr>
        </p:nvSpPr>
        <p:spPr>
          <a:xfrm>
            <a:off x="6637558" y="3531127"/>
            <a:ext cx="1395349" cy="789761"/>
          </a:xfrm>
          <a:prstGeom prst="rect">
            <a:avLst/>
          </a:prstGeom>
          <a:noFill/>
        </p:spPr>
        <p:txBody>
          <a:bodyPr wrap="square" rtlCol="0" anchor="b" anchorCtr="0">
            <a:normAutofit/>
          </a:bodyPr>
          <a:lstStyle/>
          <a:p>
            <a:pPr algn="ctr"/>
            <a:r>
              <a:rPr lang="en-US" altLang="zh-CN">
                <a:sym typeface="Arial" panose="020B0604020202020204" pitchFamily="34" charset="0"/>
              </a:rPr>
              <a:t>Lorem ipsum </a:t>
            </a:r>
            <a:endParaRPr lang="zh-CN" altLang="en-US" dirty="0">
              <a:sym typeface="Arial" panose="020B0604020202020204" pitchFamily="34" charset="0"/>
            </a:endParaRPr>
          </a:p>
        </p:txBody>
      </p:sp>
      <p:sp>
        <p:nvSpPr>
          <p:cNvPr id="12" name="任意多边形 11"/>
          <p:cNvSpPr/>
          <p:nvPr>
            <p:custDataLst>
              <p:tags r:id="rId11"/>
            </p:custDataLst>
          </p:nvPr>
        </p:nvSpPr>
        <p:spPr>
          <a:xfrm>
            <a:off x="9761731" y="4419142"/>
            <a:ext cx="437040" cy="376866"/>
          </a:xfrm>
          <a:custGeom>
            <a:avLst/>
            <a:gdLst>
              <a:gd name="connsiteX0" fmla="*/ 314808 w 629613"/>
              <a:gd name="connsiteY0" fmla="*/ 0 h 542925"/>
              <a:gd name="connsiteX1" fmla="*/ 629613 w 629613"/>
              <a:gd name="connsiteY1" fmla="*/ 542925 h 542925"/>
              <a:gd name="connsiteX2" fmla="*/ 527218 w 629613"/>
              <a:gd name="connsiteY2" fmla="*/ 542925 h 542925"/>
              <a:gd name="connsiteX3" fmla="*/ 314808 w 629613"/>
              <a:gd name="connsiteY3" fmla="*/ 176595 h 542925"/>
              <a:gd name="connsiteX4" fmla="*/ 102397 w 629613"/>
              <a:gd name="connsiteY4" fmla="*/ 542925 h 542925"/>
              <a:gd name="connsiteX5" fmla="*/ 0 w 629613"/>
              <a:gd name="connsiteY5" fmla="*/ 5429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13" h="542925">
                <a:moveTo>
                  <a:pt x="314808" y="0"/>
                </a:moveTo>
                <a:lnTo>
                  <a:pt x="629613" y="542925"/>
                </a:lnTo>
                <a:lnTo>
                  <a:pt x="527218" y="542925"/>
                </a:lnTo>
                <a:lnTo>
                  <a:pt x="314808" y="176595"/>
                </a:lnTo>
                <a:lnTo>
                  <a:pt x="102397" y="542925"/>
                </a:lnTo>
                <a:lnTo>
                  <a:pt x="0" y="542925"/>
                </a:lnTo>
                <a:close/>
              </a:path>
            </a:pathLst>
          </a:custGeom>
          <a:solidFill>
            <a:srgbClr val="F3D163"/>
          </a:solidFill>
          <a:ln>
            <a:noFill/>
          </a:ln>
        </p:spPr>
        <p:style>
          <a:lnRef idx="2">
            <a:srgbClr val="72C5EA">
              <a:shade val="50000"/>
            </a:srgbClr>
          </a:lnRef>
          <a:fillRef idx="1">
            <a:srgbClr val="72C5EA"/>
          </a:fillRef>
          <a:effectRef idx="0">
            <a:srgbClr val="72C5EA"/>
          </a:effectRef>
          <a:fontRef idx="minor">
            <a:srgbClr val="FFFFFF"/>
          </a:fontRef>
        </p:style>
        <p:txBody>
          <a:bodyPr rtlCol="0" anchor="ctr">
            <a:normAutofit/>
          </a:bodyPr>
          <a:lstStyle/>
          <a:p>
            <a:pPr algn="ctr"/>
            <a:endParaRPr lang="zh-CN" altLang="en-US">
              <a:solidFill>
                <a:srgbClr val="3F4143"/>
              </a:solidFill>
              <a:sym typeface="Arial" panose="020B0604020202020204" pitchFamily="34" charset="0"/>
            </a:endParaRPr>
          </a:p>
        </p:txBody>
      </p:sp>
      <p:sp>
        <p:nvSpPr>
          <p:cNvPr id="13" name="文本框 12"/>
          <p:cNvSpPr txBox="1"/>
          <p:nvPr>
            <p:custDataLst>
              <p:tags r:id="rId12"/>
            </p:custDataLst>
          </p:nvPr>
        </p:nvSpPr>
        <p:spPr>
          <a:xfrm>
            <a:off x="9491751" y="4997183"/>
            <a:ext cx="977005" cy="451292"/>
          </a:xfrm>
          <a:prstGeom prst="rect">
            <a:avLst/>
          </a:prstGeom>
          <a:noFill/>
        </p:spPr>
        <p:txBody>
          <a:bodyPr wrap="square" rtlCol="0">
            <a:normAutofit/>
          </a:bodyPr>
          <a:lstStyle/>
          <a:p>
            <a:pPr algn="ctr"/>
            <a:r>
              <a:rPr lang="en-US" altLang="zh-CN" dirty="0">
                <a:latin typeface="Calibri Light" panose="020F0302020204030204" charset="0"/>
                <a:ea typeface="+mn-ea"/>
                <a:cs typeface="+mn-ea"/>
                <a:sym typeface="Arial" panose="020B0604020202020204" pitchFamily="34" charset="0"/>
              </a:rPr>
              <a:t>202X</a:t>
            </a:r>
          </a:p>
        </p:txBody>
      </p:sp>
      <p:sp>
        <p:nvSpPr>
          <p:cNvPr id="14" name="文本框 13"/>
          <p:cNvSpPr txBox="1"/>
          <p:nvPr>
            <p:custDataLst>
              <p:tags r:id="rId13"/>
            </p:custDataLst>
          </p:nvPr>
        </p:nvSpPr>
        <p:spPr>
          <a:xfrm>
            <a:off x="9282580" y="3531127"/>
            <a:ext cx="1395349" cy="789761"/>
          </a:xfrm>
          <a:prstGeom prst="rect">
            <a:avLst/>
          </a:prstGeom>
          <a:noFill/>
        </p:spPr>
        <p:txBody>
          <a:bodyPr wrap="square" rtlCol="0" anchor="b" anchorCtr="0">
            <a:normAutofit/>
          </a:bodyPr>
          <a:lstStyle/>
          <a:p>
            <a:pPr algn="ctr"/>
            <a:r>
              <a:rPr lang="en-US" altLang="zh-CN">
                <a:sym typeface="Arial" panose="020B0604020202020204" pitchFamily="34" charset="0"/>
              </a:rPr>
              <a:t>Lorem ipsum </a:t>
            </a:r>
            <a:endParaRPr lang="zh-CN" altLang="en-US"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556895" y="1515110"/>
            <a:ext cx="3916045" cy="584775"/>
          </a:xfrm>
          <a:prstGeom prst="rect">
            <a:avLst/>
          </a:prstGeom>
          <a:noFill/>
        </p:spPr>
        <p:txBody>
          <a:bodyPr wrap="square" rtlCol="0">
            <a:spAutoFit/>
          </a:bodyPr>
          <a:lstStyle/>
          <a:p>
            <a:pPr algn="dist"/>
            <a:r>
              <a:rPr lang="zh-CN" altLang="en-US" sz="3200" b="1" kern="2000" spc="300" dirty="0">
                <a:uFillTx/>
                <a:latin typeface="方正姚体" panose="02010601030101010101" pitchFamily="2" charset="-122"/>
                <a:ea typeface="方正姚体" panose="02010601030101010101" pitchFamily="2" charset="-122"/>
                <a:sym typeface="+mn-ea"/>
              </a:rPr>
              <a:t>Add a title here</a:t>
            </a:r>
          </a:p>
        </p:txBody>
      </p:sp>
      <p:sp>
        <p:nvSpPr>
          <p:cNvPr id="18" name="文本框 17"/>
          <p:cNvSpPr txBox="1"/>
          <p:nvPr/>
        </p:nvSpPr>
        <p:spPr>
          <a:xfrm>
            <a:off x="556895" y="2327275"/>
            <a:ext cx="4392930" cy="400110"/>
          </a:xfrm>
          <a:prstGeom prst="rect">
            <a:avLst/>
          </a:prstGeom>
          <a:noFill/>
        </p:spPr>
        <p:txBody>
          <a:bodyPr wrap="square" rtlCol="0">
            <a:spAutoFit/>
          </a:bodyPr>
          <a:lstStyle/>
          <a:p>
            <a:pPr algn="dist"/>
            <a:r>
              <a:rPr lang="zh-CN" altLang="en-US" sz="2000" dirty="0"/>
              <a:t>Here to add what what you want a title</a:t>
            </a:r>
          </a:p>
        </p:txBody>
      </p:sp>
      <p:cxnSp>
        <p:nvCxnSpPr>
          <p:cNvPr id="19" name="直接连接符 18"/>
          <p:cNvCxnSpPr/>
          <p:nvPr/>
        </p:nvCxnSpPr>
        <p:spPr>
          <a:xfrm>
            <a:off x="647065" y="2191385"/>
            <a:ext cx="4104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040073" y="1136038"/>
            <a:ext cx="5192785" cy="4845312"/>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360000" rtlCol="0" anchor="ctr"/>
          <a:lstStyle/>
          <a:p>
            <a:pPr indent="457200" algn="ctr">
              <a:lnSpc>
                <a:spcPct val="200000"/>
              </a:lnSpc>
            </a:pPr>
            <a:r>
              <a:rPr lang="zh-CN" altLang="en-US" dirty="0">
                <a:solidFill>
                  <a:schemeClr val="tx1"/>
                </a:solidFill>
                <a:latin typeface="微软雅黑 Light" panose="020B0502040204020203" pitchFamily="34" charset="-122"/>
                <a:ea typeface="微软雅黑 Light" panose="020B0502040204020203" pitchFamily="34" charset="-122"/>
                <a:sym typeface="+mn-ea"/>
              </a:rPr>
              <a:t>Click here to edit what you want, and we recommend that you use Microsoft's black font when presenting, and all the graphic lines of this template and their corresponding footage can be freely edited, changed, and replaced.</a:t>
            </a:r>
            <a:r>
              <a:rPr lang="en-US" altLang="zh-CN" dirty="0">
                <a:solidFill>
                  <a:schemeClr val="tx1"/>
                </a:solidFill>
                <a:latin typeface="微软雅黑 Light" panose="020B0502040204020203" pitchFamily="34" charset="-122"/>
                <a:ea typeface="微软雅黑 Light" panose="020B0502040204020203" pitchFamily="34" charset="-122"/>
                <a:sym typeface="+mn-ea"/>
              </a:rPr>
              <a:t> Freeppt7.com</a:t>
            </a:r>
            <a:r>
              <a:rPr lang="zh-CN" altLang="en-US" dirty="0">
                <a:solidFill>
                  <a:schemeClr val="tx1"/>
                </a:solidFill>
                <a:latin typeface="微软雅黑 Light" panose="020B0502040204020203" pitchFamily="34" charset="-122"/>
                <a:ea typeface="微软雅黑 Light" panose="020B0502040204020203" pitchFamily="34" charset="-122"/>
                <a:sym typeface="+mn-ea"/>
              </a:rPr>
              <a:t>Presentation, give you the best show.</a:t>
            </a:r>
          </a:p>
          <a:p>
            <a:pPr algn="ctr"/>
            <a:endParaRPr lang="zh-CN" altLang="en-US" dirty="0"/>
          </a:p>
        </p:txBody>
      </p:sp>
      <p:graphicFrame>
        <p:nvGraphicFramePr>
          <p:cNvPr id="7" name="图示 6"/>
          <p:cNvGraphicFramePr/>
          <p:nvPr/>
        </p:nvGraphicFramePr>
        <p:xfrm>
          <a:off x="452582" y="3408218"/>
          <a:ext cx="4967316" cy="2573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椭圆 7"/>
          <p:cNvSpPr/>
          <p:nvPr/>
        </p:nvSpPr>
        <p:spPr>
          <a:xfrm>
            <a:off x="11477063" y="5163329"/>
            <a:ext cx="177375" cy="177546"/>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椭圆 8"/>
          <p:cNvSpPr/>
          <p:nvPr/>
        </p:nvSpPr>
        <p:spPr>
          <a:xfrm>
            <a:off x="10408648" y="5374583"/>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椭圆 9"/>
          <p:cNvSpPr/>
          <p:nvPr/>
        </p:nvSpPr>
        <p:spPr>
          <a:xfrm>
            <a:off x="9503558" y="5285810"/>
            <a:ext cx="177375" cy="177546"/>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椭圆 10"/>
          <p:cNvSpPr/>
          <p:nvPr/>
        </p:nvSpPr>
        <p:spPr>
          <a:xfrm>
            <a:off x="7533129" y="5795375"/>
            <a:ext cx="177375" cy="17754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椭圆 11"/>
          <p:cNvSpPr/>
          <p:nvPr/>
        </p:nvSpPr>
        <p:spPr>
          <a:xfrm>
            <a:off x="8078948" y="5479876"/>
            <a:ext cx="177375" cy="17754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椭圆 12"/>
          <p:cNvSpPr/>
          <p:nvPr/>
        </p:nvSpPr>
        <p:spPr>
          <a:xfrm>
            <a:off x="5189341" y="5501625"/>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椭圆 13"/>
          <p:cNvSpPr/>
          <p:nvPr/>
        </p:nvSpPr>
        <p:spPr>
          <a:xfrm>
            <a:off x="9136109" y="5679171"/>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椭圆 14"/>
          <p:cNvSpPr/>
          <p:nvPr/>
        </p:nvSpPr>
        <p:spPr>
          <a:xfrm>
            <a:off x="6095736" y="5340875"/>
            <a:ext cx="442823" cy="44283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136" name="文本框 135"/>
          <p:cNvSpPr txBox="1"/>
          <p:nvPr/>
        </p:nvSpPr>
        <p:spPr>
          <a:xfrm>
            <a:off x="556895" y="1134110"/>
            <a:ext cx="3916045" cy="521970"/>
          </a:xfrm>
          <a:prstGeom prst="rect">
            <a:avLst/>
          </a:prstGeom>
          <a:noFill/>
        </p:spPr>
        <p:txBody>
          <a:bodyPr wrap="square" rtlCol="0">
            <a:spAutoFit/>
          </a:bodyPr>
          <a:lstStyle/>
          <a:p>
            <a:pPr algn="dist"/>
            <a:r>
              <a:rPr lang="zh-CN" altLang="en-US" sz="2800" kern="2000" spc="300">
                <a:uFillTx/>
                <a:latin typeface="字体管家萌兔奔月" panose="00020600040101010101" charset="-122"/>
                <a:ea typeface="字体管家萌兔奔月" panose="00020600040101010101" charset="-122"/>
                <a:sym typeface="+mn-ea"/>
              </a:rPr>
              <a:t>Add a title here</a:t>
            </a:r>
          </a:p>
        </p:txBody>
      </p:sp>
      <p:cxnSp>
        <p:nvCxnSpPr>
          <p:cNvPr id="137" name="直接连接符 136"/>
          <p:cNvCxnSpPr/>
          <p:nvPr/>
        </p:nvCxnSpPr>
        <p:spPr>
          <a:xfrm>
            <a:off x="647065" y="1764665"/>
            <a:ext cx="4104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927687" y="2550252"/>
            <a:ext cx="8432716" cy="3338817"/>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360000" rIns="648000" bIns="360000" rtlCol="0" anchor="ctr"/>
          <a:lstStyle/>
          <a:p>
            <a:pPr indent="457200" algn="ctr">
              <a:lnSpc>
                <a:spcPct val="200000"/>
              </a:lnSpc>
            </a:pPr>
            <a:r>
              <a:rPr lang="zh-CN" altLang="en-US" dirty="0">
                <a:solidFill>
                  <a:schemeClr val="tx1"/>
                </a:solidFill>
                <a:latin typeface="微软雅黑 Light" panose="020B0502040204020203" pitchFamily="34" charset="-122"/>
                <a:ea typeface="微软雅黑 Light" panose="020B0502040204020203" pitchFamily="34" charset="-122"/>
                <a:sym typeface="+mn-ea"/>
              </a:rPr>
              <a:t>Click here to edit what you want, and we recommend that you use Microsoft's black font when presenting, and all the graphic lines of this template and their corresponding footage can be freely edited, changed, and replaced.</a:t>
            </a:r>
            <a:r>
              <a:rPr lang="en-US" altLang="zh-CN" dirty="0">
                <a:solidFill>
                  <a:schemeClr val="tx1"/>
                </a:solidFill>
                <a:latin typeface="微软雅黑 Light" panose="020B0502040204020203" pitchFamily="34" charset="-122"/>
                <a:ea typeface="微软雅黑 Light" panose="020B0502040204020203" pitchFamily="34" charset="-122"/>
                <a:sym typeface="+mn-ea"/>
              </a:rPr>
              <a:t> Freeppt7.com</a:t>
            </a:r>
            <a:r>
              <a:rPr lang="zh-CN" altLang="en-US" dirty="0">
                <a:solidFill>
                  <a:schemeClr val="tx1"/>
                </a:solidFill>
                <a:latin typeface="微软雅黑 Light" panose="020B0502040204020203" pitchFamily="34" charset="-122"/>
                <a:ea typeface="微软雅黑 Light" panose="020B0502040204020203" pitchFamily="34" charset="-122"/>
                <a:sym typeface="+mn-ea"/>
              </a:rPr>
              <a:t>Presentation, give you the best show.</a:t>
            </a:r>
          </a:p>
          <a:p>
            <a:pPr algn="ctr"/>
            <a:endParaRPr lang="zh-CN" altLang="en-US" dirty="0"/>
          </a:p>
        </p:txBody>
      </p:sp>
      <p:graphicFrame>
        <p:nvGraphicFramePr>
          <p:cNvPr id="5" name="图示 4"/>
          <p:cNvGraphicFramePr/>
          <p:nvPr/>
        </p:nvGraphicFramePr>
        <p:xfrm>
          <a:off x="7439673" y="4586603"/>
          <a:ext cx="5381016" cy="1684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椭圆 5"/>
          <p:cNvSpPr/>
          <p:nvPr/>
        </p:nvSpPr>
        <p:spPr>
          <a:xfrm>
            <a:off x="3522081" y="5360457"/>
            <a:ext cx="160337" cy="160335"/>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椭圆 6"/>
          <p:cNvSpPr/>
          <p:nvPr/>
        </p:nvSpPr>
        <p:spPr>
          <a:xfrm>
            <a:off x="2356538" y="5469340"/>
            <a:ext cx="116097" cy="116209"/>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椭圆 7"/>
          <p:cNvSpPr/>
          <p:nvPr/>
        </p:nvSpPr>
        <p:spPr>
          <a:xfrm>
            <a:off x="4222079" y="5295700"/>
            <a:ext cx="289841" cy="289849"/>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椭圆 8"/>
          <p:cNvSpPr/>
          <p:nvPr/>
        </p:nvSpPr>
        <p:spPr>
          <a:xfrm>
            <a:off x="6982856" y="5512857"/>
            <a:ext cx="160337" cy="160335"/>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椭圆 9"/>
          <p:cNvSpPr/>
          <p:nvPr/>
        </p:nvSpPr>
        <p:spPr>
          <a:xfrm>
            <a:off x="6439726" y="5634670"/>
            <a:ext cx="116097" cy="116209"/>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椭圆 10"/>
          <p:cNvSpPr/>
          <p:nvPr/>
        </p:nvSpPr>
        <p:spPr>
          <a:xfrm>
            <a:off x="7732729" y="5481350"/>
            <a:ext cx="289841" cy="289849"/>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椭圆 11"/>
          <p:cNvSpPr/>
          <p:nvPr/>
        </p:nvSpPr>
        <p:spPr>
          <a:xfrm>
            <a:off x="5568740" y="5605954"/>
            <a:ext cx="289841" cy="289849"/>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椭圆 12"/>
          <p:cNvSpPr/>
          <p:nvPr/>
        </p:nvSpPr>
        <p:spPr>
          <a:xfrm>
            <a:off x="873154" y="5119690"/>
            <a:ext cx="289841" cy="289849"/>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4" name="组合 13"/>
          <p:cNvGrpSpPr/>
          <p:nvPr/>
        </p:nvGrpSpPr>
        <p:grpSpPr>
          <a:xfrm>
            <a:off x="1663203" y="5360457"/>
            <a:ext cx="586118" cy="585931"/>
            <a:chOff x="1405123" y="325891"/>
            <a:chExt cx="586118" cy="585931"/>
          </a:xfrm>
        </p:grpSpPr>
        <p:sp>
          <p:nvSpPr>
            <p:cNvPr id="15" name="椭圆 14"/>
            <p:cNvSpPr/>
            <p:nvPr/>
          </p:nvSpPr>
          <p:spPr>
            <a:xfrm>
              <a:off x="1405123" y="325891"/>
              <a:ext cx="586118" cy="585931"/>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椭圆 4"/>
            <p:cNvSpPr/>
            <p:nvPr/>
          </p:nvSpPr>
          <p:spPr>
            <a:xfrm>
              <a:off x="1490958" y="411699"/>
              <a:ext cx="414448" cy="414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dirty="0">
                <a:latin typeface="字体管家萌兔奔月" panose="00020600040101010101" charset="-122"/>
                <a:ea typeface="字体管家萌兔奔月" panose="00020600040101010101" charset="-122"/>
              </a:endParaRPr>
            </a:p>
          </p:txBody>
        </p:sp>
      </p:grpSp>
      <p:sp>
        <p:nvSpPr>
          <p:cNvPr id="17" name="椭圆 16"/>
          <p:cNvSpPr/>
          <p:nvPr/>
        </p:nvSpPr>
        <p:spPr>
          <a:xfrm>
            <a:off x="4936227" y="5796704"/>
            <a:ext cx="160337" cy="160335"/>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椭圆 17"/>
          <p:cNvSpPr/>
          <p:nvPr/>
        </p:nvSpPr>
        <p:spPr>
          <a:xfrm>
            <a:off x="3067626" y="5803695"/>
            <a:ext cx="116097" cy="116209"/>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136" name="文本框 135"/>
          <p:cNvSpPr txBox="1"/>
          <p:nvPr/>
        </p:nvSpPr>
        <p:spPr>
          <a:xfrm>
            <a:off x="3334407" y="2868248"/>
            <a:ext cx="799151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3200" b="1" kern="2000" spc="300" dirty="0">
                <a:solidFill>
                  <a:schemeClr val="bg1"/>
                </a:solidFill>
                <a:effectLst>
                  <a:outerShdw blurRad="38100" dist="38100" dir="2700000" algn="tl">
                    <a:srgbClr val="000000">
                      <a:alpha val="43137"/>
                    </a:srgbClr>
                  </a:outerShdw>
                </a:effectLst>
                <a:uFillTx/>
                <a:latin typeface="方正姚体" panose="02010601030101010101" pitchFamily="2" charset="-122"/>
                <a:ea typeface="方正姚体" panose="02010601030101010101" pitchFamily="2" charset="-122"/>
                <a:sym typeface="+mn-ea"/>
              </a:rPr>
              <a:t>U.S.-only business common template</a:t>
            </a:r>
          </a:p>
        </p:txBody>
      </p:sp>
      <p:cxnSp>
        <p:nvCxnSpPr>
          <p:cNvPr id="137" name="直接连接符 136"/>
          <p:cNvCxnSpPr/>
          <p:nvPr/>
        </p:nvCxnSpPr>
        <p:spPr>
          <a:xfrm>
            <a:off x="6066712" y="3477729"/>
            <a:ext cx="5184000" cy="0"/>
          </a:xfrm>
          <a:prstGeom prst="line">
            <a:avLst/>
          </a:prstGeom>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9"/>
          <p:cNvSpPr txBox="1"/>
          <p:nvPr/>
        </p:nvSpPr>
        <p:spPr>
          <a:xfrm>
            <a:off x="7110339" y="4013985"/>
            <a:ext cx="4193540" cy="1017138"/>
          </a:xfrm>
          <a:prstGeom prst="rect">
            <a:avLst/>
          </a:prstGeom>
          <a:noFill/>
        </p:spPr>
        <p:txBody>
          <a:bodyPr wrap="square" rtlCol="0">
            <a:spAutoFit/>
          </a:bodyPr>
          <a:lstStyle/>
          <a:p>
            <a:pPr algn="r">
              <a:lnSpc>
                <a:spcPct val="160000"/>
              </a:lnSpc>
            </a:pPr>
            <a:r>
              <a:rPr lang="zh-CN" altLang="en-US" sz="2000" dirty="0">
                <a:solidFill>
                  <a:schemeClr val="bg1"/>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Department: substitute name</a:t>
            </a:r>
          </a:p>
          <a:p>
            <a:pPr algn="r">
              <a:lnSpc>
                <a:spcPct val="160000"/>
              </a:lnSpc>
            </a:pPr>
            <a:r>
              <a:rPr lang="zh-CN" altLang="en-US" sz="2000" dirty="0">
                <a:solidFill>
                  <a:schemeClr val="bg1"/>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Reporter:</a:t>
            </a:r>
            <a:r>
              <a:rPr lang="en-US" altLang="zh-CN" sz="2000" dirty="0">
                <a:solidFill>
                  <a:schemeClr val="bg1"/>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xxx</a:t>
            </a:r>
          </a:p>
        </p:txBody>
      </p:sp>
      <p:sp>
        <p:nvSpPr>
          <p:cNvPr id="2" name="TextBox 1"/>
          <p:cNvSpPr txBox="1"/>
          <p:nvPr/>
        </p:nvSpPr>
        <p:spPr>
          <a:xfrm>
            <a:off x="1828798" y="1255345"/>
            <a:ext cx="1269243" cy="1323439"/>
          </a:xfrm>
          <a:prstGeom prst="rect">
            <a:avLst/>
          </a:prstGeom>
          <a:noFill/>
          <a:effectLst>
            <a:glow rad="1587500">
              <a:schemeClr val="bg1"/>
            </a:glow>
            <a:outerShdw blurRad="50800" dist="38100" dir="2700000" algn="tl" rotWithShape="0">
              <a:prstClr val="black">
                <a:alpha val="40000"/>
              </a:prstClr>
            </a:outerShdw>
          </a:effectLst>
        </p:spPr>
        <p:txBody>
          <a:bodyPr wrap="square" rtlCol="0">
            <a:spAutoFit/>
          </a:bodyPr>
          <a:lstStyle/>
          <a:p>
            <a:r>
              <a:rPr lang="zh-CN" altLang="en-US" sz="8000" dirty="0">
                <a:solidFill>
                  <a:schemeClr val="bg1"/>
                </a:solidFill>
                <a:effectLst>
                  <a:outerShdw blurRad="38100" dist="38100" dir="2700000" algn="tl">
                    <a:srgbClr val="000000">
                      <a:alpha val="43137"/>
                    </a:srgbClr>
                  </a:outerShdw>
                </a:effectLst>
                <a:latin typeface="字体管家萌兔奔月" panose="00020600040101010101" charset="-122"/>
                <a:ea typeface="字体管家萌兔奔月" panose="00020600040101010101" charset="-122"/>
              </a:rPr>
              <a:t>Sense</a:t>
            </a:r>
          </a:p>
        </p:txBody>
      </p:sp>
      <p:sp>
        <p:nvSpPr>
          <p:cNvPr id="7" name="TextBox 6"/>
          <p:cNvSpPr txBox="1"/>
          <p:nvPr/>
        </p:nvSpPr>
        <p:spPr>
          <a:xfrm>
            <a:off x="1430383" y="2687552"/>
            <a:ext cx="796829" cy="923330"/>
          </a:xfrm>
          <a:prstGeom prst="rect">
            <a:avLst/>
          </a:prstGeom>
          <a:noFill/>
          <a:effectLst>
            <a:glow rad="1587500">
              <a:schemeClr val="bg1"/>
            </a:glow>
            <a:outerShdw blurRad="50800" dist="38100" dir="2700000" algn="tl" rotWithShape="0">
              <a:prstClr val="black">
                <a:alpha val="40000"/>
              </a:prstClr>
            </a:outerShdw>
          </a:effectLst>
        </p:spPr>
        <p:txBody>
          <a:bodyPr wrap="square" rtlCol="0">
            <a:spAutoFit/>
          </a:bodyPr>
          <a:lstStyle/>
          <a:p>
            <a:r>
              <a:rPr lang="zh-CN" altLang="en-US" sz="5400" b="1" dirty="0">
                <a:solidFill>
                  <a:schemeClr val="bg1"/>
                </a:solidFill>
                <a:effectLst>
                  <a:outerShdw blurRad="38100" dist="38100" dir="2700000" algn="tl">
                    <a:srgbClr val="000000">
                      <a:alpha val="43137"/>
                    </a:srgbClr>
                  </a:outerShdw>
                </a:effectLst>
                <a:latin typeface="字体管家萌兔奔月" panose="00020600040101010101" charset="-122"/>
                <a:ea typeface="字体管家萌兔奔月" panose="00020600040101010101" charset="-122"/>
              </a:rPr>
              <a:t>Thanks</a:t>
            </a:r>
          </a:p>
        </p:txBody>
      </p:sp>
      <p:sp>
        <p:nvSpPr>
          <p:cNvPr id="3" name="TextBox 2"/>
          <p:cNvSpPr txBox="1"/>
          <p:nvPr/>
        </p:nvSpPr>
        <p:spPr>
          <a:xfrm>
            <a:off x="3193576" y="3475093"/>
            <a:ext cx="677108" cy="2220203"/>
          </a:xfrm>
          <a:prstGeom prst="rect">
            <a:avLst/>
          </a:prstGeom>
          <a:noFill/>
          <a:effectLst>
            <a:outerShdw blurRad="50800" dist="38100" dir="2700000" sx="102000" sy="102000" algn="tl" rotWithShape="0">
              <a:prstClr val="black">
                <a:alpha val="50000"/>
              </a:prstClr>
            </a:outerShdw>
          </a:effectLst>
        </p:spPr>
        <p:txBody>
          <a:bodyPr vert="eaVert"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字体管家萌兔奔月" panose="00020600040101010101" charset="-122"/>
                <a:ea typeface="字体管家萌兔奔月" panose="00020600040101010101" charset="-122"/>
              </a:rPr>
              <a:t>Your listening</a:t>
            </a:r>
          </a:p>
        </p:txBody>
      </p:sp>
      <p:sp>
        <p:nvSpPr>
          <p:cNvPr id="12" name="文本框 135"/>
          <p:cNvSpPr txBox="1"/>
          <p:nvPr/>
        </p:nvSpPr>
        <p:spPr>
          <a:xfrm>
            <a:off x="5963079" y="3518254"/>
            <a:ext cx="5354448"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dist"/>
            <a:r>
              <a:rPr lang="en-US" altLang="zh-CN" sz="2000" b="1" dirty="0">
                <a:solidFill>
                  <a:schemeClr val="bg1"/>
                </a:solidFill>
              </a:rPr>
              <a:t>Only beautiful business general template</a:t>
            </a:r>
            <a:endParaRPr lang="zh-CN" altLang="en-US" sz="2000" b="1" kern="2000" spc="300" dirty="0">
              <a:solidFill>
                <a:schemeClr val="bg1"/>
              </a:solidFill>
              <a:effectLst>
                <a:outerShdw blurRad="38100" dist="38100" dir="2700000" algn="tl">
                  <a:srgbClr val="000000">
                    <a:alpha val="43137"/>
                  </a:srgbClr>
                </a:outerShdw>
              </a:effectLst>
              <a:uFillTx/>
              <a:latin typeface="字体管家萌兔奔月" panose="00020600040101010101" charset="-122"/>
              <a:ea typeface="字体管家萌兔奔月" panose="00020600040101010101"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dissolve">
                                      <p:cBhvr>
                                        <p:cTn id="16" dur="500"/>
                                        <p:tgtEl>
                                          <p:spTgt spid="136"/>
                                        </p:tgtEl>
                                      </p:cBhvr>
                                    </p:animEffect>
                                  </p:childTnLst>
                                </p:cTn>
                              </p:par>
                              <p:par>
                                <p:cTn id="17" presetID="9"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dissolve">
                                      <p:cBhvr>
                                        <p:cTn id="19" dur="500"/>
                                        <p:tgtEl>
                                          <p:spTgt spid="13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5" grpId="0"/>
      <p:bldP spid="2" grpId="0"/>
      <p:bldP spid="7" grpId="0"/>
      <p:bldP spid="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0000"/>
          </a:blip>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556895" y="1515110"/>
            <a:ext cx="4193540" cy="646331"/>
          </a:xfrm>
          <a:prstGeom prst="rect">
            <a:avLst/>
          </a:prstGeom>
          <a:noFill/>
        </p:spPr>
        <p:txBody>
          <a:bodyPr wrap="square" rtlCol="0">
            <a:spAutoFit/>
          </a:bodyPr>
          <a:lstStyle/>
          <a:p>
            <a:pPr algn="dist"/>
            <a:r>
              <a:rPr lang="zh-CN" altLang="en-US" sz="3600" b="1" kern="2000" spc="300" dirty="0">
                <a:uFillTx/>
                <a:latin typeface="方正姚体" panose="02010601030101010101" pitchFamily="2" charset="-122"/>
                <a:ea typeface="方正姚体" panose="02010601030101010101" pitchFamily="2" charset="-122"/>
                <a:sym typeface="+mn-ea"/>
              </a:rPr>
              <a:t>Add a title here</a:t>
            </a:r>
          </a:p>
        </p:txBody>
      </p:sp>
      <p:sp>
        <p:nvSpPr>
          <p:cNvPr id="18" name="文本框 17"/>
          <p:cNvSpPr txBox="1"/>
          <p:nvPr/>
        </p:nvSpPr>
        <p:spPr>
          <a:xfrm>
            <a:off x="556895" y="2327275"/>
            <a:ext cx="5186430" cy="400110"/>
          </a:xfrm>
          <a:prstGeom prst="rect">
            <a:avLst/>
          </a:prstGeom>
          <a:noFill/>
        </p:spPr>
        <p:txBody>
          <a:bodyPr wrap="square" rtlCol="0">
            <a:spAutoFit/>
          </a:bodyPr>
          <a:lstStyle/>
          <a:p>
            <a:r>
              <a:rPr lang="zh-CN" altLang="en-US" sz="2000" dirty="0"/>
              <a:t>Here to add what what you want a title</a:t>
            </a:r>
          </a:p>
        </p:txBody>
      </p:sp>
      <p:cxnSp>
        <p:nvCxnSpPr>
          <p:cNvPr id="19" name="直接连接符 18"/>
          <p:cNvCxnSpPr/>
          <p:nvPr/>
        </p:nvCxnSpPr>
        <p:spPr>
          <a:xfrm>
            <a:off x="647065" y="2191385"/>
            <a:ext cx="4104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56895" y="2898775"/>
            <a:ext cx="4193540" cy="1017138"/>
          </a:xfrm>
          <a:prstGeom prst="rect">
            <a:avLst/>
          </a:prstGeom>
          <a:noFill/>
        </p:spPr>
        <p:txBody>
          <a:bodyPr wrap="square" rtlCol="0">
            <a:spAutoFit/>
          </a:bodyPr>
          <a:lstStyle/>
          <a:p>
            <a:pPr>
              <a:lnSpc>
                <a:spcPct val="160000"/>
              </a:lnSpc>
            </a:pPr>
            <a:r>
              <a:rPr lang="zh-CN" altLang="en-US" sz="2000" dirty="0">
                <a:solidFill>
                  <a:schemeClr val="bg2">
                    <a:lumMod val="25000"/>
                  </a:schemeClr>
                </a:solidFill>
                <a:latin typeface="微软雅黑 Light" panose="020B0502040204020203" pitchFamily="34" charset="-122"/>
                <a:ea typeface="微软雅黑 Light" panose="020B0502040204020203" pitchFamily="34" charset="-122"/>
              </a:rPr>
              <a:t>Department: substitute name</a:t>
            </a:r>
          </a:p>
          <a:p>
            <a:pPr>
              <a:lnSpc>
                <a:spcPct val="160000"/>
              </a:lnSpc>
            </a:pPr>
            <a:r>
              <a:rPr lang="zh-CN" altLang="en-US" sz="2000" dirty="0">
                <a:solidFill>
                  <a:schemeClr val="bg2">
                    <a:lumMod val="25000"/>
                  </a:schemeClr>
                </a:solidFill>
                <a:latin typeface="微软雅黑 Light" panose="020B0502040204020203" pitchFamily="34" charset="-122"/>
                <a:ea typeface="微软雅黑 Light" panose="020B0502040204020203" pitchFamily="34" charset="-122"/>
              </a:rPr>
              <a:t>Reporter:</a:t>
            </a:r>
            <a:r>
              <a:rPr lang="en-US" altLang="zh-CN" sz="2000" dirty="0">
                <a:solidFill>
                  <a:schemeClr val="bg2">
                    <a:lumMod val="25000"/>
                  </a:schemeClr>
                </a:solidFill>
                <a:latin typeface="微软雅黑 Light" panose="020B0502040204020203" pitchFamily="34" charset="-122"/>
                <a:ea typeface="微软雅黑 Light" panose="020B0502040204020203" pitchFamily="34" charset="-122"/>
              </a:rPr>
              <a:t>xxx</a:t>
            </a:r>
          </a:p>
        </p:txBody>
      </p:sp>
      <p:sp>
        <p:nvSpPr>
          <p:cNvPr id="7" name="矩形 6"/>
          <p:cNvSpPr/>
          <p:nvPr/>
        </p:nvSpPr>
        <p:spPr>
          <a:xfrm>
            <a:off x="6040074" y="1136038"/>
            <a:ext cx="5186430" cy="4845312"/>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0" rtlCol="0" anchor="ctr"/>
          <a:lstStyle/>
          <a:p>
            <a:pPr indent="457200" algn="ctr">
              <a:lnSpc>
                <a:spcPct val="200000"/>
              </a:lnSpc>
            </a:pPr>
            <a:r>
              <a:rPr lang="zh-CN" altLang="en-US" dirty="0">
                <a:solidFill>
                  <a:schemeClr val="tx1"/>
                </a:solidFill>
                <a:latin typeface="微软雅黑 Light" panose="020B0502040204020203" pitchFamily="34" charset="-122"/>
                <a:ea typeface="微软雅黑 Light" panose="020B0502040204020203" pitchFamily="34" charset="-122"/>
                <a:sym typeface="+mn-ea"/>
              </a:rPr>
              <a:t>Click here to edit what you want, and we recommend that you use Microsoft's black font when presenting, and all the graphic lines of this template and their corresponding footage can be freely edited, changed, and replaced.</a:t>
            </a:r>
            <a:r>
              <a:rPr lang="en-US" altLang="zh-CN" dirty="0">
                <a:solidFill>
                  <a:schemeClr val="tx1"/>
                </a:solidFill>
                <a:latin typeface="微软雅黑 Light" panose="020B0502040204020203" pitchFamily="34" charset="-122"/>
                <a:ea typeface="微软雅黑 Light" panose="020B0502040204020203" pitchFamily="34" charset="-122"/>
                <a:sym typeface="+mn-ea"/>
              </a:rPr>
              <a:t>Freeppt7.com</a:t>
            </a:r>
            <a:r>
              <a:rPr lang="zh-CN" altLang="en-US" dirty="0">
                <a:solidFill>
                  <a:schemeClr val="tx1"/>
                </a:solidFill>
                <a:latin typeface="微软雅黑 Light" panose="020B0502040204020203" pitchFamily="34" charset="-122"/>
                <a:ea typeface="微软雅黑 Light" panose="020B0502040204020203" pitchFamily="34" charset="-122"/>
                <a:sym typeface="+mn-ea"/>
              </a:rPr>
              <a:t>Presentation, give you the best show.</a:t>
            </a:r>
            <a:endParaRPr lang="en-US" altLang="zh-CN" dirty="0">
              <a:solidFill>
                <a:schemeClr val="tx1"/>
              </a:solidFill>
              <a:latin typeface="微软雅黑 Light" panose="020B0502040204020203" pitchFamily="34" charset="-122"/>
              <a:ea typeface="微软雅黑 Light" panose="020B0502040204020203" pitchFamily="34" charset="-122"/>
              <a:sym typeface="+mn-ea"/>
            </a:endParaRPr>
          </a:p>
          <a:p>
            <a:pPr indent="457200" algn="ctr">
              <a:lnSpc>
                <a:spcPct val="150000"/>
              </a:lnSpc>
            </a:pPr>
            <a:endParaRPr lang="zh-CN" altLang="en-US" dirty="0">
              <a:solidFill>
                <a:schemeClr val="tx1"/>
              </a:solidFill>
              <a:latin typeface="微软雅黑 Light" panose="020B0502040204020203" pitchFamily="34" charset="-122"/>
              <a:ea typeface="微软雅黑 Light" panose="020B0502040204020203" pitchFamily="34" charset="-122"/>
              <a:sym typeface="+mn-ea"/>
            </a:endParaRPr>
          </a:p>
          <a:p>
            <a:pPr algn="ctr"/>
            <a:endParaRPr lang="zh-CN" altLang="en-US" dirty="0"/>
          </a:p>
        </p:txBody>
      </p:sp>
      <p:graphicFrame>
        <p:nvGraphicFramePr>
          <p:cNvPr id="21" name="图示 20"/>
          <p:cNvGraphicFramePr/>
          <p:nvPr/>
        </p:nvGraphicFramePr>
        <p:xfrm>
          <a:off x="7439673" y="4586603"/>
          <a:ext cx="5381016" cy="1684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椭圆 21"/>
          <p:cNvSpPr/>
          <p:nvPr/>
        </p:nvSpPr>
        <p:spPr>
          <a:xfrm>
            <a:off x="3522081" y="5360457"/>
            <a:ext cx="160337" cy="160335"/>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椭圆 22"/>
          <p:cNvSpPr/>
          <p:nvPr/>
        </p:nvSpPr>
        <p:spPr>
          <a:xfrm>
            <a:off x="2356538" y="5469340"/>
            <a:ext cx="116097" cy="116209"/>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椭圆 23"/>
          <p:cNvSpPr/>
          <p:nvPr/>
        </p:nvSpPr>
        <p:spPr>
          <a:xfrm>
            <a:off x="4222079" y="5295700"/>
            <a:ext cx="289841" cy="289849"/>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椭圆 24"/>
          <p:cNvSpPr/>
          <p:nvPr/>
        </p:nvSpPr>
        <p:spPr>
          <a:xfrm>
            <a:off x="6982856" y="5512857"/>
            <a:ext cx="160337" cy="160335"/>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椭圆 25"/>
          <p:cNvSpPr/>
          <p:nvPr/>
        </p:nvSpPr>
        <p:spPr>
          <a:xfrm>
            <a:off x="6439726" y="5634670"/>
            <a:ext cx="116097" cy="116209"/>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椭圆 26"/>
          <p:cNvSpPr/>
          <p:nvPr/>
        </p:nvSpPr>
        <p:spPr>
          <a:xfrm>
            <a:off x="7732729" y="5481350"/>
            <a:ext cx="289841" cy="289849"/>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椭圆 27"/>
          <p:cNvSpPr/>
          <p:nvPr/>
        </p:nvSpPr>
        <p:spPr>
          <a:xfrm>
            <a:off x="5568740" y="5605954"/>
            <a:ext cx="289841" cy="289849"/>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椭圆 28"/>
          <p:cNvSpPr/>
          <p:nvPr/>
        </p:nvSpPr>
        <p:spPr>
          <a:xfrm>
            <a:off x="873154" y="5119690"/>
            <a:ext cx="289841" cy="289849"/>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30" name="组合 29"/>
          <p:cNvGrpSpPr/>
          <p:nvPr/>
        </p:nvGrpSpPr>
        <p:grpSpPr>
          <a:xfrm>
            <a:off x="1663203" y="5360457"/>
            <a:ext cx="586118" cy="585931"/>
            <a:chOff x="1405123" y="325891"/>
            <a:chExt cx="586118" cy="585931"/>
          </a:xfrm>
        </p:grpSpPr>
        <p:sp>
          <p:nvSpPr>
            <p:cNvPr id="31" name="椭圆 30"/>
            <p:cNvSpPr/>
            <p:nvPr/>
          </p:nvSpPr>
          <p:spPr>
            <a:xfrm>
              <a:off x="1405123" y="325891"/>
              <a:ext cx="586118" cy="585931"/>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椭圆 4"/>
            <p:cNvSpPr/>
            <p:nvPr/>
          </p:nvSpPr>
          <p:spPr>
            <a:xfrm>
              <a:off x="1490958" y="411699"/>
              <a:ext cx="414448" cy="414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dirty="0">
                <a:latin typeface="字体管家萌兔奔月" panose="00020600040101010101" charset="-122"/>
                <a:ea typeface="字体管家萌兔奔月" panose="00020600040101010101" charset="-122"/>
              </a:endParaRPr>
            </a:p>
          </p:txBody>
        </p:sp>
      </p:grpSp>
      <p:sp>
        <p:nvSpPr>
          <p:cNvPr id="33" name="椭圆 32"/>
          <p:cNvSpPr/>
          <p:nvPr/>
        </p:nvSpPr>
        <p:spPr>
          <a:xfrm>
            <a:off x="4936227" y="5796704"/>
            <a:ext cx="160337" cy="160335"/>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椭圆 33"/>
          <p:cNvSpPr/>
          <p:nvPr/>
        </p:nvSpPr>
        <p:spPr>
          <a:xfrm>
            <a:off x="3067626" y="5803695"/>
            <a:ext cx="116097" cy="116209"/>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cxnSp>
        <p:nvCxnSpPr>
          <p:cNvPr id="3" name="直接连接符 2"/>
          <p:cNvCxnSpPr/>
          <p:nvPr/>
        </p:nvCxnSpPr>
        <p:spPr>
          <a:xfrm>
            <a:off x="7735570" y="2440940"/>
            <a:ext cx="0" cy="2520019"/>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910830" y="2912745"/>
            <a:ext cx="3960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739765" y="2726690"/>
            <a:ext cx="1809750" cy="1861185"/>
          </a:xfrm>
          <a:prstGeom prst="rect">
            <a:avLst/>
          </a:prstGeom>
          <a:noFill/>
        </p:spPr>
        <p:txBody>
          <a:bodyPr wrap="square" rtlCol="0">
            <a:spAutoFit/>
          </a:bodyPr>
          <a:lstStyle/>
          <a:p>
            <a:pPr algn="ctr"/>
            <a:r>
              <a:rPr lang="en-US" altLang="zh-CN" sz="11500">
                <a:latin typeface="字体管家萌兔奔月" panose="00020600040101010101" charset="-122"/>
                <a:ea typeface="字体管家萌兔奔月" panose="00020600040101010101" charset="-122"/>
              </a:rPr>
              <a:t>01</a:t>
            </a:r>
          </a:p>
        </p:txBody>
      </p:sp>
      <p:sp>
        <p:nvSpPr>
          <p:cNvPr id="6" name="文本框 5"/>
          <p:cNvSpPr txBox="1"/>
          <p:nvPr/>
        </p:nvSpPr>
        <p:spPr>
          <a:xfrm>
            <a:off x="7907655" y="2389505"/>
            <a:ext cx="3600450" cy="400110"/>
          </a:xfrm>
          <a:prstGeom prst="rect">
            <a:avLst/>
          </a:prstGeom>
          <a:noFill/>
        </p:spPr>
        <p:txBody>
          <a:bodyPr wrap="square" rtlCol="0">
            <a:spAutoFit/>
          </a:bodyPr>
          <a:lstStyle/>
          <a:p>
            <a:r>
              <a:rPr lang="zh-CN" altLang="en-US" sz="2000" dirty="0"/>
              <a:t>Click here to add a subheading</a:t>
            </a:r>
          </a:p>
        </p:txBody>
      </p:sp>
      <p:sp>
        <p:nvSpPr>
          <p:cNvPr id="8" name="文本框 7"/>
          <p:cNvSpPr txBox="1"/>
          <p:nvPr/>
        </p:nvSpPr>
        <p:spPr>
          <a:xfrm>
            <a:off x="7921626" y="3061167"/>
            <a:ext cx="4027278" cy="1768176"/>
          </a:xfrm>
          <a:prstGeom prst="rect">
            <a:avLst/>
          </a:prstGeom>
          <a:noFill/>
        </p:spPr>
        <p:txBody>
          <a:bodyPr wrap="square" rtlCol="0">
            <a:spAutoFit/>
          </a:bodyPr>
          <a:lstStyle/>
          <a:p>
            <a:pPr marL="457200" indent="-457200">
              <a:lnSpc>
                <a:spcPct val="190000"/>
              </a:lnSpc>
              <a:buAutoNum type="arabicPeriod"/>
            </a:pPr>
            <a:r>
              <a:rPr lang="zh-CN" altLang="en-US" sz="2000" dirty="0">
                <a:sym typeface="+mn-ea"/>
              </a:rPr>
              <a:t>Click here to add a subheading</a:t>
            </a:r>
          </a:p>
          <a:p>
            <a:pPr marL="457200" indent="-457200">
              <a:lnSpc>
                <a:spcPct val="190000"/>
              </a:lnSpc>
              <a:buAutoNum type="arabicPeriod"/>
            </a:pPr>
            <a:r>
              <a:rPr lang="zh-CN" altLang="en-US" sz="2000" dirty="0">
                <a:sym typeface="+mn-ea"/>
              </a:rPr>
              <a:t>Click here to add a subheading</a:t>
            </a:r>
          </a:p>
          <a:p>
            <a:pPr marL="457200" indent="-457200">
              <a:lnSpc>
                <a:spcPct val="190000"/>
              </a:lnSpc>
              <a:buAutoNum type="arabicPeriod"/>
            </a:pPr>
            <a:r>
              <a:rPr lang="zh-CN" altLang="en-US" sz="2000" dirty="0">
                <a:sym typeface="+mn-ea"/>
              </a:rPr>
              <a:t>Click here to add a subheading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1">
            <a:alphaModFix amt="40000"/>
          </a:blip>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647700" y="2141855"/>
            <a:ext cx="10897870" cy="3977005"/>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56895" y="1134110"/>
            <a:ext cx="3916045" cy="521970"/>
          </a:xfrm>
          <a:prstGeom prst="rect">
            <a:avLst/>
          </a:prstGeom>
          <a:noFill/>
        </p:spPr>
        <p:txBody>
          <a:bodyPr wrap="square" rtlCol="0">
            <a:spAutoFit/>
          </a:bodyPr>
          <a:lstStyle/>
          <a:p>
            <a:pPr algn="dist"/>
            <a:r>
              <a:rPr lang="zh-CN" altLang="en-US" sz="2800" kern="2000" spc="300">
                <a:uFillTx/>
                <a:latin typeface="字体管家萌兔奔月" panose="00020600040101010101" charset="-122"/>
                <a:ea typeface="字体管家萌兔奔月" panose="00020600040101010101" charset="-122"/>
                <a:sym typeface="+mn-ea"/>
              </a:rPr>
              <a:t>Add a title here</a:t>
            </a:r>
          </a:p>
        </p:txBody>
      </p:sp>
      <p:cxnSp>
        <p:nvCxnSpPr>
          <p:cNvPr id="19" name="直接连接符 18"/>
          <p:cNvCxnSpPr/>
          <p:nvPr/>
        </p:nvCxnSpPr>
        <p:spPr>
          <a:xfrm>
            <a:off x="647065" y="1764665"/>
            <a:ext cx="4104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椭圆 28"/>
          <p:cNvSpPr/>
          <p:nvPr>
            <p:custDataLst>
              <p:tags r:id="rId1"/>
            </p:custDataLst>
          </p:nvPr>
        </p:nvSpPr>
        <p:spPr>
          <a:xfrm>
            <a:off x="7769368" y="2925087"/>
            <a:ext cx="2759507" cy="2759507"/>
          </a:xfrm>
          <a:prstGeom prst="ellipse">
            <a:avLst/>
          </a:prstGeom>
          <a:noFill/>
          <a:ln w="38100">
            <a:solidFill>
              <a:schemeClr val="tx1">
                <a:alpha val="54000"/>
              </a:schemeClr>
            </a:solidFill>
          </a:ln>
          <a:effectLst>
            <a:outerShdw blurRad="50800" dist="38100" dir="2700000" algn="tl" rotWithShape="0">
              <a:prstClr val="black">
                <a:alpha val="40000"/>
              </a:prstClr>
            </a:outerShdw>
          </a:effectLst>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p>
        </p:txBody>
      </p:sp>
      <p:grpSp>
        <p:nvGrpSpPr>
          <p:cNvPr id="4" name="组合 3"/>
          <p:cNvGrpSpPr/>
          <p:nvPr/>
        </p:nvGrpSpPr>
        <p:grpSpPr>
          <a:xfrm>
            <a:off x="8636635" y="2413000"/>
            <a:ext cx="1024890" cy="1024890"/>
            <a:chOff x="13913" y="3728"/>
            <a:chExt cx="1614" cy="1614"/>
          </a:xfrm>
        </p:grpSpPr>
        <p:sp>
          <p:nvSpPr>
            <p:cNvPr id="3" name="圆角矩形 2"/>
            <p:cNvSpPr/>
            <p:nvPr>
              <p:custDataLst>
                <p:tags r:id="rId18"/>
              </p:custDataLst>
            </p:nvPr>
          </p:nvSpPr>
          <p:spPr>
            <a:xfrm>
              <a:off x="13913" y="3728"/>
              <a:ext cx="1614" cy="1614"/>
            </a:xfrm>
            <a:prstGeom prst="roundRect">
              <a:avLst/>
            </a:prstGeom>
            <a:gradFill>
              <a:gsLst>
                <a:gs pos="0">
                  <a:srgbClr val="F1978B"/>
                </a:gs>
                <a:gs pos="100000">
                  <a:srgbClr val="F1978B"/>
                </a:gs>
              </a:gsLst>
              <a:lin ang="5400000" scaled="0"/>
            </a:gra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p>
          </p:txBody>
        </p:sp>
        <p:sp>
          <p:nvSpPr>
            <p:cNvPr id="7" name="KSO_Shape"/>
            <p:cNvSpPr/>
            <p:nvPr>
              <p:custDataLst>
                <p:tags r:id="rId19"/>
              </p:custDataLst>
            </p:nvPr>
          </p:nvSpPr>
          <p:spPr bwMode="auto">
            <a:xfrm>
              <a:off x="14302" y="4090"/>
              <a:ext cx="836" cy="889"/>
            </a:xfrm>
            <a:custGeom>
              <a:avLst/>
              <a:gdLst>
                <a:gd name="T0" fmla="*/ 0 w 2996"/>
                <a:gd name="T1" fmla="*/ 1800397 h 3185"/>
                <a:gd name="T2" fmla="*/ 139602 w 2996"/>
                <a:gd name="T3" fmla="*/ 1310305 h 3185"/>
                <a:gd name="T4" fmla="*/ 62171 w 2996"/>
                <a:gd name="T5" fmla="*/ 1231732 h 3185"/>
                <a:gd name="T6" fmla="*/ 1627747 w 2996"/>
                <a:gd name="T7" fmla="*/ 0 h 3185"/>
                <a:gd name="T8" fmla="*/ 1550316 w 2996"/>
                <a:gd name="T9" fmla="*/ 1233993 h 3185"/>
                <a:gd name="T10" fmla="*/ 1693309 w 2996"/>
                <a:gd name="T11" fmla="*/ 1312566 h 3185"/>
                <a:gd name="T12" fmla="*/ 1635094 w 2996"/>
                <a:gd name="T13" fmla="*/ 1741609 h 3185"/>
                <a:gd name="T14" fmla="*/ 58780 w 2996"/>
                <a:gd name="T15" fmla="*/ 1374746 h 3185"/>
                <a:gd name="T16" fmla="*/ 1635094 w 2996"/>
                <a:gd name="T17" fmla="*/ 1741609 h 3185"/>
                <a:gd name="T18" fmla="*/ 1568967 w 2996"/>
                <a:gd name="T19" fmla="*/ 58788 h 3185"/>
                <a:gd name="T20" fmla="*/ 120951 w 2996"/>
                <a:gd name="T21" fmla="*/ 1169551 h 3185"/>
                <a:gd name="T22" fmla="*/ 1492101 w 2996"/>
                <a:gd name="T23" fmla="*/ 1314262 h 3185"/>
                <a:gd name="T24" fmla="*/ 197816 w 2996"/>
                <a:gd name="T25" fmla="*/ 1230601 h 3185"/>
                <a:gd name="T26" fmla="*/ 1492101 w 2996"/>
                <a:gd name="T27" fmla="*/ 1314262 h 3185"/>
                <a:gd name="T28" fmla="*/ 1439539 w 2996"/>
                <a:gd name="T29" fmla="*/ 752945 h 3185"/>
                <a:gd name="T30" fmla="*/ 1417496 w 2996"/>
                <a:gd name="T31" fmla="*/ 1048583 h 3185"/>
                <a:gd name="T32" fmla="*/ 258857 w 2996"/>
                <a:gd name="T33" fmla="*/ 893698 h 3185"/>
                <a:gd name="T34" fmla="*/ 245292 w 2996"/>
                <a:gd name="T35" fmla="*/ 611061 h 3185"/>
                <a:gd name="T36" fmla="*/ 258857 w 2996"/>
                <a:gd name="T37" fmla="*/ 331250 h 3185"/>
                <a:gd name="T38" fmla="*/ 1417496 w 2996"/>
                <a:gd name="T39" fmla="*/ 176365 h 3185"/>
                <a:gd name="T40" fmla="*/ 1439539 w 2996"/>
                <a:gd name="T41" fmla="*/ 472569 h 3185"/>
                <a:gd name="T42" fmla="*/ 1385846 w 2996"/>
                <a:gd name="T43" fmla="*/ 611061 h 3185"/>
                <a:gd name="T44" fmla="*/ 1375672 w 2996"/>
                <a:gd name="T45" fmla="*/ 382690 h 3185"/>
                <a:gd name="T46" fmla="*/ 1363238 w 2996"/>
                <a:gd name="T47" fmla="*/ 234589 h 3185"/>
                <a:gd name="T48" fmla="*/ 321028 w 2996"/>
                <a:gd name="T49" fmla="*/ 287724 h 3185"/>
                <a:gd name="T50" fmla="*/ 307463 w 2996"/>
                <a:gd name="T51" fmla="*/ 498006 h 3185"/>
                <a:gd name="T52" fmla="*/ 307463 w 2996"/>
                <a:gd name="T53" fmla="*/ 725812 h 3185"/>
                <a:gd name="T54" fmla="*/ 321028 w 2996"/>
                <a:gd name="T55" fmla="*/ 937224 h 3185"/>
                <a:gd name="T56" fmla="*/ 1363238 w 2996"/>
                <a:gd name="T57" fmla="*/ 989794 h 3185"/>
                <a:gd name="T58" fmla="*/ 1375672 w 2996"/>
                <a:gd name="T59" fmla="*/ 841127 h 3185"/>
                <a:gd name="T60" fmla="*/ 1385846 w 2996"/>
                <a:gd name="T61" fmla="*/ 611061 h 3185"/>
                <a:gd name="T62" fmla="*/ 1206115 w 2996"/>
                <a:gd name="T63" fmla="*/ 1569200 h 3185"/>
                <a:gd name="T64" fmla="*/ 1550316 w 2996"/>
                <a:gd name="T65" fmla="*/ 1514368 h 3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96" h="3185">
                  <a:moveTo>
                    <a:pt x="2996" y="3185"/>
                  </a:moveTo>
                  <a:cubicBezTo>
                    <a:pt x="0" y="3185"/>
                    <a:pt x="0" y="3185"/>
                    <a:pt x="0" y="3185"/>
                  </a:cubicBezTo>
                  <a:cubicBezTo>
                    <a:pt x="0" y="2322"/>
                    <a:pt x="0" y="2322"/>
                    <a:pt x="0" y="2322"/>
                  </a:cubicBezTo>
                  <a:cubicBezTo>
                    <a:pt x="247" y="2318"/>
                    <a:pt x="247" y="2318"/>
                    <a:pt x="247" y="2318"/>
                  </a:cubicBezTo>
                  <a:cubicBezTo>
                    <a:pt x="247" y="2183"/>
                    <a:pt x="247" y="2183"/>
                    <a:pt x="247" y="2183"/>
                  </a:cubicBezTo>
                  <a:cubicBezTo>
                    <a:pt x="110" y="2179"/>
                    <a:pt x="110" y="2179"/>
                    <a:pt x="110" y="2179"/>
                  </a:cubicBezTo>
                  <a:cubicBezTo>
                    <a:pt x="110" y="0"/>
                    <a:pt x="110" y="0"/>
                    <a:pt x="110" y="0"/>
                  </a:cubicBezTo>
                  <a:cubicBezTo>
                    <a:pt x="2880" y="0"/>
                    <a:pt x="2880" y="0"/>
                    <a:pt x="2880" y="0"/>
                  </a:cubicBezTo>
                  <a:cubicBezTo>
                    <a:pt x="2880" y="2179"/>
                    <a:pt x="2880" y="2179"/>
                    <a:pt x="2880" y="2179"/>
                  </a:cubicBezTo>
                  <a:cubicBezTo>
                    <a:pt x="2743" y="2183"/>
                    <a:pt x="2743" y="2183"/>
                    <a:pt x="2743" y="2183"/>
                  </a:cubicBezTo>
                  <a:cubicBezTo>
                    <a:pt x="2743" y="2318"/>
                    <a:pt x="2743" y="2318"/>
                    <a:pt x="2743" y="2318"/>
                  </a:cubicBezTo>
                  <a:cubicBezTo>
                    <a:pt x="2996" y="2322"/>
                    <a:pt x="2996" y="2322"/>
                    <a:pt x="2996" y="2322"/>
                  </a:cubicBezTo>
                  <a:cubicBezTo>
                    <a:pt x="2996" y="3185"/>
                    <a:pt x="2996" y="3185"/>
                    <a:pt x="2996" y="3185"/>
                  </a:cubicBezTo>
                  <a:close/>
                  <a:moveTo>
                    <a:pt x="2893" y="3081"/>
                  </a:moveTo>
                  <a:cubicBezTo>
                    <a:pt x="2893" y="2432"/>
                    <a:pt x="2893" y="2432"/>
                    <a:pt x="2893" y="2432"/>
                  </a:cubicBezTo>
                  <a:cubicBezTo>
                    <a:pt x="104" y="2432"/>
                    <a:pt x="104" y="2432"/>
                    <a:pt x="104" y="2432"/>
                  </a:cubicBezTo>
                  <a:cubicBezTo>
                    <a:pt x="104" y="3081"/>
                    <a:pt x="104" y="3081"/>
                    <a:pt x="104" y="3081"/>
                  </a:cubicBezTo>
                  <a:cubicBezTo>
                    <a:pt x="2893" y="3081"/>
                    <a:pt x="2893" y="3081"/>
                    <a:pt x="2893" y="3081"/>
                  </a:cubicBezTo>
                  <a:close/>
                  <a:moveTo>
                    <a:pt x="2776" y="2069"/>
                  </a:moveTo>
                  <a:cubicBezTo>
                    <a:pt x="2776" y="104"/>
                    <a:pt x="2776" y="104"/>
                    <a:pt x="2776" y="104"/>
                  </a:cubicBezTo>
                  <a:cubicBezTo>
                    <a:pt x="214" y="104"/>
                    <a:pt x="214" y="104"/>
                    <a:pt x="214" y="104"/>
                  </a:cubicBezTo>
                  <a:cubicBezTo>
                    <a:pt x="214" y="2069"/>
                    <a:pt x="214" y="2069"/>
                    <a:pt x="214" y="2069"/>
                  </a:cubicBezTo>
                  <a:cubicBezTo>
                    <a:pt x="2776" y="2069"/>
                    <a:pt x="2776" y="2069"/>
                    <a:pt x="2776" y="2069"/>
                  </a:cubicBezTo>
                  <a:close/>
                  <a:moveTo>
                    <a:pt x="2640" y="2325"/>
                  </a:moveTo>
                  <a:cubicBezTo>
                    <a:pt x="2640" y="2177"/>
                    <a:pt x="2640" y="2177"/>
                    <a:pt x="2640" y="2177"/>
                  </a:cubicBezTo>
                  <a:cubicBezTo>
                    <a:pt x="350" y="2177"/>
                    <a:pt x="350" y="2177"/>
                    <a:pt x="350" y="2177"/>
                  </a:cubicBezTo>
                  <a:cubicBezTo>
                    <a:pt x="350" y="2325"/>
                    <a:pt x="350" y="2325"/>
                    <a:pt x="350" y="2325"/>
                  </a:cubicBezTo>
                  <a:cubicBezTo>
                    <a:pt x="2640" y="2325"/>
                    <a:pt x="2640" y="2325"/>
                    <a:pt x="2640" y="2325"/>
                  </a:cubicBezTo>
                  <a:close/>
                  <a:moveTo>
                    <a:pt x="2555" y="1081"/>
                  </a:moveTo>
                  <a:cubicBezTo>
                    <a:pt x="2555" y="1158"/>
                    <a:pt x="2553" y="1241"/>
                    <a:pt x="2547" y="1332"/>
                  </a:cubicBezTo>
                  <a:cubicBezTo>
                    <a:pt x="2542" y="1422"/>
                    <a:pt x="2537" y="1505"/>
                    <a:pt x="2531" y="1581"/>
                  </a:cubicBezTo>
                  <a:cubicBezTo>
                    <a:pt x="2526" y="1658"/>
                    <a:pt x="2518" y="1749"/>
                    <a:pt x="2508" y="1855"/>
                  </a:cubicBezTo>
                  <a:cubicBezTo>
                    <a:pt x="482" y="1855"/>
                    <a:pt x="482" y="1855"/>
                    <a:pt x="482" y="1855"/>
                  </a:cubicBezTo>
                  <a:cubicBezTo>
                    <a:pt x="472" y="1749"/>
                    <a:pt x="464" y="1658"/>
                    <a:pt x="458" y="1581"/>
                  </a:cubicBezTo>
                  <a:cubicBezTo>
                    <a:pt x="453" y="1505"/>
                    <a:pt x="448" y="1422"/>
                    <a:pt x="442" y="1332"/>
                  </a:cubicBezTo>
                  <a:cubicBezTo>
                    <a:pt x="437" y="1241"/>
                    <a:pt x="434" y="1158"/>
                    <a:pt x="434" y="1081"/>
                  </a:cubicBezTo>
                  <a:cubicBezTo>
                    <a:pt x="434" y="1007"/>
                    <a:pt x="437" y="925"/>
                    <a:pt x="442" y="836"/>
                  </a:cubicBezTo>
                  <a:cubicBezTo>
                    <a:pt x="448" y="745"/>
                    <a:pt x="453" y="662"/>
                    <a:pt x="458" y="586"/>
                  </a:cubicBezTo>
                  <a:cubicBezTo>
                    <a:pt x="464" y="509"/>
                    <a:pt x="472" y="418"/>
                    <a:pt x="482" y="312"/>
                  </a:cubicBezTo>
                  <a:cubicBezTo>
                    <a:pt x="2508" y="312"/>
                    <a:pt x="2508" y="312"/>
                    <a:pt x="2508" y="312"/>
                  </a:cubicBezTo>
                  <a:cubicBezTo>
                    <a:pt x="2518" y="418"/>
                    <a:pt x="2526" y="509"/>
                    <a:pt x="2531" y="586"/>
                  </a:cubicBezTo>
                  <a:cubicBezTo>
                    <a:pt x="2537" y="662"/>
                    <a:pt x="2542" y="745"/>
                    <a:pt x="2547" y="836"/>
                  </a:cubicBezTo>
                  <a:cubicBezTo>
                    <a:pt x="2553" y="925"/>
                    <a:pt x="2555" y="1007"/>
                    <a:pt x="2555" y="1081"/>
                  </a:cubicBezTo>
                  <a:close/>
                  <a:moveTo>
                    <a:pt x="2452" y="1081"/>
                  </a:moveTo>
                  <a:cubicBezTo>
                    <a:pt x="2452" y="1021"/>
                    <a:pt x="2449" y="954"/>
                    <a:pt x="2446" y="881"/>
                  </a:cubicBezTo>
                  <a:cubicBezTo>
                    <a:pt x="2441" y="809"/>
                    <a:pt x="2437" y="740"/>
                    <a:pt x="2434" y="677"/>
                  </a:cubicBezTo>
                  <a:cubicBezTo>
                    <a:pt x="2430" y="614"/>
                    <a:pt x="2426" y="558"/>
                    <a:pt x="2422" y="509"/>
                  </a:cubicBezTo>
                  <a:cubicBezTo>
                    <a:pt x="2418" y="460"/>
                    <a:pt x="2414" y="429"/>
                    <a:pt x="2412" y="415"/>
                  </a:cubicBezTo>
                  <a:cubicBezTo>
                    <a:pt x="578" y="415"/>
                    <a:pt x="578" y="415"/>
                    <a:pt x="578" y="415"/>
                  </a:cubicBezTo>
                  <a:cubicBezTo>
                    <a:pt x="576" y="429"/>
                    <a:pt x="572" y="460"/>
                    <a:pt x="568" y="509"/>
                  </a:cubicBezTo>
                  <a:cubicBezTo>
                    <a:pt x="564" y="558"/>
                    <a:pt x="560" y="614"/>
                    <a:pt x="556" y="677"/>
                  </a:cubicBezTo>
                  <a:cubicBezTo>
                    <a:pt x="552" y="740"/>
                    <a:pt x="548" y="809"/>
                    <a:pt x="544" y="881"/>
                  </a:cubicBezTo>
                  <a:cubicBezTo>
                    <a:pt x="540" y="954"/>
                    <a:pt x="538" y="1021"/>
                    <a:pt x="538" y="1081"/>
                  </a:cubicBezTo>
                  <a:cubicBezTo>
                    <a:pt x="538" y="1145"/>
                    <a:pt x="540" y="1212"/>
                    <a:pt x="544" y="1284"/>
                  </a:cubicBezTo>
                  <a:cubicBezTo>
                    <a:pt x="548" y="1355"/>
                    <a:pt x="552" y="1423"/>
                    <a:pt x="556" y="1488"/>
                  </a:cubicBezTo>
                  <a:cubicBezTo>
                    <a:pt x="560" y="1553"/>
                    <a:pt x="564" y="1609"/>
                    <a:pt x="568" y="1658"/>
                  </a:cubicBezTo>
                  <a:cubicBezTo>
                    <a:pt x="572" y="1707"/>
                    <a:pt x="576" y="1738"/>
                    <a:pt x="578" y="1751"/>
                  </a:cubicBezTo>
                  <a:cubicBezTo>
                    <a:pt x="2412" y="1751"/>
                    <a:pt x="2412" y="1751"/>
                    <a:pt x="2412" y="1751"/>
                  </a:cubicBezTo>
                  <a:cubicBezTo>
                    <a:pt x="2414" y="1738"/>
                    <a:pt x="2418" y="1707"/>
                    <a:pt x="2422" y="1658"/>
                  </a:cubicBezTo>
                  <a:cubicBezTo>
                    <a:pt x="2426" y="1609"/>
                    <a:pt x="2430" y="1553"/>
                    <a:pt x="2434" y="1488"/>
                  </a:cubicBezTo>
                  <a:cubicBezTo>
                    <a:pt x="2437" y="1423"/>
                    <a:pt x="2441" y="1355"/>
                    <a:pt x="2446" y="1284"/>
                  </a:cubicBezTo>
                  <a:cubicBezTo>
                    <a:pt x="2449" y="1212"/>
                    <a:pt x="2452" y="1145"/>
                    <a:pt x="2452" y="1081"/>
                  </a:cubicBezTo>
                  <a:close/>
                  <a:moveTo>
                    <a:pt x="2743" y="2776"/>
                  </a:moveTo>
                  <a:cubicBezTo>
                    <a:pt x="2134" y="2776"/>
                    <a:pt x="2134" y="2776"/>
                    <a:pt x="2134" y="2776"/>
                  </a:cubicBezTo>
                  <a:cubicBezTo>
                    <a:pt x="2134" y="2679"/>
                    <a:pt x="2134" y="2679"/>
                    <a:pt x="2134" y="2679"/>
                  </a:cubicBezTo>
                  <a:cubicBezTo>
                    <a:pt x="2743" y="2679"/>
                    <a:pt x="2743" y="2679"/>
                    <a:pt x="2743" y="2679"/>
                  </a:cubicBezTo>
                  <a:cubicBezTo>
                    <a:pt x="2743" y="2776"/>
                    <a:pt x="2743" y="2776"/>
                    <a:pt x="2743" y="2776"/>
                  </a:cubicBezTo>
                  <a:close/>
                </a:path>
              </a:pathLst>
            </a:custGeom>
            <a:solidFill>
              <a:sysClr val="window" lastClr="FFFFFF"/>
            </a:solidFill>
            <a:ln>
              <a:noFill/>
            </a:ln>
          </p:spPr>
          <p:txBody>
            <a:bodyPr anchor="ctr" anchorCtr="1">
              <a:normAutofit/>
            </a:bodyPr>
            <a:lstStyle/>
            <a:p>
              <a:endParaRPr lang="zh-CN" altLang="en-US"/>
            </a:p>
          </p:txBody>
        </p:sp>
      </p:grpSp>
      <p:grpSp>
        <p:nvGrpSpPr>
          <p:cNvPr id="25" name="组合 24"/>
          <p:cNvGrpSpPr/>
          <p:nvPr/>
        </p:nvGrpSpPr>
        <p:grpSpPr>
          <a:xfrm>
            <a:off x="7278370" y="4275455"/>
            <a:ext cx="1024890" cy="1024890"/>
            <a:chOff x="11774" y="6661"/>
            <a:chExt cx="1614" cy="1614"/>
          </a:xfrm>
        </p:grpSpPr>
        <p:sp>
          <p:nvSpPr>
            <p:cNvPr id="5" name="圆角矩形 4"/>
            <p:cNvSpPr/>
            <p:nvPr>
              <p:custDataLst>
                <p:tags r:id="rId16"/>
              </p:custDataLst>
            </p:nvPr>
          </p:nvSpPr>
          <p:spPr>
            <a:xfrm>
              <a:off x="11774" y="6661"/>
              <a:ext cx="1614" cy="1614"/>
            </a:xfrm>
            <a:prstGeom prst="roundRect">
              <a:avLst/>
            </a:prstGeom>
            <a:solidFill>
              <a:srgbClr val="A0C8A3"/>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p>
          </p:txBody>
        </p:sp>
        <p:sp>
          <p:nvSpPr>
            <p:cNvPr id="9" name="KSO_Shape"/>
            <p:cNvSpPr/>
            <p:nvPr>
              <p:custDataLst>
                <p:tags r:id="rId17"/>
              </p:custDataLst>
            </p:nvPr>
          </p:nvSpPr>
          <p:spPr bwMode="auto">
            <a:xfrm>
              <a:off x="12056" y="6943"/>
              <a:ext cx="1050" cy="1050"/>
            </a:xfrm>
            <a:custGeom>
              <a:avLst/>
              <a:gdLst>
                <a:gd name="T0" fmla="*/ 1799698 w 3272"/>
                <a:gd name="T1" fmla="*/ 900199 h 3272"/>
                <a:gd name="T2" fmla="*/ 899849 w 3272"/>
                <a:gd name="T3" fmla="*/ 0 h 3272"/>
                <a:gd name="T4" fmla="*/ 0 w 3272"/>
                <a:gd name="T5" fmla="*/ 900199 h 3272"/>
                <a:gd name="T6" fmla="*/ 899849 w 3272"/>
                <a:gd name="T7" fmla="*/ 1800397 h 3272"/>
                <a:gd name="T8" fmla="*/ 1012055 w 3272"/>
                <a:gd name="T9" fmla="*/ 1800397 h 3272"/>
                <a:gd name="T10" fmla="*/ 1124811 w 3272"/>
                <a:gd name="T11" fmla="*/ 1687597 h 3272"/>
                <a:gd name="T12" fmla="*/ 1012055 w 3272"/>
                <a:gd name="T13" fmla="*/ 1575347 h 3272"/>
                <a:gd name="T14" fmla="*/ 899849 w 3272"/>
                <a:gd name="T15" fmla="*/ 1575347 h 3272"/>
                <a:gd name="T16" fmla="*/ 224962 w 3272"/>
                <a:gd name="T17" fmla="*/ 900199 h 3272"/>
                <a:gd name="T18" fmla="*/ 899849 w 3272"/>
                <a:gd name="T19" fmla="*/ 225050 h 3272"/>
                <a:gd name="T20" fmla="*/ 1584636 w 3272"/>
                <a:gd name="T21" fmla="*/ 900199 h 3272"/>
                <a:gd name="T22" fmla="*/ 1584636 w 3272"/>
                <a:gd name="T23" fmla="*/ 1237498 h 3272"/>
                <a:gd name="T24" fmla="*/ 1461980 w 3272"/>
                <a:gd name="T25" fmla="*/ 1350298 h 3272"/>
                <a:gd name="T26" fmla="*/ 1334373 w 3272"/>
                <a:gd name="T27" fmla="*/ 1237498 h 3272"/>
                <a:gd name="T28" fmla="*/ 1334373 w 3272"/>
                <a:gd name="T29" fmla="*/ 900199 h 3272"/>
                <a:gd name="T30" fmla="*/ 899849 w 3272"/>
                <a:gd name="T31" fmla="*/ 450099 h 3272"/>
                <a:gd name="T32" fmla="*/ 449925 w 3272"/>
                <a:gd name="T33" fmla="*/ 900199 h 3272"/>
                <a:gd name="T34" fmla="*/ 899849 w 3272"/>
                <a:gd name="T35" fmla="*/ 1350298 h 3272"/>
                <a:gd name="T36" fmla="*/ 1129762 w 3272"/>
                <a:gd name="T37" fmla="*/ 1285369 h 3272"/>
                <a:gd name="T38" fmla="*/ 1461980 w 3272"/>
                <a:gd name="T39" fmla="*/ 1575347 h 3272"/>
                <a:gd name="T40" fmla="*/ 1799698 w 3272"/>
                <a:gd name="T41" fmla="*/ 1237498 h 3272"/>
                <a:gd name="T42" fmla="*/ 1799698 w 3272"/>
                <a:gd name="T43" fmla="*/ 900199 h 3272"/>
                <a:gd name="T44" fmla="*/ 899849 w 3272"/>
                <a:gd name="T45" fmla="*/ 1125248 h 3272"/>
                <a:gd name="T46" fmla="*/ 674887 w 3272"/>
                <a:gd name="T47" fmla="*/ 900199 h 3272"/>
                <a:gd name="T48" fmla="*/ 899849 w 3272"/>
                <a:gd name="T49" fmla="*/ 675149 h 3272"/>
                <a:gd name="T50" fmla="*/ 1124811 w 3272"/>
                <a:gd name="T51" fmla="*/ 900199 h 3272"/>
                <a:gd name="T52" fmla="*/ 899849 w 3272"/>
                <a:gd name="T53" fmla="*/ 1125248 h 3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72" h="3272">
                  <a:moveTo>
                    <a:pt x="3272" y="1636"/>
                  </a:moveTo>
                  <a:cubicBezTo>
                    <a:pt x="3272" y="733"/>
                    <a:pt x="2539" y="0"/>
                    <a:pt x="1636" y="0"/>
                  </a:cubicBezTo>
                  <a:cubicBezTo>
                    <a:pt x="733" y="0"/>
                    <a:pt x="0" y="733"/>
                    <a:pt x="0" y="1636"/>
                  </a:cubicBezTo>
                  <a:cubicBezTo>
                    <a:pt x="0" y="2539"/>
                    <a:pt x="733" y="3272"/>
                    <a:pt x="1636" y="3272"/>
                  </a:cubicBezTo>
                  <a:cubicBezTo>
                    <a:pt x="1840" y="3272"/>
                    <a:pt x="1840" y="3272"/>
                    <a:pt x="1840" y="3272"/>
                  </a:cubicBezTo>
                  <a:cubicBezTo>
                    <a:pt x="1953" y="3272"/>
                    <a:pt x="2045" y="3180"/>
                    <a:pt x="2045" y="3067"/>
                  </a:cubicBezTo>
                  <a:cubicBezTo>
                    <a:pt x="2045" y="2955"/>
                    <a:pt x="1953" y="2863"/>
                    <a:pt x="1840" y="2863"/>
                  </a:cubicBezTo>
                  <a:cubicBezTo>
                    <a:pt x="1636" y="2863"/>
                    <a:pt x="1636" y="2863"/>
                    <a:pt x="1636" y="2863"/>
                  </a:cubicBezTo>
                  <a:cubicBezTo>
                    <a:pt x="959" y="2863"/>
                    <a:pt x="409" y="2314"/>
                    <a:pt x="409" y="1636"/>
                  </a:cubicBezTo>
                  <a:cubicBezTo>
                    <a:pt x="409" y="958"/>
                    <a:pt x="959" y="409"/>
                    <a:pt x="1636" y="409"/>
                  </a:cubicBezTo>
                  <a:cubicBezTo>
                    <a:pt x="2314" y="409"/>
                    <a:pt x="2881" y="958"/>
                    <a:pt x="2881" y="1636"/>
                  </a:cubicBezTo>
                  <a:cubicBezTo>
                    <a:pt x="2881" y="2249"/>
                    <a:pt x="2881" y="2249"/>
                    <a:pt x="2881" y="2249"/>
                  </a:cubicBezTo>
                  <a:cubicBezTo>
                    <a:pt x="2881" y="2362"/>
                    <a:pt x="2771" y="2454"/>
                    <a:pt x="2658" y="2454"/>
                  </a:cubicBezTo>
                  <a:cubicBezTo>
                    <a:pt x="2546" y="2454"/>
                    <a:pt x="2426" y="2362"/>
                    <a:pt x="2426" y="2249"/>
                  </a:cubicBezTo>
                  <a:cubicBezTo>
                    <a:pt x="2426" y="1636"/>
                    <a:pt x="2426" y="1636"/>
                    <a:pt x="2426" y="1636"/>
                  </a:cubicBezTo>
                  <a:cubicBezTo>
                    <a:pt x="2426" y="1185"/>
                    <a:pt x="2087" y="818"/>
                    <a:pt x="1636" y="818"/>
                  </a:cubicBezTo>
                  <a:cubicBezTo>
                    <a:pt x="1184" y="818"/>
                    <a:pt x="818" y="1185"/>
                    <a:pt x="818" y="1636"/>
                  </a:cubicBezTo>
                  <a:cubicBezTo>
                    <a:pt x="818" y="2087"/>
                    <a:pt x="1184" y="2454"/>
                    <a:pt x="1636" y="2454"/>
                  </a:cubicBezTo>
                  <a:cubicBezTo>
                    <a:pt x="1789" y="2454"/>
                    <a:pt x="1931" y="2409"/>
                    <a:pt x="2054" y="2336"/>
                  </a:cubicBezTo>
                  <a:cubicBezTo>
                    <a:pt x="2096" y="2633"/>
                    <a:pt x="2349" y="2863"/>
                    <a:pt x="2658" y="2863"/>
                  </a:cubicBezTo>
                  <a:cubicBezTo>
                    <a:pt x="2997" y="2863"/>
                    <a:pt x="3272" y="2588"/>
                    <a:pt x="3272" y="2249"/>
                  </a:cubicBezTo>
                  <a:lnTo>
                    <a:pt x="3272" y="1636"/>
                  </a:lnTo>
                  <a:close/>
                  <a:moveTo>
                    <a:pt x="1636" y="2045"/>
                  </a:moveTo>
                  <a:cubicBezTo>
                    <a:pt x="1410" y="2045"/>
                    <a:pt x="1227" y="1862"/>
                    <a:pt x="1227" y="1636"/>
                  </a:cubicBezTo>
                  <a:cubicBezTo>
                    <a:pt x="1227" y="1410"/>
                    <a:pt x="1410" y="1227"/>
                    <a:pt x="1636" y="1227"/>
                  </a:cubicBezTo>
                  <a:cubicBezTo>
                    <a:pt x="1862" y="1227"/>
                    <a:pt x="2045" y="1410"/>
                    <a:pt x="2045" y="1636"/>
                  </a:cubicBezTo>
                  <a:cubicBezTo>
                    <a:pt x="2045" y="1862"/>
                    <a:pt x="1862" y="2045"/>
                    <a:pt x="1636" y="2045"/>
                  </a:cubicBezTo>
                  <a:close/>
                </a:path>
              </a:pathLst>
            </a:custGeom>
            <a:solidFill>
              <a:sysClr val="window" lastClr="FFFFFF"/>
            </a:solidFill>
            <a:ln>
              <a:noFill/>
            </a:ln>
          </p:spPr>
          <p:txBody>
            <a:bodyPr anchor="ctr" anchorCtr="1">
              <a:normAutofit/>
            </a:bodyPr>
            <a:lstStyle/>
            <a:p>
              <a:endParaRPr lang="zh-CN" altLang="en-US"/>
            </a:p>
          </p:txBody>
        </p:sp>
      </p:grpSp>
      <p:grpSp>
        <p:nvGrpSpPr>
          <p:cNvPr id="8" name="组合 7"/>
          <p:cNvGrpSpPr/>
          <p:nvPr/>
        </p:nvGrpSpPr>
        <p:grpSpPr>
          <a:xfrm>
            <a:off x="9971405" y="4253865"/>
            <a:ext cx="1024890" cy="1024890"/>
            <a:chOff x="16015" y="6627"/>
            <a:chExt cx="1614" cy="1614"/>
          </a:xfrm>
        </p:grpSpPr>
        <p:sp>
          <p:nvSpPr>
            <p:cNvPr id="6" name="圆角矩形 5"/>
            <p:cNvSpPr/>
            <p:nvPr>
              <p:custDataLst>
                <p:tags r:id="rId14"/>
              </p:custDataLst>
            </p:nvPr>
          </p:nvSpPr>
          <p:spPr>
            <a:xfrm>
              <a:off x="16015" y="6627"/>
              <a:ext cx="1614" cy="1614"/>
            </a:xfrm>
            <a:prstGeom prst="roundRect">
              <a:avLst/>
            </a:prstGeom>
            <a:solidFill>
              <a:srgbClr val="77A3EA"/>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p>
          </p:txBody>
        </p:sp>
        <p:sp>
          <p:nvSpPr>
            <p:cNvPr id="10" name="KSO_Shape"/>
            <p:cNvSpPr/>
            <p:nvPr>
              <p:custDataLst>
                <p:tags r:id="rId15"/>
              </p:custDataLst>
            </p:nvPr>
          </p:nvSpPr>
          <p:spPr bwMode="auto">
            <a:xfrm flipH="1">
              <a:off x="16339" y="7021"/>
              <a:ext cx="978" cy="785"/>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ysClr val="window" lastClr="FFFFFF"/>
            </a:solidFill>
            <a:ln>
              <a:noFill/>
            </a:ln>
          </p:spPr>
          <p:txBody>
            <a:bodyPr anchor="ctr">
              <a:normAutofit/>
            </a:bodyPr>
            <a:lstStyle/>
            <a:p>
              <a:endParaRPr lang="zh-CN" altLang="en-US"/>
            </a:p>
          </p:txBody>
        </p:sp>
      </p:grpSp>
      <p:sp>
        <p:nvSpPr>
          <p:cNvPr id="11" name="圆角矩形 10"/>
          <p:cNvSpPr/>
          <p:nvPr>
            <p:custDataLst>
              <p:tags r:id="rId2"/>
            </p:custDataLst>
          </p:nvPr>
        </p:nvSpPr>
        <p:spPr>
          <a:xfrm>
            <a:off x="1077063" y="3976326"/>
            <a:ext cx="550755" cy="550755"/>
          </a:xfrm>
          <a:prstGeom prst="roundRect">
            <a:avLst/>
          </a:prstGeom>
          <a:solidFill>
            <a:srgbClr val="F1978B"/>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p>
        </p:txBody>
      </p:sp>
      <p:sp>
        <p:nvSpPr>
          <p:cNvPr id="12" name="KSO_Shape"/>
          <p:cNvSpPr/>
          <p:nvPr>
            <p:custDataLst>
              <p:tags r:id="rId3"/>
            </p:custDataLst>
          </p:nvPr>
        </p:nvSpPr>
        <p:spPr bwMode="auto">
          <a:xfrm>
            <a:off x="1209858" y="4100026"/>
            <a:ext cx="285165" cy="303356"/>
          </a:xfrm>
          <a:custGeom>
            <a:avLst/>
            <a:gdLst>
              <a:gd name="T0" fmla="*/ 0 w 2996"/>
              <a:gd name="T1" fmla="*/ 1800397 h 3185"/>
              <a:gd name="T2" fmla="*/ 139602 w 2996"/>
              <a:gd name="T3" fmla="*/ 1310305 h 3185"/>
              <a:gd name="T4" fmla="*/ 62171 w 2996"/>
              <a:gd name="T5" fmla="*/ 1231732 h 3185"/>
              <a:gd name="T6" fmla="*/ 1627747 w 2996"/>
              <a:gd name="T7" fmla="*/ 0 h 3185"/>
              <a:gd name="T8" fmla="*/ 1550316 w 2996"/>
              <a:gd name="T9" fmla="*/ 1233993 h 3185"/>
              <a:gd name="T10" fmla="*/ 1693309 w 2996"/>
              <a:gd name="T11" fmla="*/ 1312566 h 3185"/>
              <a:gd name="T12" fmla="*/ 1635094 w 2996"/>
              <a:gd name="T13" fmla="*/ 1741609 h 3185"/>
              <a:gd name="T14" fmla="*/ 58780 w 2996"/>
              <a:gd name="T15" fmla="*/ 1374746 h 3185"/>
              <a:gd name="T16" fmla="*/ 1635094 w 2996"/>
              <a:gd name="T17" fmla="*/ 1741609 h 3185"/>
              <a:gd name="T18" fmla="*/ 1568967 w 2996"/>
              <a:gd name="T19" fmla="*/ 58788 h 3185"/>
              <a:gd name="T20" fmla="*/ 120951 w 2996"/>
              <a:gd name="T21" fmla="*/ 1169551 h 3185"/>
              <a:gd name="T22" fmla="*/ 1492101 w 2996"/>
              <a:gd name="T23" fmla="*/ 1314262 h 3185"/>
              <a:gd name="T24" fmla="*/ 197816 w 2996"/>
              <a:gd name="T25" fmla="*/ 1230601 h 3185"/>
              <a:gd name="T26" fmla="*/ 1492101 w 2996"/>
              <a:gd name="T27" fmla="*/ 1314262 h 3185"/>
              <a:gd name="T28" fmla="*/ 1439539 w 2996"/>
              <a:gd name="T29" fmla="*/ 752945 h 3185"/>
              <a:gd name="T30" fmla="*/ 1417496 w 2996"/>
              <a:gd name="T31" fmla="*/ 1048583 h 3185"/>
              <a:gd name="T32" fmla="*/ 258857 w 2996"/>
              <a:gd name="T33" fmla="*/ 893698 h 3185"/>
              <a:gd name="T34" fmla="*/ 245292 w 2996"/>
              <a:gd name="T35" fmla="*/ 611061 h 3185"/>
              <a:gd name="T36" fmla="*/ 258857 w 2996"/>
              <a:gd name="T37" fmla="*/ 331250 h 3185"/>
              <a:gd name="T38" fmla="*/ 1417496 w 2996"/>
              <a:gd name="T39" fmla="*/ 176365 h 3185"/>
              <a:gd name="T40" fmla="*/ 1439539 w 2996"/>
              <a:gd name="T41" fmla="*/ 472569 h 3185"/>
              <a:gd name="T42" fmla="*/ 1385846 w 2996"/>
              <a:gd name="T43" fmla="*/ 611061 h 3185"/>
              <a:gd name="T44" fmla="*/ 1375672 w 2996"/>
              <a:gd name="T45" fmla="*/ 382690 h 3185"/>
              <a:gd name="T46" fmla="*/ 1363238 w 2996"/>
              <a:gd name="T47" fmla="*/ 234589 h 3185"/>
              <a:gd name="T48" fmla="*/ 321028 w 2996"/>
              <a:gd name="T49" fmla="*/ 287724 h 3185"/>
              <a:gd name="T50" fmla="*/ 307463 w 2996"/>
              <a:gd name="T51" fmla="*/ 498006 h 3185"/>
              <a:gd name="T52" fmla="*/ 307463 w 2996"/>
              <a:gd name="T53" fmla="*/ 725812 h 3185"/>
              <a:gd name="T54" fmla="*/ 321028 w 2996"/>
              <a:gd name="T55" fmla="*/ 937224 h 3185"/>
              <a:gd name="T56" fmla="*/ 1363238 w 2996"/>
              <a:gd name="T57" fmla="*/ 989794 h 3185"/>
              <a:gd name="T58" fmla="*/ 1375672 w 2996"/>
              <a:gd name="T59" fmla="*/ 841127 h 3185"/>
              <a:gd name="T60" fmla="*/ 1385846 w 2996"/>
              <a:gd name="T61" fmla="*/ 611061 h 3185"/>
              <a:gd name="T62" fmla="*/ 1206115 w 2996"/>
              <a:gd name="T63" fmla="*/ 1569200 h 3185"/>
              <a:gd name="T64" fmla="*/ 1550316 w 2996"/>
              <a:gd name="T65" fmla="*/ 1514368 h 3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96" h="3185">
                <a:moveTo>
                  <a:pt x="2996" y="3185"/>
                </a:moveTo>
                <a:cubicBezTo>
                  <a:pt x="0" y="3185"/>
                  <a:pt x="0" y="3185"/>
                  <a:pt x="0" y="3185"/>
                </a:cubicBezTo>
                <a:cubicBezTo>
                  <a:pt x="0" y="2322"/>
                  <a:pt x="0" y="2322"/>
                  <a:pt x="0" y="2322"/>
                </a:cubicBezTo>
                <a:cubicBezTo>
                  <a:pt x="247" y="2318"/>
                  <a:pt x="247" y="2318"/>
                  <a:pt x="247" y="2318"/>
                </a:cubicBezTo>
                <a:cubicBezTo>
                  <a:pt x="247" y="2183"/>
                  <a:pt x="247" y="2183"/>
                  <a:pt x="247" y="2183"/>
                </a:cubicBezTo>
                <a:cubicBezTo>
                  <a:pt x="110" y="2179"/>
                  <a:pt x="110" y="2179"/>
                  <a:pt x="110" y="2179"/>
                </a:cubicBezTo>
                <a:cubicBezTo>
                  <a:pt x="110" y="0"/>
                  <a:pt x="110" y="0"/>
                  <a:pt x="110" y="0"/>
                </a:cubicBezTo>
                <a:cubicBezTo>
                  <a:pt x="2880" y="0"/>
                  <a:pt x="2880" y="0"/>
                  <a:pt x="2880" y="0"/>
                </a:cubicBezTo>
                <a:cubicBezTo>
                  <a:pt x="2880" y="2179"/>
                  <a:pt x="2880" y="2179"/>
                  <a:pt x="2880" y="2179"/>
                </a:cubicBezTo>
                <a:cubicBezTo>
                  <a:pt x="2743" y="2183"/>
                  <a:pt x="2743" y="2183"/>
                  <a:pt x="2743" y="2183"/>
                </a:cubicBezTo>
                <a:cubicBezTo>
                  <a:pt x="2743" y="2318"/>
                  <a:pt x="2743" y="2318"/>
                  <a:pt x="2743" y="2318"/>
                </a:cubicBezTo>
                <a:cubicBezTo>
                  <a:pt x="2996" y="2322"/>
                  <a:pt x="2996" y="2322"/>
                  <a:pt x="2996" y="2322"/>
                </a:cubicBezTo>
                <a:cubicBezTo>
                  <a:pt x="2996" y="3185"/>
                  <a:pt x="2996" y="3185"/>
                  <a:pt x="2996" y="3185"/>
                </a:cubicBezTo>
                <a:close/>
                <a:moveTo>
                  <a:pt x="2893" y="3081"/>
                </a:moveTo>
                <a:cubicBezTo>
                  <a:pt x="2893" y="2432"/>
                  <a:pt x="2893" y="2432"/>
                  <a:pt x="2893" y="2432"/>
                </a:cubicBezTo>
                <a:cubicBezTo>
                  <a:pt x="104" y="2432"/>
                  <a:pt x="104" y="2432"/>
                  <a:pt x="104" y="2432"/>
                </a:cubicBezTo>
                <a:cubicBezTo>
                  <a:pt x="104" y="3081"/>
                  <a:pt x="104" y="3081"/>
                  <a:pt x="104" y="3081"/>
                </a:cubicBezTo>
                <a:cubicBezTo>
                  <a:pt x="2893" y="3081"/>
                  <a:pt x="2893" y="3081"/>
                  <a:pt x="2893" y="3081"/>
                </a:cubicBezTo>
                <a:close/>
                <a:moveTo>
                  <a:pt x="2776" y="2069"/>
                </a:moveTo>
                <a:cubicBezTo>
                  <a:pt x="2776" y="104"/>
                  <a:pt x="2776" y="104"/>
                  <a:pt x="2776" y="104"/>
                </a:cubicBezTo>
                <a:cubicBezTo>
                  <a:pt x="214" y="104"/>
                  <a:pt x="214" y="104"/>
                  <a:pt x="214" y="104"/>
                </a:cubicBezTo>
                <a:cubicBezTo>
                  <a:pt x="214" y="2069"/>
                  <a:pt x="214" y="2069"/>
                  <a:pt x="214" y="2069"/>
                </a:cubicBezTo>
                <a:cubicBezTo>
                  <a:pt x="2776" y="2069"/>
                  <a:pt x="2776" y="2069"/>
                  <a:pt x="2776" y="2069"/>
                </a:cubicBezTo>
                <a:close/>
                <a:moveTo>
                  <a:pt x="2640" y="2325"/>
                </a:moveTo>
                <a:cubicBezTo>
                  <a:pt x="2640" y="2177"/>
                  <a:pt x="2640" y="2177"/>
                  <a:pt x="2640" y="2177"/>
                </a:cubicBezTo>
                <a:cubicBezTo>
                  <a:pt x="350" y="2177"/>
                  <a:pt x="350" y="2177"/>
                  <a:pt x="350" y="2177"/>
                </a:cubicBezTo>
                <a:cubicBezTo>
                  <a:pt x="350" y="2325"/>
                  <a:pt x="350" y="2325"/>
                  <a:pt x="350" y="2325"/>
                </a:cubicBezTo>
                <a:cubicBezTo>
                  <a:pt x="2640" y="2325"/>
                  <a:pt x="2640" y="2325"/>
                  <a:pt x="2640" y="2325"/>
                </a:cubicBezTo>
                <a:close/>
                <a:moveTo>
                  <a:pt x="2555" y="1081"/>
                </a:moveTo>
                <a:cubicBezTo>
                  <a:pt x="2555" y="1158"/>
                  <a:pt x="2553" y="1241"/>
                  <a:pt x="2547" y="1332"/>
                </a:cubicBezTo>
                <a:cubicBezTo>
                  <a:pt x="2542" y="1422"/>
                  <a:pt x="2537" y="1505"/>
                  <a:pt x="2531" y="1581"/>
                </a:cubicBezTo>
                <a:cubicBezTo>
                  <a:pt x="2526" y="1658"/>
                  <a:pt x="2518" y="1749"/>
                  <a:pt x="2508" y="1855"/>
                </a:cubicBezTo>
                <a:cubicBezTo>
                  <a:pt x="482" y="1855"/>
                  <a:pt x="482" y="1855"/>
                  <a:pt x="482" y="1855"/>
                </a:cubicBezTo>
                <a:cubicBezTo>
                  <a:pt x="472" y="1749"/>
                  <a:pt x="464" y="1658"/>
                  <a:pt x="458" y="1581"/>
                </a:cubicBezTo>
                <a:cubicBezTo>
                  <a:pt x="453" y="1505"/>
                  <a:pt x="448" y="1422"/>
                  <a:pt x="442" y="1332"/>
                </a:cubicBezTo>
                <a:cubicBezTo>
                  <a:pt x="437" y="1241"/>
                  <a:pt x="434" y="1158"/>
                  <a:pt x="434" y="1081"/>
                </a:cubicBezTo>
                <a:cubicBezTo>
                  <a:pt x="434" y="1007"/>
                  <a:pt x="437" y="925"/>
                  <a:pt x="442" y="836"/>
                </a:cubicBezTo>
                <a:cubicBezTo>
                  <a:pt x="448" y="745"/>
                  <a:pt x="453" y="662"/>
                  <a:pt x="458" y="586"/>
                </a:cubicBezTo>
                <a:cubicBezTo>
                  <a:pt x="464" y="509"/>
                  <a:pt x="472" y="418"/>
                  <a:pt x="482" y="312"/>
                </a:cubicBezTo>
                <a:cubicBezTo>
                  <a:pt x="2508" y="312"/>
                  <a:pt x="2508" y="312"/>
                  <a:pt x="2508" y="312"/>
                </a:cubicBezTo>
                <a:cubicBezTo>
                  <a:pt x="2518" y="418"/>
                  <a:pt x="2526" y="509"/>
                  <a:pt x="2531" y="586"/>
                </a:cubicBezTo>
                <a:cubicBezTo>
                  <a:pt x="2537" y="662"/>
                  <a:pt x="2542" y="745"/>
                  <a:pt x="2547" y="836"/>
                </a:cubicBezTo>
                <a:cubicBezTo>
                  <a:pt x="2553" y="925"/>
                  <a:pt x="2555" y="1007"/>
                  <a:pt x="2555" y="1081"/>
                </a:cubicBezTo>
                <a:close/>
                <a:moveTo>
                  <a:pt x="2452" y="1081"/>
                </a:moveTo>
                <a:cubicBezTo>
                  <a:pt x="2452" y="1021"/>
                  <a:pt x="2449" y="954"/>
                  <a:pt x="2446" y="881"/>
                </a:cubicBezTo>
                <a:cubicBezTo>
                  <a:pt x="2441" y="809"/>
                  <a:pt x="2437" y="740"/>
                  <a:pt x="2434" y="677"/>
                </a:cubicBezTo>
                <a:cubicBezTo>
                  <a:pt x="2430" y="614"/>
                  <a:pt x="2426" y="558"/>
                  <a:pt x="2422" y="509"/>
                </a:cubicBezTo>
                <a:cubicBezTo>
                  <a:pt x="2418" y="460"/>
                  <a:pt x="2414" y="429"/>
                  <a:pt x="2412" y="415"/>
                </a:cubicBezTo>
                <a:cubicBezTo>
                  <a:pt x="578" y="415"/>
                  <a:pt x="578" y="415"/>
                  <a:pt x="578" y="415"/>
                </a:cubicBezTo>
                <a:cubicBezTo>
                  <a:pt x="576" y="429"/>
                  <a:pt x="572" y="460"/>
                  <a:pt x="568" y="509"/>
                </a:cubicBezTo>
                <a:cubicBezTo>
                  <a:pt x="564" y="558"/>
                  <a:pt x="560" y="614"/>
                  <a:pt x="556" y="677"/>
                </a:cubicBezTo>
                <a:cubicBezTo>
                  <a:pt x="552" y="740"/>
                  <a:pt x="548" y="809"/>
                  <a:pt x="544" y="881"/>
                </a:cubicBezTo>
                <a:cubicBezTo>
                  <a:pt x="540" y="954"/>
                  <a:pt x="538" y="1021"/>
                  <a:pt x="538" y="1081"/>
                </a:cubicBezTo>
                <a:cubicBezTo>
                  <a:pt x="538" y="1145"/>
                  <a:pt x="540" y="1212"/>
                  <a:pt x="544" y="1284"/>
                </a:cubicBezTo>
                <a:cubicBezTo>
                  <a:pt x="548" y="1355"/>
                  <a:pt x="552" y="1423"/>
                  <a:pt x="556" y="1488"/>
                </a:cubicBezTo>
                <a:cubicBezTo>
                  <a:pt x="560" y="1553"/>
                  <a:pt x="564" y="1609"/>
                  <a:pt x="568" y="1658"/>
                </a:cubicBezTo>
                <a:cubicBezTo>
                  <a:pt x="572" y="1707"/>
                  <a:pt x="576" y="1738"/>
                  <a:pt x="578" y="1751"/>
                </a:cubicBezTo>
                <a:cubicBezTo>
                  <a:pt x="2412" y="1751"/>
                  <a:pt x="2412" y="1751"/>
                  <a:pt x="2412" y="1751"/>
                </a:cubicBezTo>
                <a:cubicBezTo>
                  <a:pt x="2414" y="1738"/>
                  <a:pt x="2418" y="1707"/>
                  <a:pt x="2422" y="1658"/>
                </a:cubicBezTo>
                <a:cubicBezTo>
                  <a:pt x="2426" y="1609"/>
                  <a:pt x="2430" y="1553"/>
                  <a:pt x="2434" y="1488"/>
                </a:cubicBezTo>
                <a:cubicBezTo>
                  <a:pt x="2437" y="1423"/>
                  <a:pt x="2441" y="1355"/>
                  <a:pt x="2446" y="1284"/>
                </a:cubicBezTo>
                <a:cubicBezTo>
                  <a:pt x="2449" y="1212"/>
                  <a:pt x="2452" y="1145"/>
                  <a:pt x="2452" y="1081"/>
                </a:cubicBezTo>
                <a:close/>
                <a:moveTo>
                  <a:pt x="2743" y="2776"/>
                </a:moveTo>
                <a:cubicBezTo>
                  <a:pt x="2134" y="2776"/>
                  <a:pt x="2134" y="2776"/>
                  <a:pt x="2134" y="2776"/>
                </a:cubicBezTo>
                <a:cubicBezTo>
                  <a:pt x="2134" y="2679"/>
                  <a:pt x="2134" y="2679"/>
                  <a:pt x="2134" y="2679"/>
                </a:cubicBezTo>
                <a:cubicBezTo>
                  <a:pt x="2743" y="2679"/>
                  <a:pt x="2743" y="2679"/>
                  <a:pt x="2743" y="2679"/>
                </a:cubicBezTo>
                <a:cubicBezTo>
                  <a:pt x="2743" y="2776"/>
                  <a:pt x="2743" y="2776"/>
                  <a:pt x="2743" y="2776"/>
                </a:cubicBezTo>
                <a:close/>
              </a:path>
            </a:pathLst>
          </a:custGeom>
          <a:solidFill>
            <a:sysClr val="window" lastClr="FFFFFF"/>
          </a:solidFill>
          <a:ln>
            <a:noFill/>
          </a:ln>
        </p:spPr>
        <p:txBody>
          <a:bodyPr anchor="ctr" anchorCtr="1">
            <a:normAutofit fontScale="90000" lnSpcReduction="20000"/>
          </a:bodyPr>
          <a:lstStyle/>
          <a:p>
            <a:endParaRPr lang="zh-CN" altLang="en-US"/>
          </a:p>
        </p:txBody>
      </p:sp>
      <p:sp>
        <p:nvSpPr>
          <p:cNvPr id="13" name="圆角矩形 12"/>
          <p:cNvSpPr/>
          <p:nvPr>
            <p:custDataLst>
              <p:tags r:id="rId4"/>
            </p:custDataLst>
          </p:nvPr>
        </p:nvSpPr>
        <p:spPr>
          <a:xfrm>
            <a:off x="1071170" y="2851160"/>
            <a:ext cx="550755" cy="550755"/>
          </a:xfrm>
          <a:prstGeom prst="roundRect">
            <a:avLst/>
          </a:prstGeom>
          <a:solidFill>
            <a:srgbClr val="77A3EA"/>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p>
        </p:txBody>
      </p:sp>
      <p:sp>
        <p:nvSpPr>
          <p:cNvPr id="14" name="KSO_Shape"/>
          <p:cNvSpPr/>
          <p:nvPr>
            <p:custDataLst>
              <p:tags r:id="rId5"/>
            </p:custDataLst>
          </p:nvPr>
        </p:nvSpPr>
        <p:spPr bwMode="auto">
          <a:xfrm flipH="1">
            <a:off x="1179730" y="2992528"/>
            <a:ext cx="333636" cy="268020"/>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ysClr val="window" lastClr="FFFFFF"/>
          </a:solidFill>
          <a:ln>
            <a:noFill/>
          </a:ln>
        </p:spPr>
        <p:txBody>
          <a:bodyPr anchor="ctr">
            <a:normAutofit fontScale="77500" lnSpcReduction="20000"/>
          </a:bodyPr>
          <a:lstStyle/>
          <a:p>
            <a:endParaRPr lang="zh-CN" altLang="en-US"/>
          </a:p>
        </p:txBody>
      </p:sp>
      <p:sp>
        <p:nvSpPr>
          <p:cNvPr id="15" name="圆角矩形 14"/>
          <p:cNvSpPr/>
          <p:nvPr>
            <p:custDataLst>
              <p:tags r:id="rId6"/>
            </p:custDataLst>
          </p:nvPr>
        </p:nvSpPr>
        <p:spPr>
          <a:xfrm>
            <a:off x="1077063" y="5025452"/>
            <a:ext cx="550755" cy="550755"/>
          </a:xfrm>
          <a:prstGeom prst="roundRect">
            <a:avLst/>
          </a:prstGeom>
          <a:solidFill>
            <a:srgbClr val="A0C8A3"/>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p>
        </p:txBody>
      </p:sp>
      <p:sp>
        <p:nvSpPr>
          <p:cNvPr id="16" name="KSO_Shape"/>
          <p:cNvSpPr/>
          <p:nvPr>
            <p:custDataLst>
              <p:tags r:id="rId7"/>
            </p:custDataLst>
          </p:nvPr>
        </p:nvSpPr>
        <p:spPr bwMode="auto">
          <a:xfrm>
            <a:off x="1173360" y="5121749"/>
            <a:ext cx="358162" cy="358162"/>
          </a:xfrm>
          <a:custGeom>
            <a:avLst/>
            <a:gdLst>
              <a:gd name="T0" fmla="*/ 1799698 w 3272"/>
              <a:gd name="T1" fmla="*/ 900199 h 3272"/>
              <a:gd name="T2" fmla="*/ 899849 w 3272"/>
              <a:gd name="T3" fmla="*/ 0 h 3272"/>
              <a:gd name="T4" fmla="*/ 0 w 3272"/>
              <a:gd name="T5" fmla="*/ 900199 h 3272"/>
              <a:gd name="T6" fmla="*/ 899849 w 3272"/>
              <a:gd name="T7" fmla="*/ 1800397 h 3272"/>
              <a:gd name="T8" fmla="*/ 1012055 w 3272"/>
              <a:gd name="T9" fmla="*/ 1800397 h 3272"/>
              <a:gd name="T10" fmla="*/ 1124811 w 3272"/>
              <a:gd name="T11" fmla="*/ 1687597 h 3272"/>
              <a:gd name="T12" fmla="*/ 1012055 w 3272"/>
              <a:gd name="T13" fmla="*/ 1575347 h 3272"/>
              <a:gd name="T14" fmla="*/ 899849 w 3272"/>
              <a:gd name="T15" fmla="*/ 1575347 h 3272"/>
              <a:gd name="T16" fmla="*/ 224962 w 3272"/>
              <a:gd name="T17" fmla="*/ 900199 h 3272"/>
              <a:gd name="T18" fmla="*/ 899849 w 3272"/>
              <a:gd name="T19" fmla="*/ 225050 h 3272"/>
              <a:gd name="T20" fmla="*/ 1584636 w 3272"/>
              <a:gd name="T21" fmla="*/ 900199 h 3272"/>
              <a:gd name="T22" fmla="*/ 1584636 w 3272"/>
              <a:gd name="T23" fmla="*/ 1237498 h 3272"/>
              <a:gd name="T24" fmla="*/ 1461980 w 3272"/>
              <a:gd name="T25" fmla="*/ 1350298 h 3272"/>
              <a:gd name="T26" fmla="*/ 1334373 w 3272"/>
              <a:gd name="T27" fmla="*/ 1237498 h 3272"/>
              <a:gd name="T28" fmla="*/ 1334373 w 3272"/>
              <a:gd name="T29" fmla="*/ 900199 h 3272"/>
              <a:gd name="T30" fmla="*/ 899849 w 3272"/>
              <a:gd name="T31" fmla="*/ 450099 h 3272"/>
              <a:gd name="T32" fmla="*/ 449925 w 3272"/>
              <a:gd name="T33" fmla="*/ 900199 h 3272"/>
              <a:gd name="T34" fmla="*/ 899849 w 3272"/>
              <a:gd name="T35" fmla="*/ 1350298 h 3272"/>
              <a:gd name="T36" fmla="*/ 1129762 w 3272"/>
              <a:gd name="T37" fmla="*/ 1285369 h 3272"/>
              <a:gd name="T38" fmla="*/ 1461980 w 3272"/>
              <a:gd name="T39" fmla="*/ 1575347 h 3272"/>
              <a:gd name="T40" fmla="*/ 1799698 w 3272"/>
              <a:gd name="T41" fmla="*/ 1237498 h 3272"/>
              <a:gd name="T42" fmla="*/ 1799698 w 3272"/>
              <a:gd name="T43" fmla="*/ 900199 h 3272"/>
              <a:gd name="T44" fmla="*/ 899849 w 3272"/>
              <a:gd name="T45" fmla="*/ 1125248 h 3272"/>
              <a:gd name="T46" fmla="*/ 674887 w 3272"/>
              <a:gd name="T47" fmla="*/ 900199 h 3272"/>
              <a:gd name="T48" fmla="*/ 899849 w 3272"/>
              <a:gd name="T49" fmla="*/ 675149 h 3272"/>
              <a:gd name="T50" fmla="*/ 1124811 w 3272"/>
              <a:gd name="T51" fmla="*/ 900199 h 3272"/>
              <a:gd name="T52" fmla="*/ 899849 w 3272"/>
              <a:gd name="T53" fmla="*/ 1125248 h 3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72" h="3272">
                <a:moveTo>
                  <a:pt x="3272" y="1636"/>
                </a:moveTo>
                <a:cubicBezTo>
                  <a:pt x="3272" y="733"/>
                  <a:pt x="2539" y="0"/>
                  <a:pt x="1636" y="0"/>
                </a:cubicBezTo>
                <a:cubicBezTo>
                  <a:pt x="733" y="0"/>
                  <a:pt x="0" y="733"/>
                  <a:pt x="0" y="1636"/>
                </a:cubicBezTo>
                <a:cubicBezTo>
                  <a:pt x="0" y="2539"/>
                  <a:pt x="733" y="3272"/>
                  <a:pt x="1636" y="3272"/>
                </a:cubicBezTo>
                <a:cubicBezTo>
                  <a:pt x="1840" y="3272"/>
                  <a:pt x="1840" y="3272"/>
                  <a:pt x="1840" y="3272"/>
                </a:cubicBezTo>
                <a:cubicBezTo>
                  <a:pt x="1953" y="3272"/>
                  <a:pt x="2045" y="3180"/>
                  <a:pt x="2045" y="3067"/>
                </a:cubicBezTo>
                <a:cubicBezTo>
                  <a:pt x="2045" y="2955"/>
                  <a:pt x="1953" y="2863"/>
                  <a:pt x="1840" y="2863"/>
                </a:cubicBezTo>
                <a:cubicBezTo>
                  <a:pt x="1636" y="2863"/>
                  <a:pt x="1636" y="2863"/>
                  <a:pt x="1636" y="2863"/>
                </a:cubicBezTo>
                <a:cubicBezTo>
                  <a:pt x="959" y="2863"/>
                  <a:pt x="409" y="2314"/>
                  <a:pt x="409" y="1636"/>
                </a:cubicBezTo>
                <a:cubicBezTo>
                  <a:pt x="409" y="958"/>
                  <a:pt x="959" y="409"/>
                  <a:pt x="1636" y="409"/>
                </a:cubicBezTo>
                <a:cubicBezTo>
                  <a:pt x="2314" y="409"/>
                  <a:pt x="2881" y="958"/>
                  <a:pt x="2881" y="1636"/>
                </a:cubicBezTo>
                <a:cubicBezTo>
                  <a:pt x="2881" y="2249"/>
                  <a:pt x="2881" y="2249"/>
                  <a:pt x="2881" y="2249"/>
                </a:cubicBezTo>
                <a:cubicBezTo>
                  <a:pt x="2881" y="2362"/>
                  <a:pt x="2771" y="2454"/>
                  <a:pt x="2658" y="2454"/>
                </a:cubicBezTo>
                <a:cubicBezTo>
                  <a:pt x="2546" y="2454"/>
                  <a:pt x="2426" y="2362"/>
                  <a:pt x="2426" y="2249"/>
                </a:cubicBezTo>
                <a:cubicBezTo>
                  <a:pt x="2426" y="1636"/>
                  <a:pt x="2426" y="1636"/>
                  <a:pt x="2426" y="1636"/>
                </a:cubicBezTo>
                <a:cubicBezTo>
                  <a:pt x="2426" y="1185"/>
                  <a:pt x="2087" y="818"/>
                  <a:pt x="1636" y="818"/>
                </a:cubicBezTo>
                <a:cubicBezTo>
                  <a:pt x="1184" y="818"/>
                  <a:pt x="818" y="1185"/>
                  <a:pt x="818" y="1636"/>
                </a:cubicBezTo>
                <a:cubicBezTo>
                  <a:pt x="818" y="2087"/>
                  <a:pt x="1184" y="2454"/>
                  <a:pt x="1636" y="2454"/>
                </a:cubicBezTo>
                <a:cubicBezTo>
                  <a:pt x="1789" y="2454"/>
                  <a:pt x="1931" y="2409"/>
                  <a:pt x="2054" y="2336"/>
                </a:cubicBezTo>
                <a:cubicBezTo>
                  <a:pt x="2096" y="2633"/>
                  <a:pt x="2349" y="2863"/>
                  <a:pt x="2658" y="2863"/>
                </a:cubicBezTo>
                <a:cubicBezTo>
                  <a:pt x="2997" y="2863"/>
                  <a:pt x="3272" y="2588"/>
                  <a:pt x="3272" y="2249"/>
                </a:cubicBezTo>
                <a:lnTo>
                  <a:pt x="3272" y="1636"/>
                </a:lnTo>
                <a:close/>
                <a:moveTo>
                  <a:pt x="1636" y="2045"/>
                </a:moveTo>
                <a:cubicBezTo>
                  <a:pt x="1410" y="2045"/>
                  <a:pt x="1227" y="1862"/>
                  <a:pt x="1227" y="1636"/>
                </a:cubicBezTo>
                <a:cubicBezTo>
                  <a:pt x="1227" y="1410"/>
                  <a:pt x="1410" y="1227"/>
                  <a:pt x="1636" y="1227"/>
                </a:cubicBezTo>
                <a:cubicBezTo>
                  <a:pt x="1862" y="1227"/>
                  <a:pt x="2045" y="1410"/>
                  <a:pt x="2045" y="1636"/>
                </a:cubicBezTo>
                <a:cubicBezTo>
                  <a:pt x="2045" y="1862"/>
                  <a:pt x="1862" y="2045"/>
                  <a:pt x="1636" y="2045"/>
                </a:cubicBezTo>
                <a:close/>
              </a:path>
            </a:pathLst>
          </a:custGeom>
          <a:solidFill>
            <a:sysClr val="window" lastClr="FFFFFF"/>
          </a:solidFill>
          <a:ln>
            <a:noFill/>
          </a:ln>
        </p:spPr>
        <p:txBody>
          <a:bodyPr anchor="ctr" anchorCtr="1">
            <a:normAutofit lnSpcReduction="10000"/>
          </a:bodyPr>
          <a:lstStyle/>
          <a:p>
            <a:endParaRPr lang="zh-CN" altLang="en-US"/>
          </a:p>
        </p:txBody>
      </p:sp>
      <p:sp>
        <p:nvSpPr>
          <p:cNvPr id="21" name="文本框 20"/>
          <p:cNvSpPr txBox="1"/>
          <p:nvPr>
            <p:custDataLst>
              <p:tags r:id="rId8"/>
            </p:custDataLst>
          </p:nvPr>
        </p:nvSpPr>
        <p:spPr>
          <a:xfrm>
            <a:off x="1654933" y="3104840"/>
            <a:ext cx="5442815" cy="399358"/>
          </a:xfrm>
          <a:prstGeom prst="rect">
            <a:avLst/>
          </a:prstGeom>
          <a:noFill/>
        </p:spPr>
        <p:txBody>
          <a:bodyPr wrap="square" rtlCol="0">
            <a:normAutofit/>
          </a:bodyPr>
          <a:lstStyle/>
          <a:p>
            <a:r>
              <a:rPr lang="en-US" altLang="zh-CN"/>
              <a:t>LOREM IPSUM DOLORLORE LOREM IP</a:t>
            </a:r>
            <a:endParaRPr lang="zh-CN" altLang="en-US" dirty="0"/>
          </a:p>
        </p:txBody>
      </p:sp>
      <p:sp>
        <p:nvSpPr>
          <p:cNvPr id="22" name="文本框 21"/>
          <p:cNvSpPr txBox="1"/>
          <p:nvPr>
            <p:custDataLst>
              <p:tags r:id="rId9"/>
            </p:custDataLst>
          </p:nvPr>
        </p:nvSpPr>
        <p:spPr>
          <a:xfrm>
            <a:off x="1654934" y="2723262"/>
            <a:ext cx="4095849" cy="399358"/>
          </a:xfrm>
          <a:prstGeom prst="rect">
            <a:avLst/>
          </a:prstGeom>
          <a:noFill/>
        </p:spPr>
        <p:txBody>
          <a:bodyPr wrap="square" rtlCol="0">
            <a:normAutofit/>
          </a:bodyPr>
          <a:lstStyle/>
          <a:p>
            <a:r>
              <a:rPr lang="zh-CN" altLang="en-US" sz="2000" dirty="0">
                <a:solidFill>
                  <a:srgbClr val="207CBC"/>
                </a:solidFill>
                <a:latin typeface="Arial" panose="020B0604020202020204" pitchFamily="34" charset="0"/>
                <a:ea typeface="黑体" panose="02010609060101010101" charset="-122"/>
                <a:cs typeface="+mn-ea"/>
              </a:rPr>
              <a:t>LOREM</a:t>
            </a:r>
          </a:p>
        </p:txBody>
      </p:sp>
      <p:sp>
        <p:nvSpPr>
          <p:cNvPr id="23" name="文本框 22"/>
          <p:cNvSpPr txBox="1"/>
          <p:nvPr>
            <p:custDataLst>
              <p:tags r:id="rId10"/>
            </p:custDataLst>
          </p:nvPr>
        </p:nvSpPr>
        <p:spPr>
          <a:xfrm>
            <a:off x="1676841" y="4230006"/>
            <a:ext cx="4077507" cy="399358"/>
          </a:xfrm>
          <a:prstGeom prst="rect">
            <a:avLst/>
          </a:prstGeom>
          <a:noFill/>
        </p:spPr>
        <p:txBody>
          <a:bodyPr wrap="square" rtlCol="0">
            <a:normAutofit/>
          </a:bodyPr>
          <a:lstStyle/>
          <a:p>
            <a:r>
              <a:rPr lang="en-US" altLang="zh-CN"/>
              <a:t>LOREM IPSUM DOLORLORE LOREM IP</a:t>
            </a:r>
            <a:endParaRPr lang="zh-CN" altLang="en-US" dirty="0"/>
          </a:p>
        </p:txBody>
      </p:sp>
      <p:sp>
        <p:nvSpPr>
          <p:cNvPr id="24" name="文本框 23"/>
          <p:cNvSpPr txBox="1"/>
          <p:nvPr>
            <p:custDataLst>
              <p:tags r:id="rId11"/>
            </p:custDataLst>
          </p:nvPr>
        </p:nvSpPr>
        <p:spPr>
          <a:xfrm>
            <a:off x="1676841" y="3848428"/>
            <a:ext cx="4073941" cy="399358"/>
          </a:xfrm>
          <a:prstGeom prst="rect">
            <a:avLst/>
          </a:prstGeom>
          <a:noFill/>
        </p:spPr>
        <p:txBody>
          <a:bodyPr wrap="square" rtlCol="0">
            <a:normAutofit/>
          </a:bodyPr>
          <a:lstStyle/>
          <a:p>
            <a:r>
              <a:rPr lang="en-US" altLang="zh-CN" sz="2000">
                <a:solidFill>
                  <a:srgbClr val="C83225"/>
                </a:solidFill>
                <a:latin typeface="Arial" panose="020B0604020202020204" pitchFamily="34" charset="0"/>
                <a:ea typeface="黑体" panose="02010609060101010101" charset="-122"/>
                <a:cs typeface="+mn-ea"/>
              </a:rPr>
              <a:t>LOREM</a:t>
            </a:r>
            <a:endParaRPr lang="zh-CN" altLang="en-US" sz="2000" dirty="0">
              <a:solidFill>
                <a:srgbClr val="C83225"/>
              </a:solidFill>
              <a:latin typeface="Arial" panose="020B0604020202020204" pitchFamily="34" charset="0"/>
              <a:ea typeface="黑体" panose="02010609060101010101" charset="-122"/>
              <a:cs typeface="+mn-ea"/>
            </a:endParaRPr>
          </a:p>
        </p:txBody>
      </p:sp>
      <p:sp>
        <p:nvSpPr>
          <p:cNvPr id="26" name="文本框 25"/>
          <p:cNvSpPr txBox="1"/>
          <p:nvPr>
            <p:custDataLst>
              <p:tags r:id="rId12"/>
            </p:custDataLst>
          </p:nvPr>
        </p:nvSpPr>
        <p:spPr>
          <a:xfrm>
            <a:off x="1676734" y="4921182"/>
            <a:ext cx="4074047" cy="399358"/>
          </a:xfrm>
          <a:prstGeom prst="rect">
            <a:avLst/>
          </a:prstGeom>
          <a:noFill/>
        </p:spPr>
        <p:txBody>
          <a:bodyPr wrap="square" rtlCol="0">
            <a:normAutofit/>
          </a:bodyPr>
          <a:lstStyle/>
          <a:p>
            <a:r>
              <a:rPr lang="en-US" altLang="zh-CN" sz="2000">
                <a:solidFill>
                  <a:srgbClr val="0EA490"/>
                </a:solidFill>
                <a:latin typeface="Arial" panose="020B0604020202020204" pitchFamily="34" charset="0"/>
                <a:ea typeface="黑体" panose="02010609060101010101" charset="-122"/>
                <a:cs typeface="+mn-ea"/>
              </a:rPr>
              <a:t>LOREM</a:t>
            </a:r>
            <a:endParaRPr lang="zh-CN" altLang="en-US" sz="2000" dirty="0">
              <a:solidFill>
                <a:srgbClr val="0EA490"/>
              </a:solidFill>
              <a:latin typeface="Arial" panose="020B0604020202020204" pitchFamily="34" charset="0"/>
              <a:ea typeface="黑体" panose="02010609060101010101" charset="-122"/>
              <a:cs typeface="+mn-ea"/>
            </a:endParaRPr>
          </a:p>
        </p:txBody>
      </p:sp>
      <p:sp>
        <p:nvSpPr>
          <p:cNvPr id="30" name="文本框 29"/>
          <p:cNvSpPr txBox="1"/>
          <p:nvPr>
            <p:custDataLst>
              <p:tags r:id="rId13"/>
            </p:custDataLst>
          </p:nvPr>
        </p:nvSpPr>
        <p:spPr>
          <a:xfrm>
            <a:off x="1676841" y="5262694"/>
            <a:ext cx="4077507" cy="399358"/>
          </a:xfrm>
          <a:prstGeom prst="rect">
            <a:avLst/>
          </a:prstGeom>
          <a:noFill/>
        </p:spPr>
        <p:txBody>
          <a:bodyPr wrap="square" rtlCol="0">
            <a:normAutofit/>
          </a:bodyPr>
          <a:lstStyle/>
          <a:p>
            <a:r>
              <a:rPr lang="zh-CN" altLang="en-US" dirty="0"/>
              <a:t>LOREM IPSUM DOLORLORE LOREM 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0000"/>
          </a:blip>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556895" y="1515110"/>
            <a:ext cx="3916045" cy="584775"/>
          </a:xfrm>
          <a:prstGeom prst="rect">
            <a:avLst/>
          </a:prstGeom>
          <a:noFill/>
        </p:spPr>
        <p:txBody>
          <a:bodyPr wrap="square" rtlCol="0">
            <a:spAutoFit/>
          </a:bodyPr>
          <a:lstStyle/>
          <a:p>
            <a:pPr algn="dist"/>
            <a:r>
              <a:rPr lang="zh-CN" altLang="en-US" sz="3200" b="1" kern="2000" spc="300" dirty="0">
                <a:uFillTx/>
                <a:latin typeface="方正姚体" panose="02010601030101010101" pitchFamily="2" charset="-122"/>
                <a:ea typeface="方正姚体" panose="02010601030101010101" pitchFamily="2" charset="-122"/>
                <a:sym typeface="+mn-ea"/>
              </a:rPr>
              <a:t>Add a title here</a:t>
            </a:r>
          </a:p>
        </p:txBody>
      </p:sp>
      <p:sp>
        <p:nvSpPr>
          <p:cNvPr id="18" name="文本框 17"/>
          <p:cNvSpPr txBox="1"/>
          <p:nvPr/>
        </p:nvSpPr>
        <p:spPr>
          <a:xfrm>
            <a:off x="556895" y="2327275"/>
            <a:ext cx="4392930" cy="400110"/>
          </a:xfrm>
          <a:prstGeom prst="rect">
            <a:avLst/>
          </a:prstGeom>
          <a:noFill/>
        </p:spPr>
        <p:txBody>
          <a:bodyPr wrap="square" rtlCol="0">
            <a:spAutoFit/>
          </a:bodyPr>
          <a:lstStyle/>
          <a:p>
            <a:r>
              <a:rPr lang="zh-CN" altLang="en-US" sz="2000" dirty="0"/>
              <a:t>Here to add what what you want a title</a:t>
            </a:r>
          </a:p>
        </p:txBody>
      </p:sp>
      <p:cxnSp>
        <p:nvCxnSpPr>
          <p:cNvPr id="19" name="直接连接符 18"/>
          <p:cNvCxnSpPr/>
          <p:nvPr/>
        </p:nvCxnSpPr>
        <p:spPr>
          <a:xfrm>
            <a:off x="647065" y="2191385"/>
            <a:ext cx="4104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040073" y="1136038"/>
            <a:ext cx="5341289" cy="4845312"/>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360000" rtlCol="0" anchor="ctr"/>
          <a:lstStyle/>
          <a:p>
            <a:pPr indent="457200" algn="ctr">
              <a:lnSpc>
                <a:spcPct val="200000"/>
              </a:lnSpc>
            </a:pPr>
            <a:r>
              <a:rPr lang="zh-CN" altLang="en-US" dirty="0">
                <a:solidFill>
                  <a:schemeClr val="tx1"/>
                </a:solidFill>
                <a:latin typeface="微软雅黑 Light" panose="020B0502040204020203" pitchFamily="34" charset="-122"/>
                <a:ea typeface="微软雅黑 Light" panose="020B0502040204020203" pitchFamily="34" charset="-122"/>
                <a:sym typeface="+mn-ea"/>
              </a:rPr>
              <a:t>Click here to edit what you want, and we recommend that you use Microsoft's black font when presenting, and all the graphic lines of this template and their corresponding footage can be freely edited, changed, and replaced.</a:t>
            </a:r>
            <a:r>
              <a:rPr lang="en-US" altLang="zh-CN" dirty="0">
                <a:solidFill>
                  <a:schemeClr val="tx1"/>
                </a:solidFill>
                <a:latin typeface="微软雅黑 Light" panose="020B0502040204020203" pitchFamily="34" charset="-122"/>
                <a:ea typeface="微软雅黑 Light" panose="020B0502040204020203" pitchFamily="34" charset="-122"/>
                <a:sym typeface="+mn-ea"/>
              </a:rPr>
              <a:t> Freeppt7.com</a:t>
            </a:r>
            <a:r>
              <a:rPr lang="zh-CN" altLang="en-US" dirty="0">
                <a:solidFill>
                  <a:schemeClr val="tx1"/>
                </a:solidFill>
                <a:latin typeface="微软雅黑 Light" panose="020B0502040204020203" pitchFamily="34" charset="-122"/>
                <a:ea typeface="微软雅黑 Light" panose="020B0502040204020203" pitchFamily="34" charset="-122"/>
                <a:sym typeface="+mn-ea"/>
              </a:rPr>
              <a:t>Presentation, give you the best show.</a:t>
            </a:r>
          </a:p>
          <a:p>
            <a:pPr algn="ctr"/>
            <a:endParaRPr lang="zh-CN" altLang="en-US" dirty="0"/>
          </a:p>
        </p:txBody>
      </p:sp>
      <p:graphicFrame>
        <p:nvGraphicFramePr>
          <p:cNvPr id="3" name="图示 2"/>
          <p:cNvGraphicFramePr/>
          <p:nvPr/>
        </p:nvGraphicFramePr>
        <p:xfrm>
          <a:off x="452582" y="3408218"/>
          <a:ext cx="4967316" cy="2573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椭圆 7"/>
          <p:cNvSpPr/>
          <p:nvPr/>
        </p:nvSpPr>
        <p:spPr>
          <a:xfrm>
            <a:off x="11477063" y="5163329"/>
            <a:ext cx="177375" cy="177546"/>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椭圆 8"/>
          <p:cNvSpPr/>
          <p:nvPr/>
        </p:nvSpPr>
        <p:spPr>
          <a:xfrm>
            <a:off x="10408648" y="5374583"/>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椭圆 9"/>
          <p:cNvSpPr/>
          <p:nvPr/>
        </p:nvSpPr>
        <p:spPr>
          <a:xfrm>
            <a:off x="9503558" y="5285810"/>
            <a:ext cx="177375" cy="177546"/>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椭圆 10"/>
          <p:cNvSpPr/>
          <p:nvPr/>
        </p:nvSpPr>
        <p:spPr>
          <a:xfrm>
            <a:off x="7533129" y="5795375"/>
            <a:ext cx="177375" cy="17754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椭圆 11"/>
          <p:cNvSpPr/>
          <p:nvPr/>
        </p:nvSpPr>
        <p:spPr>
          <a:xfrm>
            <a:off x="8078948" y="5479876"/>
            <a:ext cx="177375" cy="17754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椭圆 12"/>
          <p:cNvSpPr/>
          <p:nvPr/>
        </p:nvSpPr>
        <p:spPr>
          <a:xfrm>
            <a:off x="5189341" y="5501625"/>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椭圆 13"/>
          <p:cNvSpPr/>
          <p:nvPr/>
        </p:nvSpPr>
        <p:spPr>
          <a:xfrm>
            <a:off x="9136109" y="5679171"/>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椭圆 14"/>
          <p:cNvSpPr/>
          <p:nvPr/>
        </p:nvSpPr>
        <p:spPr>
          <a:xfrm>
            <a:off x="6095736" y="5340875"/>
            <a:ext cx="442823" cy="44283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cxnSp>
        <p:nvCxnSpPr>
          <p:cNvPr id="3" name="直接连接符 2"/>
          <p:cNvCxnSpPr/>
          <p:nvPr/>
        </p:nvCxnSpPr>
        <p:spPr>
          <a:xfrm>
            <a:off x="7735570" y="2440940"/>
            <a:ext cx="0" cy="2520019"/>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910830" y="2912745"/>
            <a:ext cx="3960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648325" y="2726690"/>
            <a:ext cx="1901190" cy="1861185"/>
          </a:xfrm>
          <a:prstGeom prst="rect">
            <a:avLst/>
          </a:prstGeom>
          <a:noFill/>
        </p:spPr>
        <p:txBody>
          <a:bodyPr wrap="square" rtlCol="0">
            <a:spAutoFit/>
          </a:bodyPr>
          <a:lstStyle/>
          <a:p>
            <a:pPr algn="ctr"/>
            <a:r>
              <a:rPr lang="en-US" altLang="zh-CN" sz="11500">
                <a:latin typeface="字体管家萌兔奔月" panose="00020600040101010101" charset="-122"/>
                <a:ea typeface="字体管家萌兔奔月" panose="00020600040101010101" charset="-122"/>
              </a:rPr>
              <a:t>02</a:t>
            </a:r>
          </a:p>
        </p:txBody>
      </p:sp>
      <p:sp>
        <p:nvSpPr>
          <p:cNvPr id="6" name="文本框 5"/>
          <p:cNvSpPr txBox="1"/>
          <p:nvPr/>
        </p:nvSpPr>
        <p:spPr>
          <a:xfrm>
            <a:off x="7907655" y="2389505"/>
            <a:ext cx="3600450" cy="400110"/>
          </a:xfrm>
          <a:prstGeom prst="rect">
            <a:avLst/>
          </a:prstGeom>
          <a:noFill/>
        </p:spPr>
        <p:txBody>
          <a:bodyPr wrap="square" rtlCol="0">
            <a:spAutoFit/>
          </a:bodyPr>
          <a:lstStyle/>
          <a:p>
            <a:pPr algn="dist"/>
            <a:r>
              <a:rPr lang="zh-CN" altLang="en-US" sz="2000" dirty="0"/>
              <a:t>Click here to add a subheading</a:t>
            </a:r>
          </a:p>
        </p:txBody>
      </p:sp>
      <p:sp>
        <p:nvSpPr>
          <p:cNvPr id="8" name="文本框 7"/>
          <p:cNvSpPr txBox="1"/>
          <p:nvPr/>
        </p:nvSpPr>
        <p:spPr>
          <a:xfrm>
            <a:off x="8072755" y="3135630"/>
            <a:ext cx="4119245" cy="1768176"/>
          </a:xfrm>
          <a:prstGeom prst="rect">
            <a:avLst/>
          </a:prstGeom>
          <a:noFill/>
        </p:spPr>
        <p:txBody>
          <a:bodyPr wrap="square" rtlCol="0">
            <a:spAutoFit/>
          </a:bodyPr>
          <a:lstStyle/>
          <a:p>
            <a:pPr marL="457200" indent="-457200">
              <a:lnSpc>
                <a:spcPct val="190000"/>
              </a:lnSpc>
              <a:buAutoNum type="arabicPeriod"/>
            </a:pPr>
            <a:r>
              <a:rPr lang="zh-CN" altLang="en-US" sz="2000" dirty="0">
                <a:sym typeface="+mn-ea"/>
              </a:rPr>
              <a:t>Click here to add a subheading</a:t>
            </a:r>
          </a:p>
          <a:p>
            <a:pPr marL="457200" indent="-457200">
              <a:lnSpc>
                <a:spcPct val="190000"/>
              </a:lnSpc>
              <a:buAutoNum type="arabicPeriod"/>
            </a:pPr>
            <a:r>
              <a:rPr lang="zh-CN" altLang="en-US" sz="2000" dirty="0">
                <a:sym typeface="+mn-ea"/>
              </a:rPr>
              <a:t>Click here to add a subheading</a:t>
            </a:r>
          </a:p>
          <a:p>
            <a:pPr marL="457200" indent="-457200">
              <a:lnSpc>
                <a:spcPct val="190000"/>
              </a:lnSpc>
              <a:buAutoNum type="arabicPeriod"/>
            </a:pPr>
            <a:r>
              <a:rPr lang="zh-CN" altLang="en-US" sz="2000" dirty="0">
                <a:sym typeface="+mn-ea"/>
              </a:rPr>
              <a:t>Click here to add a subheading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92">
            <a:alphaModFix amt="40000"/>
          </a:blip>
          <a:stretch>
            <a:fillRect/>
          </a:stretch>
        </a:blipFill>
        <a:effectLst/>
      </p:bgPr>
    </p:bg>
    <p:spTree>
      <p:nvGrpSpPr>
        <p:cNvPr id="1" name=""/>
        <p:cNvGrpSpPr/>
        <p:nvPr/>
      </p:nvGrpSpPr>
      <p:grpSpPr>
        <a:xfrm>
          <a:off x="0" y="0"/>
          <a:ext cx="0" cy="0"/>
          <a:chOff x="0" y="0"/>
          <a:chExt cx="0" cy="0"/>
        </a:xfrm>
      </p:grpSpPr>
      <p:sp>
        <p:nvSpPr>
          <p:cNvPr id="135" name="矩形 134"/>
          <p:cNvSpPr/>
          <p:nvPr/>
        </p:nvSpPr>
        <p:spPr>
          <a:xfrm>
            <a:off x="647700" y="2141855"/>
            <a:ext cx="10897870" cy="3977005"/>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custDataLst>
              <p:tags r:id="rId1"/>
            </p:custDataLst>
          </p:nvPr>
        </p:nvSpPr>
        <p:spPr>
          <a:xfrm>
            <a:off x="4431295" y="2742399"/>
            <a:ext cx="783161" cy="782041"/>
          </a:xfrm>
          <a:prstGeom prst="ellipse">
            <a:avLst/>
          </a:prstGeom>
          <a:solidFill>
            <a:srgbClr val="F3D163"/>
          </a:solidFill>
          <a:ln>
            <a:noFill/>
          </a:ln>
          <a:effectLst>
            <a:outerShdw blurRad="50800" dist="38100" dir="2700000" algn="tl" rotWithShape="0">
              <a:prstClr val="black">
                <a:alpha val="40000"/>
              </a:prstClr>
            </a:outerShdw>
          </a:effectLst>
        </p:spPr>
        <p:style>
          <a:lnRef idx="2">
            <a:srgbClr val="F3D163">
              <a:shade val="50000"/>
            </a:srgbClr>
          </a:lnRef>
          <a:fillRef idx="1">
            <a:srgbClr val="F3D163"/>
          </a:fillRef>
          <a:effectRef idx="0">
            <a:srgbClr val="F3D163"/>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5" name="椭圆 44"/>
          <p:cNvSpPr/>
          <p:nvPr>
            <p:custDataLst>
              <p:tags r:id="rId2"/>
            </p:custDataLst>
          </p:nvPr>
        </p:nvSpPr>
        <p:spPr>
          <a:xfrm>
            <a:off x="5214455" y="3407916"/>
            <a:ext cx="782041" cy="783161"/>
          </a:xfrm>
          <a:prstGeom prst="ellipse">
            <a:avLst/>
          </a:prstGeom>
          <a:solidFill>
            <a:srgbClr val="F1978B"/>
          </a:solidFill>
          <a:ln>
            <a:noFill/>
          </a:ln>
          <a:effectLst>
            <a:outerShdw blurRad="50800" dist="38100" dir="2700000" algn="tl" rotWithShape="0">
              <a:prstClr val="black">
                <a:alpha val="40000"/>
              </a:prstClr>
            </a:outerShdw>
          </a:effectLst>
        </p:spPr>
        <p:style>
          <a:lnRef idx="2">
            <a:srgbClr val="F3D163">
              <a:shade val="50000"/>
            </a:srgbClr>
          </a:lnRef>
          <a:fillRef idx="1">
            <a:srgbClr val="F3D163"/>
          </a:fillRef>
          <a:effectRef idx="0">
            <a:srgbClr val="F3D163"/>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6" name="椭圆 45"/>
          <p:cNvSpPr/>
          <p:nvPr>
            <p:custDataLst>
              <p:tags r:id="rId3"/>
            </p:custDataLst>
          </p:nvPr>
        </p:nvSpPr>
        <p:spPr>
          <a:xfrm>
            <a:off x="6086128" y="4053269"/>
            <a:ext cx="783161" cy="783161"/>
          </a:xfrm>
          <a:prstGeom prst="ellipse">
            <a:avLst/>
          </a:prstGeom>
          <a:solidFill>
            <a:srgbClr val="A0C8A3"/>
          </a:solidFill>
          <a:ln>
            <a:noFill/>
          </a:ln>
          <a:effectLst>
            <a:outerShdw blurRad="50800" dist="38100" dir="2700000" algn="tl" rotWithShape="0">
              <a:prstClr val="black">
                <a:alpha val="40000"/>
              </a:prstClr>
            </a:outerShdw>
          </a:effectLst>
        </p:spPr>
        <p:style>
          <a:lnRef idx="2">
            <a:srgbClr val="F3D163">
              <a:shade val="50000"/>
            </a:srgbClr>
          </a:lnRef>
          <a:fillRef idx="1">
            <a:srgbClr val="F3D163"/>
          </a:fillRef>
          <a:effectRef idx="0">
            <a:srgbClr val="F3D163"/>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7" name="椭圆 46"/>
          <p:cNvSpPr/>
          <p:nvPr>
            <p:custDataLst>
              <p:tags r:id="rId4"/>
            </p:custDataLst>
          </p:nvPr>
        </p:nvSpPr>
        <p:spPr>
          <a:xfrm>
            <a:off x="6958922" y="4669489"/>
            <a:ext cx="783161" cy="782041"/>
          </a:xfrm>
          <a:prstGeom prst="ellipse">
            <a:avLst/>
          </a:prstGeom>
          <a:solidFill>
            <a:srgbClr val="76A2EA"/>
          </a:solidFill>
          <a:ln>
            <a:noFill/>
          </a:ln>
          <a:effectLst>
            <a:outerShdw blurRad="50800" dist="38100" dir="2700000" algn="tl" rotWithShape="0">
              <a:prstClr val="black">
                <a:alpha val="40000"/>
              </a:prstClr>
            </a:outerShdw>
          </a:effectLst>
        </p:spPr>
        <p:style>
          <a:lnRef idx="2">
            <a:srgbClr val="F3D163">
              <a:shade val="50000"/>
            </a:srgbClr>
          </a:lnRef>
          <a:fillRef idx="1">
            <a:srgbClr val="F3D163"/>
          </a:fillRef>
          <a:effectRef idx="0">
            <a:srgbClr val="F3D163"/>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8" name="椭圆 47"/>
          <p:cNvSpPr/>
          <p:nvPr>
            <p:custDataLst>
              <p:tags r:id="rId5"/>
            </p:custDataLst>
          </p:nvPr>
        </p:nvSpPr>
        <p:spPr>
          <a:xfrm>
            <a:off x="6135426" y="2728954"/>
            <a:ext cx="213996" cy="215117"/>
          </a:xfrm>
          <a:prstGeom prst="ellipse">
            <a:avLst/>
          </a:prstGeom>
          <a:solidFill>
            <a:srgbClr val="F3D163"/>
          </a:solidFill>
          <a:ln>
            <a:noFill/>
          </a:ln>
          <a:effectLst>
            <a:outerShdw blurRad="50800" dist="38100" dir="2700000" algn="tl" rotWithShape="0">
              <a:prstClr val="black">
                <a:alpha val="40000"/>
              </a:prstClr>
            </a:outerShdw>
          </a:effectLst>
        </p:spPr>
        <p:style>
          <a:lnRef idx="2">
            <a:srgbClr val="F3D163">
              <a:shade val="50000"/>
            </a:srgbClr>
          </a:lnRef>
          <a:fillRef idx="1">
            <a:srgbClr val="F3D163"/>
          </a:fillRef>
          <a:effectRef idx="0">
            <a:srgbClr val="F3D163"/>
          </a:effectRef>
          <a:fontRef idx="minor">
            <a:sysClr val="window" lastClr="FFFFFF"/>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49" name="椭圆 48"/>
          <p:cNvSpPr/>
          <p:nvPr>
            <p:custDataLst>
              <p:tags r:id="rId6"/>
            </p:custDataLst>
          </p:nvPr>
        </p:nvSpPr>
        <p:spPr>
          <a:xfrm>
            <a:off x="7804825" y="4063352"/>
            <a:ext cx="213996" cy="215117"/>
          </a:xfrm>
          <a:prstGeom prst="ellipse">
            <a:avLst/>
          </a:prstGeom>
          <a:solidFill>
            <a:srgbClr val="A0C8A3"/>
          </a:solidFill>
          <a:ln>
            <a:noFill/>
          </a:ln>
          <a:effectLst>
            <a:outerShdw blurRad="50800" dist="38100" dir="2700000" algn="tl" rotWithShape="0">
              <a:prstClr val="black">
                <a:alpha val="40000"/>
              </a:prstClr>
            </a:outerShdw>
          </a:effectLst>
        </p:spPr>
        <p:style>
          <a:lnRef idx="2">
            <a:srgbClr val="F3D163">
              <a:shade val="50000"/>
            </a:srgbClr>
          </a:lnRef>
          <a:fillRef idx="1">
            <a:srgbClr val="F3D163"/>
          </a:fillRef>
          <a:effectRef idx="0">
            <a:srgbClr val="F3D163"/>
          </a:effectRef>
          <a:fontRef idx="minor">
            <a:sysClr val="window" lastClr="FFFFFF"/>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50" name="椭圆 49"/>
          <p:cNvSpPr/>
          <p:nvPr>
            <p:custDataLst>
              <p:tags r:id="rId7"/>
            </p:custDataLst>
          </p:nvPr>
        </p:nvSpPr>
        <p:spPr>
          <a:xfrm>
            <a:off x="5775778" y="5245377"/>
            <a:ext cx="215117" cy="213996"/>
          </a:xfrm>
          <a:prstGeom prst="ellipse">
            <a:avLst/>
          </a:prstGeom>
          <a:solidFill>
            <a:srgbClr val="76A2EA"/>
          </a:solidFill>
          <a:ln>
            <a:noFill/>
          </a:ln>
          <a:effectLst>
            <a:outerShdw blurRad="50800" dist="38100" dir="2700000" algn="tl" rotWithShape="0">
              <a:prstClr val="black">
                <a:alpha val="40000"/>
              </a:prstClr>
            </a:outerShdw>
          </a:effectLst>
        </p:spPr>
        <p:style>
          <a:lnRef idx="2">
            <a:srgbClr val="F3D163">
              <a:shade val="50000"/>
            </a:srgbClr>
          </a:lnRef>
          <a:fillRef idx="1">
            <a:srgbClr val="F3D163"/>
          </a:fillRef>
          <a:effectRef idx="0">
            <a:srgbClr val="F3D163"/>
          </a:effectRef>
          <a:fontRef idx="minor">
            <a:sysClr val="window" lastClr="FFFFFF"/>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51" name="椭圆 50"/>
          <p:cNvSpPr/>
          <p:nvPr>
            <p:custDataLst>
              <p:tags r:id="rId8"/>
            </p:custDataLst>
          </p:nvPr>
        </p:nvSpPr>
        <p:spPr>
          <a:xfrm>
            <a:off x="4057081" y="3966997"/>
            <a:ext cx="215117" cy="215117"/>
          </a:xfrm>
          <a:prstGeom prst="ellipse">
            <a:avLst/>
          </a:prstGeom>
          <a:solidFill>
            <a:srgbClr val="F1978B"/>
          </a:solidFill>
          <a:ln>
            <a:noFill/>
          </a:ln>
          <a:effectLst>
            <a:outerShdw blurRad="50800" dist="38100" dir="2700000" algn="tl" rotWithShape="0">
              <a:prstClr val="black">
                <a:alpha val="40000"/>
              </a:prstClr>
            </a:outerShdw>
          </a:effectLst>
        </p:spPr>
        <p:style>
          <a:lnRef idx="2">
            <a:srgbClr val="F3D163">
              <a:shade val="50000"/>
            </a:srgbClr>
          </a:lnRef>
          <a:fillRef idx="1">
            <a:srgbClr val="F3D163"/>
          </a:fillRef>
          <a:effectRef idx="0">
            <a:srgbClr val="F3D163"/>
          </a:effectRef>
          <a:fontRef idx="minor">
            <a:sysClr val="window" lastClr="FFFFFF"/>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52" name="文本框 10"/>
          <p:cNvSpPr txBox="1">
            <a:spLocks noChangeArrowheads="1"/>
          </p:cNvSpPr>
          <p:nvPr>
            <p:custDataLst>
              <p:tags r:id="rId9"/>
            </p:custDataLst>
          </p:nvPr>
        </p:nvSpPr>
        <p:spPr bwMode="auto">
          <a:xfrm>
            <a:off x="3637998" y="5019410"/>
            <a:ext cx="2127291" cy="72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nSpc>
                <a:spcPct val="90000"/>
              </a:lnSpc>
              <a:spcBef>
                <a:spcPts val="1000"/>
              </a:spcBef>
              <a:buFont typeface="Arial" panose="020B0604020202020204" pitchFamily="34" charset="0"/>
              <a:buChar char="•"/>
              <a:defRPr sz="2400">
                <a:solidFill>
                  <a:srgbClr val="7F7F7F"/>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rgbClr val="7F7F7F"/>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9pPr>
          </a:lstStyle>
          <a:p>
            <a:pPr algn="r">
              <a:lnSpc>
                <a:spcPct val="100000"/>
              </a:lnSpc>
              <a:spcBef>
                <a:spcPct val="0"/>
              </a:spcBef>
              <a:buNone/>
              <a:defRPr/>
            </a:pPr>
            <a:r>
              <a:rPr lang="zh-CN" altLang="en-US" sz="1800">
                <a:solidFill>
                  <a:schemeClr val="tx1"/>
                </a:solidFill>
                <a:latin typeface="Calibri" panose="020F0502020204030204" charset="0"/>
                <a:ea typeface="等线" panose="02010600030101010101" charset="0"/>
              </a:rPr>
              <a:t>Enter the body</a:t>
            </a:r>
          </a:p>
          <a:p>
            <a:pPr algn="r">
              <a:lnSpc>
                <a:spcPct val="100000"/>
              </a:lnSpc>
              <a:spcBef>
                <a:spcPct val="0"/>
              </a:spcBef>
              <a:buNone/>
              <a:defRPr/>
            </a:pPr>
            <a:r>
              <a:rPr lang="zh-CN" altLang="en-US" sz="1800">
                <a:solidFill>
                  <a:schemeClr val="tx1"/>
                </a:solidFill>
                <a:latin typeface="Calibri" panose="020F0502020204030204" charset="0"/>
                <a:ea typeface="等线" panose="02010600030101010101" charset="0"/>
              </a:rPr>
              <a:t>Enter the body content</a:t>
            </a:r>
          </a:p>
        </p:txBody>
      </p:sp>
      <p:sp>
        <p:nvSpPr>
          <p:cNvPr id="53" name="文本框 16"/>
          <p:cNvSpPr txBox="1">
            <a:spLocks noChangeArrowheads="1"/>
          </p:cNvSpPr>
          <p:nvPr>
            <p:custDataLst>
              <p:tags r:id="rId10"/>
            </p:custDataLst>
          </p:nvPr>
        </p:nvSpPr>
        <p:spPr bwMode="auto">
          <a:xfrm>
            <a:off x="1934669" y="3617895"/>
            <a:ext cx="2127291" cy="7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nSpc>
                <a:spcPct val="90000"/>
              </a:lnSpc>
              <a:spcBef>
                <a:spcPts val="1000"/>
              </a:spcBef>
              <a:buFont typeface="Arial" panose="020B0604020202020204" pitchFamily="34" charset="0"/>
              <a:buChar char="•"/>
              <a:defRPr sz="2400">
                <a:solidFill>
                  <a:srgbClr val="7F7F7F"/>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rgbClr val="7F7F7F"/>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9pPr>
          </a:lstStyle>
          <a:p>
            <a:pPr algn="r">
              <a:lnSpc>
                <a:spcPct val="100000"/>
              </a:lnSpc>
              <a:spcBef>
                <a:spcPct val="0"/>
              </a:spcBef>
              <a:buNone/>
              <a:defRPr/>
            </a:pPr>
            <a:r>
              <a:rPr lang="zh-CN" altLang="en-US" sz="1800">
                <a:solidFill>
                  <a:schemeClr val="tx1"/>
                </a:solidFill>
                <a:latin typeface="Calibri" panose="020F0502020204030204" charset="0"/>
                <a:ea typeface="等线" panose="02010600030101010101" charset="0"/>
              </a:rPr>
              <a:t>Enter the body</a:t>
            </a:r>
          </a:p>
          <a:p>
            <a:pPr algn="r">
              <a:lnSpc>
                <a:spcPct val="100000"/>
              </a:lnSpc>
              <a:spcBef>
                <a:spcPct val="0"/>
              </a:spcBef>
              <a:buNone/>
              <a:defRPr/>
            </a:pPr>
            <a:r>
              <a:rPr lang="zh-CN" altLang="en-US" sz="1800">
                <a:solidFill>
                  <a:schemeClr val="tx1"/>
                </a:solidFill>
                <a:latin typeface="Calibri" panose="020F0502020204030204" charset="0"/>
                <a:ea typeface="等线" panose="02010600030101010101" charset="0"/>
              </a:rPr>
              <a:t>Enter the body content</a:t>
            </a:r>
          </a:p>
        </p:txBody>
      </p:sp>
      <p:sp>
        <p:nvSpPr>
          <p:cNvPr id="54" name="文本框 20"/>
          <p:cNvSpPr txBox="1">
            <a:spLocks noChangeArrowheads="1"/>
          </p:cNvSpPr>
          <p:nvPr>
            <p:custDataLst>
              <p:tags r:id="rId11"/>
            </p:custDataLst>
          </p:nvPr>
        </p:nvSpPr>
        <p:spPr bwMode="auto">
          <a:xfrm>
            <a:off x="8071152" y="3823678"/>
            <a:ext cx="1986259" cy="71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nSpc>
                <a:spcPct val="90000"/>
              </a:lnSpc>
              <a:spcBef>
                <a:spcPts val="1000"/>
              </a:spcBef>
              <a:buFont typeface="Arial" panose="020B0604020202020204" pitchFamily="34" charset="0"/>
              <a:buChar char="•"/>
              <a:defRPr sz="2400">
                <a:solidFill>
                  <a:srgbClr val="7F7F7F"/>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rgbClr val="7F7F7F"/>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9pPr>
          </a:lstStyle>
          <a:p>
            <a:pPr>
              <a:lnSpc>
                <a:spcPct val="100000"/>
              </a:lnSpc>
              <a:spcBef>
                <a:spcPct val="0"/>
              </a:spcBef>
              <a:buNone/>
              <a:defRPr/>
            </a:pPr>
            <a:r>
              <a:rPr lang="zh-CN" altLang="en-US" sz="1800">
                <a:solidFill>
                  <a:schemeClr val="tx1"/>
                </a:solidFill>
                <a:latin typeface="Calibri" panose="020F0502020204030204" charset="0"/>
                <a:ea typeface="等线" panose="02010600030101010101" charset="0"/>
              </a:rPr>
              <a:t>Enter the body</a:t>
            </a:r>
          </a:p>
          <a:p>
            <a:pPr>
              <a:lnSpc>
                <a:spcPct val="100000"/>
              </a:lnSpc>
              <a:spcBef>
                <a:spcPct val="0"/>
              </a:spcBef>
              <a:buNone/>
              <a:defRPr/>
            </a:pPr>
            <a:r>
              <a:rPr lang="zh-CN" altLang="en-US" sz="1800">
                <a:solidFill>
                  <a:schemeClr val="tx1"/>
                </a:solidFill>
                <a:latin typeface="Calibri" panose="020F0502020204030204" charset="0"/>
                <a:ea typeface="等线" panose="02010600030101010101" charset="0"/>
              </a:rPr>
              <a:t>Enter the body content</a:t>
            </a:r>
          </a:p>
        </p:txBody>
      </p:sp>
      <p:sp>
        <p:nvSpPr>
          <p:cNvPr id="55" name="文本框 23"/>
          <p:cNvSpPr txBox="1">
            <a:spLocks noChangeArrowheads="1"/>
          </p:cNvSpPr>
          <p:nvPr>
            <p:custDataLst>
              <p:tags r:id="rId12"/>
            </p:custDataLst>
          </p:nvPr>
        </p:nvSpPr>
        <p:spPr bwMode="auto">
          <a:xfrm>
            <a:off x="6343601" y="2444424"/>
            <a:ext cx="1986257" cy="71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nSpc>
                <a:spcPct val="90000"/>
              </a:lnSpc>
              <a:spcBef>
                <a:spcPts val="1000"/>
              </a:spcBef>
              <a:buFont typeface="Arial" panose="020B0604020202020204" pitchFamily="34" charset="0"/>
              <a:buChar char="•"/>
              <a:defRPr sz="2400">
                <a:solidFill>
                  <a:srgbClr val="7F7F7F"/>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rgbClr val="7F7F7F"/>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Arial" panose="020B0604020202020204" pitchFamily="34" charset="0"/>
                <a:ea typeface="黑体" panose="02010609060101010101" charset="-122"/>
              </a:defRPr>
            </a:lvl9pPr>
          </a:lstStyle>
          <a:p>
            <a:pPr>
              <a:lnSpc>
                <a:spcPct val="100000"/>
              </a:lnSpc>
              <a:spcBef>
                <a:spcPct val="0"/>
              </a:spcBef>
              <a:buNone/>
              <a:defRPr/>
            </a:pPr>
            <a:r>
              <a:rPr lang="zh-CN" altLang="en-US" sz="1800">
                <a:solidFill>
                  <a:schemeClr val="tx1"/>
                </a:solidFill>
                <a:latin typeface="Calibri" panose="020F0502020204030204" charset="0"/>
                <a:ea typeface="等线" panose="02010600030101010101" charset="0"/>
              </a:rPr>
              <a:t>Enter the body</a:t>
            </a:r>
          </a:p>
          <a:p>
            <a:pPr>
              <a:lnSpc>
                <a:spcPct val="100000"/>
              </a:lnSpc>
              <a:spcBef>
                <a:spcPct val="0"/>
              </a:spcBef>
              <a:buNone/>
              <a:defRPr/>
            </a:pPr>
            <a:r>
              <a:rPr lang="zh-CN" altLang="en-US" sz="1800">
                <a:solidFill>
                  <a:schemeClr val="tx1"/>
                </a:solidFill>
                <a:latin typeface="Calibri" panose="020F0502020204030204" charset="0"/>
                <a:ea typeface="等线" panose="02010600030101010101" charset="0"/>
              </a:rPr>
              <a:t>Enter the body content</a:t>
            </a:r>
          </a:p>
        </p:txBody>
      </p:sp>
      <p:sp>
        <p:nvSpPr>
          <p:cNvPr id="56" name="弧形 55"/>
          <p:cNvSpPr/>
          <p:nvPr>
            <p:custDataLst>
              <p:tags r:id="rId13"/>
            </p:custDataLst>
          </p:nvPr>
        </p:nvSpPr>
        <p:spPr bwMode="auto">
          <a:xfrm rot="900000">
            <a:off x="4676663" y="2690859"/>
            <a:ext cx="645351" cy="645351"/>
          </a:xfrm>
          <a:prstGeom prst="arc">
            <a:avLst/>
          </a:prstGeom>
          <a:ln w="19050">
            <a:solidFill>
              <a:srgbClr val="F3D163"/>
            </a:solidFill>
          </a:ln>
          <a:effectLst>
            <a:outerShdw blurRad="50800" dist="38100" dir="2700000" algn="tl" rotWithShape="0">
              <a:prstClr val="black">
                <a:alpha val="40000"/>
              </a:prstClr>
            </a:outerShdw>
          </a:effectLst>
        </p:spPr>
        <p:style>
          <a:lnRef idx="1">
            <a:srgbClr val="F3D163"/>
          </a:lnRef>
          <a:fillRef idx="0">
            <a:srgbClr val="F3D163"/>
          </a:fillRef>
          <a:effectRef idx="0">
            <a:srgbClr val="F3D163"/>
          </a:effectRef>
          <a:fontRef idx="minor">
            <a:srgbClr val="7F7F7F"/>
          </a:fontRef>
        </p:style>
        <p:txBody>
          <a:bodyPr anchor="ctr"/>
          <a:lstStyle/>
          <a:p>
            <a:pPr algn="ctr" eaLnBrk="1" fontAlgn="auto" hangingPunct="1">
              <a:spcBef>
                <a:spcPts val="0"/>
              </a:spcBef>
              <a:spcAft>
                <a:spcPts val="0"/>
              </a:spcAft>
              <a:defRPr/>
            </a:pPr>
            <a:endParaRPr lang="zh-CN" altLang="en-US">
              <a:solidFill>
                <a:schemeClr val="tx1"/>
              </a:solidFill>
            </a:endParaRPr>
          </a:p>
        </p:txBody>
      </p:sp>
      <p:cxnSp>
        <p:nvCxnSpPr>
          <p:cNvPr id="57" name="直接连接符 56"/>
          <p:cNvCxnSpPr/>
          <p:nvPr>
            <p:custDataLst>
              <p:tags r:id="rId14"/>
            </p:custDataLst>
          </p:nvPr>
        </p:nvCxnSpPr>
        <p:spPr bwMode="auto">
          <a:xfrm>
            <a:off x="5277198" y="2847715"/>
            <a:ext cx="808930" cy="0"/>
          </a:xfrm>
          <a:prstGeom prst="line">
            <a:avLst/>
          </a:prstGeom>
          <a:ln w="19050">
            <a:solidFill>
              <a:srgbClr val="F3D163"/>
            </a:solidFill>
          </a:ln>
          <a:effectLst>
            <a:outerShdw blurRad="50800" dist="38100" dir="2700000" algn="tl" rotWithShape="0">
              <a:prstClr val="black">
                <a:alpha val="40000"/>
              </a:prstClr>
            </a:outerShdw>
          </a:effectLst>
        </p:spPr>
        <p:style>
          <a:lnRef idx="1">
            <a:srgbClr val="F3D163"/>
          </a:lnRef>
          <a:fillRef idx="0">
            <a:srgbClr val="F3D163"/>
          </a:fillRef>
          <a:effectRef idx="0">
            <a:srgbClr val="F3D163"/>
          </a:effectRef>
          <a:fontRef idx="minor">
            <a:srgbClr val="7F7F7F"/>
          </a:fontRef>
        </p:style>
      </p:cxnSp>
      <p:sp>
        <p:nvSpPr>
          <p:cNvPr id="58" name="弧形 57"/>
          <p:cNvSpPr/>
          <p:nvPr>
            <p:custDataLst>
              <p:tags r:id="rId15"/>
            </p:custDataLst>
          </p:nvPr>
        </p:nvSpPr>
        <p:spPr bwMode="auto">
          <a:xfrm rot="900000">
            <a:off x="6331497" y="4024138"/>
            <a:ext cx="645351" cy="645351"/>
          </a:xfrm>
          <a:prstGeom prst="arc">
            <a:avLst/>
          </a:prstGeom>
          <a:ln w="19050">
            <a:solidFill>
              <a:srgbClr val="A0C8A3"/>
            </a:solidFill>
          </a:ln>
          <a:effectLst>
            <a:outerShdw blurRad="50800" dist="38100" dir="2700000" algn="tl" rotWithShape="0">
              <a:prstClr val="black">
                <a:alpha val="40000"/>
              </a:prstClr>
            </a:outerShdw>
          </a:effectLst>
        </p:spPr>
        <p:style>
          <a:lnRef idx="1">
            <a:srgbClr val="F3D163"/>
          </a:lnRef>
          <a:fillRef idx="0">
            <a:srgbClr val="F3D163"/>
          </a:fillRef>
          <a:effectRef idx="0">
            <a:srgbClr val="F3D163"/>
          </a:effectRef>
          <a:fontRef idx="minor">
            <a:srgbClr val="7F7F7F"/>
          </a:fontRef>
        </p:style>
        <p:txBody>
          <a:bodyPr anchor="ctr"/>
          <a:lstStyle/>
          <a:p>
            <a:pPr algn="ctr" eaLnBrk="1" fontAlgn="auto" hangingPunct="1">
              <a:spcBef>
                <a:spcPts val="0"/>
              </a:spcBef>
              <a:spcAft>
                <a:spcPts val="0"/>
              </a:spcAft>
              <a:defRPr/>
            </a:pPr>
            <a:endParaRPr lang="zh-CN" altLang="en-US">
              <a:solidFill>
                <a:schemeClr val="tx1"/>
              </a:solidFill>
            </a:endParaRPr>
          </a:p>
        </p:txBody>
      </p:sp>
      <p:cxnSp>
        <p:nvCxnSpPr>
          <p:cNvPr id="60" name="直接连接符 59"/>
          <p:cNvCxnSpPr/>
          <p:nvPr>
            <p:custDataLst>
              <p:tags r:id="rId16"/>
            </p:custDataLst>
          </p:nvPr>
        </p:nvCxnSpPr>
        <p:spPr bwMode="auto">
          <a:xfrm>
            <a:off x="6932032" y="4180994"/>
            <a:ext cx="810050" cy="0"/>
          </a:xfrm>
          <a:prstGeom prst="line">
            <a:avLst/>
          </a:prstGeom>
          <a:ln w="19050">
            <a:solidFill>
              <a:srgbClr val="A0C8A3"/>
            </a:solidFill>
          </a:ln>
          <a:effectLst>
            <a:outerShdw blurRad="50800" dist="38100" dir="2700000" algn="tl" rotWithShape="0">
              <a:prstClr val="black">
                <a:alpha val="40000"/>
              </a:prstClr>
            </a:outerShdw>
          </a:effectLst>
        </p:spPr>
        <p:style>
          <a:lnRef idx="1">
            <a:srgbClr val="F3D163"/>
          </a:lnRef>
          <a:fillRef idx="0">
            <a:srgbClr val="F3D163"/>
          </a:fillRef>
          <a:effectRef idx="0">
            <a:srgbClr val="F3D163"/>
          </a:effectRef>
          <a:fontRef idx="minor">
            <a:srgbClr val="7F7F7F"/>
          </a:fontRef>
        </p:style>
      </p:cxnSp>
      <p:sp>
        <p:nvSpPr>
          <p:cNvPr id="61" name="弧形 60"/>
          <p:cNvSpPr/>
          <p:nvPr>
            <p:custDataLst>
              <p:tags r:id="rId17"/>
            </p:custDataLst>
          </p:nvPr>
        </p:nvSpPr>
        <p:spPr bwMode="auto">
          <a:xfrm rot="900000" flipH="1" flipV="1">
            <a:off x="5084489" y="3608468"/>
            <a:ext cx="645351" cy="645351"/>
          </a:xfrm>
          <a:prstGeom prst="arc">
            <a:avLst/>
          </a:prstGeom>
          <a:ln w="19050">
            <a:solidFill>
              <a:srgbClr val="F1978B"/>
            </a:solidFill>
          </a:ln>
          <a:effectLst>
            <a:outerShdw blurRad="50800" dist="38100" dir="2700000" algn="tl" rotWithShape="0">
              <a:prstClr val="black">
                <a:alpha val="40000"/>
              </a:prstClr>
            </a:outerShdw>
          </a:effectLst>
        </p:spPr>
        <p:style>
          <a:lnRef idx="1">
            <a:srgbClr val="F3D163"/>
          </a:lnRef>
          <a:fillRef idx="0">
            <a:srgbClr val="F3D163"/>
          </a:fillRef>
          <a:effectRef idx="0">
            <a:srgbClr val="F3D163"/>
          </a:effectRef>
          <a:fontRef idx="minor">
            <a:srgbClr val="7F7F7F"/>
          </a:fontRef>
        </p:style>
        <p:txBody>
          <a:bodyPr anchor="ctr"/>
          <a:lstStyle/>
          <a:p>
            <a:pPr algn="ctr" eaLnBrk="1" fontAlgn="auto" hangingPunct="1">
              <a:spcBef>
                <a:spcPts val="0"/>
              </a:spcBef>
              <a:spcAft>
                <a:spcPts val="0"/>
              </a:spcAft>
              <a:defRPr/>
            </a:pPr>
            <a:endParaRPr lang="zh-CN" altLang="en-US">
              <a:solidFill>
                <a:schemeClr val="tx1"/>
              </a:solidFill>
            </a:endParaRPr>
          </a:p>
        </p:txBody>
      </p:sp>
      <p:cxnSp>
        <p:nvCxnSpPr>
          <p:cNvPr id="62" name="直接连接符 61"/>
          <p:cNvCxnSpPr/>
          <p:nvPr>
            <p:custDataLst>
              <p:tags r:id="rId18"/>
            </p:custDataLst>
          </p:nvPr>
        </p:nvCxnSpPr>
        <p:spPr bwMode="auto">
          <a:xfrm flipH="1" flipV="1">
            <a:off x="4320375" y="4096964"/>
            <a:ext cx="808930" cy="0"/>
          </a:xfrm>
          <a:prstGeom prst="line">
            <a:avLst/>
          </a:prstGeom>
          <a:ln w="19050">
            <a:solidFill>
              <a:srgbClr val="F1978B"/>
            </a:solidFill>
          </a:ln>
          <a:effectLst>
            <a:outerShdw blurRad="50800" dist="38100" dir="2700000" algn="tl" rotWithShape="0">
              <a:prstClr val="black">
                <a:alpha val="40000"/>
              </a:prstClr>
            </a:outerShdw>
          </a:effectLst>
        </p:spPr>
        <p:style>
          <a:lnRef idx="1">
            <a:srgbClr val="F3D163"/>
          </a:lnRef>
          <a:fillRef idx="0">
            <a:srgbClr val="F3D163"/>
          </a:fillRef>
          <a:effectRef idx="0">
            <a:srgbClr val="F3D163"/>
          </a:effectRef>
          <a:fontRef idx="minor">
            <a:srgbClr val="7F7F7F"/>
          </a:fontRef>
        </p:style>
      </p:cxnSp>
      <p:sp>
        <p:nvSpPr>
          <p:cNvPr id="63" name="弧形 62"/>
          <p:cNvSpPr/>
          <p:nvPr>
            <p:custDataLst>
              <p:tags r:id="rId19"/>
            </p:custDataLst>
          </p:nvPr>
        </p:nvSpPr>
        <p:spPr bwMode="auto">
          <a:xfrm rot="900000" flipH="1" flipV="1">
            <a:off x="6837918" y="4856597"/>
            <a:ext cx="645351" cy="645351"/>
          </a:xfrm>
          <a:prstGeom prst="arc">
            <a:avLst/>
          </a:prstGeom>
          <a:ln w="19050">
            <a:solidFill>
              <a:srgbClr val="76A2EA"/>
            </a:solidFill>
          </a:ln>
          <a:effectLst>
            <a:outerShdw blurRad="50800" dist="38100" dir="2700000" algn="tl" rotWithShape="0">
              <a:prstClr val="black">
                <a:alpha val="40000"/>
              </a:prstClr>
            </a:outerShdw>
          </a:effectLst>
        </p:spPr>
        <p:style>
          <a:lnRef idx="1">
            <a:srgbClr val="F3D163"/>
          </a:lnRef>
          <a:fillRef idx="0">
            <a:srgbClr val="F3D163"/>
          </a:fillRef>
          <a:effectRef idx="0">
            <a:srgbClr val="F3D163"/>
          </a:effectRef>
          <a:fontRef idx="minor">
            <a:srgbClr val="7F7F7F"/>
          </a:fontRef>
        </p:style>
        <p:txBody>
          <a:bodyPr anchor="ctr"/>
          <a:lstStyle/>
          <a:p>
            <a:pPr algn="ctr" eaLnBrk="1" fontAlgn="auto" hangingPunct="1">
              <a:spcBef>
                <a:spcPts val="0"/>
              </a:spcBef>
              <a:spcAft>
                <a:spcPts val="0"/>
              </a:spcAft>
              <a:defRPr/>
            </a:pPr>
            <a:endParaRPr lang="zh-CN" altLang="en-US">
              <a:solidFill>
                <a:schemeClr val="tx1"/>
              </a:solidFill>
            </a:endParaRPr>
          </a:p>
        </p:txBody>
      </p:sp>
      <p:cxnSp>
        <p:nvCxnSpPr>
          <p:cNvPr id="64" name="直接连接符 63"/>
          <p:cNvCxnSpPr/>
          <p:nvPr>
            <p:custDataLst>
              <p:tags r:id="rId20"/>
            </p:custDataLst>
          </p:nvPr>
        </p:nvCxnSpPr>
        <p:spPr bwMode="auto">
          <a:xfrm flipH="1" flipV="1">
            <a:off x="6072683" y="5345092"/>
            <a:ext cx="810051" cy="0"/>
          </a:xfrm>
          <a:prstGeom prst="line">
            <a:avLst/>
          </a:prstGeom>
          <a:ln w="19050">
            <a:solidFill>
              <a:srgbClr val="76A2EA"/>
            </a:solidFill>
          </a:ln>
          <a:effectLst>
            <a:outerShdw blurRad="50800" dist="38100" dir="2700000" algn="tl" rotWithShape="0">
              <a:prstClr val="black">
                <a:alpha val="40000"/>
              </a:prstClr>
            </a:outerShdw>
          </a:effectLst>
        </p:spPr>
        <p:style>
          <a:lnRef idx="1">
            <a:srgbClr val="F3D163"/>
          </a:lnRef>
          <a:fillRef idx="0">
            <a:srgbClr val="F3D163"/>
          </a:fillRef>
          <a:effectRef idx="0">
            <a:srgbClr val="F3D163"/>
          </a:effectRef>
          <a:fontRef idx="minor">
            <a:srgbClr val="7F7F7F"/>
          </a:fontRef>
        </p:style>
      </p:cxnSp>
      <p:sp>
        <p:nvSpPr>
          <p:cNvPr id="65" name="Rectangle 599"/>
          <p:cNvSpPr>
            <a:spLocks noChangeArrowheads="1"/>
          </p:cNvSpPr>
          <p:nvPr>
            <p:custDataLst>
              <p:tags r:id="rId21"/>
            </p:custDataLst>
          </p:nvPr>
        </p:nvSpPr>
        <p:spPr bwMode="auto">
          <a:xfrm>
            <a:off x="4680660" y="3230423"/>
            <a:ext cx="260287" cy="14485"/>
          </a:xfrm>
          <a:prstGeom prst="rect">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6" name="Freeform 600"/>
          <p:cNvSpPr/>
          <p:nvPr>
            <p:custDataLst>
              <p:tags r:id="rId22"/>
            </p:custDataLst>
          </p:nvPr>
        </p:nvSpPr>
        <p:spPr bwMode="auto">
          <a:xfrm>
            <a:off x="4914172" y="2986376"/>
            <a:ext cx="31165" cy="37748"/>
          </a:xfrm>
          <a:custGeom>
            <a:avLst/>
            <a:gdLst>
              <a:gd name="T0" fmla="*/ 26 w 30"/>
              <a:gd name="T1" fmla="*/ 0 h 36"/>
              <a:gd name="T2" fmla="*/ 29 w 30"/>
              <a:gd name="T3" fmla="*/ 1 h 36"/>
              <a:gd name="T4" fmla="*/ 30 w 30"/>
              <a:gd name="T5" fmla="*/ 3 h 36"/>
              <a:gd name="T6" fmla="*/ 29 w 30"/>
              <a:gd name="T7" fmla="*/ 5 h 36"/>
              <a:gd name="T8" fmla="*/ 26 w 30"/>
              <a:gd name="T9" fmla="*/ 6 h 36"/>
              <a:gd name="T10" fmla="*/ 19 w 30"/>
              <a:gd name="T11" fmla="*/ 6 h 36"/>
              <a:gd name="T12" fmla="*/ 19 w 30"/>
              <a:gd name="T13" fmla="*/ 31 h 36"/>
              <a:gd name="T14" fmla="*/ 18 w 30"/>
              <a:gd name="T15" fmla="*/ 35 h 36"/>
              <a:gd name="T16" fmla="*/ 15 w 30"/>
              <a:gd name="T17" fmla="*/ 36 h 36"/>
              <a:gd name="T18" fmla="*/ 13 w 30"/>
              <a:gd name="T19" fmla="*/ 35 h 36"/>
              <a:gd name="T20" fmla="*/ 12 w 30"/>
              <a:gd name="T21" fmla="*/ 31 h 36"/>
              <a:gd name="T22" fmla="*/ 12 w 30"/>
              <a:gd name="T23" fmla="*/ 6 h 36"/>
              <a:gd name="T24" fmla="*/ 4 w 30"/>
              <a:gd name="T25" fmla="*/ 6 h 36"/>
              <a:gd name="T26" fmla="*/ 1 w 30"/>
              <a:gd name="T27" fmla="*/ 5 h 36"/>
              <a:gd name="T28" fmla="*/ 0 w 30"/>
              <a:gd name="T29" fmla="*/ 3 h 36"/>
              <a:gd name="T30" fmla="*/ 1 w 30"/>
              <a:gd name="T31" fmla="*/ 1 h 36"/>
              <a:gd name="T32" fmla="*/ 4 w 30"/>
              <a:gd name="T33" fmla="*/ 0 h 36"/>
              <a:gd name="T34" fmla="*/ 26 w 30"/>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26" y="0"/>
                </a:moveTo>
                <a:cubicBezTo>
                  <a:pt x="28" y="0"/>
                  <a:pt x="29" y="1"/>
                  <a:pt x="29" y="1"/>
                </a:cubicBezTo>
                <a:cubicBezTo>
                  <a:pt x="30" y="2"/>
                  <a:pt x="30" y="2"/>
                  <a:pt x="30" y="3"/>
                </a:cubicBezTo>
                <a:cubicBezTo>
                  <a:pt x="30" y="4"/>
                  <a:pt x="30" y="5"/>
                  <a:pt x="29" y="5"/>
                </a:cubicBezTo>
                <a:cubicBezTo>
                  <a:pt x="28" y="6"/>
                  <a:pt x="28" y="6"/>
                  <a:pt x="26" y="6"/>
                </a:cubicBezTo>
                <a:cubicBezTo>
                  <a:pt x="19" y="6"/>
                  <a:pt x="19" y="6"/>
                  <a:pt x="19" y="6"/>
                </a:cubicBezTo>
                <a:cubicBezTo>
                  <a:pt x="19" y="31"/>
                  <a:pt x="19" y="31"/>
                  <a:pt x="19" y="31"/>
                </a:cubicBezTo>
                <a:cubicBezTo>
                  <a:pt x="19" y="33"/>
                  <a:pt x="18" y="34"/>
                  <a:pt x="18" y="35"/>
                </a:cubicBezTo>
                <a:cubicBezTo>
                  <a:pt x="17" y="35"/>
                  <a:pt x="16" y="36"/>
                  <a:pt x="15" y="36"/>
                </a:cubicBezTo>
                <a:cubicBezTo>
                  <a:pt x="14" y="36"/>
                  <a:pt x="13" y="35"/>
                  <a:pt x="13" y="35"/>
                </a:cubicBezTo>
                <a:cubicBezTo>
                  <a:pt x="12" y="34"/>
                  <a:pt x="12" y="33"/>
                  <a:pt x="12" y="31"/>
                </a:cubicBezTo>
                <a:cubicBezTo>
                  <a:pt x="12" y="6"/>
                  <a:pt x="12" y="6"/>
                  <a:pt x="12" y="6"/>
                </a:cubicBezTo>
                <a:cubicBezTo>
                  <a:pt x="4" y="6"/>
                  <a:pt x="4" y="6"/>
                  <a:pt x="4" y="6"/>
                </a:cubicBezTo>
                <a:cubicBezTo>
                  <a:pt x="3" y="6"/>
                  <a:pt x="2" y="6"/>
                  <a:pt x="1" y="5"/>
                </a:cubicBezTo>
                <a:cubicBezTo>
                  <a:pt x="1" y="5"/>
                  <a:pt x="0" y="4"/>
                  <a:pt x="0" y="3"/>
                </a:cubicBezTo>
                <a:cubicBezTo>
                  <a:pt x="0" y="2"/>
                  <a:pt x="1" y="2"/>
                  <a:pt x="1" y="1"/>
                </a:cubicBezTo>
                <a:cubicBezTo>
                  <a:pt x="2" y="1"/>
                  <a:pt x="3" y="0"/>
                  <a:pt x="4" y="0"/>
                </a:cubicBezTo>
                <a:lnTo>
                  <a:pt x="26" y="0"/>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7" name="Rectangle 601"/>
          <p:cNvSpPr>
            <a:spLocks noChangeArrowheads="1"/>
          </p:cNvSpPr>
          <p:nvPr>
            <p:custDataLst>
              <p:tags r:id="rId23"/>
            </p:custDataLst>
          </p:nvPr>
        </p:nvSpPr>
        <p:spPr bwMode="auto">
          <a:xfrm>
            <a:off x="4680660" y="3193113"/>
            <a:ext cx="233512" cy="15363"/>
          </a:xfrm>
          <a:prstGeom prst="rect">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8" name="Freeform 602"/>
          <p:cNvSpPr/>
          <p:nvPr>
            <p:custDataLst>
              <p:tags r:id="rId24"/>
            </p:custDataLst>
          </p:nvPr>
        </p:nvSpPr>
        <p:spPr bwMode="auto">
          <a:xfrm>
            <a:off x="4879936" y="2986376"/>
            <a:ext cx="32043" cy="37748"/>
          </a:xfrm>
          <a:custGeom>
            <a:avLst/>
            <a:gdLst>
              <a:gd name="T0" fmla="*/ 29 w 31"/>
              <a:gd name="T1" fmla="*/ 6 h 36"/>
              <a:gd name="T2" fmla="*/ 30 w 31"/>
              <a:gd name="T3" fmla="*/ 10 h 36"/>
              <a:gd name="T4" fmla="*/ 30 w 31"/>
              <a:gd name="T5" fmla="*/ 12 h 36"/>
              <a:gd name="T6" fmla="*/ 27 w 31"/>
              <a:gd name="T7" fmla="*/ 13 h 36"/>
              <a:gd name="T8" fmla="*/ 25 w 31"/>
              <a:gd name="T9" fmla="*/ 13 h 36"/>
              <a:gd name="T10" fmla="*/ 24 w 31"/>
              <a:gd name="T11" fmla="*/ 10 h 36"/>
              <a:gd name="T12" fmla="*/ 21 w 31"/>
              <a:gd name="T13" fmla="*/ 7 h 36"/>
              <a:gd name="T14" fmla="*/ 16 w 31"/>
              <a:gd name="T15" fmla="*/ 5 h 36"/>
              <a:gd name="T16" fmla="*/ 9 w 31"/>
              <a:gd name="T17" fmla="*/ 9 h 36"/>
              <a:gd name="T18" fmla="*/ 7 w 31"/>
              <a:gd name="T19" fmla="*/ 18 h 36"/>
              <a:gd name="T20" fmla="*/ 8 w 31"/>
              <a:gd name="T21" fmla="*/ 25 h 36"/>
              <a:gd name="T22" fmla="*/ 11 w 31"/>
              <a:gd name="T23" fmla="*/ 29 h 36"/>
              <a:gd name="T24" fmla="*/ 16 w 31"/>
              <a:gd name="T25" fmla="*/ 30 h 36"/>
              <a:gd name="T26" fmla="*/ 21 w 31"/>
              <a:gd name="T27" fmla="*/ 29 h 36"/>
              <a:gd name="T28" fmla="*/ 24 w 31"/>
              <a:gd name="T29" fmla="*/ 24 h 36"/>
              <a:gd name="T30" fmla="*/ 25 w 31"/>
              <a:gd name="T31" fmla="*/ 22 h 36"/>
              <a:gd name="T32" fmla="*/ 27 w 31"/>
              <a:gd name="T33" fmla="*/ 21 h 36"/>
              <a:gd name="T34" fmla="*/ 30 w 31"/>
              <a:gd name="T35" fmla="*/ 22 h 36"/>
              <a:gd name="T36" fmla="*/ 31 w 31"/>
              <a:gd name="T37" fmla="*/ 24 h 36"/>
              <a:gd name="T38" fmla="*/ 30 w 31"/>
              <a:gd name="T39" fmla="*/ 28 h 36"/>
              <a:gd name="T40" fmla="*/ 27 w 31"/>
              <a:gd name="T41" fmla="*/ 31 h 36"/>
              <a:gd name="T42" fmla="*/ 23 w 31"/>
              <a:gd name="T43" fmla="*/ 35 h 36"/>
              <a:gd name="T44" fmla="*/ 16 w 31"/>
              <a:gd name="T45" fmla="*/ 36 h 36"/>
              <a:gd name="T46" fmla="*/ 11 w 31"/>
              <a:gd name="T47" fmla="*/ 35 h 36"/>
              <a:gd name="T48" fmla="*/ 7 w 31"/>
              <a:gd name="T49" fmla="*/ 34 h 36"/>
              <a:gd name="T50" fmla="*/ 4 w 31"/>
              <a:gd name="T51" fmla="*/ 31 h 36"/>
              <a:gd name="T52" fmla="*/ 1 w 31"/>
              <a:gd name="T53" fmla="*/ 27 h 36"/>
              <a:gd name="T54" fmla="*/ 0 w 31"/>
              <a:gd name="T55" fmla="*/ 23 h 36"/>
              <a:gd name="T56" fmla="*/ 0 w 31"/>
              <a:gd name="T57" fmla="*/ 18 h 36"/>
              <a:gd name="T58" fmla="*/ 1 w 31"/>
              <a:gd name="T59" fmla="*/ 10 h 36"/>
              <a:gd name="T60" fmla="*/ 4 w 31"/>
              <a:gd name="T61" fmla="*/ 5 h 36"/>
              <a:gd name="T62" fmla="*/ 10 w 31"/>
              <a:gd name="T63" fmla="*/ 1 h 36"/>
              <a:gd name="T64" fmla="*/ 16 w 31"/>
              <a:gd name="T65" fmla="*/ 0 h 36"/>
              <a:gd name="T66" fmla="*/ 24 w 31"/>
              <a:gd name="T67" fmla="*/ 1 h 36"/>
              <a:gd name="T68" fmla="*/ 29 w 31"/>
              <a:gd name="T6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6">
                <a:moveTo>
                  <a:pt x="29" y="6"/>
                </a:moveTo>
                <a:cubicBezTo>
                  <a:pt x="30" y="7"/>
                  <a:pt x="30" y="9"/>
                  <a:pt x="30" y="10"/>
                </a:cubicBezTo>
                <a:cubicBezTo>
                  <a:pt x="30" y="11"/>
                  <a:pt x="30" y="12"/>
                  <a:pt x="30" y="12"/>
                </a:cubicBezTo>
                <a:cubicBezTo>
                  <a:pt x="29" y="13"/>
                  <a:pt x="28" y="13"/>
                  <a:pt x="27" y="13"/>
                </a:cubicBezTo>
                <a:cubicBezTo>
                  <a:pt x="27" y="13"/>
                  <a:pt x="26" y="13"/>
                  <a:pt x="25" y="13"/>
                </a:cubicBezTo>
                <a:cubicBezTo>
                  <a:pt x="25" y="12"/>
                  <a:pt x="24" y="12"/>
                  <a:pt x="24" y="10"/>
                </a:cubicBezTo>
                <a:cubicBezTo>
                  <a:pt x="23" y="9"/>
                  <a:pt x="22" y="7"/>
                  <a:pt x="21" y="7"/>
                </a:cubicBezTo>
                <a:cubicBezTo>
                  <a:pt x="19" y="6"/>
                  <a:pt x="18" y="5"/>
                  <a:pt x="16" y="5"/>
                </a:cubicBezTo>
                <a:cubicBezTo>
                  <a:pt x="13" y="5"/>
                  <a:pt x="11" y="6"/>
                  <a:pt x="9" y="9"/>
                </a:cubicBezTo>
                <a:cubicBezTo>
                  <a:pt x="8" y="11"/>
                  <a:pt x="7" y="14"/>
                  <a:pt x="7" y="18"/>
                </a:cubicBezTo>
                <a:cubicBezTo>
                  <a:pt x="7" y="21"/>
                  <a:pt x="7" y="23"/>
                  <a:pt x="8" y="25"/>
                </a:cubicBezTo>
                <a:cubicBezTo>
                  <a:pt x="9" y="27"/>
                  <a:pt x="10" y="28"/>
                  <a:pt x="11" y="29"/>
                </a:cubicBezTo>
                <a:cubicBezTo>
                  <a:pt x="12" y="30"/>
                  <a:pt x="14" y="30"/>
                  <a:pt x="16" y="30"/>
                </a:cubicBezTo>
                <a:cubicBezTo>
                  <a:pt x="18" y="30"/>
                  <a:pt x="20" y="30"/>
                  <a:pt x="21" y="29"/>
                </a:cubicBezTo>
                <a:cubicBezTo>
                  <a:pt x="22" y="28"/>
                  <a:pt x="23" y="26"/>
                  <a:pt x="24" y="24"/>
                </a:cubicBezTo>
                <a:cubicBezTo>
                  <a:pt x="24" y="23"/>
                  <a:pt x="25" y="22"/>
                  <a:pt x="25" y="22"/>
                </a:cubicBezTo>
                <a:cubicBezTo>
                  <a:pt x="26" y="21"/>
                  <a:pt x="26" y="21"/>
                  <a:pt x="27" y="21"/>
                </a:cubicBezTo>
                <a:cubicBezTo>
                  <a:pt x="28" y="21"/>
                  <a:pt x="29" y="21"/>
                  <a:pt x="30" y="22"/>
                </a:cubicBezTo>
                <a:cubicBezTo>
                  <a:pt x="30" y="22"/>
                  <a:pt x="31" y="23"/>
                  <a:pt x="31" y="24"/>
                </a:cubicBezTo>
                <a:cubicBezTo>
                  <a:pt x="31" y="25"/>
                  <a:pt x="30" y="26"/>
                  <a:pt x="30" y="28"/>
                </a:cubicBezTo>
                <a:cubicBezTo>
                  <a:pt x="29" y="29"/>
                  <a:pt x="28" y="30"/>
                  <a:pt x="27" y="31"/>
                </a:cubicBezTo>
                <a:cubicBezTo>
                  <a:pt x="26" y="33"/>
                  <a:pt x="24" y="34"/>
                  <a:pt x="23" y="35"/>
                </a:cubicBezTo>
                <a:cubicBezTo>
                  <a:pt x="21" y="35"/>
                  <a:pt x="19" y="36"/>
                  <a:pt x="16" y="36"/>
                </a:cubicBezTo>
                <a:cubicBezTo>
                  <a:pt x="14" y="36"/>
                  <a:pt x="13" y="36"/>
                  <a:pt x="11" y="35"/>
                </a:cubicBezTo>
                <a:cubicBezTo>
                  <a:pt x="10" y="35"/>
                  <a:pt x="8" y="34"/>
                  <a:pt x="7" y="34"/>
                </a:cubicBezTo>
                <a:cubicBezTo>
                  <a:pt x="6" y="33"/>
                  <a:pt x="5" y="32"/>
                  <a:pt x="4" y="31"/>
                </a:cubicBezTo>
                <a:cubicBezTo>
                  <a:pt x="3" y="30"/>
                  <a:pt x="2" y="28"/>
                  <a:pt x="1" y="27"/>
                </a:cubicBezTo>
                <a:cubicBezTo>
                  <a:pt x="1" y="26"/>
                  <a:pt x="0" y="24"/>
                  <a:pt x="0" y="23"/>
                </a:cubicBezTo>
                <a:cubicBezTo>
                  <a:pt x="0" y="21"/>
                  <a:pt x="0" y="19"/>
                  <a:pt x="0" y="18"/>
                </a:cubicBezTo>
                <a:cubicBezTo>
                  <a:pt x="0" y="15"/>
                  <a:pt x="0" y="12"/>
                  <a:pt x="1" y="10"/>
                </a:cubicBezTo>
                <a:cubicBezTo>
                  <a:pt x="2" y="8"/>
                  <a:pt x="3" y="6"/>
                  <a:pt x="4" y="5"/>
                </a:cubicBezTo>
                <a:cubicBezTo>
                  <a:pt x="6" y="3"/>
                  <a:pt x="8" y="2"/>
                  <a:pt x="10" y="1"/>
                </a:cubicBezTo>
                <a:cubicBezTo>
                  <a:pt x="12" y="0"/>
                  <a:pt x="14" y="0"/>
                  <a:pt x="16" y="0"/>
                </a:cubicBezTo>
                <a:cubicBezTo>
                  <a:pt x="19" y="0"/>
                  <a:pt x="21" y="0"/>
                  <a:pt x="24" y="1"/>
                </a:cubicBezTo>
                <a:cubicBezTo>
                  <a:pt x="26" y="3"/>
                  <a:pt x="27" y="4"/>
                  <a:pt x="29" y="6"/>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69" name="Rectangle 603"/>
          <p:cNvSpPr>
            <a:spLocks noChangeArrowheads="1"/>
          </p:cNvSpPr>
          <p:nvPr>
            <p:custDataLst>
              <p:tags r:id="rId25"/>
            </p:custDataLst>
          </p:nvPr>
        </p:nvSpPr>
        <p:spPr bwMode="auto">
          <a:xfrm>
            <a:off x="4680660" y="3154487"/>
            <a:ext cx="179523" cy="19752"/>
          </a:xfrm>
          <a:prstGeom prst="rect">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0" name="Freeform 604"/>
          <p:cNvSpPr/>
          <p:nvPr>
            <p:custDataLst>
              <p:tags r:id="rId26"/>
            </p:custDataLst>
          </p:nvPr>
        </p:nvSpPr>
        <p:spPr bwMode="auto">
          <a:xfrm>
            <a:off x="4846577" y="2986376"/>
            <a:ext cx="28091" cy="36432"/>
          </a:xfrm>
          <a:custGeom>
            <a:avLst/>
            <a:gdLst>
              <a:gd name="T0" fmla="*/ 24 w 27"/>
              <a:gd name="T1" fmla="*/ 35 h 35"/>
              <a:gd name="T2" fmla="*/ 5 w 27"/>
              <a:gd name="T3" fmla="*/ 35 h 35"/>
              <a:gd name="T4" fmla="*/ 1 w 27"/>
              <a:gd name="T5" fmla="*/ 34 h 35"/>
              <a:gd name="T6" fmla="*/ 0 w 27"/>
              <a:gd name="T7" fmla="*/ 31 h 35"/>
              <a:gd name="T8" fmla="*/ 0 w 27"/>
              <a:gd name="T9" fmla="*/ 5 h 35"/>
              <a:gd name="T10" fmla="*/ 1 w 27"/>
              <a:gd name="T11" fmla="*/ 2 h 35"/>
              <a:gd name="T12" fmla="*/ 2 w 27"/>
              <a:gd name="T13" fmla="*/ 1 h 35"/>
              <a:gd name="T14" fmla="*/ 5 w 27"/>
              <a:gd name="T15" fmla="*/ 0 h 35"/>
              <a:gd name="T16" fmla="*/ 23 w 27"/>
              <a:gd name="T17" fmla="*/ 0 h 35"/>
              <a:gd name="T18" fmla="*/ 26 w 27"/>
              <a:gd name="T19" fmla="*/ 1 h 35"/>
              <a:gd name="T20" fmla="*/ 27 w 27"/>
              <a:gd name="T21" fmla="*/ 3 h 35"/>
              <a:gd name="T22" fmla="*/ 26 w 27"/>
              <a:gd name="T23" fmla="*/ 5 h 35"/>
              <a:gd name="T24" fmla="*/ 23 w 27"/>
              <a:gd name="T25" fmla="*/ 6 h 35"/>
              <a:gd name="T26" fmla="*/ 8 w 27"/>
              <a:gd name="T27" fmla="*/ 6 h 35"/>
              <a:gd name="T28" fmla="*/ 8 w 27"/>
              <a:gd name="T29" fmla="*/ 14 h 35"/>
              <a:gd name="T30" fmla="*/ 22 w 27"/>
              <a:gd name="T31" fmla="*/ 14 h 35"/>
              <a:gd name="T32" fmla="*/ 25 w 27"/>
              <a:gd name="T33" fmla="*/ 15 h 35"/>
              <a:gd name="T34" fmla="*/ 25 w 27"/>
              <a:gd name="T35" fmla="*/ 17 h 35"/>
              <a:gd name="T36" fmla="*/ 25 w 27"/>
              <a:gd name="T37" fmla="*/ 19 h 35"/>
              <a:gd name="T38" fmla="*/ 22 w 27"/>
              <a:gd name="T39" fmla="*/ 20 h 35"/>
              <a:gd name="T40" fmla="*/ 8 w 27"/>
              <a:gd name="T41" fmla="*/ 20 h 35"/>
              <a:gd name="T42" fmla="*/ 8 w 27"/>
              <a:gd name="T43" fmla="*/ 30 h 35"/>
              <a:gd name="T44" fmla="*/ 24 w 27"/>
              <a:gd name="T45" fmla="*/ 30 h 35"/>
              <a:gd name="T46" fmla="*/ 26 w 27"/>
              <a:gd name="T47" fmla="*/ 30 h 35"/>
              <a:gd name="T48" fmla="*/ 27 w 27"/>
              <a:gd name="T49" fmla="*/ 32 h 35"/>
              <a:gd name="T50" fmla="*/ 26 w 27"/>
              <a:gd name="T51" fmla="*/ 34 h 35"/>
              <a:gd name="T52" fmla="*/ 24 w 27"/>
              <a:gd name="T5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5">
                <a:moveTo>
                  <a:pt x="24" y="35"/>
                </a:moveTo>
                <a:cubicBezTo>
                  <a:pt x="5" y="35"/>
                  <a:pt x="5" y="35"/>
                  <a:pt x="5" y="35"/>
                </a:cubicBezTo>
                <a:cubicBezTo>
                  <a:pt x="3" y="35"/>
                  <a:pt x="2" y="35"/>
                  <a:pt x="1" y="34"/>
                </a:cubicBezTo>
                <a:cubicBezTo>
                  <a:pt x="1" y="33"/>
                  <a:pt x="0" y="32"/>
                  <a:pt x="0" y="31"/>
                </a:cubicBezTo>
                <a:cubicBezTo>
                  <a:pt x="0" y="5"/>
                  <a:pt x="0" y="5"/>
                  <a:pt x="0" y="5"/>
                </a:cubicBezTo>
                <a:cubicBezTo>
                  <a:pt x="0" y="4"/>
                  <a:pt x="1" y="3"/>
                  <a:pt x="1" y="2"/>
                </a:cubicBezTo>
                <a:cubicBezTo>
                  <a:pt x="1" y="2"/>
                  <a:pt x="2" y="1"/>
                  <a:pt x="2" y="1"/>
                </a:cubicBezTo>
                <a:cubicBezTo>
                  <a:pt x="3" y="0"/>
                  <a:pt x="4" y="0"/>
                  <a:pt x="5" y="0"/>
                </a:cubicBezTo>
                <a:cubicBezTo>
                  <a:pt x="23" y="0"/>
                  <a:pt x="23" y="0"/>
                  <a:pt x="23" y="0"/>
                </a:cubicBezTo>
                <a:cubicBezTo>
                  <a:pt x="25" y="0"/>
                  <a:pt x="25" y="1"/>
                  <a:pt x="26" y="1"/>
                </a:cubicBezTo>
                <a:cubicBezTo>
                  <a:pt x="26" y="2"/>
                  <a:pt x="27" y="2"/>
                  <a:pt x="27" y="3"/>
                </a:cubicBezTo>
                <a:cubicBezTo>
                  <a:pt x="27" y="4"/>
                  <a:pt x="26" y="4"/>
                  <a:pt x="26" y="5"/>
                </a:cubicBezTo>
                <a:cubicBezTo>
                  <a:pt x="25" y="6"/>
                  <a:pt x="25" y="6"/>
                  <a:pt x="23" y="6"/>
                </a:cubicBezTo>
                <a:cubicBezTo>
                  <a:pt x="8" y="6"/>
                  <a:pt x="8" y="6"/>
                  <a:pt x="8" y="6"/>
                </a:cubicBezTo>
                <a:cubicBezTo>
                  <a:pt x="8" y="14"/>
                  <a:pt x="8" y="14"/>
                  <a:pt x="8" y="14"/>
                </a:cubicBezTo>
                <a:cubicBezTo>
                  <a:pt x="22" y="14"/>
                  <a:pt x="22" y="14"/>
                  <a:pt x="22" y="14"/>
                </a:cubicBezTo>
                <a:cubicBezTo>
                  <a:pt x="23" y="14"/>
                  <a:pt x="24" y="15"/>
                  <a:pt x="25" y="15"/>
                </a:cubicBezTo>
                <a:cubicBezTo>
                  <a:pt x="25" y="16"/>
                  <a:pt x="25" y="16"/>
                  <a:pt x="25" y="17"/>
                </a:cubicBezTo>
                <a:cubicBezTo>
                  <a:pt x="25" y="18"/>
                  <a:pt x="25" y="18"/>
                  <a:pt x="25" y="19"/>
                </a:cubicBezTo>
                <a:cubicBezTo>
                  <a:pt x="24" y="19"/>
                  <a:pt x="23" y="20"/>
                  <a:pt x="22" y="20"/>
                </a:cubicBezTo>
                <a:cubicBezTo>
                  <a:pt x="8" y="20"/>
                  <a:pt x="8" y="20"/>
                  <a:pt x="8" y="20"/>
                </a:cubicBezTo>
                <a:cubicBezTo>
                  <a:pt x="8" y="30"/>
                  <a:pt x="8" y="30"/>
                  <a:pt x="8" y="30"/>
                </a:cubicBezTo>
                <a:cubicBezTo>
                  <a:pt x="24" y="30"/>
                  <a:pt x="24" y="30"/>
                  <a:pt x="24" y="30"/>
                </a:cubicBezTo>
                <a:cubicBezTo>
                  <a:pt x="25" y="30"/>
                  <a:pt x="26" y="30"/>
                  <a:pt x="26" y="30"/>
                </a:cubicBezTo>
                <a:cubicBezTo>
                  <a:pt x="27" y="31"/>
                  <a:pt x="27" y="31"/>
                  <a:pt x="27" y="32"/>
                </a:cubicBezTo>
                <a:cubicBezTo>
                  <a:pt x="27" y="33"/>
                  <a:pt x="27" y="34"/>
                  <a:pt x="26" y="34"/>
                </a:cubicBezTo>
                <a:cubicBezTo>
                  <a:pt x="26" y="35"/>
                  <a:pt x="25" y="35"/>
                  <a:pt x="24" y="35"/>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1" name="Rectangle 605"/>
          <p:cNvSpPr>
            <a:spLocks noChangeArrowheads="1"/>
          </p:cNvSpPr>
          <p:nvPr>
            <p:custDataLst>
              <p:tags r:id="rId27"/>
            </p:custDataLst>
          </p:nvPr>
        </p:nvSpPr>
        <p:spPr bwMode="auto">
          <a:xfrm>
            <a:off x="4680660" y="3119373"/>
            <a:ext cx="142215" cy="16680"/>
          </a:xfrm>
          <a:prstGeom prst="rect">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2" name="Freeform 606"/>
          <p:cNvSpPr/>
          <p:nvPr>
            <p:custDataLst>
              <p:tags r:id="rId28"/>
            </p:custDataLst>
          </p:nvPr>
        </p:nvSpPr>
        <p:spPr bwMode="auto">
          <a:xfrm>
            <a:off x="4815413" y="2986376"/>
            <a:ext cx="24141" cy="37748"/>
          </a:xfrm>
          <a:custGeom>
            <a:avLst/>
            <a:gdLst>
              <a:gd name="T0" fmla="*/ 22 w 23"/>
              <a:gd name="T1" fmla="*/ 1 h 36"/>
              <a:gd name="T2" fmla="*/ 23 w 23"/>
              <a:gd name="T3" fmla="*/ 4 h 36"/>
              <a:gd name="T4" fmla="*/ 23 w 23"/>
              <a:gd name="T5" fmla="*/ 22 h 36"/>
              <a:gd name="T6" fmla="*/ 23 w 23"/>
              <a:gd name="T7" fmla="*/ 26 h 36"/>
              <a:gd name="T8" fmla="*/ 22 w 23"/>
              <a:gd name="T9" fmla="*/ 30 h 36"/>
              <a:gd name="T10" fmla="*/ 18 w 23"/>
              <a:gd name="T11" fmla="*/ 34 h 36"/>
              <a:gd name="T12" fmla="*/ 11 w 23"/>
              <a:gd name="T13" fmla="*/ 36 h 36"/>
              <a:gd name="T14" fmla="*/ 5 w 23"/>
              <a:gd name="T15" fmla="*/ 35 h 36"/>
              <a:gd name="T16" fmla="*/ 1 w 23"/>
              <a:gd name="T17" fmla="*/ 31 h 36"/>
              <a:gd name="T18" fmla="*/ 0 w 23"/>
              <a:gd name="T19" fmla="*/ 28 h 36"/>
              <a:gd name="T20" fmla="*/ 0 w 23"/>
              <a:gd name="T21" fmla="*/ 25 h 36"/>
              <a:gd name="T22" fmla="*/ 1 w 23"/>
              <a:gd name="T23" fmla="*/ 22 h 36"/>
              <a:gd name="T24" fmla="*/ 3 w 23"/>
              <a:gd name="T25" fmla="*/ 21 h 36"/>
              <a:gd name="T26" fmla="*/ 5 w 23"/>
              <a:gd name="T27" fmla="*/ 22 h 36"/>
              <a:gd name="T28" fmla="*/ 6 w 23"/>
              <a:gd name="T29" fmla="*/ 25 h 36"/>
              <a:gd name="T30" fmla="*/ 7 w 23"/>
              <a:gd name="T31" fmla="*/ 27 h 36"/>
              <a:gd name="T32" fmla="*/ 8 w 23"/>
              <a:gd name="T33" fmla="*/ 29 h 36"/>
              <a:gd name="T34" fmla="*/ 11 w 23"/>
              <a:gd name="T35" fmla="*/ 30 h 36"/>
              <a:gd name="T36" fmla="*/ 16 w 23"/>
              <a:gd name="T37" fmla="*/ 23 h 36"/>
              <a:gd name="T38" fmla="*/ 16 w 23"/>
              <a:gd name="T39" fmla="*/ 4 h 36"/>
              <a:gd name="T40" fmla="*/ 17 w 23"/>
              <a:gd name="T41" fmla="*/ 1 h 36"/>
              <a:gd name="T42" fmla="*/ 19 w 23"/>
              <a:gd name="T43" fmla="*/ 0 h 36"/>
              <a:gd name="T44" fmla="*/ 22 w 23"/>
              <a:gd name="T4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6">
                <a:moveTo>
                  <a:pt x="22" y="1"/>
                </a:moveTo>
                <a:cubicBezTo>
                  <a:pt x="23" y="2"/>
                  <a:pt x="23" y="3"/>
                  <a:pt x="23" y="4"/>
                </a:cubicBezTo>
                <a:cubicBezTo>
                  <a:pt x="23" y="22"/>
                  <a:pt x="23" y="22"/>
                  <a:pt x="23" y="22"/>
                </a:cubicBezTo>
                <a:cubicBezTo>
                  <a:pt x="23" y="24"/>
                  <a:pt x="23" y="25"/>
                  <a:pt x="23" y="26"/>
                </a:cubicBezTo>
                <a:cubicBezTo>
                  <a:pt x="22" y="27"/>
                  <a:pt x="22" y="28"/>
                  <a:pt x="22" y="30"/>
                </a:cubicBezTo>
                <a:cubicBezTo>
                  <a:pt x="21" y="31"/>
                  <a:pt x="20" y="33"/>
                  <a:pt x="18" y="34"/>
                </a:cubicBezTo>
                <a:cubicBezTo>
                  <a:pt x="16" y="35"/>
                  <a:pt x="14" y="36"/>
                  <a:pt x="11" y="36"/>
                </a:cubicBezTo>
                <a:cubicBezTo>
                  <a:pt x="9" y="36"/>
                  <a:pt x="7" y="35"/>
                  <a:pt x="5" y="35"/>
                </a:cubicBezTo>
                <a:cubicBezTo>
                  <a:pt x="4" y="34"/>
                  <a:pt x="2" y="33"/>
                  <a:pt x="1" y="31"/>
                </a:cubicBezTo>
                <a:cubicBezTo>
                  <a:pt x="1" y="30"/>
                  <a:pt x="1" y="29"/>
                  <a:pt x="0" y="28"/>
                </a:cubicBezTo>
                <a:cubicBezTo>
                  <a:pt x="0" y="27"/>
                  <a:pt x="0" y="26"/>
                  <a:pt x="0" y="25"/>
                </a:cubicBezTo>
                <a:cubicBezTo>
                  <a:pt x="0" y="23"/>
                  <a:pt x="0" y="23"/>
                  <a:pt x="1" y="22"/>
                </a:cubicBezTo>
                <a:cubicBezTo>
                  <a:pt x="1" y="22"/>
                  <a:pt x="2" y="21"/>
                  <a:pt x="3" y="21"/>
                </a:cubicBezTo>
                <a:cubicBezTo>
                  <a:pt x="4" y="21"/>
                  <a:pt x="5" y="21"/>
                  <a:pt x="5" y="22"/>
                </a:cubicBezTo>
                <a:cubicBezTo>
                  <a:pt x="6" y="23"/>
                  <a:pt x="6" y="23"/>
                  <a:pt x="6" y="25"/>
                </a:cubicBezTo>
                <a:cubicBezTo>
                  <a:pt x="7" y="26"/>
                  <a:pt x="7" y="27"/>
                  <a:pt x="7" y="27"/>
                </a:cubicBezTo>
                <a:cubicBezTo>
                  <a:pt x="7" y="28"/>
                  <a:pt x="8" y="29"/>
                  <a:pt x="8" y="29"/>
                </a:cubicBezTo>
                <a:cubicBezTo>
                  <a:pt x="9" y="30"/>
                  <a:pt x="10" y="30"/>
                  <a:pt x="11" y="30"/>
                </a:cubicBezTo>
                <a:cubicBezTo>
                  <a:pt x="14" y="30"/>
                  <a:pt x="16" y="28"/>
                  <a:pt x="16" y="23"/>
                </a:cubicBezTo>
                <a:cubicBezTo>
                  <a:pt x="16" y="4"/>
                  <a:pt x="16" y="4"/>
                  <a:pt x="16" y="4"/>
                </a:cubicBezTo>
                <a:cubicBezTo>
                  <a:pt x="16" y="3"/>
                  <a:pt x="16" y="2"/>
                  <a:pt x="17" y="1"/>
                </a:cubicBezTo>
                <a:cubicBezTo>
                  <a:pt x="17" y="0"/>
                  <a:pt x="18" y="0"/>
                  <a:pt x="19" y="0"/>
                </a:cubicBezTo>
                <a:cubicBezTo>
                  <a:pt x="20" y="0"/>
                  <a:pt x="21" y="0"/>
                  <a:pt x="22" y="1"/>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3" name="Freeform 608"/>
          <p:cNvSpPr>
            <a:spLocks noEditPoints="1"/>
          </p:cNvSpPr>
          <p:nvPr>
            <p:custDataLst>
              <p:tags r:id="rId29"/>
            </p:custDataLst>
          </p:nvPr>
        </p:nvSpPr>
        <p:spPr bwMode="auto">
          <a:xfrm>
            <a:off x="4777226" y="2986376"/>
            <a:ext cx="35115" cy="37748"/>
          </a:xfrm>
          <a:custGeom>
            <a:avLst/>
            <a:gdLst>
              <a:gd name="T0" fmla="*/ 9 w 34"/>
              <a:gd name="T1" fmla="*/ 1 h 36"/>
              <a:gd name="T2" fmla="*/ 16 w 34"/>
              <a:gd name="T3" fmla="*/ 0 h 36"/>
              <a:gd name="T4" fmla="*/ 26 w 34"/>
              <a:gd name="T5" fmla="*/ 2 h 36"/>
              <a:gd name="T6" fmla="*/ 32 w 34"/>
              <a:gd name="T7" fmla="*/ 8 h 36"/>
              <a:gd name="T8" fmla="*/ 34 w 34"/>
              <a:gd name="T9" fmla="*/ 18 h 36"/>
              <a:gd name="T10" fmla="*/ 33 w 34"/>
              <a:gd name="T11" fmla="*/ 25 h 36"/>
              <a:gd name="T12" fmla="*/ 29 w 34"/>
              <a:gd name="T13" fmla="*/ 31 h 36"/>
              <a:gd name="T14" fmla="*/ 24 w 34"/>
              <a:gd name="T15" fmla="*/ 34 h 36"/>
              <a:gd name="T16" fmla="*/ 17 w 34"/>
              <a:gd name="T17" fmla="*/ 36 h 36"/>
              <a:gd name="T18" fmla="*/ 9 w 34"/>
              <a:gd name="T19" fmla="*/ 34 h 36"/>
              <a:gd name="T20" fmla="*/ 4 w 34"/>
              <a:gd name="T21" fmla="*/ 31 h 36"/>
              <a:gd name="T22" fmla="*/ 1 w 34"/>
              <a:gd name="T23" fmla="*/ 25 h 36"/>
              <a:gd name="T24" fmla="*/ 0 w 34"/>
              <a:gd name="T25" fmla="*/ 18 h 36"/>
              <a:gd name="T26" fmla="*/ 1 w 34"/>
              <a:gd name="T27" fmla="*/ 10 h 36"/>
              <a:gd name="T28" fmla="*/ 4 w 34"/>
              <a:gd name="T29" fmla="*/ 5 h 36"/>
              <a:gd name="T30" fmla="*/ 9 w 34"/>
              <a:gd name="T31" fmla="*/ 1 h 36"/>
              <a:gd name="T32" fmla="*/ 17 w 34"/>
              <a:gd name="T33" fmla="*/ 30 h 36"/>
              <a:gd name="T34" fmla="*/ 22 w 34"/>
              <a:gd name="T35" fmla="*/ 29 h 36"/>
              <a:gd name="T36" fmla="*/ 25 w 34"/>
              <a:gd name="T37" fmla="*/ 25 h 36"/>
              <a:gd name="T38" fmla="*/ 26 w 34"/>
              <a:gd name="T39" fmla="*/ 18 h 36"/>
              <a:gd name="T40" fmla="*/ 25 w 34"/>
              <a:gd name="T41" fmla="*/ 11 h 36"/>
              <a:gd name="T42" fmla="*/ 22 w 34"/>
              <a:gd name="T43" fmla="*/ 7 h 36"/>
              <a:gd name="T44" fmla="*/ 16 w 34"/>
              <a:gd name="T45" fmla="*/ 5 h 36"/>
              <a:gd name="T46" fmla="*/ 13 w 34"/>
              <a:gd name="T47" fmla="*/ 6 h 36"/>
              <a:gd name="T48" fmla="*/ 9 w 34"/>
              <a:gd name="T49" fmla="*/ 8 h 36"/>
              <a:gd name="T50" fmla="*/ 7 w 34"/>
              <a:gd name="T51" fmla="*/ 12 h 36"/>
              <a:gd name="T52" fmla="*/ 7 w 34"/>
              <a:gd name="T53" fmla="*/ 18 h 36"/>
              <a:gd name="T54" fmla="*/ 7 w 34"/>
              <a:gd name="T55" fmla="*/ 23 h 36"/>
              <a:gd name="T56" fmla="*/ 10 w 34"/>
              <a:gd name="T57" fmla="*/ 27 h 36"/>
              <a:gd name="T58" fmla="*/ 13 w 34"/>
              <a:gd name="T59" fmla="*/ 29 h 36"/>
              <a:gd name="T60" fmla="*/ 17 w 34"/>
              <a:gd name="T6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6">
                <a:moveTo>
                  <a:pt x="9" y="1"/>
                </a:moveTo>
                <a:cubicBezTo>
                  <a:pt x="11" y="0"/>
                  <a:pt x="14" y="0"/>
                  <a:pt x="16" y="0"/>
                </a:cubicBezTo>
                <a:cubicBezTo>
                  <a:pt x="20" y="0"/>
                  <a:pt x="23" y="0"/>
                  <a:pt x="26" y="2"/>
                </a:cubicBezTo>
                <a:cubicBezTo>
                  <a:pt x="28" y="3"/>
                  <a:pt x="30" y="5"/>
                  <a:pt x="32" y="8"/>
                </a:cubicBezTo>
                <a:cubicBezTo>
                  <a:pt x="33" y="11"/>
                  <a:pt x="34" y="14"/>
                  <a:pt x="34" y="18"/>
                </a:cubicBezTo>
                <a:cubicBezTo>
                  <a:pt x="34" y="20"/>
                  <a:pt x="33" y="23"/>
                  <a:pt x="33" y="25"/>
                </a:cubicBezTo>
                <a:cubicBezTo>
                  <a:pt x="32" y="27"/>
                  <a:pt x="31" y="29"/>
                  <a:pt x="29" y="31"/>
                </a:cubicBezTo>
                <a:cubicBezTo>
                  <a:pt x="28" y="32"/>
                  <a:pt x="26" y="34"/>
                  <a:pt x="24" y="34"/>
                </a:cubicBezTo>
                <a:cubicBezTo>
                  <a:pt x="22" y="35"/>
                  <a:pt x="19" y="36"/>
                  <a:pt x="17" y="36"/>
                </a:cubicBezTo>
                <a:cubicBezTo>
                  <a:pt x="14" y="36"/>
                  <a:pt x="11" y="35"/>
                  <a:pt x="9" y="34"/>
                </a:cubicBezTo>
                <a:cubicBezTo>
                  <a:pt x="7" y="33"/>
                  <a:pt x="5" y="32"/>
                  <a:pt x="4" y="31"/>
                </a:cubicBezTo>
                <a:cubicBezTo>
                  <a:pt x="2" y="29"/>
                  <a:pt x="1" y="27"/>
                  <a:pt x="1" y="25"/>
                </a:cubicBezTo>
                <a:cubicBezTo>
                  <a:pt x="0" y="23"/>
                  <a:pt x="0" y="20"/>
                  <a:pt x="0" y="18"/>
                </a:cubicBezTo>
                <a:cubicBezTo>
                  <a:pt x="0" y="15"/>
                  <a:pt x="0" y="13"/>
                  <a:pt x="1" y="10"/>
                </a:cubicBezTo>
                <a:cubicBezTo>
                  <a:pt x="2" y="8"/>
                  <a:pt x="3" y="6"/>
                  <a:pt x="4" y="5"/>
                </a:cubicBezTo>
                <a:cubicBezTo>
                  <a:pt x="6" y="3"/>
                  <a:pt x="7" y="2"/>
                  <a:pt x="9" y="1"/>
                </a:cubicBezTo>
                <a:close/>
                <a:moveTo>
                  <a:pt x="17" y="30"/>
                </a:moveTo>
                <a:cubicBezTo>
                  <a:pt x="18" y="30"/>
                  <a:pt x="20" y="30"/>
                  <a:pt x="22" y="29"/>
                </a:cubicBezTo>
                <a:cubicBezTo>
                  <a:pt x="23" y="28"/>
                  <a:pt x="24" y="26"/>
                  <a:pt x="25" y="25"/>
                </a:cubicBezTo>
                <a:cubicBezTo>
                  <a:pt x="26" y="23"/>
                  <a:pt x="26" y="20"/>
                  <a:pt x="26" y="18"/>
                </a:cubicBezTo>
                <a:cubicBezTo>
                  <a:pt x="26" y="15"/>
                  <a:pt x="26" y="13"/>
                  <a:pt x="25" y="11"/>
                </a:cubicBezTo>
                <a:cubicBezTo>
                  <a:pt x="24" y="9"/>
                  <a:pt x="23" y="8"/>
                  <a:pt x="22" y="7"/>
                </a:cubicBezTo>
                <a:cubicBezTo>
                  <a:pt x="20" y="6"/>
                  <a:pt x="18" y="5"/>
                  <a:pt x="16" y="5"/>
                </a:cubicBezTo>
                <a:cubicBezTo>
                  <a:pt x="15" y="5"/>
                  <a:pt x="14" y="6"/>
                  <a:pt x="13" y="6"/>
                </a:cubicBezTo>
                <a:cubicBezTo>
                  <a:pt x="11" y="7"/>
                  <a:pt x="10" y="7"/>
                  <a:pt x="9" y="8"/>
                </a:cubicBezTo>
                <a:cubicBezTo>
                  <a:pt x="9" y="9"/>
                  <a:pt x="8" y="11"/>
                  <a:pt x="7" y="12"/>
                </a:cubicBezTo>
                <a:cubicBezTo>
                  <a:pt x="7" y="14"/>
                  <a:pt x="7" y="16"/>
                  <a:pt x="7" y="18"/>
                </a:cubicBezTo>
                <a:cubicBezTo>
                  <a:pt x="7" y="20"/>
                  <a:pt x="7" y="21"/>
                  <a:pt x="7" y="23"/>
                </a:cubicBezTo>
                <a:cubicBezTo>
                  <a:pt x="8" y="25"/>
                  <a:pt x="9" y="26"/>
                  <a:pt x="10" y="27"/>
                </a:cubicBezTo>
                <a:cubicBezTo>
                  <a:pt x="10" y="28"/>
                  <a:pt x="11" y="29"/>
                  <a:pt x="13" y="29"/>
                </a:cubicBezTo>
                <a:cubicBezTo>
                  <a:pt x="14" y="30"/>
                  <a:pt x="15" y="30"/>
                  <a:pt x="17" y="3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4" name="Rectangle 609"/>
          <p:cNvSpPr>
            <a:spLocks noChangeArrowheads="1"/>
          </p:cNvSpPr>
          <p:nvPr>
            <p:custDataLst>
              <p:tags r:id="rId30"/>
            </p:custDataLst>
          </p:nvPr>
        </p:nvSpPr>
        <p:spPr bwMode="auto">
          <a:xfrm>
            <a:off x="4680660" y="3079869"/>
            <a:ext cx="85153" cy="16680"/>
          </a:xfrm>
          <a:prstGeom prst="rect">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5" name="Freeform 610"/>
          <p:cNvSpPr>
            <a:spLocks noEditPoints="1"/>
          </p:cNvSpPr>
          <p:nvPr>
            <p:custDataLst>
              <p:tags r:id="rId31"/>
            </p:custDataLst>
          </p:nvPr>
        </p:nvSpPr>
        <p:spPr bwMode="auto">
          <a:xfrm>
            <a:off x="4742111" y="2986376"/>
            <a:ext cx="29847" cy="37748"/>
          </a:xfrm>
          <a:custGeom>
            <a:avLst/>
            <a:gdLst>
              <a:gd name="T0" fmla="*/ 15 w 29"/>
              <a:gd name="T1" fmla="*/ 23 h 36"/>
              <a:gd name="T2" fmla="*/ 13 w 29"/>
              <a:gd name="T3" fmla="*/ 21 h 36"/>
              <a:gd name="T4" fmla="*/ 10 w 29"/>
              <a:gd name="T5" fmla="*/ 20 h 36"/>
              <a:gd name="T6" fmla="*/ 7 w 29"/>
              <a:gd name="T7" fmla="*/ 20 h 36"/>
              <a:gd name="T8" fmla="*/ 7 w 29"/>
              <a:gd name="T9" fmla="*/ 31 h 36"/>
              <a:gd name="T10" fmla="*/ 6 w 29"/>
              <a:gd name="T11" fmla="*/ 35 h 36"/>
              <a:gd name="T12" fmla="*/ 4 w 29"/>
              <a:gd name="T13" fmla="*/ 36 h 36"/>
              <a:gd name="T14" fmla="*/ 1 w 29"/>
              <a:gd name="T15" fmla="*/ 35 h 36"/>
              <a:gd name="T16" fmla="*/ 0 w 29"/>
              <a:gd name="T17" fmla="*/ 31 h 36"/>
              <a:gd name="T18" fmla="*/ 0 w 29"/>
              <a:gd name="T19" fmla="*/ 5 h 36"/>
              <a:gd name="T20" fmla="*/ 1 w 29"/>
              <a:gd name="T21" fmla="*/ 1 h 36"/>
              <a:gd name="T22" fmla="*/ 4 w 29"/>
              <a:gd name="T23" fmla="*/ 0 h 36"/>
              <a:gd name="T24" fmla="*/ 16 w 29"/>
              <a:gd name="T25" fmla="*/ 0 h 36"/>
              <a:gd name="T26" fmla="*/ 20 w 29"/>
              <a:gd name="T27" fmla="*/ 1 h 36"/>
              <a:gd name="T28" fmla="*/ 23 w 29"/>
              <a:gd name="T29" fmla="*/ 1 h 36"/>
              <a:gd name="T30" fmla="*/ 26 w 29"/>
              <a:gd name="T31" fmla="*/ 3 h 36"/>
              <a:gd name="T32" fmla="*/ 28 w 29"/>
              <a:gd name="T33" fmla="*/ 6 h 36"/>
              <a:gd name="T34" fmla="*/ 29 w 29"/>
              <a:gd name="T35" fmla="*/ 10 h 36"/>
              <a:gd name="T36" fmla="*/ 26 w 29"/>
              <a:gd name="T37" fmla="*/ 16 h 36"/>
              <a:gd name="T38" fmla="*/ 20 w 29"/>
              <a:gd name="T39" fmla="*/ 19 h 36"/>
              <a:gd name="T40" fmla="*/ 23 w 29"/>
              <a:gd name="T41" fmla="*/ 22 h 36"/>
              <a:gd name="T42" fmla="*/ 26 w 29"/>
              <a:gd name="T43" fmla="*/ 26 h 36"/>
              <a:gd name="T44" fmla="*/ 28 w 29"/>
              <a:gd name="T45" fmla="*/ 30 h 36"/>
              <a:gd name="T46" fmla="*/ 29 w 29"/>
              <a:gd name="T47" fmla="*/ 33 h 36"/>
              <a:gd name="T48" fmla="*/ 29 w 29"/>
              <a:gd name="T49" fmla="*/ 34 h 36"/>
              <a:gd name="T50" fmla="*/ 27 w 29"/>
              <a:gd name="T51" fmla="*/ 35 h 36"/>
              <a:gd name="T52" fmla="*/ 26 w 29"/>
              <a:gd name="T53" fmla="*/ 36 h 36"/>
              <a:gd name="T54" fmla="*/ 24 w 29"/>
              <a:gd name="T55" fmla="*/ 35 h 36"/>
              <a:gd name="T56" fmla="*/ 22 w 29"/>
              <a:gd name="T57" fmla="*/ 34 h 36"/>
              <a:gd name="T58" fmla="*/ 21 w 29"/>
              <a:gd name="T59" fmla="*/ 31 h 36"/>
              <a:gd name="T60" fmla="*/ 18 w 29"/>
              <a:gd name="T61" fmla="*/ 26 h 36"/>
              <a:gd name="T62" fmla="*/ 15 w 29"/>
              <a:gd name="T63" fmla="*/ 23 h 36"/>
              <a:gd name="T64" fmla="*/ 19 w 29"/>
              <a:gd name="T65" fmla="*/ 6 h 36"/>
              <a:gd name="T66" fmla="*/ 14 w 29"/>
              <a:gd name="T67" fmla="*/ 6 h 36"/>
              <a:gd name="T68" fmla="*/ 7 w 29"/>
              <a:gd name="T69" fmla="*/ 6 h 36"/>
              <a:gd name="T70" fmla="*/ 7 w 29"/>
              <a:gd name="T71" fmla="*/ 15 h 36"/>
              <a:gd name="T72" fmla="*/ 14 w 29"/>
              <a:gd name="T73" fmla="*/ 15 h 36"/>
              <a:gd name="T74" fmla="*/ 18 w 29"/>
              <a:gd name="T75" fmla="*/ 15 h 36"/>
              <a:gd name="T76" fmla="*/ 20 w 29"/>
              <a:gd name="T77" fmla="*/ 13 h 36"/>
              <a:gd name="T78" fmla="*/ 21 w 29"/>
              <a:gd name="T79" fmla="*/ 10 h 36"/>
              <a:gd name="T80" fmla="*/ 21 w 29"/>
              <a:gd name="T81" fmla="*/ 8 h 36"/>
              <a:gd name="T82" fmla="*/ 19 w 29"/>
              <a:gd name="T8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 h="36">
                <a:moveTo>
                  <a:pt x="15" y="23"/>
                </a:moveTo>
                <a:cubicBezTo>
                  <a:pt x="14" y="22"/>
                  <a:pt x="14" y="21"/>
                  <a:pt x="13" y="21"/>
                </a:cubicBezTo>
                <a:cubicBezTo>
                  <a:pt x="12" y="20"/>
                  <a:pt x="11" y="20"/>
                  <a:pt x="10" y="20"/>
                </a:cubicBezTo>
                <a:cubicBezTo>
                  <a:pt x="7" y="20"/>
                  <a:pt x="7" y="20"/>
                  <a:pt x="7" y="20"/>
                </a:cubicBezTo>
                <a:cubicBezTo>
                  <a:pt x="7" y="31"/>
                  <a:pt x="7" y="31"/>
                  <a:pt x="7" y="31"/>
                </a:cubicBezTo>
                <a:cubicBezTo>
                  <a:pt x="7" y="33"/>
                  <a:pt x="7" y="34"/>
                  <a:pt x="6" y="35"/>
                </a:cubicBezTo>
                <a:cubicBezTo>
                  <a:pt x="6" y="35"/>
                  <a:pt x="5" y="36"/>
                  <a:pt x="4" y="36"/>
                </a:cubicBezTo>
                <a:cubicBezTo>
                  <a:pt x="3" y="36"/>
                  <a:pt x="2" y="35"/>
                  <a:pt x="1" y="35"/>
                </a:cubicBezTo>
                <a:cubicBezTo>
                  <a:pt x="0" y="34"/>
                  <a:pt x="0" y="33"/>
                  <a:pt x="0" y="31"/>
                </a:cubicBezTo>
                <a:cubicBezTo>
                  <a:pt x="0" y="5"/>
                  <a:pt x="0" y="5"/>
                  <a:pt x="0" y="5"/>
                </a:cubicBezTo>
                <a:cubicBezTo>
                  <a:pt x="0" y="3"/>
                  <a:pt x="1" y="2"/>
                  <a:pt x="1" y="1"/>
                </a:cubicBezTo>
                <a:cubicBezTo>
                  <a:pt x="2" y="1"/>
                  <a:pt x="3" y="0"/>
                  <a:pt x="4" y="0"/>
                </a:cubicBezTo>
                <a:cubicBezTo>
                  <a:pt x="16" y="0"/>
                  <a:pt x="16" y="0"/>
                  <a:pt x="16" y="0"/>
                </a:cubicBezTo>
                <a:cubicBezTo>
                  <a:pt x="18" y="0"/>
                  <a:pt x="19" y="0"/>
                  <a:pt x="20" y="1"/>
                </a:cubicBezTo>
                <a:cubicBezTo>
                  <a:pt x="21" y="1"/>
                  <a:pt x="22" y="1"/>
                  <a:pt x="23" y="1"/>
                </a:cubicBezTo>
                <a:cubicBezTo>
                  <a:pt x="24" y="2"/>
                  <a:pt x="25" y="2"/>
                  <a:pt x="26" y="3"/>
                </a:cubicBezTo>
                <a:cubicBezTo>
                  <a:pt x="27" y="4"/>
                  <a:pt x="27" y="5"/>
                  <a:pt x="28" y="6"/>
                </a:cubicBezTo>
                <a:cubicBezTo>
                  <a:pt x="28" y="7"/>
                  <a:pt x="29" y="9"/>
                  <a:pt x="29" y="10"/>
                </a:cubicBezTo>
                <a:cubicBezTo>
                  <a:pt x="29" y="13"/>
                  <a:pt x="28" y="15"/>
                  <a:pt x="26" y="16"/>
                </a:cubicBezTo>
                <a:cubicBezTo>
                  <a:pt x="25" y="18"/>
                  <a:pt x="23" y="19"/>
                  <a:pt x="20" y="19"/>
                </a:cubicBezTo>
                <a:cubicBezTo>
                  <a:pt x="21" y="20"/>
                  <a:pt x="22" y="21"/>
                  <a:pt x="23" y="22"/>
                </a:cubicBezTo>
                <a:cubicBezTo>
                  <a:pt x="24" y="24"/>
                  <a:pt x="25" y="25"/>
                  <a:pt x="26" y="26"/>
                </a:cubicBezTo>
                <a:cubicBezTo>
                  <a:pt x="27" y="28"/>
                  <a:pt x="28" y="29"/>
                  <a:pt x="28" y="30"/>
                </a:cubicBezTo>
                <a:cubicBezTo>
                  <a:pt x="29" y="32"/>
                  <a:pt x="29" y="32"/>
                  <a:pt x="29" y="33"/>
                </a:cubicBezTo>
                <a:cubicBezTo>
                  <a:pt x="29" y="33"/>
                  <a:pt x="29" y="34"/>
                  <a:pt x="29" y="34"/>
                </a:cubicBezTo>
                <a:cubicBezTo>
                  <a:pt x="28" y="35"/>
                  <a:pt x="28" y="35"/>
                  <a:pt x="27" y="35"/>
                </a:cubicBezTo>
                <a:cubicBezTo>
                  <a:pt x="27" y="36"/>
                  <a:pt x="26" y="36"/>
                  <a:pt x="26" y="36"/>
                </a:cubicBezTo>
                <a:cubicBezTo>
                  <a:pt x="25" y="36"/>
                  <a:pt x="24" y="36"/>
                  <a:pt x="24" y="35"/>
                </a:cubicBezTo>
                <a:cubicBezTo>
                  <a:pt x="23" y="35"/>
                  <a:pt x="23" y="34"/>
                  <a:pt x="22" y="34"/>
                </a:cubicBezTo>
                <a:cubicBezTo>
                  <a:pt x="22" y="33"/>
                  <a:pt x="21" y="32"/>
                  <a:pt x="21" y="31"/>
                </a:cubicBezTo>
                <a:cubicBezTo>
                  <a:pt x="18" y="26"/>
                  <a:pt x="18" y="26"/>
                  <a:pt x="18" y="26"/>
                </a:cubicBezTo>
                <a:cubicBezTo>
                  <a:pt x="17" y="25"/>
                  <a:pt x="16" y="23"/>
                  <a:pt x="15" y="23"/>
                </a:cubicBezTo>
                <a:close/>
                <a:moveTo>
                  <a:pt x="19" y="6"/>
                </a:moveTo>
                <a:cubicBezTo>
                  <a:pt x="18" y="6"/>
                  <a:pt x="16" y="6"/>
                  <a:pt x="14" y="6"/>
                </a:cubicBezTo>
                <a:cubicBezTo>
                  <a:pt x="7" y="6"/>
                  <a:pt x="7" y="6"/>
                  <a:pt x="7" y="6"/>
                </a:cubicBezTo>
                <a:cubicBezTo>
                  <a:pt x="7" y="15"/>
                  <a:pt x="7" y="15"/>
                  <a:pt x="7" y="15"/>
                </a:cubicBezTo>
                <a:cubicBezTo>
                  <a:pt x="14" y="15"/>
                  <a:pt x="14" y="15"/>
                  <a:pt x="14" y="15"/>
                </a:cubicBezTo>
                <a:cubicBezTo>
                  <a:pt x="15" y="15"/>
                  <a:pt x="17" y="15"/>
                  <a:pt x="18" y="15"/>
                </a:cubicBezTo>
                <a:cubicBezTo>
                  <a:pt x="19" y="14"/>
                  <a:pt x="20" y="14"/>
                  <a:pt x="20" y="13"/>
                </a:cubicBezTo>
                <a:cubicBezTo>
                  <a:pt x="21" y="13"/>
                  <a:pt x="21" y="12"/>
                  <a:pt x="21" y="10"/>
                </a:cubicBezTo>
                <a:cubicBezTo>
                  <a:pt x="21" y="9"/>
                  <a:pt x="21" y="8"/>
                  <a:pt x="21" y="8"/>
                </a:cubicBezTo>
                <a:cubicBezTo>
                  <a:pt x="20" y="7"/>
                  <a:pt x="19" y="7"/>
                  <a:pt x="19" y="6"/>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6" name="Freeform 611"/>
          <p:cNvSpPr>
            <a:spLocks noEditPoints="1"/>
          </p:cNvSpPr>
          <p:nvPr>
            <p:custDataLst>
              <p:tags r:id="rId32"/>
            </p:custDataLst>
          </p:nvPr>
        </p:nvSpPr>
        <p:spPr bwMode="auto">
          <a:xfrm>
            <a:off x="4708751" y="2986376"/>
            <a:ext cx="26775" cy="37748"/>
          </a:xfrm>
          <a:custGeom>
            <a:avLst/>
            <a:gdLst>
              <a:gd name="T0" fmla="*/ 19 w 26"/>
              <a:gd name="T1" fmla="*/ 11 h 36"/>
              <a:gd name="T2" fmla="*/ 18 w 26"/>
              <a:gd name="T3" fmla="*/ 7 h 36"/>
              <a:gd name="T4" fmla="*/ 12 w 26"/>
              <a:gd name="T5" fmla="*/ 6 h 36"/>
              <a:gd name="T6" fmla="*/ 7 w 26"/>
              <a:gd name="T7" fmla="*/ 6 h 36"/>
              <a:gd name="T8" fmla="*/ 7 w 26"/>
              <a:gd name="T9" fmla="*/ 16 h 36"/>
              <a:gd name="T10" fmla="*/ 12 w 26"/>
              <a:gd name="T11" fmla="*/ 16 h 36"/>
              <a:gd name="T12" fmla="*/ 16 w 26"/>
              <a:gd name="T13" fmla="*/ 16 h 36"/>
              <a:gd name="T14" fmla="*/ 18 w 26"/>
              <a:gd name="T15" fmla="*/ 14 h 36"/>
              <a:gd name="T16" fmla="*/ 19 w 26"/>
              <a:gd name="T17" fmla="*/ 11 h 36"/>
              <a:gd name="T18" fmla="*/ 7 w 26"/>
              <a:gd name="T19" fmla="*/ 31 h 36"/>
              <a:gd name="T20" fmla="*/ 6 w 26"/>
              <a:gd name="T21" fmla="*/ 35 h 36"/>
              <a:gd name="T22" fmla="*/ 3 w 26"/>
              <a:gd name="T23" fmla="*/ 36 h 36"/>
              <a:gd name="T24" fmla="*/ 1 w 26"/>
              <a:gd name="T25" fmla="*/ 35 h 36"/>
              <a:gd name="T26" fmla="*/ 0 w 26"/>
              <a:gd name="T27" fmla="*/ 31 h 36"/>
              <a:gd name="T28" fmla="*/ 0 w 26"/>
              <a:gd name="T29" fmla="*/ 5 h 36"/>
              <a:gd name="T30" fmla="*/ 1 w 26"/>
              <a:gd name="T31" fmla="*/ 1 h 36"/>
              <a:gd name="T32" fmla="*/ 4 w 26"/>
              <a:gd name="T33" fmla="*/ 0 h 36"/>
              <a:gd name="T34" fmla="*/ 13 w 26"/>
              <a:gd name="T35" fmla="*/ 0 h 36"/>
              <a:gd name="T36" fmla="*/ 20 w 26"/>
              <a:gd name="T37" fmla="*/ 1 h 36"/>
              <a:gd name="T38" fmla="*/ 23 w 26"/>
              <a:gd name="T39" fmla="*/ 3 h 36"/>
              <a:gd name="T40" fmla="*/ 26 w 26"/>
              <a:gd name="T41" fmla="*/ 6 h 36"/>
              <a:gd name="T42" fmla="*/ 26 w 26"/>
              <a:gd name="T43" fmla="*/ 11 h 36"/>
              <a:gd name="T44" fmla="*/ 23 w 26"/>
              <a:gd name="T45" fmla="*/ 19 h 36"/>
              <a:gd name="T46" fmla="*/ 13 w 26"/>
              <a:gd name="T47" fmla="*/ 22 h 36"/>
              <a:gd name="T48" fmla="*/ 7 w 26"/>
              <a:gd name="T49" fmla="*/ 22 h 36"/>
              <a:gd name="T50" fmla="*/ 7 w 26"/>
              <a:gd name="T51"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36">
                <a:moveTo>
                  <a:pt x="19" y="11"/>
                </a:moveTo>
                <a:cubicBezTo>
                  <a:pt x="19" y="9"/>
                  <a:pt x="19" y="8"/>
                  <a:pt x="18" y="7"/>
                </a:cubicBezTo>
                <a:cubicBezTo>
                  <a:pt x="17" y="6"/>
                  <a:pt x="15" y="6"/>
                  <a:pt x="12" y="6"/>
                </a:cubicBezTo>
                <a:cubicBezTo>
                  <a:pt x="7" y="6"/>
                  <a:pt x="7" y="6"/>
                  <a:pt x="7" y="6"/>
                </a:cubicBezTo>
                <a:cubicBezTo>
                  <a:pt x="7" y="16"/>
                  <a:pt x="7" y="16"/>
                  <a:pt x="7" y="16"/>
                </a:cubicBezTo>
                <a:cubicBezTo>
                  <a:pt x="12" y="16"/>
                  <a:pt x="12" y="16"/>
                  <a:pt x="12" y="16"/>
                </a:cubicBezTo>
                <a:cubicBezTo>
                  <a:pt x="13" y="16"/>
                  <a:pt x="15" y="16"/>
                  <a:pt x="16" y="16"/>
                </a:cubicBezTo>
                <a:cubicBezTo>
                  <a:pt x="17" y="15"/>
                  <a:pt x="18" y="15"/>
                  <a:pt x="18" y="14"/>
                </a:cubicBezTo>
                <a:cubicBezTo>
                  <a:pt x="19" y="13"/>
                  <a:pt x="19" y="12"/>
                  <a:pt x="19" y="11"/>
                </a:cubicBezTo>
                <a:close/>
                <a:moveTo>
                  <a:pt x="7" y="31"/>
                </a:moveTo>
                <a:cubicBezTo>
                  <a:pt x="7" y="33"/>
                  <a:pt x="7" y="34"/>
                  <a:pt x="6" y="35"/>
                </a:cubicBezTo>
                <a:cubicBezTo>
                  <a:pt x="5" y="35"/>
                  <a:pt x="4" y="36"/>
                  <a:pt x="3" y="36"/>
                </a:cubicBezTo>
                <a:cubicBezTo>
                  <a:pt x="2" y="36"/>
                  <a:pt x="1" y="35"/>
                  <a:pt x="1" y="35"/>
                </a:cubicBezTo>
                <a:cubicBezTo>
                  <a:pt x="0" y="34"/>
                  <a:pt x="0" y="33"/>
                  <a:pt x="0" y="31"/>
                </a:cubicBezTo>
                <a:cubicBezTo>
                  <a:pt x="0" y="5"/>
                  <a:pt x="0" y="5"/>
                  <a:pt x="0" y="5"/>
                </a:cubicBezTo>
                <a:cubicBezTo>
                  <a:pt x="0" y="3"/>
                  <a:pt x="0" y="2"/>
                  <a:pt x="1" y="1"/>
                </a:cubicBezTo>
                <a:cubicBezTo>
                  <a:pt x="2" y="1"/>
                  <a:pt x="3" y="0"/>
                  <a:pt x="4" y="0"/>
                </a:cubicBezTo>
                <a:cubicBezTo>
                  <a:pt x="13" y="0"/>
                  <a:pt x="13" y="0"/>
                  <a:pt x="13" y="0"/>
                </a:cubicBezTo>
                <a:cubicBezTo>
                  <a:pt x="16" y="0"/>
                  <a:pt x="18" y="1"/>
                  <a:pt x="20" y="1"/>
                </a:cubicBezTo>
                <a:cubicBezTo>
                  <a:pt x="21" y="1"/>
                  <a:pt x="22" y="2"/>
                  <a:pt x="23" y="3"/>
                </a:cubicBezTo>
                <a:cubicBezTo>
                  <a:pt x="24" y="4"/>
                  <a:pt x="25" y="5"/>
                  <a:pt x="26" y="6"/>
                </a:cubicBezTo>
                <a:cubicBezTo>
                  <a:pt x="26" y="8"/>
                  <a:pt x="26" y="9"/>
                  <a:pt x="26" y="11"/>
                </a:cubicBezTo>
                <a:cubicBezTo>
                  <a:pt x="26" y="14"/>
                  <a:pt x="25" y="17"/>
                  <a:pt x="23" y="19"/>
                </a:cubicBezTo>
                <a:cubicBezTo>
                  <a:pt x="21" y="21"/>
                  <a:pt x="18" y="22"/>
                  <a:pt x="13" y="22"/>
                </a:cubicBezTo>
                <a:cubicBezTo>
                  <a:pt x="7" y="22"/>
                  <a:pt x="7" y="22"/>
                  <a:pt x="7" y="22"/>
                </a:cubicBezTo>
                <a:lnTo>
                  <a:pt x="7" y="31"/>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7" name="Freeform 612"/>
          <p:cNvSpPr>
            <a:spLocks noEditPoints="1"/>
          </p:cNvSpPr>
          <p:nvPr>
            <p:custDataLst>
              <p:tags r:id="rId33"/>
            </p:custDataLst>
          </p:nvPr>
        </p:nvSpPr>
        <p:spPr bwMode="auto">
          <a:xfrm>
            <a:off x="4631061" y="2931510"/>
            <a:ext cx="383627" cy="403817"/>
          </a:xfrm>
          <a:custGeom>
            <a:avLst/>
            <a:gdLst>
              <a:gd name="T0" fmla="*/ 328 w 370"/>
              <a:gd name="T1" fmla="*/ 389 h 389"/>
              <a:gd name="T2" fmla="*/ 42 w 370"/>
              <a:gd name="T3" fmla="*/ 389 h 389"/>
              <a:gd name="T4" fmla="*/ 0 w 370"/>
              <a:gd name="T5" fmla="*/ 347 h 389"/>
              <a:gd name="T6" fmla="*/ 0 w 370"/>
              <a:gd name="T7" fmla="*/ 42 h 389"/>
              <a:gd name="T8" fmla="*/ 42 w 370"/>
              <a:gd name="T9" fmla="*/ 0 h 389"/>
              <a:gd name="T10" fmla="*/ 328 w 370"/>
              <a:gd name="T11" fmla="*/ 0 h 389"/>
              <a:gd name="T12" fmla="*/ 370 w 370"/>
              <a:gd name="T13" fmla="*/ 42 h 389"/>
              <a:gd name="T14" fmla="*/ 370 w 370"/>
              <a:gd name="T15" fmla="*/ 347 h 389"/>
              <a:gd name="T16" fmla="*/ 328 w 370"/>
              <a:gd name="T17" fmla="*/ 389 h 389"/>
              <a:gd name="T18" fmla="*/ 56 w 370"/>
              <a:gd name="T19" fmla="*/ 371 h 389"/>
              <a:gd name="T20" fmla="*/ 315 w 370"/>
              <a:gd name="T21" fmla="*/ 371 h 389"/>
              <a:gd name="T22" fmla="*/ 353 w 370"/>
              <a:gd name="T23" fmla="*/ 333 h 389"/>
              <a:gd name="T24" fmla="*/ 353 w 370"/>
              <a:gd name="T25" fmla="*/ 56 h 389"/>
              <a:gd name="T26" fmla="*/ 315 w 370"/>
              <a:gd name="T27" fmla="*/ 18 h 389"/>
              <a:gd name="T28" fmla="*/ 56 w 370"/>
              <a:gd name="T29" fmla="*/ 18 h 389"/>
              <a:gd name="T30" fmla="*/ 18 w 370"/>
              <a:gd name="T31" fmla="*/ 56 h 389"/>
              <a:gd name="T32" fmla="*/ 18 w 370"/>
              <a:gd name="T33" fmla="*/ 333 h 389"/>
              <a:gd name="T34" fmla="*/ 56 w 370"/>
              <a:gd name="T35" fmla="*/ 37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0" h="389">
                <a:moveTo>
                  <a:pt x="328" y="389"/>
                </a:moveTo>
                <a:cubicBezTo>
                  <a:pt x="42" y="389"/>
                  <a:pt x="42" y="389"/>
                  <a:pt x="42" y="389"/>
                </a:cubicBezTo>
                <a:cubicBezTo>
                  <a:pt x="19" y="389"/>
                  <a:pt x="0" y="370"/>
                  <a:pt x="0" y="347"/>
                </a:cubicBezTo>
                <a:cubicBezTo>
                  <a:pt x="0" y="42"/>
                  <a:pt x="0" y="42"/>
                  <a:pt x="0" y="42"/>
                </a:cubicBezTo>
                <a:cubicBezTo>
                  <a:pt x="0" y="19"/>
                  <a:pt x="19" y="0"/>
                  <a:pt x="42" y="0"/>
                </a:cubicBezTo>
                <a:cubicBezTo>
                  <a:pt x="328" y="0"/>
                  <a:pt x="328" y="0"/>
                  <a:pt x="328" y="0"/>
                </a:cubicBezTo>
                <a:cubicBezTo>
                  <a:pt x="351" y="0"/>
                  <a:pt x="370" y="19"/>
                  <a:pt x="370" y="42"/>
                </a:cubicBezTo>
                <a:cubicBezTo>
                  <a:pt x="370" y="347"/>
                  <a:pt x="370" y="347"/>
                  <a:pt x="370" y="347"/>
                </a:cubicBezTo>
                <a:cubicBezTo>
                  <a:pt x="370" y="370"/>
                  <a:pt x="351" y="389"/>
                  <a:pt x="328" y="389"/>
                </a:cubicBezTo>
                <a:close/>
                <a:moveTo>
                  <a:pt x="56" y="371"/>
                </a:moveTo>
                <a:cubicBezTo>
                  <a:pt x="315" y="371"/>
                  <a:pt x="315" y="371"/>
                  <a:pt x="315" y="371"/>
                </a:cubicBezTo>
                <a:cubicBezTo>
                  <a:pt x="336" y="371"/>
                  <a:pt x="353" y="354"/>
                  <a:pt x="353" y="333"/>
                </a:cubicBezTo>
                <a:cubicBezTo>
                  <a:pt x="353" y="56"/>
                  <a:pt x="353" y="56"/>
                  <a:pt x="353" y="56"/>
                </a:cubicBezTo>
                <a:cubicBezTo>
                  <a:pt x="353" y="35"/>
                  <a:pt x="336" y="18"/>
                  <a:pt x="315" y="18"/>
                </a:cubicBezTo>
                <a:cubicBezTo>
                  <a:pt x="56" y="18"/>
                  <a:pt x="56" y="18"/>
                  <a:pt x="56" y="18"/>
                </a:cubicBezTo>
                <a:cubicBezTo>
                  <a:pt x="35" y="18"/>
                  <a:pt x="18" y="35"/>
                  <a:pt x="18" y="56"/>
                </a:cubicBezTo>
                <a:cubicBezTo>
                  <a:pt x="18" y="333"/>
                  <a:pt x="18" y="333"/>
                  <a:pt x="18" y="333"/>
                </a:cubicBezTo>
                <a:cubicBezTo>
                  <a:pt x="18" y="354"/>
                  <a:pt x="35" y="371"/>
                  <a:pt x="56" y="371"/>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8" name="Oval 440"/>
          <p:cNvSpPr>
            <a:spLocks noChangeArrowheads="1"/>
          </p:cNvSpPr>
          <p:nvPr>
            <p:custDataLst>
              <p:tags r:id="rId34"/>
            </p:custDataLst>
          </p:nvPr>
        </p:nvSpPr>
        <p:spPr bwMode="auto">
          <a:xfrm>
            <a:off x="5762010" y="3757500"/>
            <a:ext cx="93666" cy="109447"/>
          </a:xfrm>
          <a:prstGeom prst="ellipse">
            <a:avLst/>
          </a:pr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79" name="Freeform 441"/>
          <p:cNvSpPr/>
          <p:nvPr>
            <p:custDataLst>
              <p:tags r:id="rId35"/>
            </p:custDataLst>
          </p:nvPr>
        </p:nvSpPr>
        <p:spPr bwMode="auto">
          <a:xfrm>
            <a:off x="5739102" y="3567115"/>
            <a:ext cx="83993" cy="84503"/>
          </a:xfrm>
          <a:custGeom>
            <a:avLst/>
            <a:gdLst>
              <a:gd name="T0" fmla="*/ 55 w 70"/>
              <a:gd name="T1" fmla="*/ 70 h 70"/>
              <a:gd name="T2" fmla="*/ 70 w 70"/>
              <a:gd name="T3" fmla="*/ 70 h 70"/>
              <a:gd name="T4" fmla="*/ 0 w 70"/>
              <a:gd name="T5" fmla="*/ 0 h 70"/>
              <a:gd name="T6" fmla="*/ 0 w 70"/>
              <a:gd name="T7" fmla="*/ 14 h 70"/>
              <a:gd name="T8" fmla="*/ 55 w 70"/>
              <a:gd name="T9" fmla="*/ 70 h 70"/>
            </a:gdLst>
            <a:ahLst/>
            <a:cxnLst>
              <a:cxn ang="0">
                <a:pos x="T0" y="T1"/>
              </a:cxn>
              <a:cxn ang="0">
                <a:pos x="T2" y="T3"/>
              </a:cxn>
              <a:cxn ang="0">
                <a:pos x="T4" y="T5"/>
              </a:cxn>
              <a:cxn ang="0">
                <a:pos x="T6" y="T7"/>
              </a:cxn>
              <a:cxn ang="0">
                <a:pos x="T8" y="T9"/>
              </a:cxn>
            </a:cxnLst>
            <a:rect l="0" t="0" r="r" b="b"/>
            <a:pathLst>
              <a:path w="70" h="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0" name="Freeform 442"/>
          <p:cNvSpPr/>
          <p:nvPr>
            <p:custDataLst>
              <p:tags r:id="rId36"/>
            </p:custDataLst>
          </p:nvPr>
        </p:nvSpPr>
        <p:spPr bwMode="auto">
          <a:xfrm>
            <a:off x="5739102" y="3597148"/>
            <a:ext cx="53960" cy="54469"/>
          </a:xfrm>
          <a:custGeom>
            <a:avLst/>
            <a:gdLst>
              <a:gd name="T0" fmla="*/ 33 w 45"/>
              <a:gd name="T1" fmla="*/ 45 h 45"/>
              <a:gd name="T2" fmla="*/ 45 w 45"/>
              <a:gd name="T3" fmla="*/ 45 h 45"/>
              <a:gd name="T4" fmla="*/ 0 w 45"/>
              <a:gd name="T5" fmla="*/ 0 h 45"/>
              <a:gd name="T6" fmla="*/ 0 w 45"/>
              <a:gd name="T7" fmla="*/ 12 h 45"/>
              <a:gd name="T8" fmla="*/ 33 w 45"/>
              <a:gd name="T9" fmla="*/ 45 h 45"/>
            </a:gdLst>
            <a:ahLst/>
            <a:cxnLst>
              <a:cxn ang="0">
                <a:pos x="T0" y="T1"/>
              </a:cxn>
              <a:cxn ang="0">
                <a:pos x="T2" y="T3"/>
              </a:cxn>
              <a:cxn ang="0">
                <a:pos x="T4" y="T5"/>
              </a:cxn>
              <a:cxn ang="0">
                <a:pos x="T6" y="T7"/>
              </a:cxn>
              <a:cxn ang="0">
                <a:pos x="T8" y="T9"/>
              </a:cxn>
            </a:cxnLst>
            <a:rect l="0" t="0" r="r" b="b"/>
            <a:pathLst>
              <a:path w="45" h="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1" name="Freeform 443"/>
          <p:cNvSpPr/>
          <p:nvPr>
            <p:custDataLst>
              <p:tags r:id="rId37"/>
            </p:custDataLst>
          </p:nvPr>
        </p:nvSpPr>
        <p:spPr bwMode="auto">
          <a:xfrm>
            <a:off x="5739102" y="3621582"/>
            <a:ext cx="30035" cy="30035"/>
          </a:xfrm>
          <a:custGeom>
            <a:avLst/>
            <a:gdLst>
              <a:gd name="T0" fmla="*/ 13 w 25"/>
              <a:gd name="T1" fmla="*/ 25 h 25"/>
              <a:gd name="T2" fmla="*/ 25 w 25"/>
              <a:gd name="T3" fmla="*/ 25 h 25"/>
              <a:gd name="T4" fmla="*/ 0 w 25"/>
              <a:gd name="T5" fmla="*/ 0 h 25"/>
              <a:gd name="T6" fmla="*/ 0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2" name="Freeform 444"/>
          <p:cNvSpPr/>
          <p:nvPr>
            <p:custDataLst>
              <p:tags r:id="rId38"/>
            </p:custDataLst>
          </p:nvPr>
        </p:nvSpPr>
        <p:spPr bwMode="auto">
          <a:xfrm>
            <a:off x="5742665" y="3870511"/>
            <a:ext cx="119118" cy="161370"/>
          </a:xfrm>
          <a:custGeom>
            <a:avLst/>
            <a:gdLst>
              <a:gd name="T0" fmla="*/ 49 w 99"/>
              <a:gd name="T1" fmla="*/ 2 h 134"/>
              <a:gd name="T2" fmla="*/ 40 w 99"/>
              <a:gd name="T3" fmla="*/ 68 h 134"/>
              <a:gd name="T4" fmla="*/ 10 w 99"/>
              <a:gd name="T5" fmla="*/ 87 h 134"/>
              <a:gd name="T6" fmla="*/ 10 w 99"/>
              <a:gd name="T7" fmla="*/ 60 h 134"/>
              <a:gd name="T8" fmla="*/ 49 w 99"/>
              <a:gd name="T9" fmla="*/ 2 h 134"/>
              <a:gd name="T10" fmla="*/ 0 w 99"/>
              <a:gd name="T11" fmla="*/ 68 h 134"/>
              <a:gd name="T12" fmla="*/ 0 w 99"/>
              <a:gd name="T13" fmla="*/ 106 h 134"/>
              <a:gd name="T14" fmla="*/ 49 w 99"/>
              <a:gd name="T15" fmla="*/ 134 h 134"/>
              <a:gd name="T16" fmla="*/ 99 w 99"/>
              <a:gd name="T17" fmla="*/ 115 h 134"/>
              <a:gd name="T18" fmla="*/ 99 w 99"/>
              <a:gd name="T19" fmla="*/ 35 h 134"/>
              <a:gd name="T20" fmla="*/ 49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3" name="Freeform 445"/>
          <p:cNvSpPr/>
          <p:nvPr>
            <p:custDataLst>
              <p:tags r:id="rId39"/>
            </p:custDataLst>
          </p:nvPr>
        </p:nvSpPr>
        <p:spPr bwMode="auto">
          <a:xfrm>
            <a:off x="5553806" y="3830804"/>
            <a:ext cx="120136" cy="15781"/>
          </a:xfrm>
          <a:custGeom>
            <a:avLst/>
            <a:gdLst>
              <a:gd name="T0" fmla="*/ 94 w 100"/>
              <a:gd name="T1" fmla="*/ 0 h 13"/>
              <a:gd name="T2" fmla="*/ 7 w 100"/>
              <a:gd name="T3" fmla="*/ 0 h 13"/>
              <a:gd name="T4" fmla="*/ 2 w 100"/>
              <a:gd name="T5" fmla="*/ 2 h 13"/>
              <a:gd name="T6" fmla="*/ 0 w 100"/>
              <a:gd name="T7" fmla="*/ 6 h 13"/>
              <a:gd name="T8" fmla="*/ 7 w 100"/>
              <a:gd name="T9" fmla="*/ 13 h 13"/>
              <a:gd name="T10" fmla="*/ 94 w 100"/>
              <a:gd name="T11" fmla="*/ 13 h 13"/>
              <a:gd name="T12" fmla="*/ 100 w 100"/>
              <a:gd name="T13" fmla="*/ 6 h 13"/>
              <a:gd name="T14" fmla="*/ 94 w 10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4" name="Freeform 446"/>
          <p:cNvSpPr/>
          <p:nvPr>
            <p:custDataLst>
              <p:tags r:id="rId40"/>
            </p:custDataLst>
          </p:nvPr>
        </p:nvSpPr>
        <p:spPr bwMode="auto">
          <a:xfrm>
            <a:off x="5639328" y="3681651"/>
            <a:ext cx="39706" cy="45814"/>
          </a:xfrm>
          <a:custGeom>
            <a:avLst/>
            <a:gdLst>
              <a:gd name="T0" fmla="*/ 17 w 33"/>
              <a:gd name="T1" fmla="*/ 38 h 38"/>
              <a:gd name="T2" fmla="*/ 33 w 33"/>
              <a:gd name="T3" fmla="*/ 24 h 38"/>
              <a:gd name="T4" fmla="*/ 33 w 33"/>
              <a:gd name="T5" fmla="*/ 19 h 38"/>
              <a:gd name="T6" fmla="*/ 18 w 33"/>
              <a:gd name="T7" fmla="*/ 0 h 38"/>
              <a:gd name="T8" fmla="*/ 17 w 33"/>
              <a:gd name="T9" fmla="*/ 0 h 38"/>
              <a:gd name="T10" fmla="*/ 0 w 33"/>
              <a:gd name="T11" fmla="*/ 19 h 38"/>
              <a:gd name="T12" fmla="*/ 17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5" name="Freeform 447"/>
          <p:cNvSpPr/>
          <p:nvPr>
            <p:custDataLst>
              <p:tags r:id="rId41"/>
            </p:custDataLst>
          </p:nvPr>
        </p:nvSpPr>
        <p:spPr bwMode="auto">
          <a:xfrm>
            <a:off x="5617438" y="3732047"/>
            <a:ext cx="82977" cy="48361"/>
          </a:xfrm>
          <a:custGeom>
            <a:avLst/>
            <a:gdLst>
              <a:gd name="T0" fmla="*/ 50 w 69"/>
              <a:gd name="T1" fmla="*/ 0 h 40"/>
              <a:gd name="T2" fmla="*/ 36 w 69"/>
              <a:gd name="T3" fmla="*/ 5 h 40"/>
              <a:gd name="T4" fmla="*/ 42 w 69"/>
              <a:gd name="T5" fmla="*/ 25 h 40"/>
              <a:gd name="T6" fmla="*/ 36 w 69"/>
              <a:gd name="T7" fmla="*/ 35 h 40"/>
              <a:gd name="T8" fmla="*/ 29 w 69"/>
              <a:gd name="T9" fmla="*/ 25 h 40"/>
              <a:gd name="T10" fmla="*/ 36 w 69"/>
              <a:gd name="T11" fmla="*/ 5 h 40"/>
              <a:gd name="T12" fmla="*/ 19 w 69"/>
              <a:gd name="T13" fmla="*/ 0 h 40"/>
              <a:gd name="T14" fmla="*/ 0 w 69"/>
              <a:gd name="T15" fmla="*/ 20 h 40"/>
              <a:gd name="T16" fmla="*/ 0 w 69"/>
              <a:gd name="T17" fmla="*/ 40 h 40"/>
              <a:gd name="T18" fmla="*/ 32 w 69"/>
              <a:gd name="T19" fmla="*/ 40 h 40"/>
              <a:gd name="T20" fmla="*/ 37 w 69"/>
              <a:gd name="T21" fmla="*/ 40 h 40"/>
              <a:gd name="T22" fmla="*/ 69 w 69"/>
              <a:gd name="T23" fmla="*/ 40 h 40"/>
              <a:gd name="T24" fmla="*/ 69 w 69"/>
              <a:gd name="T25" fmla="*/ 20 h 40"/>
              <a:gd name="T26" fmla="*/ 50 w 6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0">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6" name="Freeform 448"/>
          <p:cNvSpPr/>
          <p:nvPr>
            <p:custDataLst>
              <p:tags r:id="rId42"/>
            </p:custDataLst>
          </p:nvPr>
        </p:nvSpPr>
        <p:spPr bwMode="auto">
          <a:xfrm>
            <a:off x="5509010" y="3658744"/>
            <a:ext cx="84503" cy="138462"/>
          </a:xfrm>
          <a:custGeom>
            <a:avLst/>
            <a:gdLst>
              <a:gd name="T0" fmla="*/ 66 w 70"/>
              <a:gd name="T1" fmla="*/ 0 h 115"/>
              <a:gd name="T2" fmla="*/ 61 w 70"/>
              <a:gd name="T3" fmla="*/ 4 h 115"/>
              <a:gd name="T4" fmla="*/ 61 w 70"/>
              <a:gd name="T5" fmla="*/ 56 h 115"/>
              <a:gd name="T6" fmla="*/ 3 w 70"/>
              <a:gd name="T7" fmla="*/ 56 h 115"/>
              <a:gd name="T8" fmla="*/ 1 w 70"/>
              <a:gd name="T9" fmla="*/ 57 h 115"/>
              <a:gd name="T10" fmla="*/ 0 w 70"/>
              <a:gd name="T11" fmla="*/ 61 h 115"/>
              <a:gd name="T12" fmla="*/ 3 w 70"/>
              <a:gd name="T13" fmla="*/ 65 h 115"/>
              <a:gd name="T14" fmla="*/ 29 w 70"/>
              <a:gd name="T15" fmla="*/ 65 h 115"/>
              <a:gd name="T16" fmla="*/ 61 w 70"/>
              <a:gd name="T17" fmla="*/ 65 h 115"/>
              <a:gd name="T18" fmla="*/ 61 w 70"/>
              <a:gd name="T19" fmla="*/ 111 h 115"/>
              <a:gd name="T20" fmla="*/ 63 w 70"/>
              <a:gd name="T21" fmla="*/ 114 h 115"/>
              <a:gd name="T22" fmla="*/ 66 w 70"/>
              <a:gd name="T23" fmla="*/ 115 h 115"/>
              <a:gd name="T24" fmla="*/ 70 w 70"/>
              <a:gd name="T25" fmla="*/ 111 h 115"/>
              <a:gd name="T26" fmla="*/ 70 w 70"/>
              <a:gd name="T27" fmla="*/ 61 h 115"/>
              <a:gd name="T28" fmla="*/ 70 w 70"/>
              <a:gd name="T29" fmla="*/ 4 h 115"/>
              <a:gd name="T30" fmla="*/ 69 w 70"/>
              <a:gd name="T31" fmla="*/ 1 h 115"/>
              <a:gd name="T32" fmla="*/ 66 w 70"/>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5">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7" name="Freeform 449"/>
          <p:cNvSpPr/>
          <p:nvPr>
            <p:custDataLst>
              <p:tags r:id="rId43"/>
            </p:custDataLst>
          </p:nvPr>
        </p:nvSpPr>
        <p:spPr bwMode="auto">
          <a:xfrm>
            <a:off x="5521227" y="3771754"/>
            <a:ext cx="44288" cy="26471"/>
          </a:xfrm>
          <a:custGeom>
            <a:avLst/>
            <a:gdLst>
              <a:gd name="T0" fmla="*/ 27 w 37"/>
              <a:gd name="T1" fmla="*/ 0 h 22"/>
              <a:gd name="T2" fmla="*/ 19 w 37"/>
              <a:gd name="T3" fmla="*/ 3 h 22"/>
              <a:gd name="T4" fmla="*/ 23 w 37"/>
              <a:gd name="T5" fmla="*/ 14 h 22"/>
              <a:gd name="T6" fmla="*/ 19 w 37"/>
              <a:gd name="T7" fmla="*/ 19 h 22"/>
              <a:gd name="T8" fmla="*/ 15 w 37"/>
              <a:gd name="T9" fmla="*/ 14 h 22"/>
              <a:gd name="T10" fmla="*/ 19 w 37"/>
              <a:gd name="T11" fmla="*/ 3 h 22"/>
              <a:gd name="T12" fmla="*/ 15 w 37"/>
              <a:gd name="T13" fmla="*/ 2 h 22"/>
              <a:gd name="T14" fmla="*/ 10 w 37"/>
              <a:gd name="T15" fmla="*/ 0 h 22"/>
              <a:gd name="T16" fmla="*/ 0 w 37"/>
              <a:gd name="T17" fmla="*/ 11 h 22"/>
              <a:gd name="T18" fmla="*/ 0 w 37"/>
              <a:gd name="T19" fmla="*/ 22 h 22"/>
              <a:gd name="T20" fmla="*/ 17 w 37"/>
              <a:gd name="T21" fmla="*/ 22 h 22"/>
              <a:gd name="T22" fmla="*/ 19 w 37"/>
              <a:gd name="T23" fmla="*/ 22 h 22"/>
              <a:gd name="T24" fmla="*/ 20 w 37"/>
              <a:gd name="T25" fmla="*/ 22 h 22"/>
              <a:gd name="T26" fmla="*/ 37 w 37"/>
              <a:gd name="T27" fmla="*/ 22 h 22"/>
              <a:gd name="T28" fmla="*/ 37 w 37"/>
              <a:gd name="T29" fmla="*/ 11 h 22"/>
              <a:gd name="T30" fmla="*/ 27 w 3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2">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8" name="Freeform 450"/>
          <p:cNvSpPr/>
          <p:nvPr>
            <p:custDataLst>
              <p:tags r:id="rId44"/>
            </p:custDataLst>
          </p:nvPr>
        </p:nvSpPr>
        <p:spPr bwMode="auto">
          <a:xfrm>
            <a:off x="5531918" y="3744265"/>
            <a:ext cx="22908" cy="24944"/>
          </a:xfrm>
          <a:custGeom>
            <a:avLst/>
            <a:gdLst>
              <a:gd name="T0" fmla="*/ 8 w 19"/>
              <a:gd name="T1" fmla="*/ 21 h 21"/>
              <a:gd name="T2" fmla="*/ 10 w 19"/>
              <a:gd name="T3" fmla="*/ 21 h 21"/>
              <a:gd name="T4" fmla="*/ 19 w 19"/>
              <a:gd name="T5" fmla="*/ 10 h 21"/>
              <a:gd name="T6" fmla="*/ 10 w 19"/>
              <a:gd name="T7" fmla="*/ 0 h 21"/>
              <a:gd name="T8" fmla="*/ 0 w 19"/>
              <a:gd name="T9" fmla="*/ 10 h 21"/>
              <a:gd name="T10" fmla="*/ 8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89" name="Oval 451"/>
          <p:cNvSpPr>
            <a:spLocks noChangeArrowheads="1"/>
          </p:cNvSpPr>
          <p:nvPr>
            <p:custDataLst>
              <p:tags r:id="rId45"/>
            </p:custDataLst>
          </p:nvPr>
        </p:nvSpPr>
        <p:spPr bwMode="auto">
          <a:xfrm>
            <a:off x="5531918" y="3659761"/>
            <a:ext cx="21890" cy="26471"/>
          </a:xfrm>
          <a:prstGeom prst="ellipse">
            <a:avLst/>
          </a:pr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0" name="Freeform 452"/>
          <p:cNvSpPr/>
          <p:nvPr>
            <p:custDataLst>
              <p:tags r:id="rId46"/>
            </p:custDataLst>
          </p:nvPr>
        </p:nvSpPr>
        <p:spPr bwMode="auto">
          <a:xfrm>
            <a:off x="5520208" y="3688778"/>
            <a:ext cx="45306" cy="25453"/>
          </a:xfrm>
          <a:custGeom>
            <a:avLst/>
            <a:gdLst>
              <a:gd name="T0" fmla="*/ 20 w 38"/>
              <a:gd name="T1" fmla="*/ 21 h 21"/>
              <a:gd name="T2" fmla="*/ 20 w 38"/>
              <a:gd name="T3" fmla="*/ 21 h 21"/>
              <a:gd name="T4" fmla="*/ 38 w 38"/>
              <a:gd name="T5" fmla="*/ 21 h 21"/>
              <a:gd name="T6" fmla="*/ 38 w 38"/>
              <a:gd name="T7" fmla="*/ 10 h 21"/>
              <a:gd name="T8" fmla="*/ 28 w 38"/>
              <a:gd name="T9" fmla="*/ 0 h 21"/>
              <a:gd name="T10" fmla="*/ 20 w 38"/>
              <a:gd name="T11" fmla="*/ 3 h 21"/>
              <a:gd name="T12" fmla="*/ 23 w 38"/>
              <a:gd name="T13" fmla="*/ 13 h 21"/>
              <a:gd name="T14" fmla="*/ 20 w 38"/>
              <a:gd name="T15" fmla="*/ 19 h 21"/>
              <a:gd name="T16" fmla="*/ 16 w 38"/>
              <a:gd name="T17" fmla="*/ 13 h 21"/>
              <a:gd name="T18" fmla="*/ 20 w 38"/>
              <a:gd name="T19" fmla="*/ 3 h 21"/>
              <a:gd name="T20" fmla="*/ 10 w 38"/>
              <a:gd name="T21" fmla="*/ 0 h 21"/>
              <a:gd name="T22" fmla="*/ 0 w 38"/>
              <a:gd name="T23" fmla="*/ 10 h 21"/>
              <a:gd name="T24" fmla="*/ 0 w 38"/>
              <a:gd name="T25" fmla="*/ 21 h 21"/>
              <a:gd name="T26" fmla="*/ 18 w 38"/>
              <a:gd name="T27" fmla="*/ 21 h 21"/>
              <a:gd name="T28" fmla="*/ 20 w 3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1" name="Freeform 453"/>
          <p:cNvSpPr>
            <a:spLocks noEditPoints="1"/>
          </p:cNvSpPr>
          <p:nvPr>
            <p:custDataLst>
              <p:tags r:id="rId47"/>
            </p:custDataLst>
          </p:nvPr>
        </p:nvSpPr>
        <p:spPr bwMode="auto">
          <a:xfrm>
            <a:off x="5478976" y="3638382"/>
            <a:ext cx="270817" cy="185296"/>
          </a:xfrm>
          <a:custGeom>
            <a:avLst/>
            <a:gdLst>
              <a:gd name="T0" fmla="*/ 225 w 225"/>
              <a:gd name="T1" fmla="*/ 137 h 154"/>
              <a:gd name="T2" fmla="*/ 225 w 225"/>
              <a:gd name="T3" fmla="*/ 80 h 154"/>
              <a:gd name="T4" fmla="*/ 225 w 225"/>
              <a:gd name="T5" fmla="*/ 66 h 154"/>
              <a:gd name="T6" fmla="*/ 225 w 225"/>
              <a:gd name="T7" fmla="*/ 56 h 154"/>
              <a:gd name="T8" fmla="*/ 225 w 225"/>
              <a:gd name="T9" fmla="*/ 42 h 154"/>
              <a:gd name="T10" fmla="*/ 225 w 225"/>
              <a:gd name="T11" fmla="*/ 35 h 154"/>
              <a:gd name="T12" fmla="*/ 225 w 225"/>
              <a:gd name="T13" fmla="*/ 21 h 154"/>
              <a:gd name="T14" fmla="*/ 225 w 225"/>
              <a:gd name="T15" fmla="*/ 18 h 154"/>
              <a:gd name="T16" fmla="*/ 223 w 225"/>
              <a:gd name="T17" fmla="*/ 11 h 154"/>
              <a:gd name="T18" fmla="*/ 216 w 225"/>
              <a:gd name="T19" fmla="*/ 3 h 154"/>
              <a:gd name="T20" fmla="*/ 209 w 225"/>
              <a:gd name="T21" fmla="*/ 0 h 154"/>
              <a:gd name="T22" fmla="*/ 207 w 225"/>
              <a:gd name="T23" fmla="*/ 0 h 154"/>
              <a:gd name="T24" fmla="*/ 193 w 225"/>
              <a:gd name="T25" fmla="*/ 0 h 154"/>
              <a:gd name="T26" fmla="*/ 185 w 225"/>
              <a:gd name="T27" fmla="*/ 0 h 154"/>
              <a:gd name="T28" fmla="*/ 172 w 225"/>
              <a:gd name="T29" fmla="*/ 0 h 154"/>
              <a:gd name="T30" fmla="*/ 161 w 225"/>
              <a:gd name="T31" fmla="*/ 0 h 154"/>
              <a:gd name="T32" fmla="*/ 147 w 225"/>
              <a:gd name="T33" fmla="*/ 0 h 154"/>
              <a:gd name="T34" fmla="*/ 18 w 225"/>
              <a:gd name="T35" fmla="*/ 0 h 154"/>
              <a:gd name="T36" fmla="*/ 0 w 225"/>
              <a:gd name="T37" fmla="*/ 18 h 154"/>
              <a:gd name="T38" fmla="*/ 0 w 225"/>
              <a:gd name="T39" fmla="*/ 137 h 154"/>
              <a:gd name="T40" fmla="*/ 18 w 225"/>
              <a:gd name="T41" fmla="*/ 154 h 154"/>
              <a:gd name="T42" fmla="*/ 207 w 225"/>
              <a:gd name="T43" fmla="*/ 154 h 154"/>
              <a:gd name="T44" fmla="*/ 225 w 225"/>
              <a:gd name="T45" fmla="*/ 137 h 154"/>
              <a:gd name="T46" fmla="*/ 211 w 225"/>
              <a:gd name="T47" fmla="*/ 126 h 154"/>
              <a:gd name="T48" fmla="*/ 196 w 225"/>
              <a:gd name="T49" fmla="*/ 141 h 154"/>
              <a:gd name="T50" fmla="*/ 55 w 225"/>
              <a:gd name="T51" fmla="*/ 141 h 154"/>
              <a:gd name="T52" fmla="*/ 29 w 225"/>
              <a:gd name="T53" fmla="*/ 141 h 154"/>
              <a:gd name="T54" fmla="*/ 13 w 225"/>
              <a:gd name="T55" fmla="*/ 126 h 154"/>
              <a:gd name="T56" fmla="*/ 13 w 225"/>
              <a:gd name="T57" fmla="*/ 26 h 154"/>
              <a:gd name="T58" fmla="*/ 29 w 225"/>
              <a:gd name="T59" fmla="*/ 11 h 154"/>
              <a:gd name="T60" fmla="*/ 91 w 225"/>
              <a:gd name="T61" fmla="*/ 11 h 154"/>
              <a:gd name="T62" fmla="*/ 146 w 225"/>
              <a:gd name="T63" fmla="*/ 11 h 154"/>
              <a:gd name="T64" fmla="*/ 160 w 225"/>
              <a:gd name="T65" fmla="*/ 11 h 154"/>
              <a:gd name="T66" fmla="*/ 170 w 225"/>
              <a:gd name="T67" fmla="*/ 11 h 154"/>
              <a:gd name="T68" fmla="*/ 183 w 225"/>
              <a:gd name="T69" fmla="*/ 11 h 154"/>
              <a:gd name="T70" fmla="*/ 191 w 225"/>
              <a:gd name="T71" fmla="*/ 11 h 154"/>
              <a:gd name="T72" fmla="*/ 196 w 225"/>
              <a:gd name="T73" fmla="*/ 11 h 154"/>
              <a:gd name="T74" fmla="*/ 203 w 225"/>
              <a:gd name="T75" fmla="*/ 13 h 154"/>
              <a:gd name="T76" fmla="*/ 211 w 225"/>
              <a:gd name="T77" fmla="*/ 23 h 154"/>
              <a:gd name="T78" fmla="*/ 211 w 225"/>
              <a:gd name="T79" fmla="*/ 26 h 154"/>
              <a:gd name="T80" fmla="*/ 211 w 225"/>
              <a:gd name="T81" fmla="*/ 36 h 154"/>
              <a:gd name="T82" fmla="*/ 211 w 225"/>
              <a:gd name="T83" fmla="*/ 43 h 154"/>
              <a:gd name="T84" fmla="*/ 211 w 225"/>
              <a:gd name="T85" fmla="*/ 57 h 154"/>
              <a:gd name="T86" fmla="*/ 211 w 225"/>
              <a:gd name="T87" fmla="*/ 66 h 154"/>
              <a:gd name="T88" fmla="*/ 211 w 225"/>
              <a:gd name="T89" fmla="*/ 81 h 154"/>
              <a:gd name="T90" fmla="*/ 211 w 225"/>
              <a:gd name="T9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54">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2" name="Freeform 454"/>
          <p:cNvSpPr/>
          <p:nvPr>
            <p:custDataLst>
              <p:tags r:id="rId48"/>
            </p:custDataLst>
          </p:nvPr>
        </p:nvSpPr>
        <p:spPr bwMode="auto">
          <a:xfrm>
            <a:off x="5349167" y="3870511"/>
            <a:ext cx="119118" cy="161370"/>
          </a:xfrm>
          <a:custGeom>
            <a:avLst/>
            <a:gdLst>
              <a:gd name="T0" fmla="*/ 50 w 99"/>
              <a:gd name="T1" fmla="*/ 2 h 134"/>
              <a:gd name="T2" fmla="*/ 89 w 99"/>
              <a:gd name="T3" fmla="*/ 59 h 134"/>
              <a:gd name="T4" fmla="*/ 89 w 99"/>
              <a:gd name="T5" fmla="*/ 86 h 134"/>
              <a:gd name="T6" fmla="*/ 59 w 99"/>
              <a:gd name="T7" fmla="*/ 68 h 134"/>
              <a:gd name="T8" fmla="*/ 50 w 99"/>
              <a:gd name="T9" fmla="*/ 2 h 134"/>
              <a:gd name="T10" fmla="*/ 0 w 99"/>
              <a:gd name="T11" fmla="*/ 34 h 134"/>
              <a:gd name="T12" fmla="*/ 0 w 99"/>
              <a:gd name="T13" fmla="*/ 114 h 134"/>
              <a:gd name="T14" fmla="*/ 50 w 99"/>
              <a:gd name="T15" fmla="*/ 134 h 134"/>
              <a:gd name="T16" fmla="*/ 99 w 99"/>
              <a:gd name="T17" fmla="*/ 105 h 134"/>
              <a:gd name="T18" fmla="*/ 99 w 99"/>
              <a:gd name="T19" fmla="*/ 68 h 134"/>
              <a:gd name="T20" fmla="*/ 50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3" name="Oval 455"/>
          <p:cNvSpPr>
            <a:spLocks noChangeArrowheads="1"/>
          </p:cNvSpPr>
          <p:nvPr>
            <p:custDataLst>
              <p:tags r:id="rId49"/>
            </p:custDataLst>
          </p:nvPr>
        </p:nvSpPr>
        <p:spPr bwMode="auto">
          <a:xfrm>
            <a:off x="5355275" y="3757500"/>
            <a:ext cx="93666" cy="109447"/>
          </a:xfrm>
          <a:prstGeom prst="ellipse">
            <a:avLst/>
          </a:prstGeom>
          <a:solidFill>
            <a:sysClr val="window" lastClr="FFFF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4" name="Freeform 374"/>
          <p:cNvSpPr>
            <a:spLocks noEditPoints="1"/>
          </p:cNvSpPr>
          <p:nvPr>
            <p:custDataLst>
              <p:tags r:id="rId50"/>
            </p:custDataLst>
          </p:nvPr>
        </p:nvSpPr>
        <p:spPr bwMode="auto">
          <a:xfrm>
            <a:off x="6495945" y="4229127"/>
            <a:ext cx="198694" cy="201514"/>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5" name="Freeform 375"/>
          <p:cNvSpPr>
            <a:spLocks noEditPoints="1"/>
          </p:cNvSpPr>
          <p:nvPr>
            <p:custDataLst>
              <p:tags r:id="rId51"/>
            </p:custDataLst>
          </p:nvPr>
        </p:nvSpPr>
        <p:spPr bwMode="auto">
          <a:xfrm>
            <a:off x="6566476" y="4521122"/>
            <a:ext cx="36273" cy="3566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6" name="Freeform 376"/>
          <p:cNvSpPr>
            <a:spLocks noEditPoints="1"/>
          </p:cNvSpPr>
          <p:nvPr>
            <p:custDataLst>
              <p:tags r:id="rId52"/>
            </p:custDataLst>
          </p:nvPr>
        </p:nvSpPr>
        <p:spPr bwMode="auto">
          <a:xfrm>
            <a:off x="6549750" y="4503791"/>
            <a:ext cx="70530" cy="70127"/>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7" name="Freeform 377"/>
          <p:cNvSpPr>
            <a:spLocks noEditPoints="1"/>
          </p:cNvSpPr>
          <p:nvPr>
            <p:custDataLst>
              <p:tags r:id="rId53"/>
            </p:custDataLst>
          </p:nvPr>
        </p:nvSpPr>
        <p:spPr bwMode="auto">
          <a:xfrm>
            <a:off x="6495945" y="4459659"/>
            <a:ext cx="198694" cy="200910"/>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8" name="Freeform 378"/>
          <p:cNvSpPr>
            <a:spLocks noEditPoints="1"/>
          </p:cNvSpPr>
          <p:nvPr>
            <p:custDataLst>
              <p:tags r:id="rId54"/>
            </p:custDataLst>
          </p:nvPr>
        </p:nvSpPr>
        <p:spPr bwMode="auto">
          <a:xfrm>
            <a:off x="6260778" y="4228724"/>
            <a:ext cx="206149" cy="20191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99" name="Freeform 379"/>
          <p:cNvSpPr>
            <a:spLocks noEditPoints="1"/>
          </p:cNvSpPr>
          <p:nvPr>
            <p:custDataLst>
              <p:tags r:id="rId55"/>
            </p:custDataLst>
          </p:nvPr>
        </p:nvSpPr>
        <p:spPr bwMode="auto">
          <a:xfrm>
            <a:off x="6260778" y="4459659"/>
            <a:ext cx="206149" cy="201313"/>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0" name="Freeform 380"/>
          <p:cNvSpPr>
            <a:spLocks noEditPoints="1"/>
          </p:cNvSpPr>
          <p:nvPr>
            <p:custDataLst>
              <p:tags r:id="rId56"/>
            </p:custDataLst>
          </p:nvPr>
        </p:nvSpPr>
        <p:spPr bwMode="auto">
          <a:xfrm>
            <a:off x="6343601" y="4500971"/>
            <a:ext cx="87658" cy="88667"/>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1" name="Freeform 381"/>
          <p:cNvSpPr>
            <a:spLocks noEditPoints="1"/>
          </p:cNvSpPr>
          <p:nvPr>
            <p:custDataLst>
              <p:tags r:id="rId57"/>
            </p:custDataLst>
          </p:nvPr>
        </p:nvSpPr>
        <p:spPr bwMode="auto">
          <a:xfrm>
            <a:off x="6530203" y="4273863"/>
            <a:ext cx="84837" cy="106198"/>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2" name="Freeform 382"/>
          <p:cNvSpPr/>
          <p:nvPr>
            <p:custDataLst>
              <p:tags r:id="rId58"/>
            </p:custDataLst>
          </p:nvPr>
        </p:nvSpPr>
        <p:spPr bwMode="auto">
          <a:xfrm>
            <a:off x="6547332" y="4381472"/>
            <a:ext cx="51991" cy="10478"/>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3" name="Freeform 383"/>
          <p:cNvSpPr/>
          <p:nvPr>
            <p:custDataLst>
              <p:tags r:id="rId59"/>
            </p:custDataLst>
          </p:nvPr>
        </p:nvSpPr>
        <p:spPr bwMode="auto">
          <a:xfrm>
            <a:off x="6549347" y="4393966"/>
            <a:ext cx="47557" cy="10478"/>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4" name="Freeform 384"/>
          <p:cNvSpPr/>
          <p:nvPr>
            <p:custDataLst>
              <p:tags r:id="rId60"/>
            </p:custDataLst>
          </p:nvPr>
        </p:nvSpPr>
        <p:spPr bwMode="auto">
          <a:xfrm>
            <a:off x="6553578" y="4406259"/>
            <a:ext cx="39094" cy="10881"/>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5" name="Freeform 385"/>
          <p:cNvSpPr/>
          <p:nvPr>
            <p:custDataLst>
              <p:tags r:id="rId61"/>
            </p:custDataLst>
          </p:nvPr>
        </p:nvSpPr>
        <p:spPr bwMode="auto">
          <a:xfrm>
            <a:off x="6553578" y="4292403"/>
            <a:ext cx="45340" cy="42922"/>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6" name="Freeform 439"/>
          <p:cNvSpPr/>
          <p:nvPr>
            <p:custDataLst>
              <p:tags r:id="rId62"/>
            </p:custDataLst>
          </p:nvPr>
        </p:nvSpPr>
        <p:spPr bwMode="auto">
          <a:xfrm>
            <a:off x="7494383" y="4981313"/>
            <a:ext cx="129372" cy="68918"/>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7" name="Freeform 440"/>
          <p:cNvSpPr>
            <a:spLocks noEditPoints="1"/>
          </p:cNvSpPr>
          <p:nvPr>
            <p:custDataLst>
              <p:tags r:id="rId63"/>
            </p:custDataLst>
          </p:nvPr>
        </p:nvSpPr>
        <p:spPr bwMode="auto">
          <a:xfrm>
            <a:off x="7218510" y="4914613"/>
            <a:ext cx="277686" cy="279500"/>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8" name="Freeform 441"/>
          <p:cNvSpPr/>
          <p:nvPr>
            <p:custDataLst>
              <p:tags r:id="rId64"/>
            </p:custDataLst>
          </p:nvPr>
        </p:nvSpPr>
        <p:spPr bwMode="auto">
          <a:xfrm>
            <a:off x="7275740" y="5006503"/>
            <a:ext cx="103780" cy="70934"/>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09" name="Freeform 442"/>
          <p:cNvSpPr/>
          <p:nvPr>
            <p:custDataLst>
              <p:tags r:id="rId65"/>
            </p:custDataLst>
          </p:nvPr>
        </p:nvSpPr>
        <p:spPr bwMode="auto">
          <a:xfrm>
            <a:off x="7340427" y="4960760"/>
            <a:ext cx="9673" cy="2760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0" name="Freeform 443"/>
          <p:cNvSpPr/>
          <p:nvPr>
            <p:custDataLst>
              <p:tags r:id="rId66"/>
            </p:custDataLst>
          </p:nvPr>
        </p:nvSpPr>
        <p:spPr bwMode="auto">
          <a:xfrm>
            <a:off x="7352920" y="4960356"/>
            <a:ext cx="17532" cy="28010"/>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1" name="Freeform 444"/>
          <p:cNvSpPr/>
          <p:nvPr>
            <p:custDataLst>
              <p:tags r:id="rId67"/>
            </p:custDataLst>
          </p:nvPr>
        </p:nvSpPr>
        <p:spPr bwMode="auto">
          <a:xfrm>
            <a:off x="7433323" y="5043178"/>
            <a:ext cx="17129" cy="28010"/>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2" name="Freeform 445"/>
          <p:cNvSpPr>
            <a:spLocks noEditPoints="1"/>
          </p:cNvSpPr>
          <p:nvPr>
            <p:custDataLst>
              <p:tags r:id="rId68"/>
            </p:custDataLst>
          </p:nvPr>
        </p:nvSpPr>
        <p:spPr bwMode="auto">
          <a:xfrm>
            <a:off x="7347680" y="5117337"/>
            <a:ext cx="18943" cy="2861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3" name="Freeform 446"/>
          <p:cNvSpPr>
            <a:spLocks noEditPoints="1"/>
          </p:cNvSpPr>
          <p:nvPr>
            <p:custDataLst>
              <p:tags r:id="rId69"/>
            </p:custDataLst>
          </p:nvPr>
        </p:nvSpPr>
        <p:spPr bwMode="auto">
          <a:xfrm>
            <a:off x="7256193" y="5043581"/>
            <a:ext cx="18136" cy="28213"/>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4" name="Oval 447"/>
          <p:cNvSpPr>
            <a:spLocks noChangeArrowheads="1"/>
          </p:cNvSpPr>
          <p:nvPr>
            <p:custDataLst>
              <p:tags r:id="rId70"/>
            </p:custDataLst>
          </p:nvPr>
        </p:nvSpPr>
        <p:spPr bwMode="auto">
          <a:xfrm>
            <a:off x="7291055" y="4996427"/>
            <a:ext cx="13300" cy="12897"/>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5" name="Oval 448"/>
          <p:cNvSpPr>
            <a:spLocks noChangeArrowheads="1"/>
          </p:cNvSpPr>
          <p:nvPr>
            <p:custDataLst>
              <p:tags r:id="rId71"/>
            </p:custDataLst>
          </p:nvPr>
        </p:nvSpPr>
        <p:spPr bwMode="auto">
          <a:xfrm>
            <a:off x="7406724" y="4996427"/>
            <a:ext cx="13703" cy="12897"/>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6" name="Oval 449"/>
          <p:cNvSpPr>
            <a:spLocks noChangeArrowheads="1"/>
          </p:cNvSpPr>
          <p:nvPr>
            <p:custDataLst>
              <p:tags r:id="rId72"/>
            </p:custDataLst>
          </p:nvPr>
        </p:nvSpPr>
        <p:spPr bwMode="auto">
          <a:xfrm>
            <a:off x="7406724" y="5106454"/>
            <a:ext cx="13703" cy="12495"/>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7" name="Freeform 450"/>
          <p:cNvSpPr/>
          <p:nvPr>
            <p:custDataLst>
              <p:tags r:id="rId73"/>
            </p:custDataLst>
          </p:nvPr>
        </p:nvSpPr>
        <p:spPr bwMode="auto">
          <a:xfrm>
            <a:off x="7077249" y="5074614"/>
            <a:ext cx="149523" cy="68918"/>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8" name="Oval 451"/>
          <p:cNvSpPr>
            <a:spLocks noChangeArrowheads="1"/>
          </p:cNvSpPr>
          <p:nvPr>
            <p:custDataLst>
              <p:tags r:id="rId74"/>
            </p:custDataLst>
          </p:nvPr>
        </p:nvSpPr>
        <p:spPr bwMode="auto">
          <a:xfrm>
            <a:off x="7291055" y="5106857"/>
            <a:ext cx="13300" cy="12495"/>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19" name="Freeform 452"/>
          <p:cNvSpPr/>
          <p:nvPr>
            <p:custDataLst>
              <p:tags r:id="rId75"/>
            </p:custDataLst>
          </p:nvPr>
        </p:nvSpPr>
        <p:spPr bwMode="auto">
          <a:xfrm>
            <a:off x="7509497" y="5122575"/>
            <a:ext cx="24787" cy="42520"/>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0" name="Oval 453"/>
          <p:cNvSpPr>
            <a:spLocks noChangeArrowheads="1"/>
          </p:cNvSpPr>
          <p:nvPr>
            <p:custDataLst>
              <p:tags r:id="rId76"/>
            </p:custDataLst>
          </p:nvPr>
        </p:nvSpPr>
        <p:spPr bwMode="auto">
          <a:xfrm>
            <a:off x="7509497" y="5113105"/>
            <a:ext cx="24787" cy="10075"/>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1" name="Freeform 454"/>
          <p:cNvSpPr/>
          <p:nvPr>
            <p:custDataLst>
              <p:tags r:id="rId77"/>
            </p:custDataLst>
          </p:nvPr>
        </p:nvSpPr>
        <p:spPr bwMode="auto">
          <a:xfrm>
            <a:off x="7544761" y="5106454"/>
            <a:ext cx="24787" cy="58640"/>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2" name="Oval 455"/>
          <p:cNvSpPr>
            <a:spLocks noChangeArrowheads="1"/>
          </p:cNvSpPr>
          <p:nvPr>
            <p:custDataLst>
              <p:tags r:id="rId78"/>
            </p:custDataLst>
          </p:nvPr>
        </p:nvSpPr>
        <p:spPr bwMode="auto">
          <a:xfrm>
            <a:off x="7544761" y="5096983"/>
            <a:ext cx="24787" cy="9874"/>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3" name="Freeform 456"/>
          <p:cNvSpPr/>
          <p:nvPr>
            <p:custDataLst>
              <p:tags r:id="rId79"/>
            </p:custDataLst>
          </p:nvPr>
        </p:nvSpPr>
        <p:spPr bwMode="auto">
          <a:xfrm>
            <a:off x="7579623" y="5070786"/>
            <a:ext cx="25189" cy="94309"/>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4" name="Oval 457"/>
          <p:cNvSpPr>
            <a:spLocks noChangeArrowheads="1"/>
          </p:cNvSpPr>
          <p:nvPr>
            <p:custDataLst>
              <p:tags r:id="rId80"/>
            </p:custDataLst>
          </p:nvPr>
        </p:nvSpPr>
        <p:spPr bwMode="auto">
          <a:xfrm>
            <a:off x="7579623" y="5061314"/>
            <a:ext cx="25189" cy="10478"/>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5" name="Freeform 458"/>
          <p:cNvSpPr/>
          <p:nvPr>
            <p:custDataLst>
              <p:tags r:id="rId81"/>
            </p:custDataLst>
          </p:nvPr>
        </p:nvSpPr>
        <p:spPr bwMode="auto">
          <a:xfrm>
            <a:off x="7173371" y="5030685"/>
            <a:ext cx="24787" cy="42520"/>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6" name="Oval 459"/>
          <p:cNvSpPr>
            <a:spLocks noChangeArrowheads="1"/>
          </p:cNvSpPr>
          <p:nvPr>
            <p:custDataLst>
              <p:tags r:id="rId82"/>
            </p:custDataLst>
          </p:nvPr>
        </p:nvSpPr>
        <p:spPr bwMode="auto">
          <a:xfrm>
            <a:off x="7173371" y="5021214"/>
            <a:ext cx="24787" cy="10075"/>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7" name="Freeform 460"/>
          <p:cNvSpPr/>
          <p:nvPr>
            <p:custDataLst>
              <p:tags r:id="rId83"/>
            </p:custDataLst>
          </p:nvPr>
        </p:nvSpPr>
        <p:spPr bwMode="auto">
          <a:xfrm>
            <a:off x="7137703" y="5014563"/>
            <a:ext cx="25189" cy="58640"/>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8" name="Oval 461"/>
          <p:cNvSpPr>
            <a:spLocks noChangeArrowheads="1"/>
          </p:cNvSpPr>
          <p:nvPr>
            <p:custDataLst>
              <p:tags r:id="rId84"/>
            </p:custDataLst>
          </p:nvPr>
        </p:nvSpPr>
        <p:spPr bwMode="auto">
          <a:xfrm>
            <a:off x="7137703" y="5005093"/>
            <a:ext cx="24787" cy="9874"/>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29" name="Freeform 462"/>
          <p:cNvSpPr/>
          <p:nvPr>
            <p:custDataLst>
              <p:tags r:id="rId85"/>
            </p:custDataLst>
          </p:nvPr>
        </p:nvSpPr>
        <p:spPr bwMode="auto">
          <a:xfrm>
            <a:off x="7102841" y="4978896"/>
            <a:ext cx="24787" cy="94309"/>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30" name="Oval 463"/>
          <p:cNvSpPr>
            <a:spLocks noChangeArrowheads="1"/>
          </p:cNvSpPr>
          <p:nvPr>
            <p:custDataLst>
              <p:tags r:id="rId86"/>
            </p:custDataLst>
          </p:nvPr>
        </p:nvSpPr>
        <p:spPr bwMode="auto">
          <a:xfrm>
            <a:off x="7102841" y="4969424"/>
            <a:ext cx="24787" cy="10478"/>
          </a:xfrm>
          <a:prstGeom prst="ellipse">
            <a:avLst/>
          </a:pr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31" name="Freeform 464"/>
          <p:cNvSpPr>
            <a:spLocks noEditPoints="1"/>
          </p:cNvSpPr>
          <p:nvPr>
            <p:custDataLst>
              <p:tags r:id="rId87"/>
            </p:custDataLst>
          </p:nvPr>
        </p:nvSpPr>
        <p:spPr bwMode="auto">
          <a:xfrm>
            <a:off x="7127224" y="5128419"/>
            <a:ext cx="81412" cy="81815"/>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32" name="Freeform 465"/>
          <p:cNvSpPr/>
          <p:nvPr>
            <p:custDataLst>
              <p:tags r:id="rId88"/>
            </p:custDataLst>
          </p:nvPr>
        </p:nvSpPr>
        <p:spPr bwMode="auto">
          <a:xfrm>
            <a:off x="7155234" y="5146959"/>
            <a:ext cx="24384" cy="44736"/>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33" name="Freeform 466"/>
          <p:cNvSpPr>
            <a:spLocks noEditPoints="1"/>
          </p:cNvSpPr>
          <p:nvPr>
            <p:custDataLst>
              <p:tags r:id="rId89"/>
            </p:custDataLst>
          </p:nvPr>
        </p:nvSpPr>
        <p:spPr bwMode="auto">
          <a:xfrm>
            <a:off x="7496197" y="4910784"/>
            <a:ext cx="81412" cy="8141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34" name="Freeform 467"/>
          <p:cNvSpPr/>
          <p:nvPr>
            <p:custDataLst>
              <p:tags r:id="rId90"/>
            </p:custDataLst>
          </p:nvPr>
        </p:nvSpPr>
        <p:spPr bwMode="auto">
          <a:xfrm>
            <a:off x="7518565" y="4931136"/>
            <a:ext cx="29018" cy="41109"/>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solidFill>
            <a:sysClr val="window" lastClr="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sp>
        <p:nvSpPr>
          <p:cNvPr id="136" name="文本框 135"/>
          <p:cNvSpPr txBox="1"/>
          <p:nvPr/>
        </p:nvSpPr>
        <p:spPr>
          <a:xfrm>
            <a:off x="556895" y="1134110"/>
            <a:ext cx="3916045" cy="521970"/>
          </a:xfrm>
          <a:prstGeom prst="rect">
            <a:avLst/>
          </a:prstGeom>
          <a:noFill/>
        </p:spPr>
        <p:txBody>
          <a:bodyPr wrap="square" rtlCol="0">
            <a:spAutoFit/>
          </a:bodyPr>
          <a:lstStyle/>
          <a:p>
            <a:pPr algn="dist"/>
            <a:r>
              <a:rPr lang="zh-CN" altLang="en-US" sz="2800" kern="2000" spc="300">
                <a:uFillTx/>
                <a:latin typeface="字体管家萌兔奔月" panose="00020600040101010101" charset="-122"/>
                <a:ea typeface="字体管家萌兔奔月" panose="00020600040101010101" charset="-122"/>
                <a:sym typeface="+mn-ea"/>
              </a:rPr>
              <a:t>Add a title here</a:t>
            </a:r>
          </a:p>
        </p:txBody>
      </p:sp>
      <p:cxnSp>
        <p:nvCxnSpPr>
          <p:cNvPr id="137" name="直接连接符 136"/>
          <p:cNvCxnSpPr/>
          <p:nvPr/>
        </p:nvCxnSpPr>
        <p:spPr>
          <a:xfrm>
            <a:off x="647065" y="1764665"/>
            <a:ext cx="4104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0000"/>
          </a:blip>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556895" y="1515110"/>
            <a:ext cx="3916045" cy="584775"/>
          </a:xfrm>
          <a:prstGeom prst="rect">
            <a:avLst/>
          </a:prstGeom>
          <a:noFill/>
        </p:spPr>
        <p:txBody>
          <a:bodyPr wrap="square" rtlCol="0">
            <a:spAutoFit/>
          </a:bodyPr>
          <a:lstStyle/>
          <a:p>
            <a:pPr algn="dist"/>
            <a:r>
              <a:rPr lang="zh-CN" altLang="en-US" sz="3200" b="1" kern="2000" spc="300" dirty="0">
                <a:uFillTx/>
                <a:latin typeface="方正姚体" panose="02010601030101010101" pitchFamily="2" charset="-122"/>
                <a:ea typeface="方正姚体" panose="02010601030101010101" pitchFamily="2" charset="-122"/>
                <a:sym typeface="+mn-ea"/>
              </a:rPr>
              <a:t>Add a title here</a:t>
            </a:r>
          </a:p>
        </p:txBody>
      </p:sp>
      <p:sp>
        <p:nvSpPr>
          <p:cNvPr id="18" name="文本框 17"/>
          <p:cNvSpPr txBox="1"/>
          <p:nvPr/>
        </p:nvSpPr>
        <p:spPr>
          <a:xfrm>
            <a:off x="556895" y="2327275"/>
            <a:ext cx="4392930" cy="400110"/>
          </a:xfrm>
          <a:prstGeom prst="rect">
            <a:avLst/>
          </a:prstGeom>
          <a:noFill/>
        </p:spPr>
        <p:txBody>
          <a:bodyPr wrap="square" rtlCol="0">
            <a:spAutoFit/>
          </a:bodyPr>
          <a:lstStyle/>
          <a:p>
            <a:r>
              <a:rPr lang="zh-CN" altLang="en-US" sz="2000" dirty="0"/>
              <a:t>Here to add what what you want a title</a:t>
            </a:r>
          </a:p>
        </p:txBody>
      </p:sp>
      <p:cxnSp>
        <p:nvCxnSpPr>
          <p:cNvPr id="19" name="直接连接符 18"/>
          <p:cNvCxnSpPr/>
          <p:nvPr/>
        </p:nvCxnSpPr>
        <p:spPr>
          <a:xfrm>
            <a:off x="647065" y="2191385"/>
            <a:ext cx="4104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040073" y="1136038"/>
            <a:ext cx="5192785" cy="4845312"/>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360000" rtlCol="0" anchor="ctr"/>
          <a:lstStyle/>
          <a:p>
            <a:pPr indent="457200" algn="ctr">
              <a:lnSpc>
                <a:spcPct val="200000"/>
              </a:lnSpc>
            </a:pPr>
            <a:r>
              <a:rPr lang="zh-CN" altLang="en-US" dirty="0">
                <a:solidFill>
                  <a:schemeClr val="tx1"/>
                </a:solidFill>
                <a:latin typeface="微软雅黑 Light" panose="020B0502040204020203" pitchFamily="34" charset="-122"/>
                <a:ea typeface="微软雅黑 Light" panose="020B0502040204020203" pitchFamily="34" charset="-122"/>
                <a:sym typeface="+mn-ea"/>
              </a:rPr>
              <a:t>Click here to edit what you want, and we recommend that you use Microsoft's black font when presenting, and all the graphic lines of this template and their corresponding footage can be freely edited, changed, and replaced.</a:t>
            </a:r>
            <a:r>
              <a:rPr lang="en-US" altLang="zh-CN" dirty="0">
                <a:solidFill>
                  <a:schemeClr val="tx1"/>
                </a:solidFill>
                <a:latin typeface="微软雅黑 Light" panose="020B0502040204020203" pitchFamily="34" charset="-122"/>
                <a:ea typeface="微软雅黑 Light" panose="020B0502040204020203" pitchFamily="34" charset="-122"/>
                <a:sym typeface="+mn-ea"/>
              </a:rPr>
              <a:t> Freeppt7.com</a:t>
            </a:r>
            <a:r>
              <a:rPr lang="zh-CN" altLang="en-US" dirty="0">
                <a:solidFill>
                  <a:schemeClr val="tx1"/>
                </a:solidFill>
                <a:latin typeface="微软雅黑 Light" panose="020B0502040204020203" pitchFamily="34" charset="-122"/>
                <a:ea typeface="微软雅黑 Light" panose="020B0502040204020203" pitchFamily="34" charset="-122"/>
                <a:sym typeface="+mn-ea"/>
              </a:rPr>
              <a:t>Presentation, give you the best show.</a:t>
            </a:r>
          </a:p>
          <a:p>
            <a:pPr algn="ctr"/>
            <a:endParaRPr lang="zh-CN" altLang="en-US" dirty="0"/>
          </a:p>
        </p:txBody>
      </p:sp>
      <p:graphicFrame>
        <p:nvGraphicFramePr>
          <p:cNvPr id="7" name="图示 6"/>
          <p:cNvGraphicFramePr/>
          <p:nvPr/>
        </p:nvGraphicFramePr>
        <p:xfrm>
          <a:off x="452582" y="3408218"/>
          <a:ext cx="4967316" cy="2573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椭圆 7"/>
          <p:cNvSpPr/>
          <p:nvPr/>
        </p:nvSpPr>
        <p:spPr>
          <a:xfrm>
            <a:off x="11477063" y="5163329"/>
            <a:ext cx="177375" cy="177546"/>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椭圆 8"/>
          <p:cNvSpPr/>
          <p:nvPr/>
        </p:nvSpPr>
        <p:spPr>
          <a:xfrm>
            <a:off x="10408648" y="5374583"/>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椭圆 9"/>
          <p:cNvSpPr/>
          <p:nvPr/>
        </p:nvSpPr>
        <p:spPr>
          <a:xfrm>
            <a:off x="9503558" y="5285810"/>
            <a:ext cx="177375" cy="177546"/>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椭圆 10"/>
          <p:cNvSpPr/>
          <p:nvPr/>
        </p:nvSpPr>
        <p:spPr>
          <a:xfrm>
            <a:off x="7533129" y="5795375"/>
            <a:ext cx="177375" cy="17754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椭圆 11"/>
          <p:cNvSpPr/>
          <p:nvPr/>
        </p:nvSpPr>
        <p:spPr>
          <a:xfrm>
            <a:off x="8078948" y="5479876"/>
            <a:ext cx="177375" cy="17754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椭圆 12"/>
          <p:cNvSpPr/>
          <p:nvPr/>
        </p:nvSpPr>
        <p:spPr>
          <a:xfrm>
            <a:off x="5189341" y="5501625"/>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椭圆 13"/>
          <p:cNvSpPr/>
          <p:nvPr/>
        </p:nvSpPr>
        <p:spPr>
          <a:xfrm>
            <a:off x="9136109" y="5679171"/>
            <a:ext cx="244966" cy="244962"/>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椭圆 14"/>
          <p:cNvSpPr/>
          <p:nvPr/>
        </p:nvSpPr>
        <p:spPr>
          <a:xfrm>
            <a:off x="6095736" y="5340875"/>
            <a:ext cx="442823" cy="442836"/>
          </a:xfrm>
          <a:prstGeom prst="ellipse">
            <a:avLst/>
          </a:prstGeom>
          <a:solidFill>
            <a:schemeClr val="accent1">
              <a:lumMod val="60000"/>
              <a:lumOff val="40000"/>
              <a:alpha val="73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cxnSp>
        <p:nvCxnSpPr>
          <p:cNvPr id="3" name="直接连接符 2"/>
          <p:cNvCxnSpPr/>
          <p:nvPr/>
        </p:nvCxnSpPr>
        <p:spPr>
          <a:xfrm>
            <a:off x="7735570" y="2440940"/>
            <a:ext cx="0" cy="2520019"/>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910830" y="2912745"/>
            <a:ext cx="3960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663565" y="2726690"/>
            <a:ext cx="1885950" cy="1861185"/>
          </a:xfrm>
          <a:prstGeom prst="rect">
            <a:avLst/>
          </a:prstGeom>
          <a:noFill/>
        </p:spPr>
        <p:txBody>
          <a:bodyPr wrap="square" rtlCol="0">
            <a:spAutoFit/>
          </a:bodyPr>
          <a:lstStyle/>
          <a:p>
            <a:pPr algn="ctr"/>
            <a:r>
              <a:rPr lang="en-US" altLang="zh-CN" sz="11500">
                <a:latin typeface="字体管家萌兔奔月" panose="00020600040101010101" charset="-122"/>
                <a:ea typeface="字体管家萌兔奔月" panose="00020600040101010101" charset="-122"/>
              </a:rPr>
              <a:t>03</a:t>
            </a:r>
          </a:p>
        </p:txBody>
      </p:sp>
      <p:sp>
        <p:nvSpPr>
          <p:cNvPr id="6" name="文本框 5"/>
          <p:cNvSpPr txBox="1"/>
          <p:nvPr/>
        </p:nvSpPr>
        <p:spPr>
          <a:xfrm>
            <a:off x="7907655" y="2389505"/>
            <a:ext cx="3600450" cy="400110"/>
          </a:xfrm>
          <a:prstGeom prst="rect">
            <a:avLst/>
          </a:prstGeom>
          <a:noFill/>
        </p:spPr>
        <p:txBody>
          <a:bodyPr wrap="square" rtlCol="0">
            <a:spAutoFit/>
          </a:bodyPr>
          <a:lstStyle/>
          <a:p>
            <a:r>
              <a:rPr lang="zh-CN" altLang="en-US" sz="2000" b="1" dirty="0"/>
              <a:t>Click here to add a subheading</a:t>
            </a:r>
          </a:p>
        </p:txBody>
      </p:sp>
      <p:sp>
        <p:nvSpPr>
          <p:cNvPr id="8" name="文本框 7"/>
          <p:cNvSpPr txBox="1"/>
          <p:nvPr/>
        </p:nvSpPr>
        <p:spPr>
          <a:xfrm>
            <a:off x="8072755" y="3135630"/>
            <a:ext cx="3960027" cy="1768176"/>
          </a:xfrm>
          <a:prstGeom prst="rect">
            <a:avLst/>
          </a:prstGeom>
          <a:noFill/>
        </p:spPr>
        <p:txBody>
          <a:bodyPr wrap="square" rtlCol="0">
            <a:spAutoFit/>
          </a:bodyPr>
          <a:lstStyle/>
          <a:p>
            <a:pPr marL="457200" indent="-457200">
              <a:lnSpc>
                <a:spcPct val="190000"/>
              </a:lnSpc>
              <a:buAutoNum type="arabicPeriod"/>
            </a:pPr>
            <a:r>
              <a:rPr lang="zh-CN" altLang="en-US" sz="2000" dirty="0">
                <a:sym typeface="+mn-ea"/>
              </a:rPr>
              <a:t>Click here to add a subheading</a:t>
            </a:r>
          </a:p>
          <a:p>
            <a:pPr marL="457200" indent="-457200">
              <a:lnSpc>
                <a:spcPct val="190000"/>
              </a:lnSpc>
              <a:buAutoNum type="arabicPeriod"/>
            </a:pPr>
            <a:r>
              <a:rPr lang="zh-CN" altLang="en-US" sz="2000" dirty="0">
                <a:sym typeface="+mn-ea"/>
              </a:rPr>
              <a:t>Click here to add a subheading</a:t>
            </a:r>
          </a:p>
          <a:p>
            <a:pPr marL="457200" indent="-457200">
              <a:lnSpc>
                <a:spcPct val="190000"/>
              </a:lnSpc>
              <a:buAutoNum type="arabicPeriod"/>
            </a:pPr>
            <a:r>
              <a:rPr lang="zh-CN" altLang="en-US" sz="2000" dirty="0">
                <a:sym typeface="+mn-ea"/>
              </a:rPr>
              <a:t>Click here to add a subheading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1"/>
  <p:tag name="KSO_WM_UNIT_ID" val="diagram758_4*l_i*1_1"/>
  <p:tag name="KSO_WM_UNIT_CLEAR" val="1"/>
  <p:tag name="KSO_WM_UNIT_LAYERLEVEL" val="1_1"/>
  <p:tag name="KSO_WM_DIAGRAM_GROUP_CODE" val="l1-1"/>
  <p:tag name="KSO_WM_UNIT_LINE_FORE_SCHEMECOLOR_INDEX" val="10"/>
  <p:tag name="KSO_WM_UNIT_LINE_FILL_TYPE" val="2"/>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h_f"/>
  <p:tag name="KSO_WM_UNIT_INDEX" val="1_2_1"/>
  <p:tag name="KSO_WM_UNIT_ID" val="diagram758_4*l_h_f*1_2_1"/>
  <p:tag name="KSO_WM_UNIT_CLEAR" val="1"/>
  <p:tag name="KSO_WM_UNIT_LAYERLEVEL" val="1_1_1"/>
  <p:tag name="KSO_WM_UNIT_VALUE" val="16"/>
  <p:tag name="KSO_WM_UNIT_HIGHLIGHT" val="0"/>
  <p:tag name="KSO_WM_UNIT_COMPATIBLE" val="0"/>
  <p:tag name="KSO_WM_UNIT_PRESET_TEXT_INDEX" val="3"/>
  <p:tag name="KSO_WM_DIAGRAM_GROUP_CODE" val="l1-1"/>
  <p:tag name="KSO_WM_UNIT_PRESET_TEXT_LEN" val="26"/>
  <p:tag name="KSO_WM_UNIT_TEXT_FILL_FORE_SCHEMECOLOR_INDEX" val="13"/>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4"/>
  <p:tag name="KSO_WM_UNIT_ID" val="diagram20178682_3*l_h_i*1_4_24"/>
  <p:tag name="KSO_WM_UNIT_LAYERLEVEL" val="1_1_1"/>
  <p:tag name="KSO_WM_DIAGRAM_GROUP_CODE" val="l1-1"/>
  <p:tag name="KSO_WM_UNIT_FILL_FORE_SCHEMECOLOR_INDEX" val="14"/>
  <p:tag name="KSO_WM_UNI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5"/>
  <p:tag name="KSO_WM_UNIT_ID" val="diagram20178682_3*l_h_i*1_4_25"/>
  <p:tag name="KSO_WM_UNIT_LAYERLEVEL" val="1_1_1"/>
  <p:tag name="KSO_WM_DIAGRAM_GROUP_CODE" val="l1-1"/>
  <p:tag name="KSO_WM_UNIT_FILL_FORE_SCHEMECOLOR_INDEX" val="14"/>
  <p:tag name="KSO_WM_UNI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6"/>
  <p:tag name="KSO_WM_UNIT_ID" val="diagram20178682_3*l_h_i*1_4_26"/>
  <p:tag name="KSO_WM_UNIT_LAYERLEVEL" val="1_1_1"/>
  <p:tag name="KSO_WM_DIAGRAM_GROUP_CODE" val="l1-1"/>
  <p:tag name="KSO_WM_UNIT_FILL_FORE_SCHEMECOLOR_INDEX" val="14"/>
  <p:tag name="KSO_WM_UNI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7"/>
  <p:tag name="KSO_WM_UNIT_ID" val="diagram20178682_3*l_h_i*1_4_27"/>
  <p:tag name="KSO_WM_UNIT_LAYERLEVEL" val="1_1_1"/>
  <p:tag name="KSO_WM_DIAGRAM_GROUP_CODE" val="l1-1"/>
  <p:tag name="KSO_WM_UNIT_FILL_FORE_SCHEMECOLOR_INDEX" val="14"/>
  <p:tag name="KSO_WM_UNI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8"/>
  <p:tag name="KSO_WM_UNIT_ID" val="diagram20178682_3*l_h_i*1_4_28"/>
  <p:tag name="KSO_WM_UNIT_LAYERLEVEL" val="1_1_1"/>
  <p:tag name="KSO_WM_DIAGRAM_GROUP_CODE" val="l1-1"/>
  <p:tag name="KSO_WM_UNIT_FILL_FORE_SCHEMECOLOR_INDEX" val="14"/>
  <p:tag name="KSO_WM_UNI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9"/>
  <p:tag name="KSO_WM_UNIT_ID" val="diagram20178682_3*l_h_i*1_4_29"/>
  <p:tag name="KSO_WM_UNIT_LAYERLEVEL" val="1_1_1"/>
  <p:tag name="KSO_WM_DIAGRAM_GROUP_CODE" val="l1-1"/>
  <p:tag name="KSO_WM_UNIT_FILL_FORE_SCHEMECOLOR_INDEX" val="14"/>
  <p:tag name="KSO_WM_UNI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30"/>
  <p:tag name="KSO_WM_UNIT_ID" val="diagram20178682_3*l_h_i*1_4_30"/>
  <p:tag name="KSO_WM_UNIT_LAYERLEVEL" val="1_1_1"/>
  <p:tag name="KSO_WM_DIAGRAM_GROUP_CODE" val="l1-1"/>
  <p:tag name="KSO_WM_UNIT_FILL_FORE_SCHEMECOLOR_INDEX" val="14"/>
  <p:tag name="KSO_WM_UNI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31"/>
  <p:tag name="KSO_WM_UNIT_ID" val="diagram20178682_3*l_h_i*1_4_31"/>
  <p:tag name="KSO_WM_UNIT_LAYERLEVEL" val="1_1_1"/>
  <p:tag name="KSO_WM_DIAGRAM_GROUP_CODE" val="l1-1"/>
  <p:tag name="KSO_WM_UNIT_FILL_FORE_SCHEMECOLOR_INDEX" val="14"/>
  <p:tag name="KSO_WM_UNI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32"/>
  <p:tag name="KSO_WM_UNIT_ID" val="diagram20178682_3*l_h_i*1_4_32"/>
  <p:tag name="KSO_WM_UNIT_LAYERLEVEL" val="1_1_1"/>
  <p:tag name="KSO_WM_DIAGRAM_GROUP_CODE" val="l1-1"/>
  <p:tag name="KSO_WM_UNIT_FILL_FORE_SCHEMECOLOR_INDEX" val="14"/>
  <p:tag name="KSO_WM_UNI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33"/>
  <p:tag name="KSO_WM_UNIT_ID" val="diagram20178682_3*l_h_i*1_4_33"/>
  <p:tag name="KSO_WM_UNIT_LAYERLEVEL" val="1_1_1"/>
  <p:tag name="KSO_WM_DIAGRAM_GROUP_CODE" val="l1-1"/>
  <p:tag name="KSO_WM_UNIT_FILL_FORE_SCHEMECOLOR_INDEX" val="14"/>
  <p:tag name="KSO_WM_UNI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h_a"/>
  <p:tag name="KSO_WM_UNIT_INDEX" val="1_2_1"/>
  <p:tag name="KSO_WM_UNIT_ID" val="diagram758_4*l_h_a*1_2_1"/>
  <p:tag name="KSO_WM_UNIT_CLEAR" val="1"/>
  <p:tag name="KSO_WM_UNIT_LAYERLEVEL" val="1_1_1"/>
  <p:tag name="KSO_WM_UNIT_VALUE" val="15"/>
  <p:tag name="KSO_WM_UNIT_HIGHLIGHT" val="0"/>
  <p:tag name="KSO_WM_UNIT_COMPATIBLE" val="0"/>
  <p:tag name="KSO_WM_UNIT_PRESET_TEXT_INDEX" val="3"/>
  <p:tag name="KSO_WM_DIAGRAM_GROUP_CODE" val="l1-1"/>
  <p:tag name="KSO_WM_UNIT_PRESET_TEXT_LEN" val="5"/>
  <p:tag name="KSO_WM_UNIT_TEXT_FILL_FORE_SCHEMECOLOR_INDEX" val="9"/>
  <p:tag name="KSO_WM_UNIT_TEXT_FILL_TYPE" val="1"/>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i"/>
  <p:tag name="KSO_WM_UNIT_INDEX" val="1_1"/>
  <p:tag name="KSO_WM_UNIT_ID" val="diagram160012_4*m_i*1_1"/>
  <p:tag name="KSO_WM_UNIT_CLEAR" val="1"/>
  <p:tag name="KSO_WM_UNIT_LAYERLEVEL" val="1_1"/>
  <p:tag name="KSO_WM_DIAGRAM_GROUP_CODE" val="m1-1"/>
  <p:tag name="KSO_WM_UNIT_LINE_FORE_SCHEMECOLOR_INDEX" val="5"/>
  <p:tag name="KSO_WM_UNIT_LINE_FILL_TYPE" val="2"/>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i"/>
  <p:tag name="KSO_WM_UNIT_INDEX" val="1_2"/>
  <p:tag name="KSO_WM_UNIT_ID" val="diagram160012_4*m_i*1_2"/>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h_a"/>
  <p:tag name="KSO_WM_UNIT_INDEX" val="1_1_1"/>
  <p:tag name="KSO_WM_UNIT_ID" val="diagram160012_4*m_h_a*1_1_1"/>
  <p:tag name="KSO_WM_UNIT_CLEAR" val="1"/>
  <p:tag name="KSO_WM_UNIT_LAYERLEVEL" val="1_1_1"/>
  <p:tag name="KSO_WM_UNIT_VALUE" val="2"/>
  <p:tag name="KSO_WM_UNIT_HIGHLIGHT" val="0"/>
  <p:tag name="KSO_WM_UNIT_COMPATIBLE" val="1"/>
  <p:tag name="KSO_WM_DIAGRAM_GROUP_CODE" val="m1-1"/>
  <p:tag name="KSO_WM_UNIT_PRESET_TEXT" val="2014"/>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h_f"/>
  <p:tag name="KSO_WM_UNIT_INDEX" val="1_1_1"/>
  <p:tag name="KSO_WM_UNIT_ID" val="diagram160012_4*m_h_f*1_1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i"/>
  <p:tag name="KSO_WM_UNIT_INDEX" val="1_3"/>
  <p:tag name="KSO_WM_UNIT_ID" val="diagram160012_4*m_i*1_3"/>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h_a"/>
  <p:tag name="KSO_WM_UNIT_INDEX" val="1_2_1"/>
  <p:tag name="KSO_WM_UNIT_ID" val="diagram160012_4*m_h_a*1_2_1"/>
  <p:tag name="KSO_WM_UNIT_CLEAR" val="1"/>
  <p:tag name="KSO_WM_UNIT_LAYERLEVEL" val="1_1_1"/>
  <p:tag name="KSO_WM_UNIT_VALUE" val="2"/>
  <p:tag name="KSO_WM_UNIT_HIGHLIGHT" val="0"/>
  <p:tag name="KSO_WM_UNIT_COMPATIBLE" val="1"/>
  <p:tag name="KSO_WM_DIAGRAM_GROUP_CODE" val="m1-1"/>
  <p:tag name="KSO_WM_UNIT_PRESET_TEXT" val="2015"/>
  <p:tag name="KSO_WM_UNIT_TEXT_FILL_FORE_SCHEMECOLOR_INDEX" val="13"/>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h_f"/>
  <p:tag name="KSO_WM_UNIT_INDEX" val="1_2_1"/>
  <p:tag name="KSO_WM_UNIT_ID" val="diagram160012_4*m_h_f*1_2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i"/>
  <p:tag name="KSO_WM_UNIT_INDEX" val="1_4"/>
  <p:tag name="KSO_WM_UNIT_ID" val="diagram160012_4*m_i*1_4"/>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h_a"/>
  <p:tag name="KSO_WM_UNIT_INDEX" val="1_3_1"/>
  <p:tag name="KSO_WM_UNIT_ID" val="diagram160012_4*m_h_a*1_3_1"/>
  <p:tag name="KSO_WM_UNIT_CLEAR" val="1"/>
  <p:tag name="KSO_WM_UNIT_LAYERLEVEL" val="1_1_1"/>
  <p:tag name="KSO_WM_UNIT_VALUE" val="2"/>
  <p:tag name="KSO_WM_UNIT_HIGHLIGHT" val="0"/>
  <p:tag name="KSO_WM_UNIT_COMPATIBLE" val="1"/>
  <p:tag name="KSO_WM_DIAGRAM_GROUP_CODE" val="m1-1"/>
  <p:tag name="KSO_WM_UNIT_PRESET_TEXT" val="2016"/>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h_f"/>
  <p:tag name="KSO_WM_UNIT_INDEX" val="1_3_1"/>
  <p:tag name="KSO_WM_UNIT_ID" val="diagram160012_4*m_h_f*1_3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h_a"/>
  <p:tag name="KSO_WM_UNIT_INDEX" val="1_3_1"/>
  <p:tag name="KSO_WM_UNIT_ID" val="diagram758_4*l_h_a*1_3_1"/>
  <p:tag name="KSO_WM_UNIT_CLEAR" val="1"/>
  <p:tag name="KSO_WM_UNIT_LAYERLEVEL" val="1_1_1"/>
  <p:tag name="KSO_WM_UNIT_VALUE" val="15"/>
  <p:tag name="KSO_WM_UNIT_HIGHLIGHT" val="0"/>
  <p:tag name="KSO_WM_UNIT_COMPATIBLE" val="0"/>
  <p:tag name="KSO_WM_UNIT_PRESET_TEXT_INDEX" val="3"/>
  <p:tag name="KSO_WM_DIAGRAM_GROUP_CODE" val="l1-1"/>
  <p:tag name="KSO_WM_UNIT_PRESET_TEXT_LEN" val="5"/>
  <p:tag name="KSO_WM_UNIT_TEXT_FILL_FORE_SCHEMECOLOR_INDEX" val="6"/>
  <p:tag name="KSO_WM_UNIT_TEXT_FILL_TYPE" val="1"/>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i"/>
  <p:tag name="KSO_WM_UNIT_INDEX" val="1_5"/>
  <p:tag name="KSO_WM_UNIT_ID" val="diagram160012_4*m_i*1_5"/>
  <p:tag name="KSO_WM_UNIT_CLEAR" val="1"/>
  <p:tag name="KSO_WM_UNIT_LAYERLEVEL" val="1_1"/>
  <p:tag name="KSO_WM_DIAGRAM_GROUP_CODE" val="m1-1"/>
  <p:tag name="KSO_WM_UNIT_FILL_FORE_SCHEMECOLOR_INDEX" val="8"/>
  <p:tag name="KSO_WM_UNIT_FILL_TYPE" val="1"/>
  <p:tag name="KSO_WM_UNIT_TEXT_FILL_FORE_SCHEMECOLOR_INDEX" val="13"/>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h_a"/>
  <p:tag name="KSO_WM_UNIT_INDEX" val="1_4_1"/>
  <p:tag name="KSO_WM_UNIT_ID" val="diagram160012_4*m_h_a*1_4_1"/>
  <p:tag name="KSO_WM_UNIT_CLEAR" val="1"/>
  <p:tag name="KSO_WM_UNIT_LAYERLEVEL" val="1_1_1"/>
  <p:tag name="KSO_WM_UNIT_VALUE" val="2"/>
  <p:tag name="KSO_WM_UNIT_HIGHLIGHT" val="0"/>
  <p:tag name="KSO_WM_UNIT_COMPATIBLE" val="1"/>
  <p:tag name="KSO_WM_DIAGRAM_GROUP_CODE" val="m1-1"/>
  <p:tag name="KSO_WM_UNIT_PRESET_TEXT" val="2017"/>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2"/>
  <p:tag name="KSO_WM_UNIT_TYPE" val="m_h_f"/>
  <p:tag name="KSO_WM_UNIT_INDEX" val="1_4_1"/>
  <p:tag name="KSO_WM_UNIT_ID" val="diagram160012_4*m_h_f*1_4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h_f"/>
  <p:tag name="KSO_WM_UNIT_INDEX" val="1_3_1"/>
  <p:tag name="KSO_WM_UNIT_ID" val="diagram758_4*l_h_f*1_3_1"/>
  <p:tag name="KSO_WM_UNIT_CLEAR" val="1"/>
  <p:tag name="KSO_WM_UNIT_LAYERLEVEL" val="1_1_1"/>
  <p:tag name="KSO_WM_UNIT_VALUE" val="16"/>
  <p:tag name="KSO_WM_UNIT_HIGHLIGHT" val="0"/>
  <p:tag name="KSO_WM_UNIT_COMPATIBLE" val="0"/>
  <p:tag name="KSO_WM_UNIT_PRESET_TEXT_INDEX" val="3"/>
  <p:tag name="KSO_WM_DIAGRAM_GROUP_CODE" val="l1-1"/>
  <p:tag name="KSO_WM_UNIT_PRESET_TEXT_LEN" val="26"/>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4"/>
  <p:tag name="KSO_WM_UNIT_ID" val="diagram758_4*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7"/>
  <p:tag name="KSO_WM_UNIT_ID" val="diagram758_4*l_i*1_7"/>
  <p:tag name="KSO_WM_UNIT_CLEAR" val="1"/>
  <p:tag name="KSO_WM_UNIT_LAYERLEVEL" val="1_1"/>
  <p:tag name="KSO_WM_DIAGRAM_GROUP_CODE" val="l1-1"/>
  <p:tag name="KSO_WM_UNIT_FILL_FORE_SCHEMECOLOR_INDEX" val="14"/>
  <p:tag name="KSO_WM_UNIT_FILL_TYPE" val="1"/>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3"/>
  <p:tag name="KSO_WM_UNIT_ID" val="diagram758_4*l_i*1_3"/>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6"/>
  <p:tag name="KSO_WM_UNIT_ID" val="diagram758_4*l_i*1_6"/>
  <p:tag name="KSO_WM_UNIT_CLEAR" val="1"/>
  <p:tag name="KSO_WM_UNIT_LAYERLEVEL" val="1_1"/>
  <p:tag name="KSO_WM_DIAGRAM_GROUP_CODE" val="l1-1"/>
  <p:tag name="KSO_WM_UNIT_FILL_FORE_SCHEMECOLOR_INDEX" val="14"/>
  <p:tag name="KSO_WM_UNIT_FILL_TYPE" val="1"/>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2"/>
  <p:tag name="KSO_WM_UNIT_ID" val="diagram758_4*l_i*1_2"/>
  <p:tag name="KSO_WM_UNIT_CLEAR" val="1"/>
  <p:tag name="KSO_WM_UNIT_LAYERLEVEL" val="1_1"/>
  <p:tag name="KSO_WM_DIAGRAM_GROUP_CODE" val="l1-1"/>
  <p:tag name="KSO_WM_UNIT_FILL_FORE_SCHEMECOLOR_INDEX" val="9"/>
  <p:tag name="KSO_WM_UNIT_FILL_TYPE" val="1"/>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5"/>
  <p:tag name="KSO_WM_UNIT_ID" val="diagram758_4*l_i*1_5"/>
  <p:tag name="KSO_WM_UNIT_CLEAR" val="1"/>
  <p:tag name="KSO_WM_UNIT_LAYERLEVEL" val="1_1"/>
  <p:tag name="KSO_WM_DIAGRAM_GROUP_CODE" val="l1-1"/>
  <p:tag name="KSO_WM_UNIT_FILL_FORE_SCHEMECOLOR_INDEX" val="14"/>
  <p:tag name="KSO_WM_UNIT_FILL_TYPE" val="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8"/>
  <p:tag name="KSO_WM_UNIT_ID" val="diagram758_4*l_i*1_8"/>
  <p:tag name="KSO_WM_UNIT_CLEAR" val="1"/>
  <p:tag name="KSO_WM_UNIT_LAYERLEVEL" val="1_1"/>
  <p:tag name="KSO_WM_DIAGRAM_GROUP_CODE" val="l1-1"/>
  <p:tag name="KSO_WM_UNIT_FILL_FORE_SCHEMECOLOR_INDEX" val="9"/>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
  <p:tag name="KSO_WM_UNIT_ID" val="diagram20178682_3*l_h_i*1_1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
  <p:tag name="KSO_WM_UNIT_ID" val="diagram20178682_3*l_h_i*1_2_1"/>
  <p:tag name="KSO_WM_UNIT_LAYERLEVEL" val="1_1_1"/>
  <p:tag name="KSO_WM_DIAGRAM_GROUP_CODE" val="l1-1"/>
  <p:tag name="KSO_WM_UNIT_FILL_FORE_SCHEMECOLOR_INDEX" val="6"/>
  <p:tag name="KSO_WM_UNIT_FILL_TYPE" val="1"/>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1"/>
  <p:tag name="KSO_WM_UNIT_ID" val="diagram20178682_3*l_h_i*1_3_1"/>
  <p:tag name="KSO_WM_UNIT_LAYERLEVEL" val="1_1_1"/>
  <p:tag name="KSO_WM_DIAGRAM_GROUP_CODE" val="l1-1"/>
  <p:tag name="KSO_WM_UNIT_FILL_FORE_SCHEMECOLOR_INDEX" val="7"/>
  <p:tag name="KSO_WM_UNIT_FILL_TYPE" val="1"/>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
  <p:tag name="KSO_WM_UNIT_ID" val="diagram20178682_3*l_h_i*1_4_1"/>
  <p:tag name="KSO_WM_UNIT_LAYERLEVEL" val="1_1_1"/>
  <p:tag name="KSO_WM_DIAGRAM_GROUP_CODE" val="l1-1"/>
  <p:tag name="KSO_WM_UNIT_FILL_FORE_SCHEMECOLOR_INDEX" val="8"/>
  <p:tag name="KSO_WM_UNIT_FILL_TYPE" val="1"/>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2"/>
  <p:tag name="KSO_WM_UNIT_ID" val="diagram20178682_3*l_h_i*1_1_2"/>
  <p:tag name="KSO_WM_UNIT_LAYERLEVEL" val="1_1_1"/>
  <p:tag name="KSO_WM_DIAGRAM_GROUP_CODE" val="l1-1"/>
  <p:tag name="KSO_WM_UNIT_FILL_FORE_SCHEMECOLOR_INDEX" val="5"/>
  <p:tag name="KSO_WM_UNI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2"/>
  <p:tag name="KSO_WM_UNIT_ID" val="diagram20178682_3*l_h_i*1_3_2"/>
  <p:tag name="KSO_WM_UNIT_LAYERLEVEL" val="1_1_1"/>
  <p:tag name="KSO_WM_DIAGRAM_GROUP_CODE" val="l1-1"/>
  <p:tag name="KSO_WM_UNIT_FILL_FORE_SCHEMECOLOR_INDEX" val="7"/>
  <p:tag name="KSO_WM_UNI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
  <p:tag name="KSO_WM_UNIT_ID" val="diagram20178682_3*l_h_i*1_4_2"/>
  <p:tag name="KSO_WM_UNIT_LAYERLEVEL" val="1_1_1"/>
  <p:tag name="KSO_WM_DIAGRAM_GROUP_CODE" val="l1-1"/>
  <p:tag name="KSO_WM_UNIT_FILL_FORE_SCHEMECOLOR_INDEX" val="8"/>
  <p:tag name="KSO_WM_UNI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2"/>
  <p:tag name="KSO_WM_UNIT_ID" val="diagram20178682_3*l_h_i*1_2_2"/>
  <p:tag name="KSO_WM_UNIT_LAYERLEVEL" val="1_1_1"/>
  <p:tag name="KSO_WM_DIAGRAM_GROUP_CODE" val="l1-1"/>
  <p:tag name="KSO_WM_UNIT_FILL_FORE_SCHEMECOLOR_INDEX" val="6"/>
  <p:tag name="KSO_WM_UNI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f"/>
  <p:tag name="KSO_WM_UNIT_INDEX" val="1_4_1"/>
  <p:tag name="KSO_WM_UNIT_ID" val="diagram20178682_3*l_h_f*1_4_1"/>
  <p:tag name="KSO_WM_UNIT_LAYERLEVEL" val="1_1_1"/>
  <p:tag name="KSO_WM_UNIT_VALUE" val="12"/>
  <p:tag name="KSO_WM_UNIT_HIGHLIGHT" val="0"/>
  <p:tag name="KSO_WM_UNIT_COMPATIBLE" val="0"/>
  <p:tag name="KSO_WM_UNIT_CLEAR" val="0"/>
  <p:tag name="KSO_WM_DIAGRAM_GROUP_CODE" val="l1-1"/>
  <p:tag name="KSO_WM_UNIT_PRESET_TEXT" val="输入正文&#10;输入正文内容"/>
  <p:tag name="KSO_WM_UNIT_TEXT_FILL_FORE_SCHEMECOLOR_INDEX" val="1"/>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f"/>
  <p:tag name="KSO_WM_UNIT_INDEX" val="1_2_1"/>
  <p:tag name="KSO_WM_UNIT_ID" val="diagram20178682_3*l_h_f*1_2_1"/>
  <p:tag name="KSO_WM_UNIT_LAYERLEVEL" val="1_1_1"/>
  <p:tag name="KSO_WM_UNIT_VALUE" val="12"/>
  <p:tag name="KSO_WM_UNIT_HIGHLIGHT" val="0"/>
  <p:tag name="KSO_WM_UNIT_COMPATIBLE" val="0"/>
  <p:tag name="KSO_WM_UNIT_CLEAR" val="0"/>
  <p:tag name="KSO_WM_DIAGRAM_GROUP_CODE" val="l1-1"/>
  <p:tag name="KSO_WM_UNIT_PRESET_TEXT" val="输入正文&#10;输入正文内容"/>
  <p:tag name="KSO_WM_UNIT_TEXT_FILL_FORE_SCHEMECOLOR_INDEX" val="1"/>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9"/>
  <p:tag name="KSO_WM_UNIT_ID" val="diagram758_4*l_i*1_9"/>
  <p:tag name="KSO_WM_UNIT_CLEAR" val="1"/>
  <p:tag name="KSO_WM_UNIT_LAYERLEVEL" val="1_1"/>
  <p:tag name="KSO_WM_DIAGRAM_GROUP_CODE" val="l1-1"/>
  <p:tag name="KSO_WM_UNIT_FILL_FORE_SCHEMECOLOR_INDEX" val="14"/>
  <p:tag name="KSO_WM_UNIT_FILL_TYPE" val="1"/>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f"/>
  <p:tag name="KSO_WM_UNIT_INDEX" val="1_3_1"/>
  <p:tag name="KSO_WM_UNIT_ID" val="diagram20178682_3*l_h_f*1_3_1"/>
  <p:tag name="KSO_WM_UNIT_LAYERLEVEL" val="1_1_1"/>
  <p:tag name="KSO_WM_UNIT_VALUE" val="12"/>
  <p:tag name="KSO_WM_UNIT_HIGHLIGHT" val="0"/>
  <p:tag name="KSO_WM_UNIT_COMPATIBLE" val="0"/>
  <p:tag name="KSO_WM_UNIT_CLEAR" val="0"/>
  <p:tag name="KSO_WM_DIAGRAM_GROUP_CODE" val="l1-1"/>
  <p:tag name="KSO_WM_UNIT_PRESET_TEXT" val="输入正文&#10;输入正文内容"/>
  <p:tag name="KSO_WM_UNIT_TEXT_FILL_FORE_SCHEMECOLOR_INDEX" val="1"/>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f"/>
  <p:tag name="KSO_WM_UNIT_INDEX" val="1_1_1"/>
  <p:tag name="KSO_WM_UNIT_ID" val="diagram20178682_3*l_h_f*1_1_1"/>
  <p:tag name="KSO_WM_UNIT_LAYERLEVEL" val="1_1_1"/>
  <p:tag name="KSO_WM_UNIT_VALUE" val="12"/>
  <p:tag name="KSO_WM_UNIT_HIGHLIGHT" val="0"/>
  <p:tag name="KSO_WM_UNIT_COMPATIBLE" val="0"/>
  <p:tag name="KSO_WM_UNIT_CLEAR" val="0"/>
  <p:tag name="KSO_WM_DIAGRAM_GROUP_CODE" val="l1-1"/>
  <p:tag name="KSO_WM_UNIT_PRESET_TEXT" val="输入正文&#10;输入正文内容"/>
  <p:tag name="KSO_WM_UNIT_TEXT_FILL_FORE_SCHEMECOLOR_INDEX" val="1"/>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3"/>
  <p:tag name="KSO_WM_UNIT_ID" val="diagram20178682_3*l_h_i*1_1_3"/>
  <p:tag name="KSO_WM_UNIT_LAYERLEVEL" val="1_1_1"/>
  <p:tag name="KSO_WM_DIAGRAM_GROUP_CODE" val="l1-1"/>
  <p:tag name="KSO_WM_UNIT_LINE_FORE_SCHEMECOLOR_INDEX" val="5"/>
  <p:tag name="KSO_WM_UNIT_LINE_FILL_TYPE" val="2"/>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4"/>
  <p:tag name="KSO_WM_UNIT_ID" val="diagram20178682_3*l_h_i*1_1_4"/>
  <p:tag name="KSO_WM_UNIT_LAYERLEVEL" val="1_1_1"/>
  <p:tag name="KSO_WM_DIAGRAM_GROUP_CODE" val="l1-1"/>
  <p:tag name="KSO_WM_UNIT_LINE_FORE_SCHEMECOLOR_INDEX" val="5"/>
  <p:tag name="KSO_WM_UNIT_LINE_FILL_TYPE" val="2"/>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3"/>
  <p:tag name="KSO_WM_UNIT_ID" val="diagram20178682_3*l_h_i*1_3_3"/>
  <p:tag name="KSO_WM_UNIT_LAYERLEVEL" val="1_1_1"/>
  <p:tag name="KSO_WM_DIAGRAM_GROUP_CODE" val="l1-1"/>
  <p:tag name="KSO_WM_UNIT_LINE_FORE_SCHEMECOLOR_INDEX" val="7"/>
  <p:tag name="KSO_WM_UNIT_LINE_FILL_TYPE" val="2"/>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4"/>
  <p:tag name="KSO_WM_UNIT_ID" val="diagram20178682_3*l_h_i*1_3_4"/>
  <p:tag name="KSO_WM_UNIT_LAYERLEVEL" val="1_1_1"/>
  <p:tag name="KSO_WM_DIAGRAM_GROUP_CODE" val="l1-1"/>
  <p:tag name="KSO_WM_UNIT_LINE_FORE_SCHEMECOLOR_INDEX" val="7"/>
  <p:tag name="KSO_WM_UNIT_LINE_FILL_TYPE" val="2"/>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3"/>
  <p:tag name="KSO_WM_UNIT_ID" val="diagram20178682_3*l_h_i*1_2_3"/>
  <p:tag name="KSO_WM_UNIT_LAYERLEVEL" val="1_1_1"/>
  <p:tag name="KSO_WM_DIAGRAM_GROUP_CODE" val="l1-1"/>
  <p:tag name="KSO_WM_UNIT_LINE_FORE_SCHEMECOLOR_INDEX" val="6"/>
  <p:tag name="KSO_WM_UNIT_LINE_FILL_TYPE" val="2"/>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4"/>
  <p:tag name="KSO_WM_UNIT_ID" val="diagram20178682_3*l_h_i*1_2_4"/>
  <p:tag name="KSO_WM_UNIT_LAYERLEVEL" val="1_1_1"/>
  <p:tag name="KSO_WM_DIAGRAM_GROUP_CODE" val="l1-1"/>
  <p:tag name="KSO_WM_UNIT_LINE_FORE_SCHEMECOLOR_INDEX" val="6"/>
  <p:tag name="KSO_WM_UNIT_LINE_FILL_TYPE" val="2"/>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3"/>
  <p:tag name="KSO_WM_UNIT_ID" val="diagram20178682_3*l_h_i*1_4_3"/>
  <p:tag name="KSO_WM_UNIT_LAYERLEVEL" val="1_1_1"/>
  <p:tag name="KSO_WM_DIAGRAM_GROUP_CODE" val="l1-1"/>
  <p:tag name="KSO_WM_UNIT_LINE_FORE_SCHEMECOLOR_INDEX" val="8"/>
  <p:tag name="KSO_WM_UNIT_LINE_FILL_TYPE" val="2"/>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4"/>
  <p:tag name="KSO_WM_UNIT_ID" val="diagram20178682_3*l_h_i*1_4_4"/>
  <p:tag name="KSO_WM_UNIT_LAYERLEVEL" val="1_1_1"/>
  <p:tag name="KSO_WM_DIAGRAM_GROUP_CODE" val="l1-1"/>
  <p:tag name="KSO_WM_UNIT_LINE_FORE_SCHEMECOLOR_INDEX" val="8"/>
  <p:tag name="KSO_WM_UNIT_LINE_FILL_TYPE" val="2"/>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10"/>
  <p:tag name="KSO_WM_UNIT_ID" val="diagram758_4*l_i*1_10"/>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5"/>
  <p:tag name="KSO_WM_UNIT_ID" val="diagram20178682_3*l_h_i*1_1_5"/>
  <p:tag name="KSO_WM_UNIT_LAYERLEVEL" val="1_1_1"/>
  <p:tag name="KSO_WM_DIAGRAM_GROUP_CODE" val="l1-1"/>
  <p:tag name="KSO_WM_UNIT_FILL_FORE_SCHEMECOLOR_INDEX" val="14"/>
  <p:tag name="KSO_WM_UNI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6"/>
  <p:tag name="KSO_WM_UNIT_ID" val="diagram20178682_3*l_h_i*1_1_6"/>
  <p:tag name="KSO_WM_UNIT_LAYERLEVEL" val="1_1_1"/>
  <p:tag name="KSO_WM_DIAGRAM_GROUP_CODE" val="l1-1"/>
  <p:tag name="KSO_WM_UNIT_FILL_FORE_SCHEMECOLOR_INDEX" val="14"/>
  <p:tag name="KSO_WM_UNI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7"/>
  <p:tag name="KSO_WM_UNIT_ID" val="diagram20178682_3*l_h_i*1_1_7"/>
  <p:tag name="KSO_WM_UNIT_LAYERLEVEL" val="1_1_1"/>
  <p:tag name="KSO_WM_DIAGRAM_GROUP_CODE" val="l1-1"/>
  <p:tag name="KSO_WM_UNIT_FILL_FORE_SCHEMECOLOR_INDEX" val="14"/>
  <p:tag name="KSO_WM_UNI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8"/>
  <p:tag name="KSO_WM_UNIT_ID" val="diagram20178682_3*l_h_i*1_1_8"/>
  <p:tag name="KSO_WM_UNIT_LAYERLEVEL" val="1_1_1"/>
  <p:tag name="KSO_WM_DIAGRAM_GROUP_CODE" val="l1-1"/>
  <p:tag name="KSO_WM_UNIT_FILL_FORE_SCHEMECOLOR_INDEX" val="14"/>
  <p:tag name="KSO_WM_UNI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9"/>
  <p:tag name="KSO_WM_UNIT_ID" val="diagram20178682_3*l_h_i*1_1_9"/>
  <p:tag name="KSO_WM_UNIT_LAYERLEVEL" val="1_1_1"/>
  <p:tag name="KSO_WM_DIAGRAM_GROUP_CODE" val="l1-1"/>
  <p:tag name="KSO_WM_UNIT_FILL_FORE_SCHEMECOLOR_INDEX" val="14"/>
  <p:tag name="KSO_WM_UNI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0"/>
  <p:tag name="KSO_WM_UNIT_ID" val="diagram20178682_3*l_h_i*1_1_10"/>
  <p:tag name="KSO_WM_UNIT_LAYERLEVEL" val="1_1_1"/>
  <p:tag name="KSO_WM_DIAGRAM_GROUP_CODE" val="l1-1"/>
  <p:tag name="KSO_WM_UNIT_FILL_FORE_SCHEMECOLOR_INDEX" val="14"/>
  <p:tag name="KSO_WM_UNI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1"/>
  <p:tag name="KSO_WM_UNIT_ID" val="diagram20178682_3*l_h_i*1_1_11"/>
  <p:tag name="KSO_WM_UNIT_LAYERLEVEL" val="1_1_1"/>
  <p:tag name="KSO_WM_DIAGRAM_GROUP_CODE" val="l1-1"/>
  <p:tag name="KSO_WM_UNIT_FILL_FORE_SCHEMECOLOR_INDEX" val="14"/>
  <p:tag name="KSO_WM_UNI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2"/>
  <p:tag name="KSO_WM_UNIT_ID" val="diagram20178682_3*l_h_i*1_1_12"/>
  <p:tag name="KSO_WM_UNIT_LAYERLEVEL" val="1_1_1"/>
  <p:tag name="KSO_WM_DIAGRAM_GROUP_CODE" val="l1-1"/>
  <p:tag name="KSO_WM_UNIT_FILL_FORE_SCHEMECOLOR_INDEX" val="14"/>
  <p:tag name="KSO_WM_UNI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3"/>
  <p:tag name="KSO_WM_UNIT_ID" val="diagram20178682_3*l_h_i*1_1_13"/>
  <p:tag name="KSO_WM_UNIT_LAYERLEVEL" val="1_1_1"/>
  <p:tag name="KSO_WM_DIAGRAM_GROUP_CODE" val="l1-1"/>
  <p:tag name="KSO_WM_UNIT_FILL_FORE_SCHEMECOLOR_INDEX" val="14"/>
  <p:tag name="KSO_WM_UNI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4"/>
  <p:tag name="KSO_WM_UNIT_ID" val="diagram20178682_3*l_h_i*1_1_14"/>
  <p:tag name="KSO_WM_UNIT_LAYERLEVEL" val="1_1_1"/>
  <p:tag name="KSO_WM_DIAGRAM_GROUP_CODE" val="l1-1"/>
  <p:tag name="KSO_WM_UNIT_FILL_FORE_SCHEMECOLOR_INDEX" val="14"/>
  <p:tag name="KSO_WM_UNI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11"/>
  <p:tag name="KSO_WM_UNIT_ID" val="diagram758_4*l_i*1_11"/>
  <p:tag name="KSO_WM_UNIT_CLEAR" val="1"/>
  <p:tag name="KSO_WM_UNIT_LAYERLEVEL" val="1_1"/>
  <p:tag name="KSO_WM_DIAGRAM_GROUP_CODE" val="l1-1"/>
  <p:tag name="KSO_WM_UNIT_FILL_FORE_SCHEMECOLOR_INDEX" val="14"/>
  <p:tag name="KSO_WM_UNIT_FILL_TYPE" val="1"/>
  <p:tag name="KSO_WM_UNIT_TEXT_FILL_FORE_SCHEMECOLOR_INDEX" val="13"/>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5"/>
  <p:tag name="KSO_WM_UNIT_ID" val="diagram20178682_3*l_h_i*1_1_15"/>
  <p:tag name="KSO_WM_UNIT_LAYERLEVEL" val="1_1_1"/>
  <p:tag name="KSO_WM_DIAGRAM_GROUP_CODE" val="l1-1"/>
  <p:tag name="KSO_WM_UNIT_FILL_FORE_SCHEMECOLOR_INDEX" val="14"/>
  <p:tag name="KSO_WM_UNI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6"/>
  <p:tag name="KSO_WM_UNIT_ID" val="diagram20178682_3*l_h_i*1_1_16"/>
  <p:tag name="KSO_WM_UNIT_LAYERLEVEL" val="1_1_1"/>
  <p:tag name="KSO_WM_DIAGRAM_GROUP_CODE" val="l1-1"/>
  <p:tag name="KSO_WM_UNIT_FILL_FORE_SCHEMECOLOR_INDEX" val="14"/>
  <p:tag name="KSO_WM_UNI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1_17"/>
  <p:tag name="KSO_WM_UNIT_ID" val="diagram20178682_3*l_h_i*1_1_17"/>
  <p:tag name="KSO_WM_UNIT_LAYERLEVEL" val="1_1_1"/>
  <p:tag name="KSO_WM_DIAGRAM_GROUP_CODE" val="l1-1"/>
  <p:tag name="KSO_WM_UNIT_FILL_FORE_SCHEMECOLOR_INDEX" val="14"/>
  <p:tag name="KSO_WM_UNI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5"/>
  <p:tag name="KSO_WM_UNIT_ID" val="diagram20178682_3*l_h_i*1_2_5"/>
  <p:tag name="KSO_WM_UNIT_LAYERLEVEL" val="1_1_1"/>
  <p:tag name="KSO_WM_DIAGRAM_GROUP_CODE" val="l1-1"/>
  <p:tag name="KSO_WM_UNIT_FILL_FORE_SCHEMECOLOR_INDEX" val="14"/>
  <p:tag name="KSO_WM_UNI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6"/>
  <p:tag name="KSO_WM_UNIT_ID" val="diagram20178682_3*l_h_i*1_2_6"/>
  <p:tag name="KSO_WM_UNIT_LAYERLEVEL" val="1_1_1"/>
  <p:tag name="KSO_WM_DIAGRAM_GROUP_CODE" val="l1-1"/>
  <p:tag name="KSO_WM_UNIT_FILL_FORE_SCHEMECOLOR_INDEX" val="14"/>
  <p:tag name="KSO_WM_UNI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7"/>
  <p:tag name="KSO_WM_UNIT_ID" val="diagram20178682_3*l_h_i*1_2_7"/>
  <p:tag name="KSO_WM_UNIT_LAYERLEVEL" val="1_1_1"/>
  <p:tag name="KSO_WM_DIAGRAM_GROUP_CODE" val="l1-1"/>
  <p:tag name="KSO_WM_UNIT_FILL_FORE_SCHEMECOLOR_INDEX" val="14"/>
  <p:tag name="KSO_WM_UNI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8"/>
  <p:tag name="KSO_WM_UNIT_ID" val="diagram20178682_3*l_h_i*1_2_8"/>
  <p:tag name="KSO_WM_UNIT_LAYERLEVEL" val="1_1_1"/>
  <p:tag name="KSO_WM_DIAGRAM_GROUP_CODE" val="l1-1"/>
  <p:tag name="KSO_WM_UNIT_FILL_FORE_SCHEMECOLOR_INDEX" val="14"/>
  <p:tag name="KSO_WM_UNI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9"/>
  <p:tag name="KSO_WM_UNIT_ID" val="diagram20178682_3*l_h_i*1_2_9"/>
  <p:tag name="KSO_WM_UNIT_LAYERLEVEL" val="1_1_1"/>
  <p:tag name="KSO_WM_DIAGRAM_GROUP_CODE" val="l1-1"/>
  <p:tag name="KSO_WM_UNIT_FILL_FORE_SCHEMECOLOR_INDEX" val="14"/>
  <p:tag name="KSO_WM_UNI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0"/>
  <p:tag name="KSO_WM_UNIT_ID" val="diagram20178682_3*l_h_i*1_2_10"/>
  <p:tag name="KSO_WM_UNIT_LAYERLEVEL" val="1_1_1"/>
  <p:tag name="KSO_WM_DIAGRAM_GROUP_CODE" val="l1-1"/>
  <p:tag name="KSO_WM_UNIT_FILL_FORE_SCHEMECOLOR_INDEX" val="14"/>
  <p:tag name="KSO_WM_UNI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1"/>
  <p:tag name="KSO_WM_UNIT_ID" val="diagram20178682_3*l_h_i*1_2_11"/>
  <p:tag name="KSO_WM_UNIT_LAYERLEVEL" val="1_1_1"/>
  <p:tag name="KSO_WM_DIAGRAM_GROUP_CODE" val="l1-1"/>
  <p:tag name="KSO_WM_UNIT_FILL_FORE_SCHEMECOLOR_INDEX" val="14"/>
  <p:tag name="KSO_WM_UNI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12"/>
  <p:tag name="KSO_WM_UNIT_ID" val="diagram758_4*l_i*1_12"/>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2"/>
  <p:tag name="KSO_WM_UNIT_ID" val="diagram20178682_3*l_h_i*1_2_12"/>
  <p:tag name="KSO_WM_UNIT_LAYERLEVEL" val="1_1_1"/>
  <p:tag name="KSO_WM_DIAGRAM_GROUP_CODE" val="l1-1"/>
  <p:tag name="KSO_WM_UNIT_FILL_FORE_SCHEMECOLOR_INDEX" val="14"/>
  <p:tag name="KSO_WM_UNI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3"/>
  <p:tag name="KSO_WM_UNIT_ID" val="diagram20178682_3*l_h_i*1_2_13"/>
  <p:tag name="KSO_WM_UNIT_LAYERLEVEL" val="1_1_1"/>
  <p:tag name="KSO_WM_DIAGRAM_GROUP_CODE" val="l1-1"/>
  <p:tag name="KSO_WM_UNIT_FILL_FORE_SCHEMECOLOR_INDEX" val="14"/>
  <p:tag name="KSO_WM_UNI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4"/>
  <p:tag name="KSO_WM_UNIT_ID" val="diagram20178682_3*l_h_i*1_2_14"/>
  <p:tag name="KSO_WM_UNIT_LAYERLEVEL" val="1_1_1"/>
  <p:tag name="KSO_WM_DIAGRAM_GROUP_CODE" val="l1-1"/>
  <p:tag name="KSO_WM_UNIT_FILL_FORE_SCHEMECOLOR_INDEX" val="14"/>
  <p:tag name="KSO_WM_UNI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5"/>
  <p:tag name="KSO_WM_UNIT_ID" val="diagram20178682_3*l_h_i*1_2_15"/>
  <p:tag name="KSO_WM_UNIT_LAYERLEVEL" val="1_1_1"/>
  <p:tag name="KSO_WM_DIAGRAM_GROUP_CODE" val="l1-1"/>
  <p:tag name="KSO_WM_UNIT_FILL_FORE_SCHEMECOLOR_INDEX" val="14"/>
  <p:tag name="KSO_WM_UNI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6"/>
  <p:tag name="KSO_WM_UNIT_ID" val="diagram20178682_3*l_h_i*1_2_16"/>
  <p:tag name="KSO_WM_UNIT_LAYERLEVEL" val="1_1_1"/>
  <p:tag name="KSO_WM_DIAGRAM_GROUP_CODE" val="l1-1"/>
  <p:tag name="KSO_WM_UNIT_FILL_FORE_SCHEMECOLOR_INDEX" val="14"/>
  <p:tag name="KSO_WM_UNI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7"/>
  <p:tag name="KSO_WM_UNIT_ID" val="diagram20178682_3*l_h_i*1_2_17"/>
  <p:tag name="KSO_WM_UNIT_LAYERLEVEL" val="1_1_1"/>
  <p:tag name="KSO_WM_DIAGRAM_GROUP_CODE" val="l1-1"/>
  <p:tag name="KSO_WM_UNIT_FILL_FORE_SCHEMECOLOR_INDEX" val="14"/>
  <p:tag name="KSO_WM_UNI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8"/>
  <p:tag name="KSO_WM_UNIT_ID" val="diagram20178682_3*l_h_i*1_2_18"/>
  <p:tag name="KSO_WM_UNIT_LAYERLEVEL" val="1_1_1"/>
  <p:tag name="KSO_WM_DIAGRAM_GROUP_CODE" val="l1-1"/>
  <p:tag name="KSO_WM_UNIT_FILL_FORE_SCHEMECOLOR_INDEX" val="14"/>
  <p:tag name="KSO_WM_UNI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19"/>
  <p:tag name="KSO_WM_UNIT_ID" val="diagram20178682_3*l_h_i*1_2_19"/>
  <p:tag name="KSO_WM_UNIT_LAYERLEVEL" val="1_1_1"/>
  <p:tag name="KSO_WM_DIAGRAM_GROUP_CODE" val="l1-1"/>
  <p:tag name="KSO_WM_UNIT_FILL_FORE_SCHEMECOLOR_INDEX" val="14"/>
  <p:tag name="KSO_WM_UNI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2_20"/>
  <p:tag name="KSO_WM_UNIT_ID" val="diagram20178682_3*l_h_i*1_2_20"/>
  <p:tag name="KSO_WM_UNIT_LAYERLEVEL" val="1_1_1"/>
  <p:tag name="KSO_WM_DIAGRAM_GROUP_CODE" val="l1-1"/>
  <p:tag name="KSO_WM_UNIT_FILL_FORE_SCHEMECOLOR_INDEX" val="14"/>
  <p:tag name="KSO_WM_UNI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5"/>
  <p:tag name="KSO_WM_UNIT_ID" val="diagram20178682_3*l_h_i*1_3_5"/>
  <p:tag name="KSO_WM_UNIT_LAYERLEVEL" val="1_1_1"/>
  <p:tag name="KSO_WM_DIAGRAM_GROUP_CODE" val="l1-1"/>
  <p:tag name="KSO_WM_UNIT_FILL_FORE_SCHEMECOLOR_INDEX" val="14"/>
  <p:tag name="KSO_WM_UNI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i"/>
  <p:tag name="KSO_WM_UNIT_INDEX" val="1_13"/>
  <p:tag name="KSO_WM_UNIT_ID" val="diagram758_4*l_i*1_13"/>
  <p:tag name="KSO_WM_UNIT_CLEAR" val="1"/>
  <p:tag name="KSO_WM_UNIT_LAYERLEVEL" val="1_1"/>
  <p:tag name="KSO_WM_DIAGRAM_GROUP_CODE" val="l1-1"/>
  <p:tag name="KSO_WM_UNIT_FILL_FORE_SCHEMECOLOR_INDEX" val="14"/>
  <p:tag name="KSO_WM_UNIT_FILL_TYPE" val="1"/>
  <p:tag name="KSO_WM_UNIT_TEXT_FILL_FORE_SCHEMECOLOR_INDEX" val="13"/>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6"/>
  <p:tag name="KSO_WM_UNIT_ID" val="diagram20178682_3*l_h_i*1_3_6"/>
  <p:tag name="KSO_WM_UNIT_LAYERLEVEL" val="1_1_1"/>
  <p:tag name="KSO_WM_DIAGRAM_GROUP_CODE" val="l1-1"/>
  <p:tag name="KSO_WM_UNIT_FILL_FORE_SCHEMECOLOR_INDEX" val="14"/>
  <p:tag name="KSO_WM_UNI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7"/>
  <p:tag name="KSO_WM_UNIT_ID" val="diagram20178682_3*l_h_i*1_3_7"/>
  <p:tag name="KSO_WM_UNIT_LAYERLEVEL" val="1_1_1"/>
  <p:tag name="KSO_WM_DIAGRAM_GROUP_CODE" val="l1-1"/>
  <p:tag name="KSO_WM_UNIT_FILL_FORE_SCHEMECOLOR_INDEX" val="14"/>
  <p:tag name="KSO_WM_UNI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8"/>
  <p:tag name="KSO_WM_UNIT_ID" val="diagram20178682_3*l_h_i*1_3_8"/>
  <p:tag name="KSO_WM_UNIT_LAYERLEVEL" val="1_1_1"/>
  <p:tag name="KSO_WM_DIAGRAM_GROUP_CODE" val="l1-1"/>
  <p:tag name="KSO_WM_UNIT_FILL_FORE_SCHEMECOLOR_INDEX" val="14"/>
  <p:tag name="KSO_WM_UNI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9"/>
  <p:tag name="KSO_WM_UNIT_ID" val="diagram20178682_3*l_h_i*1_3_9"/>
  <p:tag name="KSO_WM_UNIT_LAYERLEVEL" val="1_1_1"/>
  <p:tag name="KSO_WM_DIAGRAM_GROUP_CODE" val="l1-1"/>
  <p:tag name="KSO_WM_UNIT_FILL_FORE_SCHEMECOLOR_INDEX" val="14"/>
  <p:tag name="KSO_WM_UNI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10"/>
  <p:tag name="KSO_WM_UNIT_ID" val="diagram20178682_3*l_h_i*1_3_10"/>
  <p:tag name="KSO_WM_UNIT_LAYERLEVEL" val="1_1_1"/>
  <p:tag name="KSO_WM_DIAGRAM_GROUP_CODE" val="l1-1"/>
  <p:tag name="KSO_WM_UNIT_FILL_FORE_SCHEMECOLOR_INDEX" val="14"/>
  <p:tag name="KSO_WM_UNI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11"/>
  <p:tag name="KSO_WM_UNIT_ID" val="diagram20178682_3*l_h_i*1_3_11"/>
  <p:tag name="KSO_WM_UNIT_LAYERLEVEL" val="1_1_1"/>
  <p:tag name="KSO_WM_DIAGRAM_GROUP_CODE" val="l1-1"/>
  <p:tag name="KSO_WM_UNIT_FILL_FORE_SCHEMECOLOR_INDEX" val="14"/>
  <p:tag name="KSO_WM_UNI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12"/>
  <p:tag name="KSO_WM_UNIT_ID" val="diagram20178682_3*l_h_i*1_3_12"/>
  <p:tag name="KSO_WM_UNIT_LAYERLEVEL" val="1_1_1"/>
  <p:tag name="KSO_WM_DIAGRAM_GROUP_CODE" val="l1-1"/>
  <p:tag name="KSO_WM_UNIT_FILL_FORE_SCHEMECOLOR_INDEX" val="14"/>
  <p:tag name="KSO_WM_UNI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13"/>
  <p:tag name="KSO_WM_UNIT_ID" val="diagram20178682_3*l_h_i*1_3_13"/>
  <p:tag name="KSO_WM_UNIT_LAYERLEVEL" val="1_1_1"/>
  <p:tag name="KSO_WM_DIAGRAM_GROUP_CODE" val="l1-1"/>
  <p:tag name="KSO_WM_UNIT_FILL_FORE_SCHEMECOLOR_INDEX" val="14"/>
  <p:tag name="KSO_WM_UNI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14"/>
  <p:tag name="KSO_WM_UNIT_ID" val="diagram20178682_3*l_h_i*1_3_14"/>
  <p:tag name="KSO_WM_UNIT_LAYERLEVEL" val="1_1_1"/>
  <p:tag name="KSO_WM_DIAGRAM_GROUP_CODE" val="l1-1"/>
  <p:tag name="KSO_WM_UNIT_FILL_FORE_SCHEMECOLOR_INDEX" val="14"/>
  <p:tag name="KSO_WM_UNI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15"/>
  <p:tag name="KSO_WM_UNIT_ID" val="diagram20178682_3*l_h_i*1_3_15"/>
  <p:tag name="KSO_WM_UNIT_LAYERLEVEL" val="1_1_1"/>
  <p:tag name="KSO_WM_DIAGRAM_GROUP_CODE" val="l1-1"/>
  <p:tag name="KSO_WM_UNIT_FILL_FORE_SCHEMECOLOR_INDEX" val="14"/>
  <p:tag name="KSO_WM_UNI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h_f"/>
  <p:tag name="KSO_WM_UNIT_INDEX" val="1_1_1"/>
  <p:tag name="KSO_WM_UNIT_ID" val="diagram758_4*l_h_f*1_1_1"/>
  <p:tag name="KSO_WM_UNIT_CLEAR" val="1"/>
  <p:tag name="KSO_WM_UNIT_LAYERLEVEL" val="1_1_1"/>
  <p:tag name="KSO_WM_UNIT_VALUE" val="21"/>
  <p:tag name="KSO_WM_UNIT_HIGHLIGHT" val="0"/>
  <p:tag name="KSO_WM_UNIT_COMPATIBLE" val="0"/>
  <p:tag name="KSO_WM_UNIT_PRESET_TEXT_INDEX" val="3"/>
  <p:tag name="KSO_WM_DIAGRAM_GROUP_CODE" val="l1-1"/>
  <p:tag name="KSO_WM_UNIT_PRESET_TEXT_LEN" val="26"/>
  <p:tag name="KSO_WM_UNIT_TEXT_FILL_FORE_SCHEMECOLOR_INDEX" val="13"/>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3_16"/>
  <p:tag name="KSO_WM_UNIT_ID" val="diagram20178682_3*l_h_i*1_3_16"/>
  <p:tag name="KSO_WM_UNIT_LAYERLEVEL" val="1_1_1"/>
  <p:tag name="KSO_WM_DIAGRAM_GROUP_CODE" val="l1-1"/>
  <p:tag name="KSO_WM_UNIT_FILL_FORE_SCHEMECOLOR_INDEX" val="14"/>
  <p:tag name="KSO_WM_UNI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5"/>
  <p:tag name="KSO_WM_UNIT_ID" val="diagram20178682_3*l_h_i*1_4_5"/>
  <p:tag name="KSO_WM_UNIT_LAYERLEVEL" val="1_1_1"/>
  <p:tag name="KSO_WM_DIAGRAM_GROUP_CODE" val="l1-1"/>
  <p:tag name="KSO_WM_UNIT_FILL_FORE_SCHEMECOLOR_INDEX" val="14"/>
  <p:tag name="KSO_WM_UNI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6"/>
  <p:tag name="KSO_WM_UNIT_ID" val="diagram20178682_3*l_h_i*1_4_6"/>
  <p:tag name="KSO_WM_UNIT_LAYERLEVEL" val="1_1_1"/>
  <p:tag name="KSO_WM_DIAGRAM_GROUP_CODE" val="l1-1"/>
  <p:tag name="KSO_WM_UNIT_FILL_FORE_SCHEMECOLOR_INDEX" val="14"/>
  <p:tag name="KSO_WM_UNI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7"/>
  <p:tag name="KSO_WM_UNIT_ID" val="diagram20178682_3*l_h_i*1_4_7"/>
  <p:tag name="KSO_WM_UNIT_LAYERLEVEL" val="1_1_1"/>
  <p:tag name="KSO_WM_DIAGRAM_GROUP_CODE" val="l1-1"/>
  <p:tag name="KSO_WM_UNIT_FILL_FORE_SCHEMECOLOR_INDEX" val="14"/>
  <p:tag name="KSO_WM_UNI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8"/>
  <p:tag name="KSO_WM_UNIT_ID" val="diagram20178682_3*l_h_i*1_4_8"/>
  <p:tag name="KSO_WM_UNIT_LAYERLEVEL" val="1_1_1"/>
  <p:tag name="KSO_WM_DIAGRAM_GROUP_CODE" val="l1-1"/>
  <p:tag name="KSO_WM_UNIT_FILL_FORE_SCHEMECOLOR_INDEX" val="14"/>
  <p:tag name="KSO_WM_UNI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9"/>
  <p:tag name="KSO_WM_UNIT_ID" val="diagram20178682_3*l_h_i*1_4_9"/>
  <p:tag name="KSO_WM_UNIT_LAYERLEVEL" val="1_1_1"/>
  <p:tag name="KSO_WM_DIAGRAM_GROUP_CODE" val="l1-1"/>
  <p:tag name="KSO_WM_UNIT_FILL_FORE_SCHEMECOLOR_INDEX" val="14"/>
  <p:tag name="KSO_WM_UNI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0"/>
  <p:tag name="KSO_WM_UNIT_ID" val="diagram20178682_3*l_h_i*1_4_10"/>
  <p:tag name="KSO_WM_UNIT_LAYERLEVEL" val="1_1_1"/>
  <p:tag name="KSO_WM_DIAGRAM_GROUP_CODE" val="l1-1"/>
  <p:tag name="KSO_WM_UNIT_FILL_FORE_SCHEMECOLOR_INDEX" val="14"/>
  <p:tag name="KSO_WM_UNI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1"/>
  <p:tag name="KSO_WM_UNIT_ID" val="diagram20178682_3*l_h_i*1_4_11"/>
  <p:tag name="KSO_WM_UNIT_LAYERLEVEL" val="1_1_1"/>
  <p:tag name="KSO_WM_DIAGRAM_GROUP_CODE" val="l1-1"/>
  <p:tag name="KSO_WM_UNIT_FILL_FORE_SCHEMECOLOR_INDEX" val="14"/>
  <p:tag name="KSO_WM_UNI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2"/>
  <p:tag name="KSO_WM_UNIT_ID" val="diagram20178682_3*l_h_i*1_4_12"/>
  <p:tag name="KSO_WM_UNIT_LAYERLEVEL" val="1_1_1"/>
  <p:tag name="KSO_WM_DIAGRAM_GROUP_CODE" val="l1-1"/>
  <p:tag name="KSO_WM_UNIT_FILL_FORE_SCHEMECOLOR_INDEX" val="14"/>
  <p:tag name="KSO_WM_UNI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3"/>
  <p:tag name="KSO_WM_UNIT_ID" val="diagram20178682_3*l_h_i*1_4_13"/>
  <p:tag name="KSO_WM_UNIT_LAYERLEVEL" val="1_1_1"/>
  <p:tag name="KSO_WM_DIAGRAM_GROUP_CODE" val="l1-1"/>
  <p:tag name="KSO_WM_UNIT_FILL_FORE_SCHEMECOLOR_INDEX" val="14"/>
  <p:tag name="KSO_WM_UNI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8"/>
  <p:tag name="KSO_WM_UNIT_TYPE" val="l_h_a"/>
  <p:tag name="KSO_WM_UNIT_INDEX" val="1_1_1"/>
  <p:tag name="KSO_WM_UNIT_ID" val="diagram758_4*l_h_a*1_1_1"/>
  <p:tag name="KSO_WM_UNIT_CLEAR" val="1"/>
  <p:tag name="KSO_WM_UNIT_LAYERLEVEL" val="1_1_1"/>
  <p:tag name="KSO_WM_UNIT_VALUE" val="15"/>
  <p:tag name="KSO_WM_UNIT_HIGHLIGHT" val="0"/>
  <p:tag name="KSO_WM_UNIT_COMPATIBLE" val="0"/>
  <p:tag name="KSO_WM_UNIT_PRESET_TEXT_INDEX" val="3"/>
  <p:tag name="KSO_WM_DIAGRAM_GROUP_CODE" val="l1-1"/>
  <p:tag name="KSO_WM_UNIT_PRESET_TEXT_LEN" val="5"/>
  <p:tag name="KSO_WM_UNIT_TEXT_FILL_FORE_SCHEMECOLOR_INDEX" val="5"/>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4"/>
  <p:tag name="KSO_WM_UNIT_ID" val="diagram20178682_3*l_h_i*1_4_14"/>
  <p:tag name="KSO_WM_UNIT_LAYERLEVEL" val="1_1_1"/>
  <p:tag name="KSO_WM_DIAGRAM_GROUP_CODE" val="l1-1"/>
  <p:tag name="KSO_WM_UNIT_FILL_FORE_SCHEMECOLOR_INDEX" val="14"/>
  <p:tag name="KSO_WM_UNI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5"/>
  <p:tag name="KSO_WM_UNIT_ID" val="diagram20178682_3*l_h_i*1_4_15"/>
  <p:tag name="KSO_WM_UNIT_LAYERLEVEL" val="1_1_1"/>
  <p:tag name="KSO_WM_DIAGRAM_GROUP_CODE" val="l1-1"/>
  <p:tag name="KSO_WM_UNIT_FILL_FORE_SCHEMECOLOR_INDEX" val="14"/>
  <p:tag name="KSO_WM_UNI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6"/>
  <p:tag name="KSO_WM_UNIT_ID" val="diagram20178682_3*l_h_i*1_4_16"/>
  <p:tag name="KSO_WM_UNIT_LAYERLEVEL" val="1_1_1"/>
  <p:tag name="KSO_WM_DIAGRAM_GROUP_CODE" val="l1-1"/>
  <p:tag name="KSO_WM_UNIT_FILL_FORE_SCHEMECOLOR_INDEX" val="14"/>
  <p:tag name="KSO_WM_UNI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7"/>
  <p:tag name="KSO_WM_UNIT_ID" val="diagram20178682_3*l_h_i*1_4_17"/>
  <p:tag name="KSO_WM_UNIT_LAYERLEVEL" val="1_1_1"/>
  <p:tag name="KSO_WM_DIAGRAM_GROUP_CODE" val="l1-1"/>
  <p:tag name="KSO_WM_UNIT_FILL_FORE_SCHEMECOLOR_INDEX" val="14"/>
  <p:tag name="KSO_WM_UNI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8"/>
  <p:tag name="KSO_WM_UNIT_ID" val="diagram20178682_3*l_h_i*1_4_18"/>
  <p:tag name="KSO_WM_UNIT_LAYERLEVEL" val="1_1_1"/>
  <p:tag name="KSO_WM_DIAGRAM_GROUP_CODE" val="l1-1"/>
  <p:tag name="KSO_WM_UNIT_FILL_FORE_SCHEMECOLOR_INDEX" val="14"/>
  <p:tag name="KSO_WM_UNI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19"/>
  <p:tag name="KSO_WM_UNIT_ID" val="diagram20178682_3*l_h_i*1_4_19"/>
  <p:tag name="KSO_WM_UNIT_LAYERLEVEL" val="1_1_1"/>
  <p:tag name="KSO_WM_DIAGRAM_GROUP_CODE" val="l1-1"/>
  <p:tag name="KSO_WM_UNIT_FILL_FORE_SCHEMECOLOR_INDEX" val="14"/>
  <p:tag name="KSO_WM_UNI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0"/>
  <p:tag name="KSO_WM_UNIT_ID" val="diagram20178682_3*l_h_i*1_4_20"/>
  <p:tag name="KSO_WM_UNIT_LAYERLEVEL" val="1_1_1"/>
  <p:tag name="KSO_WM_DIAGRAM_GROUP_CODE" val="l1-1"/>
  <p:tag name="KSO_WM_UNIT_FILL_FORE_SCHEMECOLOR_INDEX" val="14"/>
  <p:tag name="KSO_WM_UNI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1"/>
  <p:tag name="KSO_WM_UNIT_ID" val="diagram20178682_3*l_h_i*1_4_21"/>
  <p:tag name="KSO_WM_UNIT_LAYERLEVEL" val="1_1_1"/>
  <p:tag name="KSO_WM_DIAGRAM_GROUP_CODE" val="l1-1"/>
  <p:tag name="KSO_WM_UNIT_FILL_FORE_SCHEMECOLOR_INDEX" val="14"/>
  <p:tag name="KSO_WM_UNI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2"/>
  <p:tag name="KSO_WM_UNIT_ID" val="diagram20178682_3*l_h_i*1_4_22"/>
  <p:tag name="KSO_WM_UNIT_LAYERLEVEL" val="1_1_1"/>
  <p:tag name="KSO_WM_DIAGRAM_GROUP_CODE" val="l1-1"/>
  <p:tag name="KSO_WM_UNIT_FILL_FORE_SCHEMECOLOR_INDEX" val="14"/>
  <p:tag name="KSO_WM_UNI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8682"/>
  <p:tag name="KSO_WM_UNIT_TYPE" val="l_h_i"/>
  <p:tag name="KSO_WM_UNIT_INDEX" val="1_4_23"/>
  <p:tag name="KSO_WM_UNIT_ID" val="diagram20178682_3*l_h_i*1_4_23"/>
  <p:tag name="KSO_WM_UNIT_LAYERLEVEL" val="1_1_1"/>
  <p:tag name="KSO_WM_DIAGRAM_GROUP_CODE" val="l1-1"/>
  <p:tag name="KSO_WM_UNIT_FILL_FORE_SCHEMECOLOR_INDEX" val="14"/>
  <p:tag name="KSO_WM_UNIT_FILL_TYPE" val="1"/>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528</Words>
  <Application>Microsoft Office PowerPoint</Application>
  <PresentationFormat>宽屏</PresentationFormat>
  <Paragraphs>83</Paragraphs>
  <Slides>13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方正姚体</vt:lpstr>
      <vt:lpstr>方正舒体</vt:lpstr>
      <vt:lpstr>Calibri</vt:lpstr>
      <vt:lpstr>微软雅黑 Light</vt:lpstr>
      <vt:lpstr>Calibri Light</vt:lpstr>
      <vt:lpstr>字体管家萌兔奔月</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www.freeppt7.com</dc:creator>
  <cp:keywords>https:/www.freeppt7.com</cp:keywords>
  <dc:description>https://www.freeppt7.com</dc:description>
  <cp:lastModifiedBy>宇 之灵</cp:lastModifiedBy>
  <cp:revision>22</cp:revision>
  <dcterms:created xsi:type="dcterms:W3CDTF">2015-05-05T08:02:00Z</dcterms:created>
  <dcterms:modified xsi:type="dcterms:W3CDTF">2020-07-12T09:54:11Z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