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4" r:id="rId10"/>
    <p:sldId id="263" r:id="rId11"/>
    <p:sldId id="267" r:id="rId12"/>
    <p:sldId id="270" r:id="rId13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汉仪全唐诗简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096"/>
    <a:srgbClr val="6BA6AB"/>
    <a:srgbClr val="92D5DE"/>
    <a:srgbClr val="2A1934"/>
    <a:srgbClr val="D7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59"/>
  </p:normalViewPr>
  <p:slideViewPr>
    <p:cSldViewPr snapToGrid="0" showGuides="1">
      <p:cViewPr varScale="1">
        <p:scale>
          <a:sx n="98" d="100"/>
          <a:sy n="98" d="100"/>
        </p:scale>
        <p:origin x="82" y="96"/>
      </p:cViewPr>
      <p:guideLst>
        <p:guide orient="horz" pos="2840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BD5178-B73F-4D8D-A151-E0A27AF59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/>
        </p:nvPicPr>
        <p:blipFill>
          <a:blip r:embed="rId2"/>
          <a:srcRect r="11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50" y="0"/>
            <a:ext cx="465455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2663"/>
            <a:ext cx="5532438" cy="206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163" y="3740150"/>
            <a:ext cx="1597025" cy="225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725" y="5067300"/>
            <a:ext cx="1443038" cy="136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63" y="0"/>
            <a:ext cx="2312987" cy="374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3625" y="2136775"/>
            <a:ext cx="793750" cy="86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12"/>
          <p:cNvSpPr txBox="1"/>
          <p:nvPr/>
        </p:nvSpPr>
        <p:spPr>
          <a:xfrm>
            <a:off x="2347545" y="2452688"/>
            <a:ext cx="7254875" cy="15684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Demo title</a:t>
            </a:r>
          </a:p>
        </p:txBody>
      </p:sp>
      <p:pic>
        <p:nvPicPr>
          <p:cNvPr id="2057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650" y="2569369"/>
            <a:ext cx="723900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文本框 14"/>
          <p:cNvSpPr txBox="1"/>
          <p:nvPr/>
        </p:nvSpPr>
        <p:spPr>
          <a:xfrm>
            <a:off x="3184525" y="3770313"/>
            <a:ext cx="5767388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Enter your demo subtitle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1126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6"/>
          <p:cNvPicPr>
            <a:picLocks noChangeAspect="1"/>
          </p:cNvPicPr>
          <p:nvPr/>
        </p:nvPicPr>
        <p:blipFill>
          <a:blip r:embed="rId5"/>
          <a:srcRect l="12625" r="20493"/>
          <a:stretch>
            <a:fillRect/>
          </a:stretch>
        </p:blipFill>
        <p:spPr>
          <a:xfrm>
            <a:off x="5732463" y="1374775"/>
            <a:ext cx="5903912" cy="496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椭圆 8"/>
          <p:cNvSpPr/>
          <p:nvPr/>
        </p:nvSpPr>
        <p:spPr>
          <a:xfrm>
            <a:off x="7667625" y="2541588"/>
            <a:ext cx="3009900" cy="30099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76200" dir="2700000" algn="tl" rotWithShape="0">
              <a:srgbClr val="6290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230313" y="3960813"/>
            <a:ext cx="5722938" cy="30163"/>
          </a:xfrm>
          <a:prstGeom prst="line">
            <a:avLst/>
          </a:prstGeom>
          <a:ln>
            <a:solidFill>
              <a:srgbClr val="6BA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文本框 12"/>
          <p:cNvSpPr txBox="1"/>
          <p:nvPr/>
        </p:nvSpPr>
        <p:spPr>
          <a:xfrm>
            <a:off x="1230313" y="2990850"/>
            <a:ext cx="5656262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11273" name="文本框 13"/>
          <p:cNvSpPr txBox="1"/>
          <p:nvPr/>
        </p:nvSpPr>
        <p:spPr>
          <a:xfrm>
            <a:off x="1230313" y="2300288"/>
            <a:ext cx="1150937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6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75%</a:t>
            </a:r>
            <a:endParaRPr lang="zh-CN" altLang="en-US" sz="3600" dirty="0">
              <a:solidFill>
                <a:srgbClr val="2A1934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11274" name="文本框 14"/>
          <p:cNvSpPr txBox="1"/>
          <p:nvPr/>
        </p:nvSpPr>
        <p:spPr>
          <a:xfrm>
            <a:off x="2381250" y="2398713"/>
            <a:ext cx="21050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629096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Title text</a:t>
            </a:r>
          </a:p>
        </p:txBody>
      </p:sp>
      <p:sp>
        <p:nvSpPr>
          <p:cNvPr id="11275" name="文本框 15"/>
          <p:cNvSpPr txBox="1"/>
          <p:nvPr/>
        </p:nvSpPr>
        <p:spPr>
          <a:xfrm>
            <a:off x="1230313" y="4875213"/>
            <a:ext cx="5656262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11276" name="文本框 16"/>
          <p:cNvSpPr txBox="1"/>
          <p:nvPr/>
        </p:nvSpPr>
        <p:spPr>
          <a:xfrm>
            <a:off x="1230313" y="4184650"/>
            <a:ext cx="115093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36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25%</a:t>
            </a:r>
            <a:endParaRPr lang="zh-CN" altLang="en-US" sz="3600" dirty="0">
              <a:solidFill>
                <a:srgbClr val="2A1934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11277" name="文本框 17"/>
          <p:cNvSpPr txBox="1"/>
          <p:nvPr/>
        </p:nvSpPr>
        <p:spPr>
          <a:xfrm>
            <a:off x="2381250" y="4283075"/>
            <a:ext cx="21050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629096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Title text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1229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矩形 6"/>
          <p:cNvSpPr/>
          <p:nvPr/>
        </p:nvSpPr>
        <p:spPr>
          <a:xfrm>
            <a:off x="2520970" y="3397250"/>
            <a:ext cx="553998" cy="1419225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12294" name="任意多边形 8"/>
          <p:cNvSpPr/>
          <p:nvPr/>
        </p:nvSpPr>
        <p:spPr>
          <a:xfrm rot="10800000">
            <a:off x="2578100" y="4830763"/>
            <a:ext cx="461963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5" name="任意多边形 10"/>
          <p:cNvSpPr/>
          <p:nvPr/>
        </p:nvSpPr>
        <p:spPr>
          <a:xfrm flipH="1">
            <a:off x="2586038" y="3179763"/>
            <a:ext cx="461962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3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1597621" y="3209925"/>
            <a:ext cx="923330" cy="2838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12297" name="图片 16"/>
          <p:cNvPicPr>
            <a:picLocks noChangeAspect="1"/>
          </p:cNvPicPr>
          <p:nvPr/>
        </p:nvPicPr>
        <p:blipFill>
          <a:blip r:embed="rId5"/>
          <a:srcRect l="12625" r="20493"/>
          <a:stretch>
            <a:fillRect/>
          </a:stretch>
        </p:blipFill>
        <p:spPr>
          <a:xfrm>
            <a:off x="1516063" y="1803400"/>
            <a:ext cx="1524000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文本框 17"/>
          <p:cNvSpPr txBox="1"/>
          <p:nvPr/>
        </p:nvSpPr>
        <p:spPr>
          <a:xfrm>
            <a:off x="2049463" y="2066925"/>
            <a:ext cx="862012" cy="101600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S</a:t>
            </a:r>
            <a:endParaRPr lang="zh-CN" altLang="en-US" sz="6000" dirty="0">
              <a:solidFill>
                <a:schemeClr val="bg1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12299" name="矩形 19"/>
          <p:cNvSpPr/>
          <p:nvPr/>
        </p:nvSpPr>
        <p:spPr>
          <a:xfrm>
            <a:off x="4943495" y="3795713"/>
            <a:ext cx="553998" cy="1419225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12300" name="任意多边形 20"/>
          <p:cNvSpPr/>
          <p:nvPr/>
        </p:nvSpPr>
        <p:spPr>
          <a:xfrm rot="10800000">
            <a:off x="5000625" y="5229225"/>
            <a:ext cx="461963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任意多边形 21"/>
          <p:cNvSpPr/>
          <p:nvPr/>
        </p:nvSpPr>
        <p:spPr>
          <a:xfrm flipH="1">
            <a:off x="5008563" y="3578225"/>
            <a:ext cx="461962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文本框 22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4020146" y="3608388"/>
            <a:ext cx="923330" cy="2838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12303" name="图片 23"/>
          <p:cNvPicPr>
            <a:picLocks noChangeAspect="1"/>
          </p:cNvPicPr>
          <p:nvPr/>
        </p:nvPicPr>
        <p:blipFill>
          <a:blip r:embed="rId5"/>
          <a:srcRect l="12625" r="20493"/>
          <a:stretch>
            <a:fillRect/>
          </a:stretch>
        </p:blipFill>
        <p:spPr>
          <a:xfrm>
            <a:off x="3937000" y="2201863"/>
            <a:ext cx="1525588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4" name="文本框 24"/>
          <p:cNvSpPr txBox="1"/>
          <p:nvPr/>
        </p:nvSpPr>
        <p:spPr>
          <a:xfrm>
            <a:off x="4332288" y="2506663"/>
            <a:ext cx="860425" cy="101600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W</a:t>
            </a:r>
            <a:endParaRPr lang="zh-CN" altLang="en-US" sz="6000" dirty="0">
              <a:solidFill>
                <a:schemeClr val="bg1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12305" name="矩形 25"/>
          <p:cNvSpPr/>
          <p:nvPr/>
        </p:nvSpPr>
        <p:spPr>
          <a:xfrm>
            <a:off x="7404120" y="3586163"/>
            <a:ext cx="553998" cy="1420812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12306" name="任意多边形 26"/>
          <p:cNvSpPr/>
          <p:nvPr/>
        </p:nvSpPr>
        <p:spPr>
          <a:xfrm rot="10800000">
            <a:off x="7459663" y="5021263"/>
            <a:ext cx="461962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任意多边形 27"/>
          <p:cNvSpPr/>
          <p:nvPr/>
        </p:nvSpPr>
        <p:spPr>
          <a:xfrm flipH="1">
            <a:off x="7467600" y="3368675"/>
            <a:ext cx="461963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28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6480770" y="3400425"/>
            <a:ext cx="923330" cy="2838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12309" name="图片 29"/>
          <p:cNvPicPr>
            <a:picLocks noChangeAspect="1"/>
          </p:cNvPicPr>
          <p:nvPr/>
        </p:nvPicPr>
        <p:blipFill>
          <a:blip r:embed="rId5"/>
          <a:srcRect l="12625" r="20493"/>
          <a:stretch>
            <a:fillRect/>
          </a:stretch>
        </p:blipFill>
        <p:spPr>
          <a:xfrm>
            <a:off x="6397625" y="1993900"/>
            <a:ext cx="1524000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0" name="文本框 30"/>
          <p:cNvSpPr txBox="1"/>
          <p:nvPr/>
        </p:nvSpPr>
        <p:spPr>
          <a:xfrm>
            <a:off x="6889750" y="2255838"/>
            <a:ext cx="860425" cy="101600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O</a:t>
            </a:r>
            <a:endParaRPr lang="zh-CN" altLang="en-US" sz="6000" dirty="0">
              <a:solidFill>
                <a:schemeClr val="bg1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12311" name="矩形 31"/>
          <p:cNvSpPr/>
          <p:nvPr/>
        </p:nvSpPr>
        <p:spPr>
          <a:xfrm>
            <a:off x="9817120" y="3033713"/>
            <a:ext cx="553998" cy="1419225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12312" name="任意多边形 32"/>
          <p:cNvSpPr/>
          <p:nvPr/>
        </p:nvSpPr>
        <p:spPr>
          <a:xfrm rot="10800000">
            <a:off x="9872663" y="4467225"/>
            <a:ext cx="461962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3" name="任意多边形 33"/>
          <p:cNvSpPr/>
          <p:nvPr/>
        </p:nvSpPr>
        <p:spPr>
          <a:xfrm flipH="1">
            <a:off x="9880600" y="2816225"/>
            <a:ext cx="461963" cy="231775"/>
          </a:xfrm>
          <a:custGeom>
            <a:avLst/>
            <a:gdLst/>
            <a:ahLst/>
            <a:cxnLst>
              <a:cxn ang="0">
                <a:pos x="296739" y="193340"/>
              </a:cxn>
              <a:cxn ang="0">
                <a:pos x="315082" y="168933"/>
              </a:cxn>
              <a:cxn ang="0">
                <a:pos x="315846" y="168170"/>
              </a:cxn>
              <a:cxn ang="0">
                <a:pos x="346419" y="183424"/>
              </a:cxn>
              <a:cxn ang="0">
                <a:pos x="344126" y="204018"/>
              </a:cxn>
              <a:cxn ang="0">
                <a:pos x="344890" y="194865"/>
              </a:cxn>
              <a:cxn ang="0">
                <a:pos x="337247" y="199441"/>
              </a:cxn>
              <a:cxn ang="0">
                <a:pos x="354061" y="203255"/>
              </a:cxn>
              <a:cxn ang="0">
                <a:pos x="377755" y="230713"/>
              </a:cxn>
              <a:cxn ang="0">
                <a:pos x="377262" y="231798"/>
              </a:cxn>
              <a:cxn ang="0">
                <a:pos x="331441" y="231798"/>
              </a:cxn>
              <a:cxn ang="0">
                <a:pos x="331897" y="230713"/>
              </a:cxn>
              <a:cxn ang="0">
                <a:pos x="310496" y="208594"/>
              </a:cxn>
              <a:cxn ang="0">
                <a:pos x="296739" y="193340"/>
              </a:cxn>
              <a:cxn ang="0">
                <a:pos x="273912" y="197165"/>
              </a:cxn>
              <a:cxn ang="0">
                <a:pos x="274676" y="178069"/>
              </a:cxn>
              <a:cxn ang="0">
                <a:pos x="315144" y="149807"/>
              </a:cxn>
              <a:cxn ang="0">
                <a:pos x="293765" y="194110"/>
              </a:cxn>
              <a:cxn ang="0">
                <a:pos x="273912" y="197165"/>
              </a:cxn>
              <a:cxn ang="0">
                <a:pos x="271019" y="203968"/>
              </a:cxn>
              <a:cxn ang="0">
                <a:pos x="282482" y="201675"/>
              </a:cxn>
              <a:cxn ang="0">
                <a:pos x="300823" y="216195"/>
              </a:cxn>
              <a:cxn ang="0">
                <a:pos x="317636" y="230715"/>
              </a:cxn>
              <a:cxn ang="0">
                <a:pos x="317187" y="231798"/>
              </a:cxn>
              <a:cxn ang="0">
                <a:pos x="280794" y="231798"/>
              </a:cxn>
              <a:cxn ang="0">
                <a:pos x="280954" y="230715"/>
              </a:cxn>
              <a:cxn ang="0">
                <a:pos x="271019" y="203968"/>
              </a:cxn>
              <a:cxn ang="0">
                <a:pos x="199166" y="186002"/>
              </a:cxn>
              <a:cxn ang="0">
                <a:pos x="215364" y="161274"/>
              </a:cxn>
              <a:cxn ang="0">
                <a:pos x="231374" y="149807"/>
              </a:cxn>
              <a:cxn ang="0">
                <a:pos x="247385" y="161274"/>
              </a:cxn>
              <a:cxn ang="0">
                <a:pos x="260346" y="194910"/>
              </a:cxn>
              <a:cxn ang="0">
                <a:pos x="231374" y="187266"/>
              </a:cxn>
              <a:cxn ang="0">
                <a:pos x="201641" y="194910"/>
              </a:cxn>
              <a:cxn ang="0">
                <a:pos x="199166" y="186002"/>
              </a:cxn>
              <a:cxn ang="0">
                <a:pos x="193861" y="230670"/>
              </a:cxn>
              <a:cxn ang="0">
                <a:pos x="230511" y="193943"/>
              </a:cxn>
              <a:cxn ang="0">
                <a:pos x="267161" y="230670"/>
              </a:cxn>
              <a:cxn ang="0">
                <a:pos x="266934" y="231798"/>
              </a:cxn>
              <a:cxn ang="0">
                <a:pos x="194088" y="231798"/>
              </a:cxn>
              <a:cxn ang="0">
                <a:pos x="163319" y="152637"/>
              </a:cxn>
              <a:cxn ang="0">
                <a:pos x="177050" y="123576"/>
              </a:cxn>
              <a:cxn ang="0">
                <a:pos x="204514" y="122811"/>
              </a:cxn>
              <a:cxn ang="0">
                <a:pos x="195359" y="126635"/>
              </a:cxn>
              <a:cxn ang="0">
                <a:pos x="206039" y="128165"/>
              </a:cxn>
              <a:cxn ang="0">
                <a:pos x="202225" y="113634"/>
              </a:cxn>
              <a:cxn ang="0">
                <a:pos x="231214" y="93750"/>
              </a:cxn>
              <a:cxn ang="0">
                <a:pos x="259440" y="113634"/>
              </a:cxn>
              <a:cxn ang="0">
                <a:pos x="255626" y="128165"/>
              </a:cxn>
              <a:cxn ang="0">
                <a:pos x="266306" y="126635"/>
              </a:cxn>
              <a:cxn ang="0">
                <a:pos x="257151" y="122811"/>
              </a:cxn>
              <a:cxn ang="0">
                <a:pos x="284614" y="123576"/>
              </a:cxn>
              <a:cxn ang="0">
                <a:pos x="298346" y="152637"/>
              </a:cxn>
              <a:cxn ang="0">
                <a:pos x="273934" y="175580"/>
              </a:cxn>
              <a:cxn ang="0">
                <a:pos x="254100" y="154931"/>
              </a:cxn>
              <a:cxn ang="0">
                <a:pos x="231214" y="136577"/>
              </a:cxn>
              <a:cxn ang="0">
                <a:pos x="207565" y="154931"/>
              </a:cxn>
              <a:cxn ang="0">
                <a:pos x="187731" y="175580"/>
              </a:cxn>
              <a:cxn ang="0">
                <a:pos x="163319" y="152637"/>
              </a:cxn>
              <a:cxn ang="0">
                <a:pos x="146521" y="149807"/>
              </a:cxn>
              <a:cxn ang="0">
                <a:pos x="186989" y="178069"/>
              </a:cxn>
              <a:cxn ang="0">
                <a:pos x="187752" y="197165"/>
              </a:cxn>
              <a:cxn ang="0">
                <a:pos x="167900" y="194110"/>
              </a:cxn>
              <a:cxn ang="0">
                <a:pos x="146521" y="149807"/>
              </a:cxn>
              <a:cxn ang="0">
                <a:pos x="143386" y="230715"/>
              </a:cxn>
              <a:cxn ang="0">
                <a:pos x="161037" y="216195"/>
              </a:cxn>
              <a:cxn ang="0">
                <a:pos x="179455" y="201675"/>
              </a:cxn>
              <a:cxn ang="0">
                <a:pos x="190967" y="203968"/>
              </a:cxn>
              <a:cxn ang="0">
                <a:pos x="181758" y="230715"/>
              </a:cxn>
              <a:cxn ang="0">
                <a:pos x="181906" y="231798"/>
              </a:cxn>
              <a:cxn ang="0">
                <a:pos x="143857" y="231798"/>
              </a:cxn>
              <a:cxn ang="0">
                <a:pos x="83910" y="230713"/>
              </a:cxn>
              <a:cxn ang="0">
                <a:pos x="107639" y="203255"/>
              </a:cxn>
              <a:cxn ang="0">
                <a:pos x="124479" y="199441"/>
              </a:cxn>
              <a:cxn ang="0">
                <a:pos x="116825" y="194865"/>
              </a:cxn>
              <a:cxn ang="0">
                <a:pos x="117590" y="204018"/>
              </a:cxn>
              <a:cxn ang="0">
                <a:pos x="115294" y="183424"/>
              </a:cxn>
              <a:cxn ang="0">
                <a:pos x="145912" y="168170"/>
              </a:cxn>
              <a:cxn ang="0">
                <a:pos x="146678" y="168933"/>
              </a:cxn>
              <a:cxn ang="0">
                <a:pos x="164283" y="193340"/>
              </a:cxn>
              <a:cxn ang="0">
                <a:pos x="151271" y="208594"/>
              </a:cxn>
              <a:cxn ang="0">
                <a:pos x="129838" y="230713"/>
              </a:cxn>
              <a:cxn ang="0">
                <a:pos x="130294" y="231798"/>
              </a:cxn>
              <a:cxn ang="0">
                <a:pos x="84404" y="231798"/>
              </a:cxn>
              <a:cxn ang="0">
                <a:pos x="46616" y="231416"/>
              </a:cxn>
              <a:cxn ang="0">
                <a:pos x="80942" y="177885"/>
              </a:cxn>
              <a:cxn ang="0">
                <a:pos x="141203" y="145767"/>
              </a:cxn>
              <a:cxn ang="0">
                <a:pos x="150357" y="107531"/>
              </a:cxn>
              <a:cxn ang="0">
                <a:pos x="197650" y="73118"/>
              </a:cxn>
              <a:cxn ang="0">
                <a:pos x="230451" y="48647"/>
              </a:cxn>
              <a:cxn ang="0">
                <a:pos x="264014" y="73118"/>
              </a:cxn>
              <a:cxn ang="0">
                <a:pos x="310545" y="107531"/>
              </a:cxn>
              <a:cxn ang="0">
                <a:pos x="320461" y="145767"/>
              </a:cxn>
              <a:cxn ang="0">
                <a:pos x="379959" y="177885"/>
              </a:cxn>
              <a:cxn ang="0">
                <a:pos x="415048" y="231416"/>
              </a:cxn>
              <a:cxn ang="0">
                <a:pos x="414695" y="231798"/>
              </a:cxn>
              <a:cxn ang="0">
                <a:pos x="387557" y="231798"/>
              </a:cxn>
              <a:cxn ang="0">
                <a:pos x="387721" y="231476"/>
              </a:cxn>
              <a:cxn ang="0">
                <a:pos x="362528" y="199393"/>
              </a:cxn>
              <a:cxn ang="0">
                <a:pos x="319774" y="158144"/>
              </a:cxn>
              <a:cxn ang="0">
                <a:pos x="319011" y="149741"/>
              </a:cxn>
              <a:cxn ang="0">
                <a:pos x="309086" y="148214"/>
              </a:cxn>
              <a:cxn ang="0">
                <a:pos x="264806" y="108492"/>
              </a:cxn>
              <a:cxn ang="0">
                <a:pos x="230451" y="86340"/>
              </a:cxn>
              <a:cxn ang="0">
                <a:pos x="196859" y="108492"/>
              </a:cxn>
              <a:cxn ang="0">
                <a:pos x="152579" y="148214"/>
              </a:cxn>
              <a:cxn ang="0">
                <a:pos x="142654" y="149741"/>
              </a:cxn>
              <a:cxn ang="0">
                <a:pos x="141890" y="158144"/>
              </a:cxn>
              <a:cxn ang="0">
                <a:pos x="99137" y="199393"/>
              </a:cxn>
              <a:cxn ang="0">
                <a:pos x="73943" y="231476"/>
              </a:cxn>
              <a:cxn ang="0">
                <a:pos x="74107" y="231798"/>
              </a:cxn>
              <a:cxn ang="0">
                <a:pos x="46969" y="231798"/>
              </a:cxn>
              <a:cxn ang="0">
                <a:pos x="0" y="230831"/>
              </a:cxn>
              <a:cxn ang="0">
                <a:pos x="39680" y="181913"/>
              </a:cxn>
              <a:cxn ang="0">
                <a:pos x="112936" y="120002"/>
              </a:cxn>
              <a:cxn ang="0">
                <a:pos x="141933" y="71084"/>
              </a:cxn>
              <a:cxn ang="0">
                <a:pos x="231214" y="0"/>
              </a:cxn>
              <a:cxn ang="0">
                <a:pos x="319732" y="71084"/>
              </a:cxn>
              <a:cxn ang="0">
                <a:pos x="348729" y="120002"/>
              </a:cxn>
              <a:cxn ang="0">
                <a:pos x="422748" y="181913"/>
              </a:cxn>
              <a:cxn ang="0">
                <a:pos x="461665" y="230831"/>
              </a:cxn>
              <a:cxn ang="0">
                <a:pos x="457712" y="231798"/>
              </a:cxn>
              <a:cxn ang="0">
                <a:pos x="427703" y="231798"/>
              </a:cxn>
              <a:cxn ang="0">
                <a:pos x="428873" y="230832"/>
              </a:cxn>
              <a:cxn ang="0">
                <a:pos x="389952" y="172729"/>
              </a:cxn>
              <a:cxn ang="0">
                <a:pos x="331188" y="136032"/>
              </a:cxn>
              <a:cxn ang="0">
                <a:pos x="297609" y="79458"/>
              </a:cxn>
              <a:cxn ang="0">
                <a:pos x="231214" y="35116"/>
              </a:cxn>
              <a:cxn ang="0">
                <a:pos x="164819" y="79458"/>
              </a:cxn>
              <a:cxn ang="0">
                <a:pos x="131240" y="136032"/>
              </a:cxn>
              <a:cxn ang="0">
                <a:pos x="71713" y="172729"/>
              </a:cxn>
              <a:cxn ang="0">
                <a:pos x="32792" y="230832"/>
              </a:cxn>
              <a:cxn ang="0">
                <a:pos x="34017" y="231798"/>
              </a:cxn>
              <a:cxn ang="0">
                <a:pos x="4107" y="231798"/>
              </a:cxn>
            </a:cxnLst>
            <a:rect l="0" t="0" r="0" b="0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lnTo>
                  <a:pt x="680264" y="809434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lnTo>
                  <a:pt x="503147" y="809593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lnTo>
                  <a:pt x="294443" y="809585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lnTo>
                  <a:pt x="163579" y="812050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lnTo>
                  <a:pt x="0" y="810000"/>
                </a:lnTo>
                <a:close/>
              </a:path>
            </a:pathLst>
          </a:custGeom>
          <a:solidFill>
            <a:srgbClr val="62909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文本框 34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8893770" y="2846388"/>
            <a:ext cx="923330" cy="2838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12315" name="图片 35"/>
          <p:cNvPicPr>
            <a:picLocks noChangeAspect="1"/>
          </p:cNvPicPr>
          <p:nvPr/>
        </p:nvPicPr>
        <p:blipFill>
          <a:blip r:embed="rId5"/>
          <a:srcRect l="12625" r="20493"/>
          <a:stretch>
            <a:fillRect/>
          </a:stretch>
        </p:blipFill>
        <p:spPr>
          <a:xfrm>
            <a:off x="8810625" y="1439863"/>
            <a:ext cx="1524000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6" name="文本框 36"/>
          <p:cNvSpPr txBox="1"/>
          <p:nvPr/>
        </p:nvSpPr>
        <p:spPr>
          <a:xfrm>
            <a:off x="9345613" y="1703388"/>
            <a:ext cx="860425" cy="101600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</a:t>
            </a:r>
            <a:endParaRPr lang="zh-CN" altLang="en-US" sz="6000" dirty="0">
              <a:solidFill>
                <a:schemeClr val="bg1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/>
          <p:cNvPicPr>
            <a:picLocks noChangeAspect="1"/>
          </p:cNvPicPr>
          <p:nvPr/>
        </p:nvPicPr>
        <p:blipFill>
          <a:blip r:embed="rId2"/>
          <a:srcRect r="11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50" y="0"/>
            <a:ext cx="465455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2663"/>
            <a:ext cx="5532438" cy="206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163" y="3740150"/>
            <a:ext cx="1597025" cy="225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725" y="5067300"/>
            <a:ext cx="1443038" cy="136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63" y="0"/>
            <a:ext cx="2312987" cy="374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3625" y="2136775"/>
            <a:ext cx="793750" cy="86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文本框 12"/>
          <p:cNvSpPr txBox="1"/>
          <p:nvPr/>
        </p:nvSpPr>
        <p:spPr>
          <a:xfrm>
            <a:off x="1873372" y="3004648"/>
            <a:ext cx="8445256" cy="830997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And then</a:t>
            </a:r>
            <a:r>
              <a:rPr lang="en-US" altLang="zh-CN" sz="48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·</a:t>
            </a:r>
            <a:r>
              <a:rPr lang="zh-CN" altLang="en-US" sz="48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There's a period</a:t>
            </a:r>
          </a:p>
        </p:txBody>
      </p:sp>
      <p:pic>
        <p:nvPicPr>
          <p:cNvPr id="13321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388" y="2570163"/>
            <a:ext cx="723900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文本框 14"/>
          <p:cNvSpPr txBox="1"/>
          <p:nvPr/>
        </p:nvSpPr>
        <p:spPr>
          <a:xfrm>
            <a:off x="2864339" y="3900587"/>
            <a:ext cx="646332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5"/>
          <p:cNvPicPr>
            <a:picLocks noChangeAspect="1"/>
          </p:cNvPicPr>
          <p:nvPr/>
        </p:nvPicPr>
        <p:blipFill>
          <a:blip r:embed="rId2"/>
          <a:srcRect r="11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图片 4"/>
          <p:cNvPicPr>
            <a:picLocks noChangeAspect="1"/>
          </p:cNvPicPr>
          <p:nvPr/>
        </p:nvPicPr>
        <p:blipFill>
          <a:blip r:embed="rId3"/>
          <a:srcRect b="19099"/>
          <a:stretch>
            <a:fillRect/>
          </a:stretch>
        </p:blipFill>
        <p:spPr>
          <a:xfrm>
            <a:off x="715963" y="3597275"/>
            <a:ext cx="10798175" cy="326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6"/>
          <p:cNvSpPr txBox="1"/>
          <p:nvPr/>
        </p:nvSpPr>
        <p:spPr>
          <a:xfrm>
            <a:off x="3457148" y="603915"/>
            <a:ext cx="5407879" cy="830997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CONTENTS</a:t>
            </a:r>
            <a:endParaRPr lang="zh-CN" altLang="en-US" sz="4800" dirty="0">
              <a:solidFill>
                <a:schemeClr val="bg1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3076" name="文本框 8"/>
          <p:cNvSpPr txBox="1"/>
          <p:nvPr/>
        </p:nvSpPr>
        <p:spPr>
          <a:xfrm>
            <a:off x="563563" y="3597275"/>
            <a:ext cx="2420937" cy="7386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077" name="文本框 12"/>
          <p:cNvSpPr txBox="1"/>
          <p:nvPr/>
        </p:nvSpPr>
        <p:spPr>
          <a:xfrm>
            <a:off x="2673350" y="2230438"/>
            <a:ext cx="2420938" cy="7386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078" name="文本框 14"/>
          <p:cNvSpPr txBox="1"/>
          <p:nvPr/>
        </p:nvSpPr>
        <p:spPr>
          <a:xfrm>
            <a:off x="9282113" y="3597275"/>
            <a:ext cx="2420937" cy="7386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079" name="文本框 16"/>
          <p:cNvSpPr txBox="1"/>
          <p:nvPr/>
        </p:nvSpPr>
        <p:spPr>
          <a:xfrm>
            <a:off x="7385050" y="2230438"/>
            <a:ext cx="2420938" cy="7386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3080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708275"/>
            <a:ext cx="72390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13" y="1333500"/>
            <a:ext cx="725487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663" y="1347788"/>
            <a:ext cx="72390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4250" y="2728913"/>
            <a:ext cx="725488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3" y="2708275"/>
            <a:ext cx="1327150" cy="74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025" y="1365250"/>
            <a:ext cx="1327150" cy="74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463" y="1360488"/>
            <a:ext cx="1327150" cy="74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175" y="2728913"/>
            <a:ext cx="1327150" cy="74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8" name="文本框 7"/>
          <p:cNvSpPr txBox="1"/>
          <p:nvPr/>
        </p:nvSpPr>
        <p:spPr>
          <a:xfrm>
            <a:off x="563563" y="2773363"/>
            <a:ext cx="1270000" cy="708025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3089" name="文本框 11"/>
          <p:cNvSpPr txBox="1"/>
          <p:nvPr/>
        </p:nvSpPr>
        <p:spPr>
          <a:xfrm>
            <a:off x="2673350" y="1408113"/>
            <a:ext cx="1270000" cy="708025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3090" name="文本框 13"/>
          <p:cNvSpPr txBox="1"/>
          <p:nvPr/>
        </p:nvSpPr>
        <p:spPr>
          <a:xfrm>
            <a:off x="10275888" y="2773363"/>
            <a:ext cx="1268412" cy="708025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3091" name="文本框 15"/>
          <p:cNvSpPr txBox="1"/>
          <p:nvPr/>
        </p:nvSpPr>
        <p:spPr>
          <a:xfrm>
            <a:off x="8378825" y="1408113"/>
            <a:ext cx="1268413" cy="708025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4100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____静守时光，以待流年。_____看..."/>
          <p:cNvPicPr>
            <a:picLocks noChangeAspect="1" noChangeArrowheads="1"/>
          </p:cNvPicPr>
          <p:nvPr/>
        </p:nvPicPr>
        <p:blipFill rotWithShape="1">
          <a:blip r:embed="rId5"/>
          <a:srcRect l="6365" t="29794" r="3344" b="8903"/>
          <a:stretch>
            <a:fillRect/>
          </a:stretch>
        </p:blipFill>
        <p:spPr bwMode="auto">
          <a:xfrm>
            <a:off x="6316663" y="2354263"/>
            <a:ext cx="4813300" cy="3846513"/>
          </a:xfrm>
          <a:prstGeom prst="rect">
            <a:avLst/>
          </a:prstGeom>
          <a:noFill/>
          <a:effectLst>
            <a:outerShdw blurRad="50800" dist="88900" dir="2700000" algn="tl" rotWithShape="0">
              <a:srgbClr val="629096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4523622" y="3329214"/>
            <a:ext cx="1785104" cy="280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defTabSz="914400" rt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b="1" kern="1200" cap="none" spc="300" normalizeH="0" baseline="0" noProof="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4103" name="文本框 10"/>
          <p:cNvSpPr txBox="1"/>
          <p:nvPr/>
        </p:nvSpPr>
        <p:spPr>
          <a:xfrm>
            <a:off x="3970215" y="2543175"/>
            <a:ext cx="233057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Title 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512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88" y="2068513"/>
            <a:ext cx="4157662" cy="233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2200275" y="2617788"/>
            <a:ext cx="1417638" cy="14176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srgbClr val="6290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78784" y="2680145"/>
            <a:ext cx="128173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algn="ctr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kern="1200" cap="none" spc="0" normalizeH="0" baseline="0" noProof="0" dirty="0">
                <a:solidFill>
                  <a:srgbClr val="629096">
                    <a:alpha val="29000"/>
                  </a:srgbClr>
                </a:solidFill>
                <a:latin typeface="TypeLand 康熙字典體" pitchFamily="50" charset="-120"/>
                <a:ea typeface="TypeLand 康熙字典體" pitchFamily="50" charset="-120"/>
                <a:cs typeface="+mn-cs"/>
              </a:rPr>
              <a:t>A</a:t>
            </a:r>
            <a:endParaRPr kumimoji="0" lang="zh-CN" altLang="en-US" sz="9600" kern="1200" cap="none" spc="0" normalizeH="0" baseline="0" noProof="0" dirty="0">
              <a:solidFill>
                <a:srgbClr val="629096">
                  <a:alpha val="29000"/>
                </a:srgbClr>
              </a:solidFill>
              <a:latin typeface="TypeLand 康熙字典體" pitchFamily="50" charset="-120"/>
              <a:ea typeface="TypeLand 康熙字典體" pitchFamily="50" charset="-120"/>
              <a:cs typeface="+mn-cs"/>
            </a:endParaRPr>
          </a:p>
        </p:txBody>
      </p:sp>
      <p:sp>
        <p:nvSpPr>
          <p:cNvPr id="5128" name="文本框 13"/>
          <p:cNvSpPr txBox="1"/>
          <p:nvPr/>
        </p:nvSpPr>
        <p:spPr>
          <a:xfrm>
            <a:off x="2268538" y="3019425"/>
            <a:ext cx="128111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5129" name="文本框 15"/>
          <p:cNvSpPr txBox="1"/>
          <p:nvPr/>
        </p:nvSpPr>
        <p:spPr>
          <a:xfrm>
            <a:off x="1709738" y="4521200"/>
            <a:ext cx="2419350" cy="10772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5130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763" y="2068513"/>
            <a:ext cx="4159250" cy="233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椭圆 17"/>
          <p:cNvSpPr/>
          <p:nvPr/>
        </p:nvSpPr>
        <p:spPr>
          <a:xfrm>
            <a:off x="5378450" y="2617788"/>
            <a:ext cx="1419225" cy="14176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srgbClr val="6290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7831" y="2680145"/>
            <a:ext cx="128173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algn="ctr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kern="1200" cap="none" spc="0" normalizeH="0" baseline="0" noProof="0" dirty="0">
                <a:solidFill>
                  <a:srgbClr val="629096">
                    <a:alpha val="29000"/>
                  </a:srgbClr>
                </a:solidFill>
                <a:latin typeface="TypeLand 康熙字典體" pitchFamily="50" charset="-120"/>
                <a:ea typeface="TypeLand 康熙字典體" pitchFamily="50" charset="-120"/>
                <a:cs typeface="+mn-cs"/>
              </a:rPr>
              <a:t>B</a:t>
            </a:r>
            <a:endParaRPr kumimoji="0" lang="zh-CN" altLang="en-US" sz="9600" kern="1200" cap="none" spc="0" normalizeH="0" baseline="0" noProof="0" dirty="0">
              <a:solidFill>
                <a:srgbClr val="629096">
                  <a:alpha val="29000"/>
                </a:srgbClr>
              </a:solidFill>
              <a:latin typeface="TypeLand 康熙字典體" pitchFamily="50" charset="-120"/>
              <a:ea typeface="TypeLand 康熙字典體" pitchFamily="50" charset="-120"/>
              <a:cs typeface="+mn-cs"/>
            </a:endParaRPr>
          </a:p>
        </p:txBody>
      </p:sp>
      <p:sp>
        <p:nvSpPr>
          <p:cNvPr id="5133" name="文本框 19"/>
          <p:cNvSpPr txBox="1"/>
          <p:nvPr/>
        </p:nvSpPr>
        <p:spPr>
          <a:xfrm>
            <a:off x="5446713" y="3019425"/>
            <a:ext cx="12827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5134" name="文本框 20"/>
          <p:cNvSpPr txBox="1"/>
          <p:nvPr/>
        </p:nvSpPr>
        <p:spPr>
          <a:xfrm>
            <a:off x="4887913" y="4521200"/>
            <a:ext cx="2420937" cy="10772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pic>
        <p:nvPicPr>
          <p:cNvPr id="5135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588" y="2068513"/>
            <a:ext cx="4157662" cy="233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椭圆 22"/>
          <p:cNvSpPr/>
          <p:nvPr/>
        </p:nvSpPr>
        <p:spPr>
          <a:xfrm>
            <a:off x="8677275" y="2617788"/>
            <a:ext cx="1417638" cy="14176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srgbClr val="6290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55709" y="2680145"/>
            <a:ext cx="128173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algn="ctr" defTabSz="9144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9600" kern="1200" cap="none" spc="0" normalizeH="0" baseline="0" noProof="0" dirty="0">
                <a:solidFill>
                  <a:srgbClr val="629096">
                    <a:alpha val="29000"/>
                  </a:srgbClr>
                </a:solidFill>
                <a:latin typeface="TypeLand 康熙字典體" pitchFamily="50" charset="-120"/>
                <a:ea typeface="TypeLand 康熙字典體" pitchFamily="50" charset="-120"/>
                <a:cs typeface="+mn-cs"/>
              </a:rPr>
              <a:t>C</a:t>
            </a:r>
            <a:endParaRPr kumimoji="0" lang="zh-CN" altLang="en-US" sz="9600" kern="1200" cap="none" spc="0" normalizeH="0" baseline="0" noProof="0" dirty="0">
              <a:solidFill>
                <a:srgbClr val="629096">
                  <a:alpha val="29000"/>
                </a:srgbClr>
              </a:solidFill>
              <a:latin typeface="TypeLand 康熙字典體" pitchFamily="50" charset="-120"/>
              <a:ea typeface="TypeLand 康熙字典體" pitchFamily="50" charset="-120"/>
              <a:cs typeface="+mn-cs"/>
            </a:endParaRPr>
          </a:p>
        </p:txBody>
      </p:sp>
      <p:sp>
        <p:nvSpPr>
          <p:cNvPr id="5138" name="文本框 24"/>
          <p:cNvSpPr txBox="1"/>
          <p:nvPr/>
        </p:nvSpPr>
        <p:spPr>
          <a:xfrm>
            <a:off x="8745538" y="3019425"/>
            <a:ext cx="128111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5139" name="文本框 25"/>
          <p:cNvSpPr txBox="1"/>
          <p:nvPr/>
        </p:nvSpPr>
        <p:spPr>
          <a:xfrm>
            <a:off x="8186738" y="4521200"/>
            <a:ext cx="2419350" cy="10772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614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9" name="组合 6"/>
          <p:cNvGrpSpPr/>
          <p:nvPr/>
        </p:nvGrpSpPr>
        <p:grpSpPr>
          <a:xfrm>
            <a:off x="2544763" y="2430463"/>
            <a:ext cx="276225" cy="639762"/>
            <a:chOff x="2059513" y="2071843"/>
            <a:chExt cx="275362" cy="639260"/>
          </a:xfrm>
        </p:grpSpPr>
        <p:sp>
          <p:nvSpPr>
            <p:cNvPr id="6150" name="Freeform 5"/>
            <p:cNvSpPr/>
            <p:nvPr/>
          </p:nvSpPr>
          <p:spPr>
            <a:xfrm>
              <a:off x="2073731" y="2258466"/>
              <a:ext cx="246206" cy="39234"/>
            </a:xfrm>
            <a:custGeom>
              <a:avLst/>
              <a:gdLst/>
              <a:ahLst/>
              <a:cxnLst>
                <a:cxn ang="0">
                  <a:pos x="131850" y="0"/>
                </a:cxn>
                <a:cxn ang="0">
                  <a:pos x="1280" y="7250"/>
                </a:cxn>
                <a:cxn ang="0">
                  <a:pos x="0" y="7250"/>
                </a:cxn>
                <a:cxn ang="0">
                  <a:pos x="17921" y="18764"/>
                </a:cxn>
                <a:cxn ang="0">
                  <a:pos x="23042" y="29426"/>
                </a:cxn>
                <a:cxn ang="0">
                  <a:pos x="18775" y="39234"/>
                </a:cxn>
                <a:cxn ang="0">
                  <a:pos x="122890" y="31984"/>
                </a:cxn>
                <a:cxn ang="0">
                  <a:pos x="123316" y="31984"/>
                </a:cxn>
                <a:cxn ang="0">
                  <a:pos x="123316" y="31984"/>
                </a:cxn>
                <a:cxn ang="0">
                  <a:pos x="227004" y="39234"/>
                </a:cxn>
                <a:cxn ang="0">
                  <a:pos x="222737" y="29852"/>
                </a:cxn>
                <a:cxn ang="0">
                  <a:pos x="226578" y="20896"/>
                </a:cxn>
                <a:cxn ang="0">
                  <a:pos x="235112" y="13647"/>
                </a:cxn>
                <a:cxn ang="0">
                  <a:pos x="246206" y="7250"/>
                </a:cxn>
                <a:cxn ang="0">
                  <a:pos x="131850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1" name="Freeform 6"/>
            <p:cNvSpPr>
              <a:spLocks noEditPoints="1"/>
            </p:cNvSpPr>
            <p:nvPr/>
          </p:nvSpPr>
          <p:spPr>
            <a:xfrm>
              <a:off x="2070672" y="2257745"/>
              <a:ext cx="252325" cy="41214"/>
            </a:xfrm>
            <a:custGeom>
              <a:avLst/>
              <a:gdLst/>
              <a:ahLst/>
              <a:cxnLst>
                <a:cxn ang="0">
                  <a:pos x="20920" y="40364"/>
                </a:cxn>
                <a:cxn ang="0">
                  <a:pos x="20493" y="40789"/>
                </a:cxn>
                <a:cxn ang="0">
                  <a:pos x="20066" y="40789"/>
                </a:cxn>
                <a:cxn ang="0">
                  <a:pos x="19213" y="41214"/>
                </a:cxn>
                <a:cxn ang="0">
                  <a:pos x="20493" y="40789"/>
                </a:cxn>
                <a:cxn ang="0">
                  <a:pos x="20493" y="40789"/>
                </a:cxn>
                <a:cxn ang="0">
                  <a:pos x="20920" y="40364"/>
                </a:cxn>
                <a:cxn ang="0">
                  <a:pos x="232259" y="40364"/>
                </a:cxn>
                <a:cxn ang="0">
                  <a:pos x="231832" y="40789"/>
                </a:cxn>
                <a:cxn ang="0">
                  <a:pos x="231832" y="40789"/>
                </a:cxn>
                <a:cxn ang="0">
                  <a:pos x="233112" y="41214"/>
                </a:cxn>
                <a:cxn ang="0">
                  <a:pos x="232259" y="40364"/>
                </a:cxn>
                <a:cxn ang="0">
                  <a:pos x="134915" y="0"/>
                </a:cxn>
                <a:cxn ang="0">
                  <a:pos x="1281" y="7223"/>
                </a:cxn>
                <a:cxn ang="0">
                  <a:pos x="0" y="7648"/>
                </a:cxn>
                <a:cxn ang="0">
                  <a:pos x="1281" y="8073"/>
                </a:cxn>
                <a:cxn ang="0">
                  <a:pos x="1708" y="7648"/>
                </a:cxn>
                <a:cxn ang="0">
                  <a:pos x="1281" y="8073"/>
                </a:cxn>
                <a:cxn ang="0">
                  <a:pos x="20493" y="19970"/>
                </a:cxn>
                <a:cxn ang="0">
                  <a:pos x="25190" y="30167"/>
                </a:cxn>
                <a:cxn ang="0">
                  <a:pos x="22628" y="37390"/>
                </a:cxn>
                <a:cxn ang="0">
                  <a:pos x="21347" y="39514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1774" y="39939"/>
                </a:cxn>
                <a:cxn ang="0">
                  <a:pos x="26044" y="30167"/>
                </a:cxn>
                <a:cxn ang="0">
                  <a:pos x="20920" y="19545"/>
                </a:cxn>
                <a:cxn ang="0">
                  <a:pos x="2989" y="8073"/>
                </a:cxn>
                <a:cxn ang="0">
                  <a:pos x="4269" y="8073"/>
                </a:cxn>
                <a:cxn ang="0">
                  <a:pos x="134915" y="850"/>
                </a:cxn>
                <a:cxn ang="0">
                  <a:pos x="249336" y="8073"/>
                </a:cxn>
                <a:cxn ang="0">
                  <a:pos x="238236" y="14446"/>
                </a:cxn>
                <a:cxn ang="0">
                  <a:pos x="229697" y="21669"/>
                </a:cxn>
                <a:cxn ang="0">
                  <a:pos x="225854" y="30592"/>
                </a:cxn>
                <a:cxn ang="0">
                  <a:pos x="230124" y="39939"/>
                </a:cxn>
                <a:cxn ang="0">
                  <a:pos x="126376" y="32716"/>
                </a:cxn>
                <a:cxn ang="0">
                  <a:pos x="126376" y="32716"/>
                </a:cxn>
                <a:cxn ang="0">
                  <a:pos x="231832" y="39939"/>
                </a:cxn>
                <a:cxn ang="0">
                  <a:pos x="231832" y="39939"/>
                </a:cxn>
                <a:cxn ang="0">
                  <a:pos x="226708" y="30592"/>
                </a:cxn>
                <a:cxn ang="0">
                  <a:pos x="230551" y="22094"/>
                </a:cxn>
                <a:cxn ang="0">
                  <a:pos x="243359" y="12322"/>
                </a:cxn>
                <a:cxn ang="0">
                  <a:pos x="248909" y="9348"/>
                </a:cxn>
                <a:cxn ang="0">
                  <a:pos x="251044" y="8073"/>
                </a:cxn>
                <a:cxn ang="0">
                  <a:pos x="252325" y="7648"/>
                </a:cxn>
                <a:cxn ang="0">
                  <a:pos x="251044" y="7223"/>
                </a:cxn>
                <a:cxn ang="0">
                  <a:pos x="13491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Freeform 7"/>
            <p:cNvSpPr/>
            <p:nvPr/>
          </p:nvSpPr>
          <p:spPr>
            <a:xfrm>
              <a:off x="2059513" y="2246947"/>
              <a:ext cx="273742" cy="22677"/>
            </a:xfrm>
            <a:custGeom>
              <a:avLst/>
              <a:gdLst/>
              <a:ahLst/>
              <a:cxnLst>
                <a:cxn ang="0">
                  <a:pos x="262212" y="22249"/>
                </a:cxn>
                <a:cxn ang="0">
                  <a:pos x="273742" y="16687"/>
                </a:cxn>
                <a:cxn ang="0">
                  <a:pos x="0" y="16687"/>
                </a:cxn>
                <a:cxn ang="0">
                  <a:pos x="12812" y="22677"/>
                </a:cxn>
                <a:cxn ang="0">
                  <a:pos x="262212" y="22249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Freeform 8"/>
            <p:cNvSpPr/>
            <p:nvPr/>
          </p:nvSpPr>
          <p:spPr>
            <a:xfrm>
              <a:off x="2059513" y="2255946"/>
              <a:ext cx="275362" cy="14038"/>
            </a:xfrm>
            <a:custGeom>
              <a:avLst/>
              <a:gdLst/>
              <a:ahLst/>
              <a:cxnLst>
                <a:cxn ang="0">
                  <a:pos x="262128" y="13187"/>
                </a:cxn>
                <a:cxn ang="0">
                  <a:pos x="262128" y="13613"/>
                </a:cxn>
                <a:cxn ang="0">
                  <a:pos x="270239" y="9359"/>
                </a:cxn>
                <a:cxn ang="0">
                  <a:pos x="272800" y="8508"/>
                </a:cxn>
                <a:cxn ang="0">
                  <a:pos x="273654" y="8082"/>
                </a:cxn>
                <a:cxn ang="0">
                  <a:pos x="275362" y="7232"/>
                </a:cxn>
                <a:cxn ang="0">
                  <a:pos x="273654" y="7232"/>
                </a:cxn>
                <a:cxn ang="0">
                  <a:pos x="147714" y="0"/>
                </a:cxn>
                <a:cxn ang="0">
                  <a:pos x="0" y="7232"/>
                </a:cxn>
                <a:cxn ang="0">
                  <a:pos x="0" y="8082"/>
                </a:cxn>
                <a:cxn ang="0">
                  <a:pos x="12381" y="14038"/>
                </a:cxn>
                <a:cxn ang="0">
                  <a:pos x="12381" y="14038"/>
                </a:cxn>
                <a:cxn ang="0">
                  <a:pos x="12808" y="14038"/>
                </a:cxn>
                <a:cxn ang="0">
                  <a:pos x="147287" y="8082"/>
                </a:cxn>
                <a:cxn ang="0">
                  <a:pos x="261701" y="13613"/>
                </a:cxn>
                <a:cxn ang="0">
                  <a:pos x="262128" y="13613"/>
                </a:cxn>
                <a:cxn ang="0">
                  <a:pos x="262128" y="13613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147287" y="7232"/>
                </a:cxn>
                <a:cxn ang="0">
                  <a:pos x="12381" y="13187"/>
                </a:cxn>
                <a:cxn ang="0">
                  <a:pos x="12808" y="13613"/>
                </a:cxn>
                <a:cxn ang="0">
                  <a:pos x="12808" y="13187"/>
                </a:cxn>
                <a:cxn ang="0">
                  <a:pos x="0" y="7232"/>
                </a:cxn>
                <a:cxn ang="0">
                  <a:pos x="0" y="7657"/>
                </a:cxn>
                <a:cxn ang="0">
                  <a:pos x="0" y="8082"/>
                </a:cxn>
                <a:cxn ang="0">
                  <a:pos x="2988" y="7657"/>
                </a:cxn>
                <a:cxn ang="0">
                  <a:pos x="147714" y="851"/>
                </a:cxn>
                <a:cxn ang="0">
                  <a:pos x="273654" y="8082"/>
                </a:cxn>
                <a:cxn ang="0">
                  <a:pos x="273654" y="7657"/>
                </a:cxn>
                <a:cxn ang="0">
                  <a:pos x="273227" y="7232"/>
                </a:cxn>
                <a:cxn ang="0">
                  <a:pos x="261701" y="13187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262128" y="13187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Freeform 9"/>
            <p:cNvSpPr/>
            <p:nvPr/>
          </p:nvSpPr>
          <p:spPr>
            <a:xfrm>
              <a:off x="2092809" y="2291221"/>
              <a:ext cx="208411" cy="39234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50"/>
                </a:cxn>
                <a:cxn ang="0">
                  <a:pos x="11958" y="14926"/>
                </a:cxn>
                <a:cxn ang="0">
                  <a:pos x="15802" y="22602"/>
                </a:cxn>
                <a:cxn ang="0">
                  <a:pos x="13239" y="29852"/>
                </a:cxn>
                <a:cxn ang="0">
                  <a:pos x="7260" y="35396"/>
                </a:cxn>
                <a:cxn ang="0">
                  <a:pos x="1281" y="38808"/>
                </a:cxn>
                <a:cxn ang="0">
                  <a:pos x="103778" y="31984"/>
                </a:cxn>
                <a:cxn ang="0">
                  <a:pos x="104206" y="31984"/>
                </a:cxn>
                <a:cxn ang="0">
                  <a:pos x="104206" y="31984"/>
                </a:cxn>
                <a:cxn ang="0">
                  <a:pos x="207984" y="39234"/>
                </a:cxn>
                <a:cxn ang="0">
                  <a:pos x="200724" y="23882"/>
                </a:cxn>
                <a:cxn ang="0">
                  <a:pos x="208411" y="7250"/>
                </a:cxn>
                <a:cxn ang="0">
                  <a:pos x="104206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Freeform 10"/>
            <p:cNvSpPr/>
            <p:nvPr/>
          </p:nvSpPr>
          <p:spPr>
            <a:xfrm>
              <a:off x="2092809" y="2291221"/>
              <a:ext cx="104206" cy="737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7379"/>
                </a:cxn>
                <a:cxn ang="0">
                  <a:pos x="0" y="7379"/>
                </a:cxn>
                <a:cxn ang="0">
                  <a:pos x="0" y="737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Freeform 11"/>
            <p:cNvSpPr>
              <a:spLocks noEditPoints="1"/>
            </p:cNvSpPr>
            <p:nvPr/>
          </p:nvSpPr>
          <p:spPr>
            <a:xfrm>
              <a:off x="2089929" y="2297700"/>
              <a:ext cx="213450" cy="900"/>
            </a:xfrm>
            <a:custGeom>
              <a:avLst/>
              <a:gdLst/>
              <a:ahLst/>
              <a:cxnLst>
                <a:cxn ang="0">
                  <a:pos x="1281" y="0"/>
                </a:cxn>
                <a:cxn ang="0">
                  <a:pos x="0" y="450"/>
                </a:cxn>
                <a:cxn ang="0">
                  <a:pos x="854" y="900"/>
                </a:cxn>
                <a:cxn ang="0">
                  <a:pos x="1281" y="0"/>
                </a:cxn>
                <a:cxn ang="0">
                  <a:pos x="1281" y="0"/>
                </a:cxn>
                <a:cxn ang="0">
                  <a:pos x="212596" y="0"/>
                </a:cxn>
                <a:cxn ang="0">
                  <a:pos x="212596" y="0"/>
                </a:cxn>
                <a:cxn ang="0">
                  <a:pos x="213023" y="450"/>
                </a:cxn>
                <a:cxn ang="0">
                  <a:pos x="213450" y="450"/>
                </a:cxn>
                <a:cxn ang="0">
                  <a:pos x="212596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Freeform 12"/>
            <p:cNvSpPr/>
            <p:nvPr/>
          </p:nvSpPr>
          <p:spPr>
            <a:xfrm>
              <a:off x="2092449" y="2290501"/>
              <a:ext cx="104566" cy="7199"/>
            </a:xfrm>
            <a:custGeom>
              <a:avLst/>
              <a:gdLst/>
              <a:ahLst/>
              <a:cxnLst>
                <a:cxn ang="0">
                  <a:pos x="104139" y="0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566" y="0"/>
                </a:cxn>
                <a:cxn ang="0">
                  <a:pos x="10413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Freeform 13"/>
            <p:cNvSpPr/>
            <p:nvPr/>
          </p:nvSpPr>
          <p:spPr>
            <a:xfrm>
              <a:off x="2090829" y="2290501"/>
              <a:ext cx="212011" cy="8099"/>
            </a:xfrm>
            <a:custGeom>
              <a:avLst/>
              <a:gdLst/>
              <a:ahLst/>
              <a:cxnLst>
                <a:cxn ang="0">
                  <a:pos x="106219" y="0"/>
                </a:cxn>
                <a:cxn ang="0">
                  <a:pos x="1706" y="7246"/>
                </a:cxn>
                <a:cxn ang="0">
                  <a:pos x="1706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0" y="8099"/>
                </a:cxn>
                <a:cxn ang="0">
                  <a:pos x="427" y="8099"/>
                </a:cxn>
                <a:cxn ang="0">
                  <a:pos x="853" y="7673"/>
                </a:cxn>
                <a:cxn ang="0">
                  <a:pos x="427" y="8099"/>
                </a:cxn>
                <a:cxn ang="0">
                  <a:pos x="427" y="8099"/>
                </a:cxn>
                <a:cxn ang="0">
                  <a:pos x="853" y="8099"/>
                </a:cxn>
                <a:cxn ang="0">
                  <a:pos x="2133" y="8099"/>
                </a:cxn>
                <a:cxn ang="0">
                  <a:pos x="2133" y="8099"/>
                </a:cxn>
                <a:cxn ang="0">
                  <a:pos x="2559" y="8099"/>
                </a:cxn>
                <a:cxn ang="0">
                  <a:pos x="105792" y="853"/>
                </a:cxn>
                <a:cxn ang="0">
                  <a:pos x="106219" y="853"/>
                </a:cxn>
                <a:cxn ang="0">
                  <a:pos x="106219" y="853"/>
                </a:cxn>
                <a:cxn ang="0">
                  <a:pos x="182150" y="4689"/>
                </a:cxn>
                <a:cxn ang="0">
                  <a:pos x="203906" y="7246"/>
                </a:cxn>
                <a:cxn ang="0">
                  <a:pos x="209452" y="8099"/>
                </a:cxn>
                <a:cxn ang="0">
                  <a:pos x="211158" y="8099"/>
                </a:cxn>
                <a:cxn ang="0">
                  <a:pos x="211584" y="8099"/>
                </a:cxn>
                <a:cxn ang="0">
                  <a:pos x="211584" y="8099"/>
                </a:cxn>
                <a:cxn ang="0">
                  <a:pos x="212011" y="7673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106219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Freeform 14"/>
            <p:cNvSpPr>
              <a:spLocks noEditPoints="1"/>
            </p:cNvSpPr>
            <p:nvPr/>
          </p:nvSpPr>
          <p:spPr>
            <a:xfrm>
              <a:off x="2091189" y="2291221"/>
              <a:ext cx="212551" cy="40494"/>
            </a:xfrm>
            <a:custGeom>
              <a:avLst/>
              <a:gdLst/>
              <a:ahLst/>
              <a:cxnLst>
                <a:cxn ang="0">
                  <a:pos x="211697" y="39641"/>
                </a:cxn>
                <a:cxn ang="0">
                  <a:pos x="211271" y="40068"/>
                </a:cxn>
                <a:cxn ang="0">
                  <a:pos x="211271" y="40068"/>
                </a:cxn>
                <a:cxn ang="0">
                  <a:pos x="212551" y="40494"/>
                </a:cxn>
                <a:cxn ang="0">
                  <a:pos x="211697" y="39641"/>
                </a:cxn>
                <a:cxn ang="0">
                  <a:pos x="1707" y="7246"/>
                </a:cxn>
                <a:cxn ang="0">
                  <a:pos x="427" y="7246"/>
                </a:cxn>
                <a:cxn ang="0">
                  <a:pos x="0" y="7246"/>
                </a:cxn>
                <a:cxn ang="0">
                  <a:pos x="13231" y="15345"/>
                </a:cxn>
                <a:cxn ang="0">
                  <a:pos x="16646" y="22591"/>
                </a:cxn>
                <a:cxn ang="0">
                  <a:pos x="14085" y="28985"/>
                </a:cxn>
                <a:cxn ang="0">
                  <a:pos x="5549" y="36658"/>
                </a:cxn>
                <a:cxn ang="0">
                  <a:pos x="1707" y="38789"/>
                </a:cxn>
                <a:cxn ang="0">
                  <a:pos x="0" y="39215"/>
                </a:cxn>
                <a:cxn ang="0">
                  <a:pos x="0" y="39215"/>
                </a:cxn>
                <a:cxn ang="0">
                  <a:pos x="2988" y="38789"/>
                </a:cxn>
                <a:cxn ang="0">
                  <a:pos x="8963" y="35379"/>
                </a:cxn>
                <a:cxn ang="0">
                  <a:pos x="14938" y="29838"/>
                </a:cxn>
                <a:cxn ang="0">
                  <a:pos x="17499" y="22591"/>
                </a:cxn>
                <a:cxn ang="0">
                  <a:pos x="13658" y="14919"/>
                </a:cxn>
                <a:cxn ang="0">
                  <a:pos x="1707" y="7246"/>
                </a:cxn>
                <a:cxn ang="0">
                  <a:pos x="105849" y="0"/>
                </a:cxn>
                <a:cxn ang="0">
                  <a:pos x="105849" y="0"/>
                </a:cxn>
                <a:cxn ang="0">
                  <a:pos x="209990" y="7246"/>
                </a:cxn>
                <a:cxn ang="0">
                  <a:pos x="202308" y="23870"/>
                </a:cxn>
                <a:cxn ang="0">
                  <a:pos x="209563" y="39215"/>
                </a:cxn>
                <a:cxn ang="0">
                  <a:pos x="105849" y="31969"/>
                </a:cxn>
                <a:cxn ang="0">
                  <a:pos x="105849" y="31969"/>
                </a:cxn>
                <a:cxn ang="0">
                  <a:pos x="211271" y="39215"/>
                </a:cxn>
                <a:cxn ang="0">
                  <a:pos x="211271" y="39215"/>
                </a:cxn>
                <a:cxn ang="0">
                  <a:pos x="203161" y="23870"/>
                </a:cxn>
                <a:cxn ang="0">
                  <a:pos x="207002" y="11935"/>
                </a:cxn>
                <a:cxn ang="0">
                  <a:pos x="209990" y="8525"/>
                </a:cxn>
                <a:cxn ang="0">
                  <a:pos x="210844" y="7673"/>
                </a:cxn>
                <a:cxn ang="0">
                  <a:pos x="211271" y="7246"/>
                </a:cxn>
                <a:cxn ang="0">
                  <a:pos x="210844" y="7246"/>
                </a:cxn>
                <a:cxn ang="0">
                  <a:pos x="209137" y="7246"/>
                </a:cxn>
                <a:cxn ang="0">
                  <a:pos x="203588" y="6394"/>
                </a:cxn>
                <a:cxn ang="0">
                  <a:pos x="181821" y="3836"/>
                </a:cxn>
                <a:cxn ang="0">
                  <a:pos x="105849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Freeform 15"/>
            <p:cNvSpPr/>
            <p:nvPr/>
          </p:nvSpPr>
          <p:spPr>
            <a:xfrm>
              <a:off x="2092809" y="2324156"/>
              <a:ext cx="208411" cy="38695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29"/>
                </a:cxn>
                <a:cxn ang="0">
                  <a:pos x="11958" y="14457"/>
                </a:cxn>
                <a:cxn ang="0">
                  <a:pos x="15802" y="22537"/>
                </a:cxn>
                <a:cxn ang="0">
                  <a:pos x="13239" y="29765"/>
                </a:cxn>
                <a:cxn ang="0">
                  <a:pos x="7260" y="34868"/>
                </a:cxn>
                <a:cxn ang="0">
                  <a:pos x="1281" y="38695"/>
                </a:cxn>
                <a:cxn ang="0">
                  <a:pos x="104206" y="31891"/>
                </a:cxn>
                <a:cxn ang="0">
                  <a:pos x="207984" y="38695"/>
                </a:cxn>
                <a:cxn ang="0">
                  <a:pos x="200724" y="23812"/>
                </a:cxn>
                <a:cxn ang="0">
                  <a:pos x="208411" y="7229"/>
                </a:cxn>
                <a:cxn ang="0">
                  <a:pos x="104206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Freeform 16"/>
            <p:cNvSpPr/>
            <p:nvPr/>
          </p:nvSpPr>
          <p:spPr>
            <a:xfrm>
              <a:off x="2092809" y="2324156"/>
              <a:ext cx="104206" cy="719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6776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Freeform 17"/>
            <p:cNvSpPr>
              <a:spLocks noEditPoints="1"/>
            </p:cNvSpPr>
            <p:nvPr/>
          </p:nvSpPr>
          <p:spPr>
            <a:xfrm>
              <a:off x="2089929" y="2324156"/>
              <a:ext cx="213810" cy="40315"/>
            </a:xfrm>
            <a:custGeom>
              <a:avLst/>
              <a:gdLst/>
              <a:ahLst/>
              <a:cxnLst>
                <a:cxn ang="0">
                  <a:pos x="212530" y="6366"/>
                </a:cxn>
                <a:cxn ang="0">
                  <a:pos x="212530" y="6366"/>
                </a:cxn>
                <a:cxn ang="0">
                  <a:pos x="212956" y="6790"/>
                </a:cxn>
                <a:cxn ang="0">
                  <a:pos x="213383" y="6366"/>
                </a:cxn>
                <a:cxn ang="0">
                  <a:pos x="212530" y="6366"/>
                </a:cxn>
                <a:cxn ang="0">
                  <a:pos x="1280" y="6366"/>
                </a:cxn>
                <a:cxn ang="0">
                  <a:pos x="0" y="6790"/>
                </a:cxn>
                <a:cxn ang="0">
                  <a:pos x="1280" y="7214"/>
                </a:cxn>
                <a:cxn ang="0">
                  <a:pos x="1280" y="6790"/>
                </a:cxn>
                <a:cxn ang="0">
                  <a:pos x="1280" y="6366"/>
                </a:cxn>
                <a:cxn ang="0">
                  <a:pos x="1280" y="6366"/>
                </a:cxn>
                <a:cxn ang="0">
                  <a:pos x="107118" y="0"/>
                </a:cxn>
                <a:cxn ang="0">
                  <a:pos x="107118" y="0"/>
                </a:cxn>
                <a:cxn ang="0">
                  <a:pos x="211249" y="7214"/>
                </a:cxn>
                <a:cxn ang="0">
                  <a:pos x="203568" y="23765"/>
                </a:cxn>
                <a:cxn ang="0">
                  <a:pos x="210823" y="38618"/>
                </a:cxn>
                <a:cxn ang="0">
                  <a:pos x="107118" y="31828"/>
                </a:cxn>
                <a:cxn ang="0">
                  <a:pos x="4268" y="38618"/>
                </a:cxn>
                <a:cxn ang="0">
                  <a:pos x="10242" y="34798"/>
                </a:cxn>
                <a:cxn ang="0">
                  <a:pos x="16217" y="29706"/>
                </a:cxn>
                <a:cxn ang="0">
                  <a:pos x="18778" y="22492"/>
                </a:cxn>
                <a:cxn ang="0">
                  <a:pos x="14937" y="14429"/>
                </a:cxn>
                <a:cxn ang="0">
                  <a:pos x="2987" y="7214"/>
                </a:cxn>
                <a:cxn ang="0">
                  <a:pos x="1707" y="7214"/>
                </a:cxn>
                <a:cxn ang="0">
                  <a:pos x="1280" y="6790"/>
                </a:cxn>
                <a:cxn ang="0">
                  <a:pos x="1280" y="7214"/>
                </a:cxn>
                <a:cxn ang="0">
                  <a:pos x="14510" y="15277"/>
                </a:cxn>
                <a:cxn ang="0">
                  <a:pos x="17924" y="22492"/>
                </a:cxn>
                <a:cxn ang="0">
                  <a:pos x="15364" y="28857"/>
                </a:cxn>
                <a:cxn ang="0">
                  <a:pos x="6828" y="36496"/>
                </a:cxn>
                <a:cxn ang="0">
                  <a:pos x="2987" y="38193"/>
                </a:cxn>
                <a:cxn ang="0">
                  <a:pos x="1280" y="39042"/>
                </a:cxn>
                <a:cxn ang="0">
                  <a:pos x="1707" y="39891"/>
                </a:cxn>
                <a:cxn ang="0">
                  <a:pos x="107118" y="32676"/>
                </a:cxn>
                <a:cxn ang="0">
                  <a:pos x="183083" y="36071"/>
                </a:cxn>
                <a:cxn ang="0">
                  <a:pos x="204848" y="38618"/>
                </a:cxn>
                <a:cxn ang="0">
                  <a:pos x="210396" y="39466"/>
                </a:cxn>
                <a:cxn ang="0">
                  <a:pos x="212103" y="39891"/>
                </a:cxn>
                <a:cxn ang="0">
                  <a:pos x="213810" y="40315"/>
                </a:cxn>
                <a:cxn ang="0">
                  <a:pos x="212530" y="39042"/>
                </a:cxn>
                <a:cxn ang="0">
                  <a:pos x="204421" y="23765"/>
                </a:cxn>
                <a:cxn ang="0">
                  <a:pos x="208262" y="11882"/>
                </a:cxn>
                <a:cxn ang="0">
                  <a:pos x="211249" y="8487"/>
                </a:cxn>
                <a:cxn ang="0">
                  <a:pos x="212103" y="7639"/>
                </a:cxn>
                <a:cxn ang="0">
                  <a:pos x="212530" y="7214"/>
                </a:cxn>
                <a:cxn ang="0">
                  <a:pos x="212103" y="7214"/>
                </a:cxn>
                <a:cxn ang="0">
                  <a:pos x="210396" y="6790"/>
                </a:cxn>
                <a:cxn ang="0">
                  <a:pos x="204848" y="5941"/>
                </a:cxn>
                <a:cxn ang="0">
                  <a:pos x="183083" y="3819"/>
                </a:cxn>
                <a:cxn ang="0">
                  <a:pos x="107118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Freeform 18"/>
            <p:cNvSpPr/>
            <p:nvPr/>
          </p:nvSpPr>
          <p:spPr>
            <a:xfrm>
              <a:off x="2094248" y="2323256"/>
              <a:ext cx="102766" cy="6839"/>
            </a:xfrm>
            <a:custGeom>
              <a:avLst/>
              <a:gdLst/>
              <a:ahLst/>
              <a:cxnLst>
                <a:cxn ang="0">
                  <a:pos x="102340" y="0"/>
                </a:cxn>
                <a:cxn ang="0">
                  <a:pos x="0" y="6839"/>
                </a:cxn>
                <a:cxn ang="0">
                  <a:pos x="0" y="6839"/>
                </a:cxn>
                <a:cxn ang="0">
                  <a:pos x="102766" y="0"/>
                </a:cxn>
                <a:cxn ang="0">
                  <a:pos x="1023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Freeform 19"/>
            <p:cNvSpPr/>
            <p:nvPr/>
          </p:nvSpPr>
          <p:spPr>
            <a:xfrm>
              <a:off x="2091189" y="2323256"/>
              <a:ext cx="211651" cy="8099"/>
            </a:xfrm>
            <a:custGeom>
              <a:avLst/>
              <a:gdLst/>
              <a:ahLst/>
              <a:cxnLst>
                <a:cxn ang="0">
                  <a:pos x="105826" y="0"/>
                </a:cxn>
                <a:cxn ang="0">
                  <a:pos x="2987" y="6820"/>
                </a:cxn>
                <a:cxn ang="0">
                  <a:pos x="2987" y="6820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673"/>
                </a:cxn>
                <a:cxn ang="0">
                  <a:pos x="427" y="7673"/>
                </a:cxn>
                <a:cxn ang="0">
                  <a:pos x="0" y="7673"/>
                </a:cxn>
                <a:cxn ang="0">
                  <a:pos x="427" y="8099"/>
                </a:cxn>
                <a:cxn ang="0">
                  <a:pos x="1707" y="8099"/>
                </a:cxn>
                <a:cxn ang="0">
                  <a:pos x="1707" y="8099"/>
                </a:cxn>
                <a:cxn ang="0">
                  <a:pos x="2134" y="7673"/>
                </a:cxn>
                <a:cxn ang="0">
                  <a:pos x="105399" y="853"/>
                </a:cxn>
                <a:cxn ang="0">
                  <a:pos x="105826" y="853"/>
                </a:cxn>
                <a:cxn ang="0">
                  <a:pos x="105826" y="853"/>
                </a:cxn>
                <a:cxn ang="0">
                  <a:pos x="181781" y="4689"/>
                </a:cxn>
                <a:cxn ang="0">
                  <a:pos x="203543" y="6820"/>
                </a:cxn>
                <a:cxn ang="0">
                  <a:pos x="209091" y="7673"/>
                </a:cxn>
                <a:cxn ang="0">
                  <a:pos x="210798" y="8099"/>
                </a:cxn>
                <a:cxn ang="0">
                  <a:pos x="211224" y="8099"/>
                </a:cxn>
                <a:cxn ang="0">
                  <a:pos x="211224" y="8099"/>
                </a:cxn>
                <a:cxn ang="0">
                  <a:pos x="211651" y="7673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105826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20"/>
            <p:cNvSpPr/>
            <p:nvPr/>
          </p:nvSpPr>
          <p:spPr>
            <a:xfrm>
              <a:off x="2091548" y="2347553"/>
              <a:ext cx="210931" cy="48953"/>
            </a:xfrm>
            <a:custGeom>
              <a:avLst/>
              <a:gdLst/>
              <a:ahLst/>
              <a:cxnLst>
                <a:cxn ang="0">
                  <a:pos x="0" y="16176"/>
                </a:cxn>
                <a:cxn ang="0">
                  <a:pos x="210931" y="16176"/>
                </a:cxn>
                <a:cxn ang="0">
                  <a:pos x="210931" y="48953"/>
                </a:cxn>
                <a:cxn ang="0">
                  <a:pos x="0" y="48953"/>
                </a:cxn>
                <a:cxn ang="0">
                  <a:pos x="0" y="16176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6" name="Freeform 21"/>
            <p:cNvSpPr/>
            <p:nvPr/>
          </p:nvSpPr>
          <p:spPr>
            <a:xfrm>
              <a:off x="2089929" y="2356012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511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660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Freeform 22"/>
            <p:cNvSpPr/>
            <p:nvPr/>
          </p:nvSpPr>
          <p:spPr>
            <a:xfrm>
              <a:off x="2091548" y="2379949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8" name="Freeform 23"/>
            <p:cNvSpPr/>
            <p:nvPr/>
          </p:nvSpPr>
          <p:spPr>
            <a:xfrm>
              <a:off x="2089929" y="2388767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086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Freeform 24"/>
            <p:cNvSpPr/>
            <p:nvPr/>
          </p:nvSpPr>
          <p:spPr>
            <a:xfrm>
              <a:off x="2091548" y="2412704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Freeform 25"/>
            <p:cNvSpPr/>
            <p:nvPr/>
          </p:nvSpPr>
          <p:spPr>
            <a:xfrm>
              <a:off x="2089929" y="2421523"/>
              <a:ext cx="213810" cy="41034"/>
            </a:xfrm>
            <a:custGeom>
              <a:avLst/>
              <a:gdLst/>
              <a:ahLst/>
              <a:cxnLst>
                <a:cxn ang="0">
                  <a:pos x="1707" y="7694"/>
                </a:cxn>
                <a:cxn ang="0">
                  <a:pos x="1707" y="8121"/>
                </a:cxn>
                <a:cxn ang="0">
                  <a:pos x="3414" y="7694"/>
                </a:cxn>
                <a:cxn ang="0">
                  <a:pos x="106692" y="855"/>
                </a:cxn>
                <a:cxn ang="0">
                  <a:pos x="212103" y="8121"/>
                </a:cxn>
                <a:cxn ang="0">
                  <a:pos x="212530" y="7694"/>
                </a:cxn>
                <a:cxn ang="0">
                  <a:pos x="212103" y="7266"/>
                </a:cxn>
                <a:cxn ang="0">
                  <a:pos x="203568" y="24791"/>
                </a:cxn>
                <a:cxn ang="0">
                  <a:pos x="212103" y="40607"/>
                </a:cxn>
                <a:cxn ang="0">
                  <a:pos x="212530" y="40607"/>
                </a:cxn>
                <a:cxn ang="0">
                  <a:pos x="212530" y="40179"/>
                </a:cxn>
                <a:cxn ang="0">
                  <a:pos x="107118" y="32913"/>
                </a:cxn>
                <a:cxn ang="0">
                  <a:pos x="1280" y="40179"/>
                </a:cxn>
                <a:cxn ang="0">
                  <a:pos x="1707" y="40607"/>
                </a:cxn>
                <a:cxn ang="0">
                  <a:pos x="1707" y="41034"/>
                </a:cxn>
                <a:cxn ang="0">
                  <a:pos x="10242" y="35905"/>
                </a:cxn>
                <a:cxn ang="0">
                  <a:pos x="16217" y="30348"/>
                </a:cxn>
                <a:cxn ang="0">
                  <a:pos x="18778" y="23509"/>
                </a:cxn>
                <a:cxn ang="0">
                  <a:pos x="14937" y="15388"/>
                </a:cxn>
                <a:cxn ang="0">
                  <a:pos x="1707" y="7266"/>
                </a:cxn>
                <a:cxn ang="0">
                  <a:pos x="1707" y="7694"/>
                </a:cxn>
                <a:cxn ang="0">
                  <a:pos x="1707" y="8121"/>
                </a:cxn>
                <a:cxn ang="0">
                  <a:pos x="1707" y="7694"/>
                </a:cxn>
                <a:cxn ang="0">
                  <a:pos x="1280" y="8121"/>
                </a:cxn>
                <a:cxn ang="0">
                  <a:pos x="14510" y="16243"/>
                </a:cxn>
                <a:cxn ang="0">
                  <a:pos x="17924" y="23509"/>
                </a:cxn>
                <a:cxn ang="0">
                  <a:pos x="15364" y="29921"/>
                </a:cxn>
                <a:cxn ang="0">
                  <a:pos x="6828" y="37187"/>
                </a:cxn>
                <a:cxn ang="0">
                  <a:pos x="2987" y="39324"/>
                </a:cxn>
                <a:cxn ang="0">
                  <a:pos x="1280" y="40179"/>
                </a:cxn>
                <a:cxn ang="0">
                  <a:pos x="1707" y="41034"/>
                </a:cxn>
                <a:cxn ang="0">
                  <a:pos x="107118" y="33768"/>
                </a:cxn>
                <a:cxn ang="0">
                  <a:pos x="183083" y="37187"/>
                </a:cxn>
                <a:cxn ang="0">
                  <a:pos x="204848" y="39752"/>
                </a:cxn>
                <a:cxn ang="0">
                  <a:pos x="210396" y="40607"/>
                </a:cxn>
                <a:cxn ang="0">
                  <a:pos x="212103" y="41034"/>
                </a:cxn>
                <a:cxn ang="0">
                  <a:pos x="213810" y="41034"/>
                </a:cxn>
                <a:cxn ang="0">
                  <a:pos x="212530" y="40179"/>
                </a:cxn>
                <a:cxn ang="0">
                  <a:pos x="204421" y="24791"/>
                </a:cxn>
                <a:cxn ang="0">
                  <a:pos x="208262" y="12823"/>
                </a:cxn>
                <a:cxn ang="0">
                  <a:pos x="211249" y="8976"/>
                </a:cxn>
                <a:cxn ang="0">
                  <a:pos x="212103" y="8121"/>
                </a:cxn>
                <a:cxn ang="0">
                  <a:pos x="212530" y="8121"/>
                </a:cxn>
                <a:cxn ang="0">
                  <a:pos x="213383" y="7266"/>
                </a:cxn>
                <a:cxn ang="0">
                  <a:pos x="212530" y="7266"/>
                </a:cxn>
                <a:cxn ang="0">
                  <a:pos x="106692" y="0"/>
                </a:cxn>
                <a:cxn ang="0">
                  <a:pos x="1280" y="7266"/>
                </a:cxn>
                <a:cxn ang="0">
                  <a:pos x="0" y="7266"/>
                </a:cxn>
                <a:cxn ang="0">
                  <a:pos x="1280" y="8121"/>
                </a:cxn>
                <a:cxn ang="0">
                  <a:pos x="1707" y="7694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1" name="Freeform 26"/>
            <p:cNvSpPr/>
            <p:nvPr/>
          </p:nvSpPr>
          <p:spPr>
            <a:xfrm>
              <a:off x="2091548" y="2445460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Freeform 27"/>
            <p:cNvSpPr/>
            <p:nvPr/>
          </p:nvSpPr>
          <p:spPr>
            <a:xfrm>
              <a:off x="2089929" y="2454458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257"/>
                </a:cxn>
                <a:cxn ang="0">
                  <a:pos x="212103" y="40428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343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428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5746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194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428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257"/>
                </a:cxn>
                <a:cxn ang="0">
                  <a:pos x="208262" y="12767"/>
                </a:cxn>
                <a:cxn ang="0">
                  <a:pos x="211249" y="8937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Freeform 28"/>
            <p:cNvSpPr/>
            <p:nvPr/>
          </p:nvSpPr>
          <p:spPr>
            <a:xfrm>
              <a:off x="2091548" y="2478215"/>
              <a:ext cx="230188" cy="65691"/>
            </a:xfrm>
            <a:custGeom>
              <a:avLst/>
              <a:gdLst/>
              <a:ahLst/>
              <a:cxnLst>
                <a:cxn ang="0">
                  <a:pos x="0" y="16636"/>
                </a:cxn>
                <a:cxn ang="0">
                  <a:pos x="210970" y="16636"/>
                </a:cxn>
                <a:cxn ang="0">
                  <a:pos x="230188" y="49055"/>
                </a:cxn>
                <a:cxn ang="0">
                  <a:pos x="0" y="49055"/>
                </a:cxn>
                <a:cxn ang="0">
                  <a:pos x="0" y="16636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Freeform 29"/>
            <p:cNvSpPr/>
            <p:nvPr/>
          </p:nvSpPr>
          <p:spPr>
            <a:xfrm>
              <a:off x="2090289" y="2486674"/>
              <a:ext cx="231448" cy="48233"/>
            </a:xfrm>
            <a:custGeom>
              <a:avLst/>
              <a:gdLst/>
              <a:ahLst/>
              <a:cxnLst>
                <a:cxn ang="0">
                  <a:pos x="1281" y="8110"/>
                </a:cxn>
                <a:cxn ang="0">
                  <a:pos x="1281" y="8110"/>
                </a:cxn>
                <a:cxn ang="0">
                  <a:pos x="2562" y="8110"/>
                </a:cxn>
                <a:cxn ang="0">
                  <a:pos x="97789" y="854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1805" y="7683"/>
                </a:cxn>
                <a:cxn ang="0">
                  <a:pos x="206681" y="24330"/>
                </a:cxn>
                <a:cxn ang="0">
                  <a:pos x="211805" y="35855"/>
                </a:cxn>
                <a:cxn ang="0">
                  <a:pos x="231448" y="40977"/>
                </a:cxn>
                <a:cxn ang="0">
                  <a:pos x="231448" y="40550"/>
                </a:cxn>
                <a:cxn ang="0">
                  <a:pos x="231021" y="40123"/>
                </a:cxn>
                <a:cxn ang="0">
                  <a:pos x="229740" y="40550"/>
                </a:cxn>
                <a:cxn ang="0">
                  <a:pos x="128962" y="47379"/>
                </a:cxn>
                <a:cxn ang="0">
                  <a:pos x="1281" y="40123"/>
                </a:cxn>
                <a:cxn ang="0">
                  <a:pos x="1281" y="40550"/>
                </a:cxn>
                <a:cxn ang="0">
                  <a:pos x="1281" y="40977"/>
                </a:cxn>
                <a:cxn ang="0">
                  <a:pos x="9822" y="23903"/>
                </a:cxn>
                <a:cxn ang="0">
                  <a:pos x="1281" y="7683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854" y="8110"/>
                </a:cxn>
                <a:cxn ang="0">
                  <a:pos x="8968" y="23903"/>
                </a:cxn>
                <a:cxn ang="0">
                  <a:pos x="5124" y="35428"/>
                </a:cxn>
                <a:cxn ang="0">
                  <a:pos x="2135" y="39269"/>
                </a:cxn>
                <a:cxn ang="0">
                  <a:pos x="1281" y="40123"/>
                </a:cxn>
                <a:cxn ang="0">
                  <a:pos x="854" y="40550"/>
                </a:cxn>
                <a:cxn ang="0">
                  <a:pos x="0" y="40977"/>
                </a:cxn>
                <a:cxn ang="0">
                  <a:pos x="854" y="40977"/>
                </a:cxn>
                <a:cxn ang="0">
                  <a:pos x="128962" y="48233"/>
                </a:cxn>
                <a:cxn ang="0">
                  <a:pos x="231448" y="40977"/>
                </a:cxn>
                <a:cxn ang="0">
                  <a:pos x="231448" y="40123"/>
                </a:cxn>
                <a:cxn ang="0">
                  <a:pos x="212232" y="35428"/>
                </a:cxn>
                <a:cxn ang="0">
                  <a:pos x="207535" y="24330"/>
                </a:cxn>
                <a:cxn ang="0">
                  <a:pos x="210097" y="13232"/>
                </a:cxn>
                <a:cxn ang="0">
                  <a:pos x="211805" y="9390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2659" y="7683"/>
                </a:cxn>
                <a:cxn ang="0">
                  <a:pos x="212232" y="7683"/>
                </a:cxn>
                <a:cxn ang="0">
                  <a:pos x="97789" y="0"/>
                </a:cxn>
                <a:cxn ang="0">
                  <a:pos x="854" y="7683"/>
                </a:cxn>
                <a:cxn ang="0">
                  <a:pos x="0" y="7683"/>
                </a:cxn>
                <a:cxn ang="0">
                  <a:pos x="854" y="8110"/>
                </a:cxn>
                <a:cxn ang="0">
                  <a:pos x="1281" y="8110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30"/>
            <p:cNvSpPr/>
            <p:nvPr/>
          </p:nvSpPr>
          <p:spPr>
            <a:xfrm>
              <a:off x="2072471" y="2525009"/>
              <a:ext cx="249266" cy="21417"/>
            </a:xfrm>
            <a:custGeom>
              <a:avLst/>
              <a:gdLst/>
              <a:ahLst/>
              <a:cxnLst>
                <a:cxn ang="0">
                  <a:pos x="19207" y="0"/>
                </a:cxn>
                <a:cxn ang="0">
                  <a:pos x="0" y="5140"/>
                </a:cxn>
                <a:cxn ang="0">
                  <a:pos x="249266" y="2998"/>
                </a:cxn>
                <a:cxn ang="0">
                  <a:pos x="234754" y="0"/>
                </a:cxn>
                <a:cxn ang="0">
                  <a:pos x="19207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31"/>
            <p:cNvSpPr/>
            <p:nvPr/>
          </p:nvSpPr>
          <p:spPr>
            <a:xfrm>
              <a:off x="2071931" y="2524648"/>
              <a:ext cx="249806" cy="12778"/>
            </a:xfrm>
            <a:custGeom>
              <a:avLst/>
              <a:gdLst/>
              <a:ahLst/>
              <a:cxnLst>
                <a:cxn ang="0">
                  <a:pos x="19643" y="426"/>
                </a:cxn>
                <a:cxn ang="0">
                  <a:pos x="19216" y="0"/>
                </a:cxn>
                <a:cxn ang="0">
                  <a:pos x="14946" y="2130"/>
                </a:cxn>
                <a:cxn ang="0">
                  <a:pos x="5124" y="4259"/>
                </a:cxn>
                <a:cxn ang="0">
                  <a:pos x="1708" y="5111"/>
                </a:cxn>
                <a:cxn ang="0">
                  <a:pos x="0" y="5111"/>
                </a:cxn>
                <a:cxn ang="0">
                  <a:pos x="0" y="5963"/>
                </a:cxn>
                <a:cxn ang="0">
                  <a:pos x="140062" y="12778"/>
                </a:cxn>
                <a:cxn ang="0">
                  <a:pos x="249806" y="3833"/>
                </a:cxn>
                <a:cxn ang="0">
                  <a:pos x="249806" y="2982"/>
                </a:cxn>
                <a:cxn ang="0">
                  <a:pos x="235714" y="0"/>
                </a:cxn>
                <a:cxn ang="0">
                  <a:pos x="235714" y="0"/>
                </a:cxn>
                <a:cxn ang="0">
                  <a:pos x="235287" y="0"/>
                </a:cxn>
                <a:cxn ang="0">
                  <a:pos x="137927" y="6815"/>
                </a:cxn>
                <a:cxn ang="0">
                  <a:pos x="19643" y="0"/>
                </a:cxn>
                <a:cxn ang="0">
                  <a:pos x="19216" y="0"/>
                </a:cxn>
                <a:cxn ang="0">
                  <a:pos x="19216" y="0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37927" y="7667"/>
                </a:cxn>
                <a:cxn ang="0">
                  <a:pos x="235714" y="852"/>
                </a:cxn>
                <a:cxn ang="0">
                  <a:pos x="235287" y="426"/>
                </a:cxn>
                <a:cxn ang="0">
                  <a:pos x="235287" y="852"/>
                </a:cxn>
                <a:cxn ang="0">
                  <a:pos x="249806" y="3833"/>
                </a:cxn>
                <a:cxn ang="0">
                  <a:pos x="249806" y="3407"/>
                </a:cxn>
                <a:cxn ang="0">
                  <a:pos x="249379" y="2982"/>
                </a:cxn>
                <a:cxn ang="0">
                  <a:pos x="248098" y="3407"/>
                </a:cxn>
                <a:cxn ang="0">
                  <a:pos x="140062" y="11926"/>
                </a:cxn>
                <a:cxn ang="0">
                  <a:pos x="427" y="5111"/>
                </a:cxn>
                <a:cxn ang="0">
                  <a:pos x="427" y="5537"/>
                </a:cxn>
                <a:cxn ang="0">
                  <a:pos x="427" y="5963"/>
                </a:cxn>
                <a:cxn ang="0">
                  <a:pos x="8540" y="4685"/>
                </a:cxn>
                <a:cxn ang="0">
                  <a:pos x="14946" y="2982"/>
                </a:cxn>
                <a:cxn ang="0">
                  <a:pos x="19643" y="852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9643" y="426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任意多边形 37"/>
            <p:cNvSpPr/>
            <p:nvPr/>
          </p:nvSpPr>
          <p:spPr>
            <a:xfrm>
              <a:off x="2186395" y="2538327"/>
              <a:ext cx="26096" cy="172776"/>
            </a:xfrm>
            <a:custGeom>
              <a:avLst/>
              <a:gdLst/>
              <a:ahLst/>
              <a:cxnLst>
                <a:cxn ang="0">
                  <a:pos x="16378" y="167737"/>
                </a:cxn>
                <a:cxn ang="0">
                  <a:pos x="18717" y="170256"/>
                </a:cxn>
                <a:cxn ang="0">
                  <a:pos x="16378" y="172776"/>
                </a:cxn>
                <a:cxn ang="0">
                  <a:pos x="14038" y="170256"/>
                </a:cxn>
                <a:cxn ang="0">
                  <a:pos x="16378" y="167737"/>
                </a:cxn>
                <a:cxn ang="0">
                  <a:pos x="9179" y="167737"/>
                </a:cxn>
                <a:cxn ang="0">
                  <a:pos x="11518" y="170256"/>
                </a:cxn>
                <a:cxn ang="0">
                  <a:pos x="9179" y="172776"/>
                </a:cxn>
                <a:cxn ang="0">
                  <a:pos x="6839" y="170256"/>
                </a:cxn>
                <a:cxn ang="0">
                  <a:pos x="9179" y="167737"/>
                </a:cxn>
                <a:cxn ang="0">
                  <a:pos x="16378" y="159998"/>
                </a:cxn>
                <a:cxn ang="0">
                  <a:pos x="18717" y="162607"/>
                </a:cxn>
                <a:cxn ang="0">
                  <a:pos x="16378" y="165217"/>
                </a:cxn>
                <a:cxn ang="0">
                  <a:pos x="14038" y="162607"/>
                </a:cxn>
                <a:cxn ang="0">
                  <a:pos x="16378" y="159998"/>
                </a:cxn>
                <a:cxn ang="0">
                  <a:pos x="9179" y="159998"/>
                </a:cxn>
                <a:cxn ang="0">
                  <a:pos x="11518" y="162607"/>
                </a:cxn>
                <a:cxn ang="0">
                  <a:pos x="9179" y="165217"/>
                </a:cxn>
                <a:cxn ang="0">
                  <a:pos x="6839" y="162607"/>
                </a:cxn>
                <a:cxn ang="0">
                  <a:pos x="9179" y="159998"/>
                </a:cxn>
                <a:cxn ang="0">
                  <a:pos x="16378" y="151899"/>
                </a:cxn>
                <a:cxn ang="0">
                  <a:pos x="18717" y="154509"/>
                </a:cxn>
                <a:cxn ang="0">
                  <a:pos x="16378" y="157118"/>
                </a:cxn>
                <a:cxn ang="0">
                  <a:pos x="14038" y="154509"/>
                </a:cxn>
                <a:cxn ang="0">
                  <a:pos x="16378" y="151899"/>
                </a:cxn>
                <a:cxn ang="0">
                  <a:pos x="9179" y="151899"/>
                </a:cxn>
                <a:cxn ang="0">
                  <a:pos x="11518" y="154509"/>
                </a:cxn>
                <a:cxn ang="0">
                  <a:pos x="9179" y="157118"/>
                </a:cxn>
                <a:cxn ang="0">
                  <a:pos x="6839" y="154509"/>
                </a:cxn>
                <a:cxn ang="0">
                  <a:pos x="9179" y="151899"/>
                </a:cxn>
                <a:cxn ang="0">
                  <a:pos x="16378" y="144340"/>
                </a:cxn>
                <a:cxn ang="0">
                  <a:pos x="18717" y="146860"/>
                </a:cxn>
                <a:cxn ang="0">
                  <a:pos x="16378" y="149379"/>
                </a:cxn>
                <a:cxn ang="0">
                  <a:pos x="14038" y="146860"/>
                </a:cxn>
                <a:cxn ang="0">
                  <a:pos x="16378" y="144340"/>
                </a:cxn>
                <a:cxn ang="0">
                  <a:pos x="9179" y="144340"/>
                </a:cxn>
                <a:cxn ang="0">
                  <a:pos x="11518" y="146860"/>
                </a:cxn>
                <a:cxn ang="0">
                  <a:pos x="9179" y="149379"/>
                </a:cxn>
                <a:cxn ang="0">
                  <a:pos x="6839" y="146860"/>
                </a:cxn>
                <a:cxn ang="0">
                  <a:pos x="9179" y="144340"/>
                </a:cxn>
                <a:cxn ang="0">
                  <a:pos x="16378" y="136601"/>
                </a:cxn>
                <a:cxn ang="0">
                  <a:pos x="18717" y="139211"/>
                </a:cxn>
                <a:cxn ang="0">
                  <a:pos x="16378" y="141821"/>
                </a:cxn>
                <a:cxn ang="0">
                  <a:pos x="14038" y="139211"/>
                </a:cxn>
                <a:cxn ang="0">
                  <a:pos x="16378" y="136601"/>
                </a:cxn>
                <a:cxn ang="0">
                  <a:pos x="9179" y="136601"/>
                </a:cxn>
                <a:cxn ang="0">
                  <a:pos x="11518" y="139211"/>
                </a:cxn>
                <a:cxn ang="0">
                  <a:pos x="9179" y="141821"/>
                </a:cxn>
                <a:cxn ang="0">
                  <a:pos x="6839" y="139211"/>
                </a:cxn>
                <a:cxn ang="0">
                  <a:pos x="9179" y="136601"/>
                </a:cxn>
                <a:cxn ang="0">
                  <a:pos x="23756" y="129762"/>
                </a:cxn>
                <a:cxn ang="0">
                  <a:pos x="26096" y="132372"/>
                </a:cxn>
                <a:cxn ang="0">
                  <a:pos x="23756" y="134981"/>
                </a:cxn>
                <a:cxn ang="0">
                  <a:pos x="21417" y="132372"/>
                </a:cxn>
                <a:cxn ang="0">
                  <a:pos x="23756" y="129762"/>
                </a:cxn>
                <a:cxn ang="0">
                  <a:pos x="16378" y="129762"/>
                </a:cxn>
                <a:cxn ang="0">
                  <a:pos x="18717" y="132372"/>
                </a:cxn>
                <a:cxn ang="0">
                  <a:pos x="16378" y="134981"/>
                </a:cxn>
                <a:cxn ang="0">
                  <a:pos x="14038" y="132372"/>
                </a:cxn>
                <a:cxn ang="0">
                  <a:pos x="16378" y="129762"/>
                </a:cxn>
                <a:cxn ang="0">
                  <a:pos x="9179" y="129762"/>
                </a:cxn>
                <a:cxn ang="0">
                  <a:pos x="11518" y="132372"/>
                </a:cxn>
                <a:cxn ang="0">
                  <a:pos x="9179" y="134981"/>
                </a:cxn>
                <a:cxn ang="0">
                  <a:pos x="6839" y="132372"/>
                </a:cxn>
                <a:cxn ang="0">
                  <a:pos x="9179" y="129762"/>
                </a:cxn>
                <a:cxn ang="0">
                  <a:pos x="2340" y="129762"/>
                </a:cxn>
                <a:cxn ang="0">
                  <a:pos x="4679" y="132372"/>
                </a:cxn>
                <a:cxn ang="0">
                  <a:pos x="2340" y="134981"/>
                </a:cxn>
                <a:cxn ang="0">
                  <a:pos x="0" y="132372"/>
                </a:cxn>
                <a:cxn ang="0">
                  <a:pos x="2340" y="129762"/>
                </a:cxn>
                <a:cxn ang="0">
                  <a:pos x="23756" y="122203"/>
                </a:cxn>
                <a:cxn ang="0">
                  <a:pos x="26096" y="124723"/>
                </a:cxn>
                <a:cxn ang="0">
                  <a:pos x="23756" y="127242"/>
                </a:cxn>
                <a:cxn ang="0">
                  <a:pos x="21417" y="124723"/>
                </a:cxn>
                <a:cxn ang="0">
                  <a:pos x="23756" y="122203"/>
                </a:cxn>
                <a:cxn ang="0">
                  <a:pos x="16378" y="122203"/>
                </a:cxn>
                <a:cxn ang="0">
                  <a:pos x="18717" y="124723"/>
                </a:cxn>
                <a:cxn ang="0">
                  <a:pos x="16378" y="127242"/>
                </a:cxn>
                <a:cxn ang="0">
                  <a:pos x="14038" y="124723"/>
                </a:cxn>
                <a:cxn ang="0">
                  <a:pos x="16378" y="122203"/>
                </a:cxn>
                <a:cxn ang="0">
                  <a:pos x="9179" y="122203"/>
                </a:cxn>
                <a:cxn ang="0">
                  <a:pos x="11518" y="124723"/>
                </a:cxn>
                <a:cxn ang="0">
                  <a:pos x="9179" y="127242"/>
                </a:cxn>
                <a:cxn ang="0">
                  <a:pos x="6839" y="124723"/>
                </a:cxn>
                <a:cxn ang="0">
                  <a:pos x="9179" y="122203"/>
                </a:cxn>
                <a:cxn ang="0">
                  <a:pos x="2340" y="122203"/>
                </a:cxn>
                <a:cxn ang="0">
                  <a:pos x="4679" y="124723"/>
                </a:cxn>
                <a:cxn ang="0">
                  <a:pos x="2340" y="127242"/>
                </a:cxn>
                <a:cxn ang="0">
                  <a:pos x="0" y="124723"/>
                </a:cxn>
                <a:cxn ang="0">
                  <a:pos x="2340" y="122203"/>
                </a:cxn>
                <a:cxn ang="0">
                  <a:pos x="23756" y="114104"/>
                </a:cxn>
                <a:cxn ang="0">
                  <a:pos x="26096" y="116894"/>
                </a:cxn>
                <a:cxn ang="0">
                  <a:pos x="23756" y="119684"/>
                </a:cxn>
                <a:cxn ang="0">
                  <a:pos x="21417" y="116894"/>
                </a:cxn>
                <a:cxn ang="0">
                  <a:pos x="23756" y="114104"/>
                </a:cxn>
                <a:cxn ang="0">
                  <a:pos x="16378" y="114104"/>
                </a:cxn>
                <a:cxn ang="0">
                  <a:pos x="18717" y="116894"/>
                </a:cxn>
                <a:cxn ang="0">
                  <a:pos x="16378" y="119684"/>
                </a:cxn>
                <a:cxn ang="0">
                  <a:pos x="14038" y="116894"/>
                </a:cxn>
                <a:cxn ang="0">
                  <a:pos x="16378" y="114104"/>
                </a:cxn>
                <a:cxn ang="0">
                  <a:pos x="9179" y="114104"/>
                </a:cxn>
                <a:cxn ang="0">
                  <a:pos x="11518" y="116894"/>
                </a:cxn>
                <a:cxn ang="0">
                  <a:pos x="9179" y="119684"/>
                </a:cxn>
                <a:cxn ang="0">
                  <a:pos x="6839" y="116894"/>
                </a:cxn>
                <a:cxn ang="0">
                  <a:pos x="9179" y="114104"/>
                </a:cxn>
                <a:cxn ang="0">
                  <a:pos x="2340" y="114104"/>
                </a:cxn>
                <a:cxn ang="0">
                  <a:pos x="4679" y="116894"/>
                </a:cxn>
                <a:cxn ang="0">
                  <a:pos x="2340" y="119684"/>
                </a:cxn>
                <a:cxn ang="0">
                  <a:pos x="0" y="116894"/>
                </a:cxn>
                <a:cxn ang="0">
                  <a:pos x="2340" y="114104"/>
                </a:cxn>
                <a:cxn ang="0">
                  <a:pos x="23756" y="106365"/>
                </a:cxn>
                <a:cxn ang="0">
                  <a:pos x="26096" y="108975"/>
                </a:cxn>
                <a:cxn ang="0">
                  <a:pos x="23756" y="111585"/>
                </a:cxn>
                <a:cxn ang="0">
                  <a:pos x="21417" y="108975"/>
                </a:cxn>
                <a:cxn ang="0">
                  <a:pos x="23756" y="106365"/>
                </a:cxn>
                <a:cxn ang="0">
                  <a:pos x="16378" y="106365"/>
                </a:cxn>
                <a:cxn ang="0">
                  <a:pos x="18717" y="108975"/>
                </a:cxn>
                <a:cxn ang="0">
                  <a:pos x="16378" y="111585"/>
                </a:cxn>
                <a:cxn ang="0">
                  <a:pos x="14038" y="108975"/>
                </a:cxn>
                <a:cxn ang="0">
                  <a:pos x="16378" y="106365"/>
                </a:cxn>
                <a:cxn ang="0">
                  <a:pos x="9179" y="106365"/>
                </a:cxn>
                <a:cxn ang="0">
                  <a:pos x="11518" y="108975"/>
                </a:cxn>
                <a:cxn ang="0">
                  <a:pos x="9179" y="111585"/>
                </a:cxn>
                <a:cxn ang="0">
                  <a:pos x="6839" y="108975"/>
                </a:cxn>
                <a:cxn ang="0">
                  <a:pos x="9179" y="106365"/>
                </a:cxn>
                <a:cxn ang="0">
                  <a:pos x="2340" y="106365"/>
                </a:cxn>
                <a:cxn ang="0">
                  <a:pos x="4679" y="108975"/>
                </a:cxn>
                <a:cxn ang="0">
                  <a:pos x="2340" y="111585"/>
                </a:cxn>
                <a:cxn ang="0">
                  <a:pos x="0" y="108975"/>
                </a:cxn>
                <a:cxn ang="0">
                  <a:pos x="2340" y="106365"/>
                </a:cxn>
                <a:cxn ang="0">
                  <a:pos x="23756" y="98806"/>
                </a:cxn>
                <a:cxn ang="0">
                  <a:pos x="26096" y="101326"/>
                </a:cxn>
                <a:cxn ang="0">
                  <a:pos x="23756" y="103846"/>
                </a:cxn>
                <a:cxn ang="0">
                  <a:pos x="21417" y="101326"/>
                </a:cxn>
                <a:cxn ang="0">
                  <a:pos x="23756" y="98806"/>
                </a:cxn>
                <a:cxn ang="0">
                  <a:pos x="16378" y="98806"/>
                </a:cxn>
                <a:cxn ang="0">
                  <a:pos x="18717" y="101326"/>
                </a:cxn>
                <a:cxn ang="0">
                  <a:pos x="16378" y="103846"/>
                </a:cxn>
                <a:cxn ang="0">
                  <a:pos x="14038" y="101326"/>
                </a:cxn>
                <a:cxn ang="0">
                  <a:pos x="16378" y="98806"/>
                </a:cxn>
                <a:cxn ang="0">
                  <a:pos x="9179" y="98806"/>
                </a:cxn>
                <a:cxn ang="0">
                  <a:pos x="11518" y="101326"/>
                </a:cxn>
                <a:cxn ang="0">
                  <a:pos x="9179" y="103846"/>
                </a:cxn>
                <a:cxn ang="0">
                  <a:pos x="6839" y="101326"/>
                </a:cxn>
                <a:cxn ang="0">
                  <a:pos x="9179" y="98806"/>
                </a:cxn>
                <a:cxn ang="0">
                  <a:pos x="2340" y="98806"/>
                </a:cxn>
                <a:cxn ang="0">
                  <a:pos x="4679" y="101326"/>
                </a:cxn>
                <a:cxn ang="0">
                  <a:pos x="2340" y="103846"/>
                </a:cxn>
                <a:cxn ang="0">
                  <a:pos x="0" y="101326"/>
                </a:cxn>
                <a:cxn ang="0">
                  <a:pos x="2340" y="98806"/>
                </a:cxn>
                <a:cxn ang="0">
                  <a:pos x="23756" y="91067"/>
                </a:cxn>
                <a:cxn ang="0">
                  <a:pos x="26096" y="93587"/>
                </a:cxn>
                <a:cxn ang="0">
                  <a:pos x="23756" y="96107"/>
                </a:cxn>
                <a:cxn ang="0">
                  <a:pos x="21417" y="93587"/>
                </a:cxn>
                <a:cxn ang="0">
                  <a:pos x="23756" y="91067"/>
                </a:cxn>
                <a:cxn ang="0">
                  <a:pos x="16378" y="91067"/>
                </a:cxn>
                <a:cxn ang="0">
                  <a:pos x="18717" y="93587"/>
                </a:cxn>
                <a:cxn ang="0">
                  <a:pos x="16378" y="96107"/>
                </a:cxn>
                <a:cxn ang="0">
                  <a:pos x="14038" y="93587"/>
                </a:cxn>
                <a:cxn ang="0">
                  <a:pos x="16378" y="91067"/>
                </a:cxn>
                <a:cxn ang="0">
                  <a:pos x="9179" y="91067"/>
                </a:cxn>
                <a:cxn ang="0">
                  <a:pos x="11518" y="93587"/>
                </a:cxn>
                <a:cxn ang="0">
                  <a:pos x="9179" y="96107"/>
                </a:cxn>
                <a:cxn ang="0">
                  <a:pos x="6839" y="93587"/>
                </a:cxn>
                <a:cxn ang="0">
                  <a:pos x="9179" y="91067"/>
                </a:cxn>
                <a:cxn ang="0">
                  <a:pos x="2340" y="91067"/>
                </a:cxn>
                <a:cxn ang="0">
                  <a:pos x="4679" y="93587"/>
                </a:cxn>
                <a:cxn ang="0">
                  <a:pos x="2340" y="96107"/>
                </a:cxn>
                <a:cxn ang="0">
                  <a:pos x="0" y="93587"/>
                </a:cxn>
                <a:cxn ang="0">
                  <a:pos x="2340" y="91067"/>
                </a:cxn>
                <a:cxn ang="0">
                  <a:pos x="23756" y="83328"/>
                </a:cxn>
                <a:cxn ang="0">
                  <a:pos x="26096" y="85938"/>
                </a:cxn>
                <a:cxn ang="0">
                  <a:pos x="23756" y="88548"/>
                </a:cxn>
                <a:cxn ang="0">
                  <a:pos x="21417" y="85938"/>
                </a:cxn>
                <a:cxn ang="0">
                  <a:pos x="23756" y="83328"/>
                </a:cxn>
                <a:cxn ang="0">
                  <a:pos x="16378" y="83328"/>
                </a:cxn>
                <a:cxn ang="0">
                  <a:pos x="18717" y="85938"/>
                </a:cxn>
                <a:cxn ang="0">
                  <a:pos x="16378" y="88548"/>
                </a:cxn>
                <a:cxn ang="0">
                  <a:pos x="14038" y="85938"/>
                </a:cxn>
                <a:cxn ang="0">
                  <a:pos x="16378" y="83328"/>
                </a:cxn>
                <a:cxn ang="0">
                  <a:pos x="9179" y="83328"/>
                </a:cxn>
                <a:cxn ang="0">
                  <a:pos x="11518" y="85938"/>
                </a:cxn>
                <a:cxn ang="0">
                  <a:pos x="9179" y="88548"/>
                </a:cxn>
                <a:cxn ang="0">
                  <a:pos x="6839" y="85938"/>
                </a:cxn>
                <a:cxn ang="0">
                  <a:pos x="9179" y="83328"/>
                </a:cxn>
                <a:cxn ang="0">
                  <a:pos x="2340" y="83328"/>
                </a:cxn>
                <a:cxn ang="0">
                  <a:pos x="4679" y="85938"/>
                </a:cxn>
                <a:cxn ang="0">
                  <a:pos x="2340" y="88548"/>
                </a:cxn>
                <a:cxn ang="0">
                  <a:pos x="0" y="85938"/>
                </a:cxn>
                <a:cxn ang="0">
                  <a:pos x="2340" y="83328"/>
                </a:cxn>
                <a:cxn ang="0">
                  <a:pos x="23756" y="75410"/>
                </a:cxn>
                <a:cxn ang="0">
                  <a:pos x="26096" y="77929"/>
                </a:cxn>
                <a:cxn ang="0">
                  <a:pos x="23756" y="80449"/>
                </a:cxn>
                <a:cxn ang="0">
                  <a:pos x="21417" y="77929"/>
                </a:cxn>
                <a:cxn ang="0">
                  <a:pos x="23756" y="75410"/>
                </a:cxn>
                <a:cxn ang="0">
                  <a:pos x="16378" y="75410"/>
                </a:cxn>
                <a:cxn ang="0">
                  <a:pos x="18717" y="77929"/>
                </a:cxn>
                <a:cxn ang="0">
                  <a:pos x="16378" y="80449"/>
                </a:cxn>
                <a:cxn ang="0">
                  <a:pos x="14038" y="77929"/>
                </a:cxn>
                <a:cxn ang="0">
                  <a:pos x="16378" y="75410"/>
                </a:cxn>
                <a:cxn ang="0">
                  <a:pos x="9179" y="75410"/>
                </a:cxn>
                <a:cxn ang="0">
                  <a:pos x="11518" y="77929"/>
                </a:cxn>
                <a:cxn ang="0">
                  <a:pos x="9179" y="80449"/>
                </a:cxn>
                <a:cxn ang="0">
                  <a:pos x="6839" y="77929"/>
                </a:cxn>
                <a:cxn ang="0">
                  <a:pos x="9179" y="75410"/>
                </a:cxn>
                <a:cxn ang="0">
                  <a:pos x="2340" y="75410"/>
                </a:cxn>
                <a:cxn ang="0">
                  <a:pos x="4679" y="77929"/>
                </a:cxn>
                <a:cxn ang="0">
                  <a:pos x="2340" y="80449"/>
                </a:cxn>
                <a:cxn ang="0">
                  <a:pos x="0" y="77929"/>
                </a:cxn>
                <a:cxn ang="0">
                  <a:pos x="2340" y="75410"/>
                </a:cxn>
                <a:cxn ang="0">
                  <a:pos x="23756" y="67671"/>
                </a:cxn>
                <a:cxn ang="0">
                  <a:pos x="26096" y="70190"/>
                </a:cxn>
                <a:cxn ang="0">
                  <a:pos x="23756" y="72710"/>
                </a:cxn>
                <a:cxn ang="0">
                  <a:pos x="21417" y="70190"/>
                </a:cxn>
                <a:cxn ang="0">
                  <a:pos x="23756" y="67671"/>
                </a:cxn>
                <a:cxn ang="0">
                  <a:pos x="16378" y="67671"/>
                </a:cxn>
                <a:cxn ang="0">
                  <a:pos x="18717" y="70190"/>
                </a:cxn>
                <a:cxn ang="0">
                  <a:pos x="16378" y="72710"/>
                </a:cxn>
                <a:cxn ang="0">
                  <a:pos x="14038" y="70190"/>
                </a:cxn>
                <a:cxn ang="0">
                  <a:pos x="16378" y="67671"/>
                </a:cxn>
                <a:cxn ang="0">
                  <a:pos x="9179" y="67671"/>
                </a:cxn>
                <a:cxn ang="0">
                  <a:pos x="11518" y="70190"/>
                </a:cxn>
                <a:cxn ang="0">
                  <a:pos x="9179" y="72710"/>
                </a:cxn>
                <a:cxn ang="0">
                  <a:pos x="6839" y="70190"/>
                </a:cxn>
                <a:cxn ang="0">
                  <a:pos x="9179" y="67671"/>
                </a:cxn>
                <a:cxn ang="0">
                  <a:pos x="2340" y="67671"/>
                </a:cxn>
                <a:cxn ang="0">
                  <a:pos x="4679" y="70190"/>
                </a:cxn>
                <a:cxn ang="0">
                  <a:pos x="2340" y="72710"/>
                </a:cxn>
                <a:cxn ang="0">
                  <a:pos x="0" y="70190"/>
                </a:cxn>
                <a:cxn ang="0">
                  <a:pos x="2340" y="67671"/>
                </a:cxn>
                <a:cxn ang="0">
                  <a:pos x="23756" y="59932"/>
                </a:cxn>
                <a:cxn ang="0">
                  <a:pos x="26096" y="62541"/>
                </a:cxn>
                <a:cxn ang="0">
                  <a:pos x="23756" y="65151"/>
                </a:cxn>
                <a:cxn ang="0">
                  <a:pos x="21417" y="62541"/>
                </a:cxn>
                <a:cxn ang="0">
                  <a:pos x="23756" y="59932"/>
                </a:cxn>
                <a:cxn ang="0">
                  <a:pos x="16378" y="59932"/>
                </a:cxn>
                <a:cxn ang="0">
                  <a:pos x="18717" y="62541"/>
                </a:cxn>
                <a:cxn ang="0">
                  <a:pos x="16378" y="65151"/>
                </a:cxn>
                <a:cxn ang="0">
                  <a:pos x="14038" y="62541"/>
                </a:cxn>
                <a:cxn ang="0">
                  <a:pos x="16378" y="59932"/>
                </a:cxn>
                <a:cxn ang="0">
                  <a:pos x="9179" y="59932"/>
                </a:cxn>
                <a:cxn ang="0">
                  <a:pos x="11518" y="62541"/>
                </a:cxn>
                <a:cxn ang="0">
                  <a:pos x="9179" y="65151"/>
                </a:cxn>
                <a:cxn ang="0">
                  <a:pos x="6839" y="62541"/>
                </a:cxn>
                <a:cxn ang="0">
                  <a:pos x="9179" y="59932"/>
                </a:cxn>
                <a:cxn ang="0">
                  <a:pos x="2340" y="59932"/>
                </a:cxn>
                <a:cxn ang="0">
                  <a:pos x="4679" y="62541"/>
                </a:cxn>
                <a:cxn ang="0">
                  <a:pos x="2340" y="65151"/>
                </a:cxn>
                <a:cxn ang="0">
                  <a:pos x="0" y="62541"/>
                </a:cxn>
                <a:cxn ang="0">
                  <a:pos x="2340" y="59932"/>
                </a:cxn>
                <a:cxn ang="0">
                  <a:pos x="23756" y="52373"/>
                </a:cxn>
                <a:cxn ang="0">
                  <a:pos x="26096" y="54892"/>
                </a:cxn>
                <a:cxn ang="0">
                  <a:pos x="23756" y="57412"/>
                </a:cxn>
                <a:cxn ang="0">
                  <a:pos x="21417" y="54892"/>
                </a:cxn>
                <a:cxn ang="0">
                  <a:pos x="23756" y="52373"/>
                </a:cxn>
                <a:cxn ang="0">
                  <a:pos x="16378" y="52373"/>
                </a:cxn>
                <a:cxn ang="0">
                  <a:pos x="18717" y="54892"/>
                </a:cxn>
                <a:cxn ang="0">
                  <a:pos x="16378" y="57412"/>
                </a:cxn>
                <a:cxn ang="0">
                  <a:pos x="14038" y="54892"/>
                </a:cxn>
                <a:cxn ang="0">
                  <a:pos x="16378" y="52373"/>
                </a:cxn>
                <a:cxn ang="0">
                  <a:pos x="9179" y="52373"/>
                </a:cxn>
                <a:cxn ang="0">
                  <a:pos x="11518" y="54892"/>
                </a:cxn>
                <a:cxn ang="0">
                  <a:pos x="9179" y="57412"/>
                </a:cxn>
                <a:cxn ang="0">
                  <a:pos x="6839" y="54892"/>
                </a:cxn>
                <a:cxn ang="0">
                  <a:pos x="9179" y="52373"/>
                </a:cxn>
                <a:cxn ang="0">
                  <a:pos x="2340" y="52373"/>
                </a:cxn>
                <a:cxn ang="0">
                  <a:pos x="4679" y="54892"/>
                </a:cxn>
                <a:cxn ang="0">
                  <a:pos x="2340" y="57412"/>
                </a:cxn>
                <a:cxn ang="0">
                  <a:pos x="0" y="54892"/>
                </a:cxn>
                <a:cxn ang="0">
                  <a:pos x="2340" y="52373"/>
                </a:cxn>
                <a:cxn ang="0">
                  <a:pos x="23756" y="44274"/>
                </a:cxn>
                <a:cxn ang="0">
                  <a:pos x="26096" y="47064"/>
                </a:cxn>
                <a:cxn ang="0">
                  <a:pos x="23756" y="49853"/>
                </a:cxn>
                <a:cxn ang="0">
                  <a:pos x="21417" y="47064"/>
                </a:cxn>
                <a:cxn ang="0">
                  <a:pos x="23756" y="44274"/>
                </a:cxn>
                <a:cxn ang="0">
                  <a:pos x="16378" y="44274"/>
                </a:cxn>
                <a:cxn ang="0">
                  <a:pos x="18717" y="47064"/>
                </a:cxn>
                <a:cxn ang="0">
                  <a:pos x="16378" y="49853"/>
                </a:cxn>
                <a:cxn ang="0">
                  <a:pos x="14038" y="47064"/>
                </a:cxn>
                <a:cxn ang="0">
                  <a:pos x="16378" y="44274"/>
                </a:cxn>
                <a:cxn ang="0">
                  <a:pos x="9179" y="44274"/>
                </a:cxn>
                <a:cxn ang="0">
                  <a:pos x="11518" y="47064"/>
                </a:cxn>
                <a:cxn ang="0">
                  <a:pos x="9179" y="49853"/>
                </a:cxn>
                <a:cxn ang="0">
                  <a:pos x="6839" y="47064"/>
                </a:cxn>
                <a:cxn ang="0">
                  <a:pos x="9179" y="44274"/>
                </a:cxn>
                <a:cxn ang="0">
                  <a:pos x="2340" y="44274"/>
                </a:cxn>
                <a:cxn ang="0">
                  <a:pos x="4679" y="47064"/>
                </a:cxn>
                <a:cxn ang="0">
                  <a:pos x="2340" y="49853"/>
                </a:cxn>
                <a:cxn ang="0">
                  <a:pos x="0" y="47064"/>
                </a:cxn>
                <a:cxn ang="0">
                  <a:pos x="2340" y="44274"/>
                </a:cxn>
                <a:cxn ang="0">
                  <a:pos x="23756" y="36535"/>
                </a:cxn>
                <a:cxn ang="0">
                  <a:pos x="26096" y="39145"/>
                </a:cxn>
                <a:cxn ang="0">
                  <a:pos x="23756" y="41755"/>
                </a:cxn>
                <a:cxn ang="0">
                  <a:pos x="21417" y="39145"/>
                </a:cxn>
                <a:cxn ang="0">
                  <a:pos x="23756" y="36535"/>
                </a:cxn>
                <a:cxn ang="0">
                  <a:pos x="16378" y="36535"/>
                </a:cxn>
                <a:cxn ang="0">
                  <a:pos x="18717" y="39145"/>
                </a:cxn>
                <a:cxn ang="0">
                  <a:pos x="16378" y="41755"/>
                </a:cxn>
                <a:cxn ang="0">
                  <a:pos x="14038" y="39145"/>
                </a:cxn>
                <a:cxn ang="0">
                  <a:pos x="16378" y="36535"/>
                </a:cxn>
                <a:cxn ang="0">
                  <a:pos x="9179" y="36535"/>
                </a:cxn>
                <a:cxn ang="0">
                  <a:pos x="11518" y="39145"/>
                </a:cxn>
                <a:cxn ang="0">
                  <a:pos x="9179" y="41755"/>
                </a:cxn>
                <a:cxn ang="0">
                  <a:pos x="6839" y="39145"/>
                </a:cxn>
                <a:cxn ang="0">
                  <a:pos x="9179" y="36535"/>
                </a:cxn>
                <a:cxn ang="0">
                  <a:pos x="2340" y="36535"/>
                </a:cxn>
                <a:cxn ang="0">
                  <a:pos x="4679" y="39145"/>
                </a:cxn>
                <a:cxn ang="0">
                  <a:pos x="2340" y="41755"/>
                </a:cxn>
                <a:cxn ang="0">
                  <a:pos x="0" y="39145"/>
                </a:cxn>
                <a:cxn ang="0">
                  <a:pos x="2340" y="36535"/>
                </a:cxn>
                <a:cxn ang="0">
                  <a:pos x="23756" y="28976"/>
                </a:cxn>
                <a:cxn ang="0">
                  <a:pos x="26096" y="31496"/>
                </a:cxn>
                <a:cxn ang="0">
                  <a:pos x="23756" y="34015"/>
                </a:cxn>
                <a:cxn ang="0">
                  <a:pos x="21417" y="31496"/>
                </a:cxn>
                <a:cxn ang="0">
                  <a:pos x="23756" y="28976"/>
                </a:cxn>
                <a:cxn ang="0">
                  <a:pos x="16378" y="28976"/>
                </a:cxn>
                <a:cxn ang="0">
                  <a:pos x="18717" y="31496"/>
                </a:cxn>
                <a:cxn ang="0">
                  <a:pos x="16378" y="34015"/>
                </a:cxn>
                <a:cxn ang="0">
                  <a:pos x="14038" y="31496"/>
                </a:cxn>
                <a:cxn ang="0">
                  <a:pos x="16378" y="28976"/>
                </a:cxn>
                <a:cxn ang="0">
                  <a:pos x="9179" y="28976"/>
                </a:cxn>
                <a:cxn ang="0">
                  <a:pos x="11518" y="31496"/>
                </a:cxn>
                <a:cxn ang="0">
                  <a:pos x="9179" y="34015"/>
                </a:cxn>
                <a:cxn ang="0">
                  <a:pos x="6839" y="31496"/>
                </a:cxn>
                <a:cxn ang="0">
                  <a:pos x="9179" y="28976"/>
                </a:cxn>
                <a:cxn ang="0">
                  <a:pos x="2340" y="28976"/>
                </a:cxn>
                <a:cxn ang="0">
                  <a:pos x="4679" y="31496"/>
                </a:cxn>
                <a:cxn ang="0">
                  <a:pos x="2340" y="34015"/>
                </a:cxn>
                <a:cxn ang="0">
                  <a:pos x="0" y="31496"/>
                </a:cxn>
                <a:cxn ang="0">
                  <a:pos x="2340" y="28976"/>
                </a:cxn>
                <a:cxn ang="0">
                  <a:pos x="0" y="0"/>
                </a:cxn>
                <a:cxn ang="0">
                  <a:pos x="26096" y="0"/>
                </a:cxn>
                <a:cxn ang="0">
                  <a:pos x="26096" y="28436"/>
                </a:cxn>
                <a:cxn ang="0">
                  <a:pos x="0" y="28436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任意多边形 38"/>
            <p:cNvSpPr/>
            <p:nvPr/>
          </p:nvSpPr>
          <p:spPr>
            <a:xfrm>
              <a:off x="2183336" y="2071843"/>
              <a:ext cx="26457" cy="187646"/>
            </a:xfrm>
            <a:custGeom>
              <a:avLst/>
              <a:gdLst/>
              <a:ahLst/>
              <a:cxnLst>
                <a:cxn ang="0">
                  <a:pos x="9899" y="0"/>
                </a:cxn>
                <a:cxn ang="0">
                  <a:pos x="11609" y="155"/>
                </a:cxn>
                <a:cxn ang="0">
                  <a:pos x="13319" y="0"/>
                </a:cxn>
                <a:cxn ang="0">
                  <a:pos x="26457" y="187128"/>
                </a:cxn>
                <a:cxn ang="0">
                  <a:pos x="23038" y="187335"/>
                </a:cxn>
                <a:cxn ang="0">
                  <a:pos x="11850" y="28091"/>
                </a:cxn>
                <a:cxn ang="0">
                  <a:pos x="3419" y="187646"/>
                </a:cxn>
                <a:cxn ang="0">
                  <a:pos x="0" y="18733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" name="任意多边形 39"/>
          <p:cNvSpPr/>
          <p:nvPr/>
        </p:nvSpPr>
        <p:spPr>
          <a:xfrm>
            <a:off x="1109663" y="1754188"/>
            <a:ext cx="10213975" cy="808038"/>
          </a:xfrm>
          <a:custGeom>
            <a:avLst/>
            <a:gdLst>
              <a:gd name="connsiteX0" fmla="*/ 0 w 10214264"/>
              <a:gd name="connsiteY0" fmla="*/ 197427 h 1537855"/>
              <a:gd name="connsiteX1" fmla="*/ 4842164 w 10214264"/>
              <a:gd name="connsiteY1" fmla="*/ 1537855 h 1537855"/>
              <a:gd name="connsiteX2" fmla="*/ 10214264 w 10214264"/>
              <a:gd name="connsiteY2" fmla="*/ 0 h 1537855"/>
              <a:gd name="connsiteX0-1" fmla="*/ 0 w 10214264"/>
              <a:gd name="connsiteY0-2" fmla="*/ 197427 h 1538708"/>
              <a:gd name="connsiteX1-3" fmla="*/ 4842164 w 10214264"/>
              <a:gd name="connsiteY1-4" fmla="*/ 1537855 h 1538708"/>
              <a:gd name="connsiteX2-5" fmla="*/ 10214264 w 10214264"/>
              <a:gd name="connsiteY2-6" fmla="*/ 0 h 1538708"/>
              <a:gd name="connsiteX0-7" fmla="*/ 0 w 10214264"/>
              <a:gd name="connsiteY0-8" fmla="*/ 197427 h 1538708"/>
              <a:gd name="connsiteX1-9" fmla="*/ 4842164 w 10214264"/>
              <a:gd name="connsiteY1-10" fmla="*/ 1537855 h 1538708"/>
              <a:gd name="connsiteX2-11" fmla="*/ 10214264 w 10214264"/>
              <a:gd name="connsiteY2-12" fmla="*/ 0 h 1538708"/>
              <a:gd name="connsiteX0-13" fmla="*/ 0 w 10214264"/>
              <a:gd name="connsiteY0-14" fmla="*/ 197427 h 1538861"/>
              <a:gd name="connsiteX1-15" fmla="*/ 4842164 w 10214264"/>
              <a:gd name="connsiteY1-16" fmla="*/ 1537855 h 1538861"/>
              <a:gd name="connsiteX2-17" fmla="*/ 10214264 w 10214264"/>
              <a:gd name="connsiteY2-18" fmla="*/ 0 h 1538861"/>
              <a:gd name="connsiteX0-19" fmla="*/ 0 w 10214264"/>
              <a:gd name="connsiteY0-20" fmla="*/ 197427 h 1538861"/>
              <a:gd name="connsiteX1-21" fmla="*/ 4842164 w 10214264"/>
              <a:gd name="connsiteY1-22" fmla="*/ 1537855 h 1538861"/>
              <a:gd name="connsiteX2-23" fmla="*/ 10214264 w 10214264"/>
              <a:gd name="connsiteY2-24" fmla="*/ 0 h 1538861"/>
              <a:gd name="connsiteX0-25" fmla="*/ 0 w 10239664"/>
              <a:gd name="connsiteY0-26" fmla="*/ 922378 h 1590441"/>
              <a:gd name="connsiteX1-27" fmla="*/ 4867564 w 10239664"/>
              <a:gd name="connsiteY1-28" fmla="*/ 1537855 h 1590441"/>
              <a:gd name="connsiteX2-29" fmla="*/ 10239664 w 10239664"/>
              <a:gd name="connsiteY2-30" fmla="*/ 0 h 1590441"/>
              <a:gd name="connsiteX0-31" fmla="*/ 0 w 10214264"/>
              <a:gd name="connsiteY0-32" fmla="*/ 895528 h 1561775"/>
              <a:gd name="connsiteX1-33" fmla="*/ 4867564 w 10214264"/>
              <a:gd name="connsiteY1-34" fmla="*/ 1511005 h 1561775"/>
              <a:gd name="connsiteX2-35" fmla="*/ 10214264 w 10214264"/>
              <a:gd name="connsiteY2-36" fmla="*/ 0 h 1561775"/>
              <a:gd name="connsiteX0-37" fmla="*/ 0 w 10214264"/>
              <a:gd name="connsiteY0-38" fmla="*/ 895528 h 1707585"/>
              <a:gd name="connsiteX1-39" fmla="*/ 4867564 w 10214264"/>
              <a:gd name="connsiteY1-40" fmla="*/ 1672105 h 1707585"/>
              <a:gd name="connsiteX2-41" fmla="*/ 10214264 w 10214264"/>
              <a:gd name="connsiteY2-42" fmla="*/ 0 h 1707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214264" h="1707585">
                <a:moveTo>
                  <a:pt x="0" y="895528"/>
                </a:moveTo>
                <a:cubicBezTo>
                  <a:pt x="1458191" y="1487809"/>
                  <a:pt x="3165187" y="1821360"/>
                  <a:pt x="4867564" y="1672105"/>
                </a:cubicBezTo>
                <a:cubicBezTo>
                  <a:pt x="6569941" y="1522850"/>
                  <a:pt x="8672945" y="637309"/>
                  <a:pt x="10214264" y="0"/>
                </a:cubicBezTo>
              </a:path>
            </a:pathLst>
          </a:custGeom>
          <a:noFill/>
          <a:ln>
            <a:solidFill>
              <a:srgbClr val="92D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80" name="组合 40"/>
          <p:cNvGrpSpPr/>
          <p:nvPr/>
        </p:nvGrpSpPr>
        <p:grpSpPr>
          <a:xfrm>
            <a:off x="1689100" y="2309813"/>
            <a:ext cx="177800" cy="412750"/>
            <a:chOff x="2059513" y="2071843"/>
            <a:chExt cx="275362" cy="639260"/>
          </a:xfrm>
        </p:grpSpPr>
        <p:sp>
          <p:nvSpPr>
            <p:cNvPr id="6181" name="Freeform 5"/>
            <p:cNvSpPr/>
            <p:nvPr/>
          </p:nvSpPr>
          <p:spPr>
            <a:xfrm>
              <a:off x="2073731" y="2258466"/>
              <a:ext cx="246206" cy="39234"/>
            </a:xfrm>
            <a:custGeom>
              <a:avLst/>
              <a:gdLst/>
              <a:ahLst/>
              <a:cxnLst>
                <a:cxn ang="0">
                  <a:pos x="131850" y="0"/>
                </a:cxn>
                <a:cxn ang="0">
                  <a:pos x="1280" y="7250"/>
                </a:cxn>
                <a:cxn ang="0">
                  <a:pos x="0" y="7250"/>
                </a:cxn>
                <a:cxn ang="0">
                  <a:pos x="17921" y="18764"/>
                </a:cxn>
                <a:cxn ang="0">
                  <a:pos x="23042" y="29426"/>
                </a:cxn>
                <a:cxn ang="0">
                  <a:pos x="18775" y="39234"/>
                </a:cxn>
                <a:cxn ang="0">
                  <a:pos x="122890" y="31984"/>
                </a:cxn>
                <a:cxn ang="0">
                  <a:pos x="123316" y="31984"/>
                </a:cxn>
                <a:cxn ang="0">
                  <a:pos x="123316" y="31984"/>
                </a:cxn>
                <a:cxn ang="0">
                  <a:pos x="227004" y="39234"/>
                </a:cxn>
                <a:cxn ang="0">
                  <a:pos x="222737" y="29852"/>
                </a:cxn>
                <a:cxn ang="0">
                  <a:pos x="226578" y="20896"/>
                </a:cxn>
                <a:cxn ang="0">
                  <a:pos x="235112" y="13647"/>
                </a:cxn>
                <a:cxn ang="0">
                  <a:pos x="246206" y="7250"/>
                </a:cxn>
                <a:cxn ang="0">
                  <a:pos x="131850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6"/>
            <p:cNvSpPr>
              <a:spLocks noEditPoints="1"/>
            </p:cNvSpPr>
            <p:nvPr/>
          </p:nvSpPr>
          <p:spPr>
            <a:xfrm>
              <a:off x="2070672" y="2257745"/>
              <a:ext cx="252325" cy="41214"/>
            </a:xfrm>
            <a:custGeom>
              <a:avLst/>
              <a:gdLst/>
              <a:ahLst/>
              <a:cxnLst>
                <a:cxn ang="0">
                  <a:pos x="20920" y="40364"/>
                </a:cxn>
                <a:cxn ang="0">
                  <a:pos x="20493" y="40789"/>
                </a:cxn>
                <a:cxn ang="0">
                  <a:pos x="20066" y="40789"/>
                </a:cxn>
                <a:cxn ang="0">
                  <a:pos x="19213" y="41214"/>
                </a:cxn>
                <a:cxn ang="0">
                  <a:pos x="20493" y="40789"/>
                </a:cxn>
                <a:cxn ang="0">
                  <a:pos x="20493" y="40789"/>
                </a:cxn>
                <a:cxn ang="0">
                  <a:pos x="20920" y="40364"/>
                </a:cxn>
                <a:cxn ang="0">
                  <a:pos x="232259" y="40364"/>
                </a:cxn>
                <a:cxn ang="0">
                  <a:pos x="231832" y="40789"/>
                </a:cxn>
                <a:cxn ang="0">
                  <a:pos x="231832" y="40789"/>
                </a:cxn>
                <a:cxn ang="0">
                  <a:pos x="233112" y="41214"/>
                </a:cxn>
                <a:cxn ang="0">
                  <a:pos x="232259" y="40364"/>
                </a:cxn>
                <a:cxn ang="0">
                  <a:pos x="134915" y="0"/>
                </a:cxn>
                <a:cxn ang="0">
                  <a:pos x="1281" y="7223"/>
                </a:cxn>
                <a:cxn ang="0">
                  <a:pos x="0" y="7648"/>
                </a:cxn>
                <a:cxn ang="0">
                  <a:pos x="1281" y="8073"/>
                </a:cxn>
                <a:cxn ang="0">
                  <a:pos x="1708" y="7648"/>
                </a:cxn>
                <a:cxn ang="0">
                  <a:pos x="1281" y="8073"/>
                </a:cxn>
                <a:cxn ang="0">
                  <a:pos x="20493" y="19970"/>
                </a:cxn>
                <a:cxn ang="0">
                  <a:pos x="25190" y="30167"/>
                </a:cxn>
                <a:cxn ang="0">
                  <a:pos x="22628" y="37390"/>
                </a:cxn>
                <a:cxn ang="0">
                  <a:pos x="21347" y="39514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1774" y="39939"/>
                </a:cxn>
                <a:cxn ang="0">
                  <a:pos x="26044" y="30167"/>
                </a:cxn>
                <a:cxn ang="0">
                  <a:pos x="20920" y="19545"/>
                </a:cxn>
                <a:cxn ang="0">
                  <a:pos x="2989" y="8073"/>
                </a:cxn>
                <a:cxn ang="0">
                  <a:pos x="4269" y="8073"/>
                </a:cxn>
                <a:cxn ang="0">
                  <a:pos x="134915" y="850"/>
                </a:cxn>
                <a:cxn ang="0">
                  <a:pos x="249336" y="8073"/>
                </a:cxn>
                <a:cxn ang="0">
                  <a:pos x="238236" y="14446"/>
                </a:cxn>
                <a:cxn ang="0">
                  <a:pos x="229697" y="21669"/>
                </a:cxn>
                <a:cxn ang="0">
                  <a:pos x="225854" y="30592"/>
                </a:cxn>
                <a:cxn ang="0">
                  <a:pos x="230124" y="39939"/>
                </a:cxn>
                <a:cxn ang="0">
                  <a:pos x="126376" y="32716"/>
                </a:cxn>
                <a:cxn ang="0">
                  <a:pos x="126376" y="32716"/>
                </a:cxn>
                <a:cxn ang="0">
                  <a:pos x="231832" y="39939"/>
                </a:cxn>
                <a:cxn ang="0">
                  <a:pos x="231832" y="39939"/>
                </a:cxn>
                <a:cxn ang="0">
                  <a:pos x="226708" y="30592"/>
                </a:cxn>
                <a:cxn ang="0">
                  <a:pos x="230551" y="22094"/>
                </a:cxn>
                <a:cxn ang="0">
                  <a:pos x="243359" y="12322"/>
                </a:cxn>
                <a:cxn ang="0">
                  <a:pos x="248909" y="9348"/>
                </a:cxn>
                <a:cxn ang="0">
                  <a:pos x="251044" y="8073"/>
                </a:cxn>
                <a:cxn ang="0">
                  <a:pos x="252325" y="7648"/>
                </a:cxn>
                <a:cxn ang="0">
                  <a:pos x="251044" y="7223"/>
                </a:cxn>
                <a:cxn ang="0">
                  <a:pos x="13491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7"/>
            <p:cNvSpPr/>
            <p:nvPr/>
          </p:nvSpPr>
          <p:spPr>
            <a:xfrm>
              <a:off x="2059513" y="2246947"/>
              <a:ext cx="273742" cy="22677"/>
            </a:xfrm>
            <a:custGeom>
              <a:avLst/>
              <a:gdLst/>
              <a:ahLst/>
              <a:cxnLst>
                <a:cxn ang="0">
                  <a:pos x="262212" y="22249"/>
                </a:cxn>
                <a:cxn ang="0">
                  <a:pos x="273742" y="16687"/>
                </a:cxn>
                <a:cxn ang="0">
                  <a:pos x="0" y="16687"/>
                </a:cxn>
                <a:cxn ang="0">
                  <a:pos x="12812" y="22677"/>
                </a:cxn>
                <a:cxn ang="0">
                  <a:pos x="262212" y="22249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8"/>
            <p:cNvSpPr/>
            <p:nvPr/>
          </p:nvSpPr>
          <p:spPr>
            <a:xfrm>
              <a:off x="2059513" y="2255946"/>
              <a:ext cx="275362" cy="14038"/>
            </a:xfrm>
            <a:custGeom>
              <a:avLst/>
              <a:gdLst/>
              <a:ahLst/>
              <a:cxnLst>
                <a:cxn ang="0">
                  <a:pos x="262128" y="13187"/>
                </a:cxn>
                <a:cxn ang="0">
                  <a:pos x="262128" y="13613"/>
                </a:cxn>
                <a:cxn ang="0">
                  <a:pos x="270239" y="9359"/>
                </a:cxn>
                <a:cxn ang="0">
                  <a:pos x="272800" y="8508"/>
                </a:cxn>
                <a:cxn ang="0">
                  <a:pos x="273654" y="8082"/>
                </a:cxn>
                <a:cxn ang="0">
                  <a:pos x="275362" y="7232"/>
                </a:cxn>
                <a:cxn ang="0">
                  <a:pos x="273654" y="7232"/>
                </a:cxn>
                <a:cxn ang="0">
                  <a:pos x="147714" y="0"/>
                </a:cxn>
                <a:cxn ang="0">
                  <a:pos x="0" y="7232"/>
                </a:cxn>
                <a:cxn ang="0">
                  <a:pos x="0" y="8082"/>
                </a:cxn>
                <a:cxn ang="0">
                  <a:pos x="12381" y="14038"/>
                </a:cxn>
                <a:cxn ang="0">
                  <a:pos x="12381" y="14038"/>
                </a:cxn>
                <a:cxn ang="0">
                  <a:pos x="12808" y="14038"/>
                </a:cxn>
                <a:cxn ang="0">
                  <a:pos x="147287" y="8082"/>
                </a:cxn>
                <a:cxn ang="0">
                  <a:pos x="261701" y="13613"/>
                </a:cxn>
                <a:cxn ang="0">
                  <a:pos x="262128" y="13613"/>
                </a:cxn>
                <a:cxn ang="0">
                  <a:pos x="262128" y="13613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147287" y="7232"/>
                </a:cxn>
                <a:cxn ang="0">
                  <a:pos x="12381" y="13187"/>
                </a:cxn>
                <a:cxn ang="0">
                  <a:pos x="12808" y="13613"/>
                </a:cxn>
                <a:cxn ang="0">
                  <a:pos x="12808" y="13187"/>
                </a:cxn>
                <a:cxn ang="0">
                  <a:pos x="0" y="7232"/>
                </a:cxn>
                <a:cxn ang="0">
                  <a:pos x="0" y="7657"/>
                </a:cxn>
                <a:cxn ang="0">
                  <a:pos x="0" y="8082"/>
                </a:cxn>
                <a:cxn ang="0">
                  <a:pos x="2988" y="7657"/>
                </a:cxn>
                <a:cxn ang="0">
                  <a:pos x="147714" y="851"/>
                </a:cxn>
                <a:cxn ang="0">
                  <a:pos x="273654" y="8082"/>
                </a:cxn>
                <a:cxn ang="0">
                  <a:pos x="273654" y="7657"/>
                </a:cxn>
                <a:cxn ang="0">
                  <a:pos x="273227" y="7232"/>
                </a:cxn>
                <a:cxn ang="0">
                  <a:pos x="261701" y="13187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262128" y="13187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9"/>
            <p:cNvSpPr/>
            <p:nvPr/>
          </p:nvSpPr>
          <p:spPr>
            <a:xfrm>
              <a:off x="2092809" y="2291221"/>
              <a:ext cx="208411" cy="39234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50"/>
                </a:cxn>
                <a:cxn ang="0">
                  <a:pos x="11958" y="14926"/>
                </a:cxn>
                <a:cxn ang="0">
                  <a:pos x="15802" y="22602"/>
                </a:cxn>
                <a:cxn ang="0">
                  <a:pos x="13239" y="29852"/>
                </a:cxn>
                <a:cxn ang="0">
                  <a:pos x="7260" y="35396"/>
                </a:cxn>
                <a:cxn ang="0">
                  <a:pos x="1281" y="38808"/>
                </a:cxn>
                <a:cxn ang="0">
                  <a:pos x="103778" y="31984"/>
                </a:cxn>
                <a:cxn ang="0">
                  <a:pos x="104206" y="31984"/>
                </a:cxn>
                <a:cxn ang="0">
                  <a:pos x="104206" y="31984"/>
                </a:cxn>
                <a:cxn ang="0">
                  <a:pos x="207984" y="39234"/>
                </a:cxn>
                <a:cxn ang="0">
                  <a:pos x="200724" y="23882"/>
                </a:cxn>
                <a:cxn ang="0">
                  <a:pos x="208411" y="7250"/>
                </a:cxn>
                <a:cxn ang="0">
                  <a:pos x="104206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0"/>
            <p:cNvSpPr/>
            <p:nvPr/>
          </p:nvSpPr>
          <p:spPr>
            <a:xfrm>
              <a:off x="2092809" y="2291221"/>
              <a:ext cx="104206" cy="737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7379"/>
                </a:cxn>
                <a:cxn ang="0">
                  <a:pos x="0" y="7379"/>
                </a:cxn>
                <a:cxn ang="0">
                  <a:pos x="0" y="737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1"/>
            <p:cNvSpPr>
              <a:spLocks noEditPoints="1"/>
            </p:cNvSpPr>
            <p:nvPr/>
          </p:nvSpPr>
          <p:spPr>
            <a:xfrm>
              <a:off x="2089929" y="2297700"/>
              <a:ext cx="213450" cy="900"/>
            </a:xfrm>
            <a:custGeom>
              <a:avLst/>
              <a:gdLst/>
              <a:ahLst/>
              <a:cxnLst>
                <a:cxn ang="0">
                  <a:pos x="1281" y="0"/>
                </a:cxn>
                <a:cxn ang="0">
                  <a:pos x="0" y="450"/>
                </a:cxn>
                <a:cxn ang="0">
                  <a:pos x="854" y="900"/>
                </a:cxn>
                <a:cxn ang="0">
                  <a:pos x="1281" y="0"/>
                </a:cxn>
                <a:cxn ang="0">
                  <a:pos x="1281" y="0"/>
                </a:cxn>
                <a:cxn ang="0">
                  <a:pos x="212596" y="0"/>
                </a:cxn>
                <a:cxn ang="0">
                  <a:pos x="212596" y="0"/>
                </a:cxn>
                <a:cxn ang="0">
                  <a:pos x="213023" y="450"/>
                </a:cxn>
                <a:cxn ang="0">
                  <a:pos x="213450" y="450"/>
                </a:cxn>
                <a:cxn ang="0">
                  <a:pos x="212596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2"/>
            <p:cNvSpPr/>
            <p:nvPr/>
          </p:nvSpPr>
          <p:spPr>
            <a:xfrm>
              <a:off x="2092449" y="2290501"/>
              <a:ext cx="104566" cy="7199"/>
            </a:xfrm>
            <a:custGeom>
              <a:avLst/>
              <a:gdLst/>
              <a:ahLst/>
              <a:cxnLst>
                <a:cxn ang="0">
                  <a:pos x="104139" y="0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566" y="0"/>
                </a:cxn>
                <a:cxn ang="0">
                  <a:pos x="10413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3"/>
            <p:cNvSpPr/>
            <p:nvPr/>
          </p:nvSpPr>
          <p:spPr>
            <a:xfrm>
              <a:off x="2090829" y="2290501"/>
              <a:ext cx="212011" cy="8099"/>
            </a:xfrm>
            <a:custGeom>
              <a:avLst/>
              <a:gdLst/>
              <a:ahLst/>
              <a:cxnLst>
                <a:cxn ang="0">
                  <a:pos x="106219" y="0"/>
                </a:cxn>
                <a:cxn ang="0">
                  <a:pos x="1706" y="7246"/>
                </a:cxn>
                <a:cxn ang="0">
                  <a:pos x="1706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0" y="8099"/>
                </a:cxn>
                <a:cxn ang="0">
                  <a:pos x="427" y="8099"/>
                </a:cxn>
                <a:cxn ang="0">
                  <a:pos x="853" y="7673"/>
                </a:cxn>
                <a:cxn ang="0">
                  <a:pos x="427" y="8099"/>
                </a:cxn>
                <a:cxn ang="0">
                  <a:pos x="427" y="8099"/>
                </a:cxn>
                <a:cxn ang="0">
                  <a:pos x="853" y="8099"/>
                </a:cxn>
                <a:cxn ang="0">
                  <a:pos x="2133" y="8099"/>
                </a:cxn>
                <a:cxn ang="0">
                  <a:pos x="2133" y="8099"/>
                </a:cxn>
                <a:cxn ang="0">
                  <a:pos x="2559" y="8099"/>
                </a:cxn>
                <a:cxn ang="0">
                  <a:pos x="105792" y="853"/>
                </a:cxn>
                <a:cxn ang="0">
                  <a:pos x="106219" y="853"/>
                </a:cxn>
                <a:cxn ang="0">
                  <a:pos x="106219" y="853"/>
                </a:cxn>
                <a:cxn ang="0">
                  <a:pos x="182150" y="4689"/>
                </a:cxn>
                <a:cxn ang="0">
                  <a:pos x="203906" y="7246"/>
                </a:cxn>
                <a:cxn ang="0">
                  <a:pos x="209452" y="8099"/>
                </a:cxn>
                <a:cxn ang="0">
                  <a:pos x="211158" y="8099"/>
                </a:cxn>
                <a:cxn ang="0">
                  <a:pos x="211584" y="8099"/>
                </a:cxn>
                <a:cxn ang="0">
                  <a:pos x="211584" y="8099"/>
                </a:cxn>
                <a:cxn ang="0">
                  <a:pos x="212011" y="7673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106219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4"/>
            <p:cNvSpPr>
              <a:spLocks noEditPoints="1"/>
            </p:cNvSpPr>
            <p:nvPr/>
          </p:nvSpPr>
          <p:spPr>
            <a:xfrm>
              <a:off x="2091189" y="2291221"/>
              <a:ext cx="212551" cy="40494"/>
            </a:xfrm>
            <a:custGeom>
              <a:avLst/>
              <a:gdLst/>
              <a:ahLst/>
              <a:cxnLst>
                <a:cxn ang="0">
                  <a:pos x="211697" y="39641"/>
                </a:cxn>
                <a:cxn ang="0">
                  <a:pos x="211271" y="40068"/>
                </a:cxn>
                <a:cxn ang="0">
                  <a:pos x="211271" y="40068"/>
                </a:cxn>
                <a:cxn ang="0">
                  <a:pos x="212551" y="40494"/>
                </a:cxn>
                <a:cxn ang="0">
                  <a:pos x="211697" y="39641"/>
                </a:cxn>
                <a:cxn ang="0">
                  <a:pos x="1707" y="7246"/>
                </a:cxn>
                <a:cxn ang="0">
                  <a:pos x="427" y="7246"/>
                </a:cxn>
                <a:cxn ang="0">
                  <a:pos x="0" y="7246"/>
                </a:cxn>
                <a:cxn ang="0">
                  <a:pos x="13231" y="15345"/>
                </a:cxn>
                <a:cxn ang="0">
                  <a:pos x="16646" y="22591"/>
                </a:cxn>
                <a:cxn ang="0">
                  <a:pos x="14085" y="28985"/>
                </a:cxn>
                <a:cxn ang="0">
                  <a:pos x="5549" y="36658"/>
                </a:cxn>
                <a:cxn ang="0">
                  <a:pos x="1707" y="38789"/>
                </a:cxn>
                <a:cxn ang="0">
                  <a:pos x="0" y="39215"/>
                </a:cxn>
                <a:cxn ang="0">
                  <a:pos x="0" y="39215"/>
                </a:cxn>
                <a:cxn ang="0">
                  <a:pos x="2988" y="38789"/>
                </a:cxn>
                <a:cxn ang="0">
                  <a:pos x="8963" y="35379"/>
                </a:cxn>
                <a:cxn ang="0">
                  <a:pos x="14938" y="29838"/>
                </a:cxn>
                <a:cxn ang="0">
                  <a:pos x="17499" y="22591"/>
                </a:cxn>
                <a:cxn ang="0">
                  <a:pos x="13658" y="14919"/>
                </a:cxn>
                <a:cxn ang="0">
                  <a:pos x="1707" y="7246"/>
                </a:cxn>
                <a:cxn ang="0">
                  <a:pos x="105849" y="0"/>
                </a:cxn>
                <a:cxn ang="0">
                  <a:pos x="105849" y="0"/>
                </a:cxn>
                <a:cxn ang="0">
                  <a:pos x="209990" y="7246"/>
                </a:cxn>
                <a:cxn ang="0">
                  <a:pos x="202308" y="23870"/>
                </a:cxn>
                <a:cxn ang="0">
                  <a:pos x="209563" y="39215"/>
                </a:cxn>
                <a:cxn ang="0">
                  <a:pos x="105849" y="31969"/>
                </a:cxn>
                <a:cxn ang="0">
                  <a:pos x="105849" y="31969"/>
                </a:cxn>
                <a:cxn ang="0">
                  <a:pos x="211271" y="39215"/>
                </a:cxn>
                <a:cxn ang="0">
                  <a:pos x="211271" y="39215"/>
                </a:cxn>
                <a:cxn ang="0">
                  <a:pos x="203161" y="23870"/>
                </a:cxn>
                <a:cxn ang="0">
                  <a:pos x="207002" y="11935"/>
                </a:cxn>
                <a:cxn ang="0">
                  <a:pos x="209990" y="8525"/>
                </a:cxn>
                <a:cxn ang="0">
                  <a:pos x="210844" y="7673"/>
                </a:cxn>
                <a:cxn ang="0">
                  <a:pos x="211271" y="7246"/>
                </a:cxn>
                <a:cxn ang="0">
                  <a:pos x="210844" y="7246"/>
                </a:cxn>
                <a:cxn ang="0">
                  <a:pos x="209137" y="7246"/>
                </a:cxn>
                <a:cxn ang="0">
                  <a:pos x="203588" y="6394"/>
                </a:cxn>
                <a:cxn ang="0">
                  <a:pos x="181821" y="3836"/>
                </a:cxn>
                <a:cxn ang="0">
                  <a:pos x="105849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Freeform 15"/>
            <p:cNvSpPr/>
            <p:nvPr/>
          </p:nvSpPr>
          <p:spPr>
            <a:xfrm>
              <a:off x="2092809" y="2324156"/>
              <a:ext cx="208411" cy="38695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29"/>
                </a:cxn>
                <a:cxn ang="0">
                  <a:pos x="11958" y="14457"/>
                </a:cxn>
                <a:cxn ang="0">
                  <a:pos x="15802" y="22537"/>
                </a:cxn>
                <a:cxn ang="0">
                  <a:pos x="13239" y="29765"/>
                </a:cxn>
                <a:cxn ang="0">
                  <a:pos x="7260" y="34868"/>
                </a:cxn>
                <a:cxn ang="0">
                  <a:pos x="1281" y="38695"/>
                </a:cxn>
                <a:cxn ang="0">
                  <a:pos x="104206" y="31891"/>
                </a:cxn>
                <a:cxn ang="0">
                  <a:pos x="207984" y="38695"/>
                </a:cxn>
                <a:cxn ang="0">
                  <a:pos x="200724" y="23812"/>
                </a:cxn>
                <a:cxn ang="0">
                  <a:pos x="208411" y="7229"/>
                </a:cxn>
                <a:cxn ang="0">
                  <a:pos x="104206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Freeform 16"/>
            <p:cNvSpPr/>
            <p:nvPr/>
          </p:nvSpPr>
          <p:spPr>
            <a:xfrm>
              <a:off x="2092809" y="2324156"/>
              <a:ext cx="104206" cy="719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6776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3" name="Freeform 17"/>
            <p:cNvSpPr>
              <a:spLocks noEditPoints="1"/>
            </p:cNvSpPr>
            <p:nvPr/>
          </p:nvSpPr>
          <p:spPr>
            <a:xfrm>
              <a:off x="2089929" y="2324156"/>
              <a:ext cx="213810" cy="40315"/>
            </a:xfrm>
            <a:custGeom>
              <a:avLst/>
              <a:gdLst/>
              <a:ahLst/>
              <a:cxnLst>
                <a:cxn ang="0">
                  <a:pos x="212530" y="6366"/>
                </a:cxn>
                <a:cxn ang="0">
                  <a:pos x="212530" y="6366"/>
                </a:cxn>
                <a:cxn ang="0">
                  <a:pos x="212956" y="6790"/>
                </a:cxn>
                <a:cxn ang="0">
                  <a:pos x="213383" y="6366"/>
                </a:cxn>
                <a:cxn ang="0">
                  <a:pos x="212530" y="6366"/>
                </a:cxn>
                <a:cxn ang="0">
                  <a:pos x="1280" y="6366"/>
                </a:cxn>
                <a:cxn ang="0">
                  <a:pos x="0" y="6790"/>
                </a:cxn>
                <a:cxn ang="0">
                  <a:pos x="1280" y="7214"/>
                </a:cxn>
                <a:cxn ang="0">
                  <a:pos x="1280" y="6790"/>
                </a:cxn>
                <a:cxn ang="0">
                  <a:pos x="1280" y="6366"/>
                </a:cxn>
                <a:cxn ang="0">
                  <a:pos x="1280" y="6366"/>
                </a:cxn>
                <a:cxn ang="0">
                  <a:pos x="107118" y="0"/>
                </a:cxn>
                <a:cxn ang="0">
                  <a:pos x="107118" y="0"/>
                </a:cxn>
                <a:cxn ang="0">
                  <a:pos x="211249" y="7214"/>
                </a:cxn>
                <a:cxn ang="0">
                  <a:pos x="203568" y="23765"/>
                </a:cxn>
                <a:cxn ang="0">
                  <a:pos x="210823" y="38618"/>
                </a:cxn>
                <a:cxn ang="0">
                  <a:pos x="107118" y="31828"/>
                </a:cxn>
                <a:cxn ang="0">
                  <a:pos x="4268" y="38618"/>
                </a:cxn>
                <a:cxn ang="0">
                  <a:pos x="10242" y="34798"/>
                </a:cxn>
                <a:cxn ang="0">
                  <a:pos x="16217" y="29706"/>
                </a:cxn>
                <a:cxn ang="0">
                  <a:pos x="18778" y="22492"/>
                </a:cxn>
                <a:cxn ang="0">
                  <a:pos x="14937" y="14429"/>
                </a:cxn>
                <a:cxn ang="0">
                  <a:pos x="2987" y="7214"/>
                </a:cxn>
                <a:cxn ang="0">
                  <a:pos x="1707" y="7214"/>
                </a:cxn>
                <a:cxn ang="0">
                  <a:pos x="1280" y="6790"/>
                </a:cxn>
                <a:cxn ang="0">
                  <a:pos x="1280" y="7214"/>
                </a:cxn>
                <a:cxn ang="0">
                  <a:pos x="14510" y="15277"/>
                </a:cxn>
                <a:cxn ang="0">
                  <a:pos x="17924" y="22492"/>
                </a:cxn>
                <a:cxn ang="0">
                  <a:pos x="15364" y="28857"/>
                </a:cxn>
                <a:cxn ang="0">
                  <a:pos x="6828" y="36496"/>
                </a:cxn>
                <a:cxn ang="0">
                  <a:pos x="2987" y="38193"/>
                </a:cxn>
                <a:cxn ang="0">
                  <a:pos x="1280" y="39042"/>
                </a:cxn>
                <a:cxn ang="0">
                  <a:pos x="1707" y="39891"/>
                </a:cxn>
                <a:cxn ang="0">
                  <a:pos x="107118" y="32676"/>
                </a:cxn>
                <a:cxn ang="0">
                  <a:pos x="183083" y="36071"/>
                </a:cxn>
                <a:cxn ang="0">
                  <a:pos x="204848" y="38618"/>
                </a:cxn>
                <a:cxn ang="0">
                  <a:pos x="210396" y="39466"/>
                </a:cxn>
                <a:cxn ang="0">
                  <a:pos x="212103" y="39891"/>
                </a:cxn>
                <a:cxn ang="0">
                  <a:pos x="213810" y="40315"/>
                </a:cxn>
                <a:cxn ang="0">
                  <a:pos x="212530" y="39042"/>
                </a:cxn>
                <a:cxn ang="0">
                  <a:pos x="204421" y="23765"/>
                </a:cxn>
                <a:cxn ang="0">
                  <a:pos x="208262" y="11882"/>
                </a:cxn>
                <a:cxn ang="0">
                  <a:pos x="211249" y="8487"/>
                </a:cxn>
                <a:cxn ang="0">
                  <a:pos x="212103" y="7639"/>
                </a:cxn>
                <a:cxn ang="0">
                  <a:pos x="212530" y="7214"/>
                </a:cxn>
                <a:cxn ang="0">
                  <a:pos x="212103" y="7214"/>
                </a:cxn>
                <a:cxn ang="0">
                  <a:pos x="210396" y="6790"/>
                </a:cxn>
                <a:cxn ang="0">
                  <a:pos x="204848" y="5941"/>
                </a:cxn>
                <a:cxn ang="0">
                  <a:pos x="183083" y="3819"/>
                </a:cxn>
                <a:cxn ang="0">
                  <a:pos x="107118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4" name="Freeform 18"/>
            <p:cNvSpPr/>
            <p:nvPr/>
          </p:nvSpPr>
          <p:spPr>
            <a:xfrm>
              <a:off x="2094248" y="2323256"/>
              <a:ext cx="102766" cy="6839"/>
            </a:xfrm>
            <a:custGeom>
              <a:avLst/>
              <a:gdLst/>
              <a:ahLst/>
              <a:cxnLst>
                <a:cxn ang="0">
                  <a:pos x="102340" y="0"/>
                </a:cxn>
                <a:cxn ang="0">
                  <a:pos x="0" y="6839"/>
                </a:cxn>
                <a:cxn ang="0">
                  <a:pos x="0" y="6839"/>
                </a:cxn>
                <a:cxn ang="0">
                  <a:pos x="102766" y="0"/>
                </a:cxn>
                <a:cxn ang="0">
                  <a:pos x="1023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5" name="Freeform 19"/>
            <p:cNvSpPr/>
            <p:nvPr/>
          </p:nvSpPr>
          <p:spPr>
            <a:xfrm>
              <a:off x="2091189" y="2323256"/>
              <a:ext cx="211651" cy="8099"/>
            </a:xfrm>
            <a:custGeom>
              <a:avLst/>
              <a:gdLst/>
              <a:ahLst/>
              <a:cxnLst>
                <a:cxn ang="0">
                  <a:pos x="105826" y="0"/>
                </a:cxn>
                <a:cxn ang="0">
                  <a:pos x="2987" y="6820"/>
                </a:cxn>
                <a:cxn ang="0">
                  <a:pos x="2987" y="6820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673"/>
                </a:cxn>
                <a:cxn ang="0">
                  <a:pos x="427" y="7673"/>
                </a:cxn>
                <a:cxn ang="0">
                  <a:pos x="0" y="7673"/>
                </a:cxn>
                <a:cxn ang="0">
                  <a:pos x="427" y="8099"/>
                </a:cxn>
                <a:cxn ang="0">
                  <a:pos x="1707" y="8099"/>
                </a:cxn>
                <a:cxn ang="0">
                  <a:pos x="1707" y="8099"/>
                </a:cxn>
                <a:cxn ang="0">
                  <a:pos x="2134" y="7673"/>
                </a:cxn>
                <a:cxn ang="0">
                  <a:pos x="105399" y="853"/>
                </a:cxn>
                <a:cxn ang="0">
                  <a:pos x="105826" y="853"/>
                </a:cxn>
                <a:cxn ang="0">
                  <a:pos x="105826" y="853"/>
                </a:cxn>
                <a:cxn ang="0">
                  <a:pos x="181781" y="4689"/>
                </a:cxn>
                <a:cxn ang="0">
                  <a:pos x="203543" y="6820"/>
                </a:cxn>
                <a:cxn ang="0">
                  <a:pos x="209091" y="7673"/>
                </a:cxn>
                <a:cxn ang="0">
                  <a:pos x="210798" y="8099"/>
                </a:cxn>
                <a:cxn ang="0">
                  <a:pos x="211224" y="8099"/>
                </a:cxn>
                <a:cxn ang="0">
                  <a:pos x="211224" y="8099"/>
                </a:cxn>
                <a:cxn ang="0">
                  <a:pos x="211651" y="7673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105826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6" name="Freeform 20"/>
            <p:cNvSpPr/>
            <p:nvPr/>
          </p:nvSpPr>
          <p:spPr>
            <a:xfrm>
              <a:off x="2091548" y="2347553"/>
              <a:ext cx="210931" cy="48953"/>
            </a:xfrm>
            <a:custGeom>
              <a:avLst/>
              <a:gdLst/>
              <a:ahLst/>
              <a:cxnLst>
                <a:cxn ang="0">
                  <a:pos x="0" y="16176"/>
                </a:cxn>
                <a:cxn ang="0">
                  <a:pos x="210931" y="16176"/>
                </a:cxn>
                <a:cxn ang="0">
                  <a:pos x="210931" y="48953"/>
                </a:cxn>
                <a:cxn ang="0">
                  <a:pos x="0" y="48953"/>
                </a:cxn>
                <a:cxn ang="0">
                  <a:pos x="0" y="16176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7" name="Freeform 21"/>
            <p:cNvSpPr/>
            <p:nvPr/>
          </p:nvSpPr>
          <p:spPr>
            <a:xfrm>
              <a:off x="2089929" y="2356012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511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660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Freeform 22"/>
            <p:cNvSpPr/>
            <p:nvPr/>
          </p:nvSpPr>
          <p:spPr>
            <a:xfrm>
              <a:off x="2091548" y="2379949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Freeform 23"/>
            <p:cNvSpPr/>
            <p:nvPr/>
          </p:nvSpPr>
          <p:spPr>
            <a:xfrm>
              <a:off x="2089929" y="2388767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086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0" name="Freeform 24"/>
            <p:cNvSpPr/>
            <p:nvPr/>
          </p:nvSpPr>
          <p:spPr>
            <a:xfrm>
              <a:off x="2091548" y="2412704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1" name="Freeform 25"/>
            <p:cNvSpPr/>
            <p:nvPr/>
          </p:nvSpPr>
          <p:spPr>
            <a:xfrm>
              <a:off x="2089929" y="2421523"/>
              <a:ext cx="213810" cy="41034"/>
            </a:xfrm>
            <a:custGeom>
              <a:avLst/>
              <a:gdLst/>
              <a:ahLst/>
              <a:cxnLst>
                <a:cxn ang="0">
                  <a:pos x="1707" y="7694"/>
                </a:cxn>
                <a:cxn ang="0">
                  <a:pos x="1707" y="8121"/>
                </a:cxn>
                <a:cxn ang="0">
                  <a:pos x="3414" y="7694"/>
                </a:cxn>
                <a:cxn ang="0">
                  <a:pos x="106692" y="855"/>
                </a:cxn>
                <a:cxn ang="0">
                  <a:pos x="212103" y="8121"/>
                </a:cxn>
                <a:cxn ang="0">
                  <a:pos x="212530" y="7694"/>
                </a:cxn>
                <a:cxn ang="0">
                  <a:pos x="212103" y="7266"/>
                </a:cxn>
                <a:cxn ang="0">
                  <a:pos x="203568" y="24791"/>
                </a:cxn>
                <a:cxn ang="0">
                  <a:pos x="212103" y="40607"/>
                </a:cxn>
                <a:cxn ang="0">
                  <a:pos x="212530" y="40607"/>
                </a:cxn>
                <a:cxn ang="0">
                  <a:pos x="212530" y="40179"/>
                </a:cxn>
                <a:cxn ang="0">
                  <a:pos x="107118" y="32913"/>
                </a:cxn>
                <a:cxn ang="0">
                  <a:pos x="1280" y="40179"/>
                </a:cxn>
                <a:cxn ang="0">
                  <a:pos x="1707" y="40607"/>
                </a:cxn>
                <a:cxn ang="0">
                  <a:pos x="1707" y="41034"/>
                </a:cxn>
                <a:cxn ang="0">
                  <a:pos x="10242" y="35905"/>
                </a:cxn>
                <a:cxn ang="0">
                  <a:pos x="16217" y="30348"/>
                </a:cxn>
                <a:cxn ang="0">
                  <a:pos x="18778" y="23509"/>
                </a:cxn>
                <a:cxn ang="0">
                  <a:pos x="14937" y="15388"/>
                </a:cxn>
                <a:cxn ang="0">
                  <a:pos x="1707" y="7266"/>
                </a:cxn>
                <a:cxn ang="0">
                  <a:pos x="1707" y="7694"/>
                </a:cxn>
                <a:cxn ang="0">
                  <a:pos x="1707" y="8121"/>
                </a:cxn>
                <a:cxn ang="0">
                  <a:pos x="1707" y="7694"/>
                </a:cxn>
                <a:cxn ang="0">
                  <a:pos x="1280" y="8121"/>
                </a:cxn>
                <a:cxn ang="0">
                  <a:pos x="14510" y="16243"/>
                </a:cxn>
                <a:cxn ang="0">
                  <a:pos x="17924" y="23509"/>
                </a:cxn>
                <a:cxn ang="0">
                  <a:pos x="15364" y="29921"/>
                </a:cxn>
                <a:cxn ang="0">
                  <a:pos x="6828" y="37187"/>
                </a:cxn>
                <a:cxn ang="0">
                  <a:pos x="2987" y="39324"/>
                </a:cxn>
                <a:cxn ang="0">
                  <a:pos x="1280" y="40179"/>
                </a:cxn>
                <a:cxn ang="0">
                  <a:pos x="1707" y="41034"/>
                </a:cxn>
                <a:cxn ang="0">
                  <a:pos x="107118" y="33768"/>
                </a:cxn>
                <a:cxn ang="0">
                  <a:pos x="183083" y="37187"/>
                </a:cxn>
                <a:cxn ang="0">
                  <a:pos x="204848" y="39752"/>
                </a:cxn>
                <a:cxn ang="0">
                  <a:pos x="210396" y="40607"/>
                </a:cxn>
                <a:cxn ang="0">
                  <a:pos x="212103" y="41034"/>
                </a:cxn>
                <a:cxn ang="0">
                  <a:pos x="213810" y="41034"/>
                </a:cxn>
                <a:cxn ang="0">
                  <a:pos x="212530" y="40179"/>
                </a:cxn>
                <a:cxn ang="0">
                  <a:pos x="204421" y="24791"/>
                </a:cxn>
                <a:cxn ang="0">
                  <a:pos x="208262" y="12823"/>
                </a:cxn>
                <a:cxn ang="0">
                  <a:pos x="211249" y="8976"/>
                </a:cxn>
                <a:cxn ang="0">
                  <a:pos x="212103" y="8121"/>
                </a:cxn>
                <a:cxn ang="0">
                  <a:pos x="212530" y="8121"/>
                </a:cxn>
                <a:cxn ang="0">
                  <a:pos x="213383" y="7266"/>
                </a:cxn>
                <a:cxn ang="0">
                  <a:pos x="212530" y="7266"/>
                </a:cxn>
                <a:cxn ang="0">
                  <a:pos x="106692" y="0"/>
                </a:cxn>
                <a:cxn ang="0">
                  <a:pos x="1280" y="7266"/>
                </a:cxn>
                <a:cxn ang="0">
                  <a:pos x="0" y="7266"/>
                </a:cxn>
                <a:cxn ang="0">
                  <a:pos x="1280" y="8121"/>
                </a:cxn>
                <a:cxn ang="0">
                  <a:pos x="1707" y="7694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2" name="Freeform 26"/>
            <p:cNvSpPr/>
            <p:nvPr/>
          </p:nvSpPr>
          <p:spPr>
            <a:xfrm>
              <a:off x="2091548" y="2445460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3" name="Freeform 27"/>
            <p:cNvSpPr/>
            <p:nvPr/>
          </p:nvSpPr>
          <p:spPr>
            <a:xfrm>
              <a:off x="2089929" y="2454458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257"/>
                </a:cxn>
                <a:cxn ang="0">
                  <a:pos x="212103" y="40428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343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428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5746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194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428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257"/>
                </a:cxn>
                <a:cxn ang="0">
                  <a:pos x="208262" y="12767"/>
                </a:cxn>
                <a:cxn ang="0">
                  <a:pos x="211249" y="8937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4" name="Freeform 28"/>
            <p:cNvSpPr/>
            <p:nvPr/>
          </p:nvSpPr>
          <p:spPr>
            <a:xfrm>
              <a:off x="2091548" y="2478215"/>
              <a:ext cx="230188" cy="65691"/>
            </a:xfrm>
            <a:custGeom>
              <a:avLst/>
              <a:gdLst/>
              <a:ahLst/>
              <a:cxnLst>
                <a:cxn ang="0">
                  <a:pos x="0" y="16636"/>
                </a:cxn>
                <a:cxn ang="0">
                  <a:pos x="210970" y="16636"/>
                </a:cxn>
                <a:cxn ang="0">
                  <a:pos x="230188" y="49055"/>
                </a:cxn>
                <a:cxn ang="0">
                  <a:pos x="0" y="49055"/>
                </a:cxn>
                <a:cxn ang="0">
                  <a:pos x="0" y="16636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5" name="Freeform 29"/>
            <p:cNvSpPr/>
            <p:nvPr/>
          </p:nvSpPr>
          <p:spPr>
            <a:xfrm>
              <a:off x="2090289" y="2486674"/>
              <a:ext cx="231448" cy="48233"/>
            </a:xfrm>
            <a:custGeom>
              <a:avLst/>
              <a:gdLst/>
              <a:ahLst/>
              <a:cxnLst>
                <a:cxn ang="0">
                  <a:pos x="1281" y="8110"/>
                </a:cxn>
                <a:cxn ang="0">
                  <a:pos x="1281" y="8110"/>
                </a:cxn>
                <a:cxn ang="0">
                  <a:pos x="2562" y="8110"/>
                </a:cxn>
                <a:cxn ang="0">
                  <a:pos x="97789" y="854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1805" y="7683"/>
                </a:cxn>
                <a:cxn ang="0">
                  <a:pos x="206681" y="24330"/>
                </a:cxn>
                <a:cxn ang="0">
                  <a:pos x="211805" y="35855"/>
                </a:cxn>
                <a:cxn ang="0">
                  <a:pos x="231448" y="40977"/>
                </a:cxn>
                <a:cxn ang="0">
                  <a:pos x="231448" y="40550"/>
                </a:cxn>
                <a:cxn ang="0">
                  <a:pos x="231021" y="40123"/>
                </a:cxn>
                <a:cxn ang="0">
                  <a:pos x="229740" y="40550"/>
                </a:cxn>
                <a:cxn ang="0">
                  <a:pos x="128962" y="47379"/>
                </a:cxn>
                <a:cxn ang="0">
                  <a:pos x="1281" y="40123"/>
                </a:cxn>
                <a:cxn ang="0">
                  <a:pos x="1281" y="40550"/>
                </a:cxn>
                <a:cxn ang="0">
                  <a:pos x="1281" y="40977"/>
                </a:cxn>
                <a:cxn ang="0">
                  <a:pos x="9822" y="23903"/>
                </a:cxn>
                <a:cxn ang="0">
                  <a:pos x="1281" y="7683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854" y="8110"/>
                </a:cxn>
                <a:cxn ang="0">
                  <a:pos x="8968" y="23903"/>
                </a:cxn>
                <a:cxn ang="0">
                  <a:pos x="5124" y="35428"/>
                </a:cxn>
                <a:cxn ang="0">
                  <a:pos x="2135" y="39269"/>
                </a:cxn>
                <a:cxn ang="0">
                  <a:pos x="1281" y="40123"/>
                </a:cxn>
                <a:cxn ang="0">
                  <a:pos x="854" y="40550"/>
                </a:cxn>
                <a:cxn ang="0">
                  <a:pos x="0" y="40977"/>
                </a:cxn>
                <a:cxn ang="0">
                  <a:pos x="854" y="40977"/>
                </a:cxn>
                <a:cxn ang="0">
                  <a:pos x="128962" y="48233"/>
                </a:cxn>
                <a:cxn ang="0">
                  <a:pos x="231448" y="40977"/>
                </a:cxn>
                <a:cxn ang="0">
                  <a:pos x="231448" y="40123"/>
                </a:cxn>
                <a:cxn ang="0">
                  <a:pos x="212232" y="35428"/>
                </a:cxn>
                <a:cxn ang="0">
                  <a:pos x="207535" y="24330"/>
                </a:cxn>
                <a:cxn ang="0">
                  <a:pos x="210097" y="13232"/>
                </a:cxn>
                <a:cxn ang="0">
                  <a:pos x="211805" y="9390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2659" y="7683"/>
                </a:cxn>
                <a:cxn ang="0">
                  <a:pos x="212232" y="7683"/>
                </a:cxn>
                <a:cxn ang="0">
                  <a:pos x="97789" y="0"/>
                </a:cxn>
                <a:cxn ang="0">
                  <a:pos x="854" y="7683"/>
                </a:cxn>
                <a:cxn ang="0">
                  <a:pos x="0" y="7683"/>
                </a:cxn>
                <a:cxn ang="0">
                  <a:pos x="854" y="8110"/>
                </a:cxn>
                <a:cxn ang="0">
                  <a:pos x="1281" y="8110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6" name="Freeform 30"/>
            <p:cNvSpPr/>
            <p:nvPr/>
          </p:nvSpPr>
          <p:spPr>
            <a:xfrm>
              <a:off x="2072471" y="2525009"/>
              <a:ext cx="249266" cy="21417"/>
            </a:xfrm>
            <a:custGeom>
              <a:avLst/>
              <a:gdLst/>
              <a:ahLst/>
              <a:cxnLst>
                <a:cxn ang="0">
                  <a:pos x="19207" y="0"/>
                </a:cxn>
                <a:cxn ang="0">
                  <a:pos x="0" y="5140"/>
                </a:cxn>
                <a:cxn ang="0">
                  <a:pos x="249266" y="2998"/>
                </a:cxn>
                <a:cxn ang="0">
                  <a:pos x="234754" y="0"/>
                </a:cxn>
                <a:cxn ang="0">
                  <a:pos x="19207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7" name="Freeform 31"/>
            <p:cNvSpPr/>
            <p:nvPr/>
          </p:nvSpPr>
          <p:spPr>
            <a:xfrm>
              <a:off x="2071931" y="2524648"/>
              <a:ext cx="249806" cy="12778"/>
            </a:xfrm>
            <a:custGeom>
              <a:avLst/>
              <a:gdLst/>
              <a:ahLst/>
              <a:cxnLst>
                <a:cxn ang="0">
                  <a:pos x="19643" y="426"/>
                </a:cxn>
                <a:cxn ang="0">
                  <a:pos x="19216" y="0"/>
                </a:cxn>
                <a:cxn ang="0">
                  <a:pos x="14946" y="2130"/>
                </a:cxn>
                <a:cxn ang="0">
                  <a:pos x="5124" y="4259"/>
                </a:cxn>
                <a:cxn ang="0">
                  <a:pos x="1708" y="5111"/>
                </a:cxn>
                <a:cxn ang="0">
                  <a:pos x="0" y="5111"/>
                </a:cxn>
                <a:cxn ang="0">
                  <a:pos x="0" y="5963"/>
                </a:cxn>
                <a:cxn ang="0">
                  <a:pos x="140062" y="12778"/>
                </a:cxn>
                <a:cxn ang="0">
                  <a:pos x="249806" y="3833"/>
                </a:cxn>
                <a:cxn ang="0">
                  <a:pos x="249806" y="2982"/>
                </a:cxn>
                <a:cxn ang="0">
                  <a:pos x="235714" y="0"/>
                </a:cxn>
                <a:cxn ang="0">
                  <a:pos x="235714" y="0"/>
                </a:cxn>
                <a:cxn ang="0">
                  <a:pos x="235287" y="0"/>
                </a:cxn>
                <a:cxn ang="0">
                  <a:pos x="137927" y="6815"/>
                </a:cxn>
                <a:cxn ang="0">
                  <a:pos x="19643" y="0"/>
                </a:cxn>
                <a:cxn ang="0">
                  <a:pos x="19216" y="0"/>
                </a:cxn>
                <a:cxn ang="0">
                  <a:pos x="19216" y="0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37927" y="7667"/>
                </a:cxn>
                <a:cxn ang="0">
                  <a:pos x="235714" y="852"/>
                </a:cxn>
                <a:cxn ang="0">
                  <a:pos x="235287" y="426"/>
                </a:cxn>
                <a:cxn ang="0">
                  <a:pos x="235287" y="852"/>
                </a:cxn>
                <a:cxn ang="0">
                  <a:pos x="249806" y="3833"/>
                </a:cxn>
                <a:cxn ang="0">
                  <a:pos x="249806" y="3407"/>
                </a:cxn>
                <a:cxn ang="0">
                  <a:pos x="249379" y="2982"/>
                </a:cxn>
                <a:cxn ang="0">
                  <a:pos x="248098" y="3407"/>
                </a:cxn>
                <a:cxn ang="0">
                  <a:pos x="140062" y="11926"/>
                </a:cxn>
                <a:cxn ang="0">
                  <a:pos x="427" y="5111"/>
                </a:cxn>
                <a:cxn ang="0">
                  <a:pos x="427" y="5537"/>
                </a:cxn>
                <a:cxn ang="0">
                  <a:pos x="427" y="5963"/>
                </a:cxn>
                <a:cxn ang="0">
                  <a:pos x="8540" y="4685"/>
                </a:cxn>
                <a:cxn ang="0">
                  <a:pos x="14946" y="2982"/>
                </a:cxn>
                <a:cxn ang="0">
                  <a:pos x="19643" y="852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9643" y="426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8" name="任意多边形 68"/>
            <p:cNvSpPr/>
            <p:nvPr/>
          </p:nvSpPr>
          <p:spPr>
            <a:xfrm>
              <a:off x="2186395" y="2538327"/>
              <a:ext cx="26096" cy="172776"/>
            </a:xfrm>
            <a:custGeom>
              <a:avLst/>
              <a:gdLst/>
              <a:ahLst/>
              <a:cxnLst>
                <a:cxn ang="0">
                  <a:pos x="16378" y="167737"/>
                </a:cxn>
                <a:cxn ang="0">
                  <a:pos x="18717" y="170256"/>
                </a:cxn>
                <a:cxn ang="0">
                  <a:pos x="16378" y="172776"/>
                </a:cxn>
                <a:cxn ang="0">
                  <a:pos x="14038" y="170256"/>
                </a:cxn>
                <a:cxn ang="0">
                  <a:pos x="16378" y="167737"/>
                </a:cxn>
                <a:cxn ang="0">
                  <a:pos x="9179" y="167737"/>
                </a:cxn>
                <a:cxn ang="0">
                  <a:pos x="11518" y="170256"/>
                </a:cxn>
                <a:cxn ang="0">
                  <a:pos x="9179" y="172776"/>
                </a:cxn>
                <a:cxn ang="0">
                  <a:pos x="6839" y="170256"/>
                </a:cxn>
                <a:cxn ang="0">
                  <a:pos x="9179" y="167737"/>
                </a:cxn>
                <a:cxn ang="0">
                  <a:pos x="16378" y="159998"/>
                </a:cxn>
                <a:cxn ang="0">
                  <a:pos x="18717" y="162607"/>
                </a:cxn>
                <a:cxn ang="0">
                  <a:pos x="16378" y="165217"/>
                </a:cxn>
                <a:cxn ang="0">
                  <a:pos x="14038" y="162607"/>
                </a:cxn>
                <a:cxn ang="0">
                  <a:pos x="16378" y="159998"/>
                </a:cxn>
                <a:cxn ang="0">
                  <a:pos x="9179" y="159998"/>
                </a:cxn>
                <a:cxn ang="0">
                  <a:pos x="11518" y="162607"/>
                </a:cxn>
                <a:cxn ang="0">
                  <a:pos x="9179" y="165217"/>
                </a:cxn>
                <a:cxn ang="0">
                  <a:pos x="6839" y="162607"/>
                </a:cxn>
                <a:cxn ang="0">
                  <a:pos x="9179" y="159998"/>
                </a:cxn>
                <a:cxn ang="0">
                  <a:pos x="16378" y="151899"/>
                </a:cxn>
                <a:cxn ang="0">
                  <a:pos x="18717" y="154509"/>
                </a:cxn>
                <a:cxn ang="0">
                  <a:pos x="16378" y="157118"/>
                </a:cxn>
                <a:cxn ang="0">
                  <a:pos x="14038" y="154509"/>
                </a:cxn>
                <a:cxn ang="0">
                  <a:pos x="16378" y="151899"/>
                </a:cxn>
                <a:cxn ang="0">
                  <a:pos x="9179" y="151899"/>
                </a:cxn>
                <a:cxn ang="0">
                  <a:pos x="11518" y="154509"/>
                </a:cxn>
                <a:cxn ang="0">
                  <a:pos x="9179" y="157118"/>
                </a:cxn>
                <a:cxn ang="0">
                  <a:pos x="6839" y="154509"/>
                </a:cxn>
                <a:cxn ang="0">
                  <a:pos x="9179" y="151899"/>
                </a:cxn>
                <a:cxn ang="0">
                  <a:pos x="16378" y="144340"/>
                </a:cxn>
                <a:cxn ang="0">
                  <a:pos x="18717" y="146860"/>
                </a:cxn>
                <a:cxn ang="0">
                  <a:pos x="16378" y="149379"/>
                </a:cxn>
                <a:cxn ang="0">
                  <a:pos x="14038" y="146860"/>
                </a:cxn>
                <a:cxn ang="0">
                  <a:pos x="16378" y="144340"/>
                </a:cxn>
                <a:cxn ang="0">
                  <a:pos x="9179" y="144340"/>
                </a:cxn>
                <a:cxn ang="0">
                  <a:pos x="11518" y="146860"/>
                </a:cxn>
                <a:cxn ang="0">
                  <a:pos x="9179" y="149379"/>
                </a:cxn>
                <a:cxn ang="0">
                  <a:pos x="6839" y="146860"/>
                </a:cxn>
                <a:cxn ang="0">
                  <a:pos x="9179" y="144340"/>
                </a:cxn>
                <a:cxn ang="0">
                  <a:pos x="16378" y="136601"/>
                </a:cxn>
                <a:cxn ang="0">
                  <a:pos x="18717" y="139211"/>
                </a:cxn>
                <a:cxn ang="0">
                  <a:pos x="16378" y="141821"/>
                </a:cxn>
                <a:cxn ang="0">
                  <a:pos x="14038" y="139211"/>
                </a:cxn>
                <a:cxn ang="0">
                  <a:pos x="16378" y="136601"/>
                </a:cxn>
                <a:cxn ang="0">
                  <a:pos x="9179" y="136601"/>
                </a:cxn>
                <a:cxn ang="0">
                  <a:pos x="11518" y="139211"/>
                </a:cxn>
                <a:cxn ang="0">
                  <a:pos x="9179" y="141821"/>
                </a:cxn>
                <a:cxn ang="0">
                  <a:pos x="6839" y="139211"/>
                </a:cxn>
                <a:cxn ang="0">
                  <a:pos x="9179" y="136601"/>
                </a:cxn>
                <a:cxn ang="0">
                  <a:pos x="23756" y="129762"/>
                </a:cxn>
                <a:cxn ang="0">
                  <a:pos x="26096" y="132372"/>
                </a:cxn>
                <a:cxn ang="0">
                  <a:pos x="23756" y="134981"/>
                </a:cxn>
                <a:cxn ang="0">
                  <a:pos x="21417" y="132372"/>
                </a:cxn>
                <a:cxn ang="0">
                  <a:pos x="23756" y="129762"/>
                </a:cxn>
                <a:cxn ang="0">
                  <a:pos x="16378" y="129762"/>
                </a:cxn>
                <a:cxn ang="0">
                  <a:pos x="18717" y="132372"/>
                </a:cxn>
                <a:cxn ang="0">
                  <a:pos x="16378" y="134981"/>
                </a:cxn>
                <a:cxn ang="0">
                  <a:pos x="14038" y="132372"/>
                </a:cxn>
                <a:cxn ang="0">
                  <a:pos x="16378" y="129762"/>
                </a:cxn>
                <a:cxn ang="0">
                  <a:pos x="9179" y="129762"/>
                </a:cxn>
                <a:cxn ang="0">
                  <a:pos x="11518" y="132372"/>
                </a:cxn>
                <a:cxn ang="0">
                  <a:pos x="9179" y="134981"/>
                </a:cxn>
                <a:cxn ang="0">
                  <a:pos x="6839" y="132372"/>
                </a:cxn>
                <a:cxn ang="0">
                  <a:pos x="9179" y="129762"/>
                </a:cxn>
                <a:cxn ang="0">
                  <a:pos x="2340" y="129762"/>
                </a:cxn>
                <a:cxn ang="0">
                  <a:pos x="4679" y="132372"/>
                </a:cxn>
                <a:cxn ang="0">
                  <a:pos x="2340" y="134981"/>
                </a:cxn>
                <a:cxn ang="0">
                  <a:pos x="0" y="132372"/>
                </a:cxn>
                <a:cxn ang="0">
                  <a:pos x="2340" y="129762"/>
                </a:cxn>
                <a:cxn ang="0">
                  <a:pos x="23756" y="122203"/>
                </a:cxn>
                <a:cxn ang="0">
                  <a:pos x="26096" y="124723"/>
                </a:cxn>
                <a:cxn ang="0">
                  <a:pos x="23756" y="127242"/>
                </a:cxn>
                <a:cxn ang="0">
                  <a:pos x="21417" y="124723"/>
                </a:cxn>
                <a:cxn ang="0">
                  <a:pos x="23756" y="122203"/>
                </a:cxn>
                <a:cxn ang="0">
                  <a:pos x="16378" y="122203"/>
                </a:cxn>
                <a:cxn ang="0">
                  <a:pos x="18717" y="124723"/>
                </a:cxn>
                <a:cxn ang="0">
                  <a:pos x="16378" y="127242"/>
                </a:cxn>
                <a:cxn ang="0">
                  <a:pos x="14038" y="124723"/>
                </a:cxn>
                <a:cxn ang="0">
                  <a:pos x="16378" y="122203"/>
                </a:cxn>
                <a:cxn ang="0">
                  <a:pos x="9179" y="122203"/>
                </a:cxn>
                <a:cxn ang="0">
                  <a:pos x="11518" y="124723"/>
                </a:cxn>
                <a:cxn ang="0">
                  <a:pos x="9179" y="127242"/>
                </a:cxn>
                <a:cxn ang="0">
                  <a:pos x="6839" y="124723"/>
                </a:cxn>
                <a:cxn ang="0">
                  <a:pos x="9179" y="122203"/>
                </a:cxn>
                <a:cxn ang="0">
                  <a:pos x="2340" y="122203"/>
                </a:cxn>
                <a:cxn ang="0">
                  <a:pos x="4679" y="124723"/>
                </a:cxn>
                <a:cxn ang="0">
                  <a:pos x="2340" y="127242"/>
                </a:cxn>
                <a:cxn ang="0">
                  <a:pos x="0" y="124723"/>
                </a:cxn>
                <a:cxn ang="0">
                  <a:pos x="2340" y="122203"/>
                </a:cxn>
                <a:cxn ang="0">
                  <a:pos x="23756" y="114104"/>
                </a:cxn>
                <a:cxn ang="0">
                  <a:pos x="26096" y="116894"/>
                </a:cxn>
                <a:cxn ang="0">
                  <a:pos x="23756" y="119684"/>
                </a:cxn>
                <a:cxn ang="0">
                  <a:pos x="21417" y="116894"/>
                </a:cxn>
                <a:cxn ang="0">
                  <a:pos x="23756" y="114104"/>
                </a:cxn>
                <a:cxn ang="0">
                  <a:pos x="16378" y="114104"/>
                </a:cxn>
                <a:cxn ang="0">
                  <a:pos x="18717" y="116894"/>
                </a:cxn>
                <a:cxn ang="0">
                  <a:pos x="16378" y="119684"/>
                </a:cxn>
                <a:cxn ang="0">
                  <a:pos x="14038" y="116894"/>
                </a:cxn>
                <a:cxn ang="0">
                  <a:pos x="16378" y="114104"/>
                </a:cxn>
                <a:cxn ang="0">
                  <a:pos x="9179" y="114104"/>
                </a:cxn>
                <a:cxn ang="0">
                  <a:pos x="11518" y="116894"/>
                </a:cxn>
                <a:cxn ang="0">
                  <a:pos x="9179" y="119684"/>
                </a:cxn>
                <a:cxn ang="0">
                  <a:pos x="6839" y="116894"/>
                </a:cxn>
                <a:cxn ang="0">
                  <a:pos x="9179" y="114104"/>
                </a:cxn>
                <a:cxn ang="0">
                  <a:pos x="2340" y="114104"/>
                </a:cxn>
                <a:cxn ang="0">
                  <a:pos x="4679" y="116894"/>
                </a:cxn>
                <a:cxn ang="0">
                  <a:pos x="2340" y="119684"/>
                </a:cxn>
                <a:cxn ang="0">
                  <a:pos x="0" y="116894"/>
                </a:cxn>
                <a:cxn ang="0">
                  <a:pos x="2340" y="114104"/>
                </a:cxn>
                <a:cxn ang="0">
                  <a:pos x="23756" y="106365"/>
                </a:cxn>
                <a:cxn ang="0">
                  <a:pos x="26096" y="108975"/>
                </a:cxn>
                <a:cxn ang="0">
                  <a:pos x="23756" y="111585"/>
                </a:cxn>
                <a:cxn ang="0">
                  <a:pos x="21417" y="108975"/>
                </a:cxn>
                <a:cxn ang="0">
                  <a:pos x="23756" y="106365"/>
                </a:cxn>
                <a:cxn ang="0">
                  <a:pos x="16378" y="106365"/>
                </a:cxn>
                <a:cxn ang="0">
                  <a:pos x="18717" y="108975"/>
                </a:cxn>
                <a:cxn ang="0">
                  <a:pos x="16378" y="111585"/>
                </a:cxn>
                <a:cxn ang="0">
                  <a:pos x="14038" y="108975"/>
                </a:cxn>
                <a:cxn ang="0">
                  <a:pos x="16378" y="106365"/>
                </a:cxn>
                <a:cxn ang="0">
                  <a:pos x="9179" y="106365"/>
                </a:cxn>
                <a:cxn ang="0">
                  <a:pos x="11518" y="108975"/>
                </a:cxn>
                <a:cxn ang="0">
                  <a:pos x="9179" y="111585"/>
                </a:cxn>
                <a:cxn ang="0">
                  <a:pos x="6839" y="108975"/>
                </a:cxn>
                <a:cxn ang="0">
                  <a:pos x="9179" y="106365"/>
                </a:cxn>
                <a:cxn ang="0">
                  <a:pos x="2340" y="106365"/>
                </a:cxn>
                <a:cxn ang="0">
                  <a:pos x="4679" y="108975"/>
                </a:cxn>
                <a:cxn ang="0">
                  <a:pos x="2340" y="111585"/>
                </a:cxn>
                <a:cxn ang="0">
                  <a:pos x="0" y="108975"/>
                </a:cxn>
                <a:cxn ang="0">
                  <a:pos x="2340" y="106365"/>
                </a:cxn>
                <a:cxn ang="0">
                  <a:pos x="23756" y="98806"/>
                </a:cxn>
                <a:cxn ang="0">
                  <a:pos x="26096" y="101326"/>
                </a:cxn>
                <a:cxn ang="0">
                  <a:pos x="23756" y="103846"/>
                </a:cxn>
                <a:cxn ang="0">
                  <a:pos x="21417" y="101326"/>
                </a:cxn>
                <a:cxn ang="0">
                  <a:pos x="23756" y="98806"/>
                </a:cxn>
                <a:cxn ang="0">
                  <a:pos x="16378" y="98806"/>
                </a:cxn>
                <a:cxn ang="0">
                  <a:pos x="18717" y="101326"/>
                </a:cxn>
                <a:cxn ang="0">
                  <a:pos x="16378" y="103846"/>
                </a:cxn>
                <a:cxn ang="0">
                  <a:pos x="14038" y="101326"/>
                </a:cxn>
                <a:cxn ang="0">
                  <a:pos x="16378" y="98806"/>
                </a:cxn>
                <a:cxn ang="0">
                  <a:pos x="9179" y="98806"/>
                </a:cxn>
                <a:cxn ang="0">
                  <a:pos x="11518" y="101326"/>
                </a:cxn>
                <a:cxn ang="0">
                  <a:pos x="9179" y="103846"/>
                </a:cxn>
                <a:cxn ang="0">
                  <a:pos x="6839" y="101326"/>
                </a:cxn>
                <a:cxn ang="0">
                  <a:pos x="9179" y="98806"/>
                </a:cxn>
                <a:cxn ang="0">
                  <a:pos x="2340" y="98806"/>
                </a:cxn>
                <a:cxn ang="0">
                  <a:pos x="4679" y="101326"/>
                </a:cxn>
                <a:cxn ang="0">
                  <a:pos x="2340" y="103846"/>
                </a:cxn>
                <a:cxn ang="0">
                  <a:pos x="0" y="101326"/>
                </a:cxn>
                <a:cxn ang="0">
                  <a:pos x="2340" y="98806"/>
                </a:cxn>
                <a:cxn ang="0">
                  <a:pos x="23756" y="91067"/>
                </a:cxn>
                <a:cxn ang="0">
                  <a:pos x="26096" y="93587"/>
                </a:cxn>
                <a:cxn ang="0">
                  <a:pos x="23756" y="96107"/>
                </a:cxn>
                <a:cxn ang="0">
                  <a:pos x="21417" y="93587"/>
                </a:cxn>
                <a:cxn ang="0">
                  <a:pos x="23756" y="91067"/>
                </a:cxn>
                <a:cxn ang="0">
                  <a:pos x="16378" y="91067"/>
                </a:cxn>
                <a:cxn ang="0">
                  <a:pos x="18717" y="93587"/>
                </a:cxn>
                <a:cxn ang="0">
                  <a:pos x="16378" y="96107"/>
                </a:cxn>
                <a:cxn ang="0">
                  <a:pos x="14038" y="93587"/>
                </a:cxn>
                <a:cxn ang="0">
                  <a:pos x="16378" y="91067"/>
                </a:cxn>
                <a:cxn ang="0">
                  <a:pos x="9179" y="91067"/>
                </a:cxn>
                <a:cxn ang="0">
                  <a:pos x="11518" y="93587"/>
                </a:cxn>
                <a:cxn ang="0">
                  <a:pos x="9179" y="96107"/>
                </a:cxn>
                <a:cxn ang="0">
                  <a:pos x="6839" y="93587"/>
                </a:cxn>
                <a:cxn ang="0">
                  <a:pos x="9179" y="91067"/>
                </a:cxn>
                <a:cxn ang="0">
                  <a:pos x="2340" y="91067"/>
                </a:cxn>
                <a:cxn ang="0">
                  <a:pos x="4679" y="93587"/>
                </a:cxn>
                <a:cxn ang="0">
                  <a:pos x="2340" y="96107"/>
                </a:cxn>
                <a:cxn ang="0">
                  <a:pos x="0" y="93587"/>
                </a:cxn>
                <a:cxn ang="0">
                  <a:pos x="2340" y="91067"/>
                </a:cxn>
                <a:cxn ang="0">
                  <a:pos x="23756" y="83328"/>
                </a:cxn>
                <a:cxn ang="0">
                  <a:pos x="26096" y="85938"/>
                </a:cxn>
                <a:cxn ang="0">
                  <a:pos x="23756" y="88548"/>
                </a:cxn>
                <a:cxn ang="0">
                  <a:pos x="21417" y="85938"/>
                </a:cxn>
                <a:cxn ang="0">
                  <a:pos x="23756" y="83328"/>
                </a:cxn>
                <a:cxn ang="0">
                  <a:pos x="16378" y="83328"/>
                </a:cxn>
                <a:cxn ang="0">
                  <a:pos x="18717" y="85938"/>
                </a:cxn>
                <a:cxn ang="0">
                  <a:pos x="16378" y="88548"/>
                </a:cxn>
                <a:cxn ang="0">
                  <a:pos x="14038" y="85938"/>
                </a:cxn>
                <a:cxn ang="0">
                  <a:pos x="16378" y="83328"/>
                </a:cxn>
                <a:cxn ang="0">
                  <a:pos x="9179" y="83328"/>
                </a:cxn>
                <a:cxn ang="0">
                  <a:pos x="11518" y="85938"/>
                </a:cxn>
                <a:cxn ang="0">
                  <a:pos x="9179" y="88548"/>
                </a:cxn>
                <a:cxn ang="0">
                  <a:pos x="6839" y="85938"/>
                </a:cxn>
                <a:cxn ang="0">
                  <a:pos x="9179" y="83328"/>
                </a:cxn>
                <a:cxn ang="0">
                  <a:pos x="2340" y="83328"/>
                </a:cxn>
                <a:cxn ang="0">
                  <a:pos x="4679" y="85938"/>
                </a:cxn>
                <a:cxn ang="0">
                  <a:pos x="2340" y="88548"/>
                </a:cxn>
                <a:cxn ang="0">
                  <a:pos x="0" y="85938"/>
                </a:cxn>
                <a:cxn ang="0">
                  <a:pos x="2340" y="83328"/>
                </a:cxn>
                <a:cxn ang="0">
                  <a:pos x="23756" y="75410"/>
                </a:cxn>
                <a:cxn ang="0">
                  <a:pos x="26096" y="77929"/>
                </a:cxn>
                <a:cxn ang="0">
                  <a:pos x="23756" y="80449"/>
                </a:cxn>
                <a:cxn ang="0">
                  <a:pos x="21417" y="77929"/>
                </a:cxn>
                <a:cxn ang="0">
                  <a:pos x="23756" y="75410"/>
                </a:cxn>
                <a:cxn ang="0">
                  <a:pos x="16378" y="75410"/>
                </a:cxn>
                <a:cxn ang="0">
                  <a:pos x="18717" y="77929"/>
                </a:cxn>
                <a:cxn ang="0">
                  <a:pos x="16378" y="80449"/>
                </a:cxn>
                <a:cxn ang="0">
                  <a:pos x="14038" y="77929"/>
                </a:cxn>
                <a:cxn ang="0">
                  <a:pos x="16378" y="75410"/>
                </a:cxn>
                <a:cxn ang="0">
                  <a:pos x="9179" y="75410"/>
                </a:cxn>
                <a:cxn ang="0">
                  <a:pos x="11518" y="77929"/>
                </a:cxn>
                <a:cxn ang="0">
                  <a:pos x="9179" y="80449"/>
                </a:cxn>
                <a:cxn ang="0">
                  <a:pos x="6839" y="77929"/>
                </a:cxn>
                <a:cxn ang="0">
                  <a:pos x="9179" y="75410"/>
                </a:cxn>
                <a:cxn ang="0">
                  <a:pos x="2340" y="75410"/>
                </a:cxn>
                <a:cxn ang="0">
                  <a:pos x="4679" y="77929"/>
                </a:cxn>
                <a:cxn ang="0">
                  <a:pos x="2340" y="80449"/>
                </a:cxn>
                <a:cxn ang="0">
                  <a:pos x="0" y="77929"/>
                </a:cxn>
                <a:cxn ang="0">
                  <a:pos x="2340" y="75410"/>
                </a:cxn>
                <a:cxn ang="0">
                  <a:pos x="23756" y="67671"/>
                </a:cxn>
                <a:cxn ang="0">
                  <a:pos x="26096" y="70190"/>
                </a:cxn>
                <a:cxn ang="0">
                  <a:pos x="23756" y="72710"/>
                </a:cxn>
                <a:cxn ang="0">
                  <a:pos x="21417" y="70190"/>
                </a:cxn>
                <a:cxn ang="0">
                  <a:pos x="23756" y="67671"/>
                </a:cxn>
                <a:cxn ang="0">
                  <a:pos x="16378" y="67671"/>
                </a:cxn>
                <a:cxn ang="0">
                  <a:pos x="18717" y="70190"/>
                </a:cxn>
                <a:cxn ang="0">
                  <a:pos x="16378" y="72710"/>
                </a:cxn>
                <a:cxn ang="0">
                  <a:pos x="14038" y="70190"/>
                </a:cxn>
                <a:cxn ang="0">
                  <a:pos x="16378" y="67671"/>
                </a:cxn>
                <a:cxn ang="0">
                  <a:pos x="9179" y="67671"/>
                </a:cxn>
                <a:cxn ang="0">
                  <a:pos x="11518" y="70190"/>
                </a:cxn>
                <a:cxn ang="0">
                  <a:pos x="9179" y="72710"/>
                </a:cxn>
                <a:cxn ang="0">
                  <a:pos x="6839" y="70190"/>
                </a:cxn>
                <a:cxn ang="0">
                  <a:pos x="9179" y="67671"/>
                </a:cxn>
                <a:cxn ang="0">
                  <a:pos x="2340" y="67671"/>
                </a:cxn>
                <a:cxn ang="0">
                  <a:pos x="4679" y="70190"/>
                </a:cxn>
                <a:cxn ang="0">
                  <a:pos x="2340" y="72710"/>
                </a:cxn>
                <a:cxn ang="0">
                  <a:pos x="0" y="70190"/>
                </a:cxn>
                <a:cxn ang="0">
                  <a:pos x="2340" y="67671"/>
                </a:cxn>
                <a:cxn ang="0">
                  <a:pos x="23756" y="59932"/>
                </a:cxn>
                <a:cxn ang="0">
                  <a:pos x="26096" y="62541"/>
                </a:cxn>
                <a:cxn ang="0">
                  <a:pos x="23756" y="65151"/>
                </a:cxn>
                <a:cxn ang="0">
                  <a:pos x="21417" y="62541"/>
                </a:cxn>
                <a:cxn ang="0">
                  <a:pos x="23756" y="59932"/>
                </a:cxn>
                <a:cxn ang="0">
                  <a:pos x="16378" y="59932"/>
                </a:cxn>
                <a:cxn ang="0">
                  <a:pos x="18717" y="62541"/>
                </a:cxn>
                <a:cxn ang="0">
                  <a:pos x="16378" y="65151"/>
                </a:cxn>
                <a:cxn ang="0">
                  <a:pos x="14038" y="62541"/>
                </a:cxn>
                <a:cxn ang="0">
                  <a:pos x="16378" y="59932"/>
                </a:cxn>
                <a:cxn ang="0">
                  <a:pos x="9179" y="59932"/>
                </a:cxn>
                <a:cxn ang="0">
                  <a:pos x="11518" y="62541"/>
                </a:cxn>
                <a:cxn ang="0">
                  <a:pos x="9179" y="65151"/>
                </a:cxn>
                <a:cxn ang="0">
                  <a:pos x="6839" y="62541"/>
                </a:cxn>
                <a:cxn ang="0">
                  <a:pos x="9179" y="59932"/>
                </a:cxn>
                <a:cxn ang="0">
                  <a:pos x="2340" y="59932"/>
                </a:cxn>
                <a:cxn ang="0">
                  <a:pos x="4679" y="62541"/>
                </a:cxn>
                <a:cxn ang="0">
                  <a:pos x="2340" y="65151"/>
                </a:cxn>
                <a:cxn ang="0">
                  <a:pos x="0" y="62541"/>
                </a:cxn>
                <a:cxn ang="0">
                  <a:pos x="2340" y="59932"/>
                </a:cxn>
                <a:cxn ang="0">
                  <a:pos x="23756" y="52373"/>
                </a:cxn>
                <a:cxn ang="0">
                  <a:pos x="26096" y="54892"/>
                </a:cxn>
                <a:cxn ang="0">
                  <a:pos x="23756" y="57412"/>
                </a:cxn>
                <a:cxn ang="0">
                  <a:pos x="21417" y="54892"/>
                </a:cxn>
                <a:cxn ang="0">
                  <a:pos x="23756" y="52373"/>
                </a:cxn>
                <a:cxn ang="0">
                  <a:pos x="16378" y="52373"/>
                </a:cxn>
                <a:cxn ang="0">
                  <a:pos x="18717" y="54892"/>
                </a:cxn>
                <a:cxn ang="0">
                  <a:pos x="16378" y="57412"/>
                </a:cxn>
                <a:cxn ang="0">
                  <a:pos x="14038" y="54892"/>
                </a:cxn>
                <a:cxn ang="0">
                  <a:pos x="16378" y="52373"/>
                </a:cxn>
                <a:cxn ang="0">
                  <a:pos x="9179" y="52373"/>
                </a:cxn>
                <a:cxn ang="0">
                  <a:pos x="11518" y="54892"/>
                </a:cxn>
                <a:cxn ang="0">
                  <a:pos x="9179" y="57412"/>
                </a:cxn>
                <a:cxn ang="0">
                  <a:pos x="6839" y="54892"/>
                </a:cxn>
                <a:cxn ang="0">
                  <a:pos x="9179" y="52373"/>
                </a:cxn>
                <a:cxn ang="0">
                  <a:pos x="2340" y="52373"/>
                </a:cxn>
                <a:cxn ang="0">
                  <a:pos x="4679" y="54892"/>
                </a:cxn>
                <a:cxn ang="0">
                  <a:pos x="2340" y="57412"/>
                </a:cxn>
                <a:cxn ang="0">
                  <a:pos x="0" y="54892"/>
                </a:cxn>
                <a:cxn ang="0">
                  <a:pos x="2340" y="52373"/>
                </a:cxn>
                <a:cxn ang="0">
                  <a:pos x="23756" y="44274"/>
                </a:cxn>
                <a:cxn ang="0">
                  <a:pos x="26096" y="47064"/>
                </a:cxn>
                <a:cxn ang="0">
                  <a:pos x="23756" y="49853"/>
                </a:cxn>
                <a:cxn ang="0">
                  <a:pos x="21417" y="47064"/>
                </a:cxn>
                <a:cxn ang="0">
                  <a:pos x="23756" y="44274"/>
                </a:cxn>
                <a:cxn ang="0">
                  <a:pos x="16378" y="44274"/>
                </a:cxn>
                <a:cxn ang="0">
                  <a:pos x="18717" y="47064"/>
                </a:cxn>
                <a:cxn ang="0">
                  <a:pos x="16378" y="49853"/>
                </a:cxn>
                <a:cxn ang="0">
                  <a:pos x="14038" y="47064"/>
                </a:cxn>
                <a:cxn ang="0">
                  <a:pos x="16378" y="44274"/>
                </a:cxn>
                <a:cxn ang="0">
                  <a:pos x="9179" y="44274"/>
                </a:cxn>
                <a:cxn ang="0">
                  <a:pos x="11518" y="47064"/>
                </a:cxn>
                <a:cxn ang="0">
                  <a:pos x="9179" y="49853"/>
                </a:cxn>
                <a:cxn ang="0">
                  <a:pos x="6839" y="47064"/>
                </a:cxn>
                <a:cxn ang="0">
                  <a:pos x="9179" y="44274"/>
                </a:cxn>
                <a:cxn ang="0">
                  <a:pos x="2340" y="44274"/>
                </a:cxn>
                <a:cxn ang="0">
                  <a:pos x="4679" y="47064"/>
                </a:cxn>
                <a:cxn ang="0">
                  <a:pos x="2340" y="49853"/>
                </a:cxn>
                <a:cxn ang="0">
                  <a:pos x="0" y="47064"/>
                </a:cxn>
                <a:cxn ang="0">
                  <a:pos x="2340" y="44274"/>
                </a:cxn>
                <a:cxn ang="0">
                  <a:pos x="23756" y="36535"/>
                </a:cxn>
                <a:cxn ang="0">
                  <a:pos x="26096" y="39145"/>
                </a:cxn>
                <a:cxn ang="0">
                  <a:pos x="23756" y="41755"/>
                </a:cxn>
                <a:cxn ang="0">
                  <a:pos x="21417" y="39145"/>
                </a:cxn>
                <a:cxn ang="0">
                  <a:pos x="23756" y="36535"/>
                </a:cxn>
                <a:cxn ang="0">
                  <a:pos x="16378" y="36535"/>
                </a:cxn>
                <a:cxn ang="0">
                  <a:pos x="18717" y="39145"/>
                </a:cxn>
                <a:cxn ang="0">
                  <a:pos x="16378" y="41755"/>
                </a:cxn>
                <a:cxn ang="0">
                  <a:pos x="14038" y="39145"/>
                </a:cxn>
                <a:cxn ang="0">
                  <a:pos x="16378" y="36535"/>
                </a:cxn>
                <a:cxn ang="0">
                  <a:pos x="9179" y="36535"/>
                </a:cxn>
                <a:cxn ang="0">
                  <a:pos x="11518" y="39145"/>
                </a:cxn>
                <a:cxn ang="0">
                  <a:pos x="9179" y="41755"/>
                </a:cxn>
                <a:cxn ang="0">
                  <a:pos x="6839" y="39145"/>
                </a:cxn>
                <a:cxn ang="0">
                  <a:pos x="9179" y="36535"/>
                </a:cxn>
                <a:cxn ang="0">
                  <a:pos x="2340" y="36535"/>
                </a:cxn>
                <a:cxn ang="0">
                  <a:pos x="4679" y="39145"/>
                </a:cxn>
                <a:cxn ang="0">
                  <a:pos x="2340" y="41755"/>
                </a:cxn>
                <a:cxn ang="0">
                  <a:pos x="0" y="39145"/>
                </a:cxn>
                <a:cxn ang="0">
                  <a:pos x="2340" y="36535"/>
                </a:cxn>
                <a:cxn ang="0">
                  <a:pos x="23756" y="28976"/>
                </a:cxn>
                <a:cxn ang="0">
                  <a:pos x="26096" y="31496"/>
                </a:cxn>
                <a:cxn ang="0">
                  <a:pos x="23756" y="34015"/>
                </a:cxn>
                <a:cxn ang="0">
                  <a:pos x="21417" y="31496"/>
                </a:cxn>
                <a:cxn ang="0">
                  <a:pos x="23756" y="28976"/>
                </a:cxn>
                <a:cxn ang="0">
                  <a:pos x="16378" y="28976"/>
                </a:cxn>
                <a:cxn ang="0">
                  <a:pos x="18717" y="31496"/>
                </a:cxn>
                <a:cxn ang="0">
                  <a:pos x="16378" y="34015"/>
                </a:cxn>
                <a:cxn ang="0">
                  <a:pos x="14038" y="31496"/>
                </a:cxn>
                <a:cxn ang="0">
                  <a:pos x="16378" y="28976"/>
                </a:cxn>
                <a:cxn ang="0">
                  <a:pos x="9179" y="28976"/>
                </a:cxn>
                <a:cxn ang="0">
                  <a:pos x="11518" y="31496"/>
                </a:cxn>
                <a:cxn ang="0">
                  <a:pos x="9179" y="34015"/>
                </a:cxn>
                <a:cxn ang="0">
                  <a:pos x="6839" y="31496"/>
                </a:cxn>
                <a:cxn ang="0">
                  <a:pos x="9179" y="28976"/>
                </a:cxn>
                <a:cxn ang="0">
                  <a:pos x="2340" y="28976"/>
                </a:cxn>
                <a:cxn ang="0">
                  <a:pos x="4679" y="31496"/>
                </a:cxn>
                <a:cxn ang="0">
                  <a:pos x="2340" y="34015"/>
                </a:cxn>
                <a:cxn ang="0">
                  <a:pos x="0" y="31496"/>
                </a:cxn>
                <a:cxn ang="0">
                  <a:pos x="2340" y="28976"/>
                </a:cxn>
                <a:cxn ang="0">
                  <a:pos x="0" y="0"/>
                </a:cxn>
                <a:cxn ang="0">
                  <a:pos x="26096" y="0"/>
                </a:cxn>
                <a:cxn ang="0">
                  <a:pos x="26096" y="28436"/>
                </a:cxn>
                <a:cxn ang="0">
                  <a:pos x="0" y="28436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9" name="任意多边形 69"/>
            <p:cNvSpPr/>
            <p:nvPr/>
          </p:nvSpPr>
          <p:spPr>
            <a:xfrm>
              <a:off x="2183336" y="2071843"/>
              <a:ext cx="26457" cy="187646"/>
            </a:xfrm>
            <a:custGeom>
              <a:avLst/>
              <a:gdLst/>
              <a:ahLst/>
              <a:cxnLst>
                <a:cxn ang="0">
                  <a:pos x="9899" y="0"/>
                </a:cxn>
                <a:cxn ang="0">
                  <a:pos x="11609" y="155"/>
                </a:cxn>
                <a:cxn ang="0">
                  <a:pos x="13319" y="0"/>
                </a:cxn>
                <a:cxn ang="0">
                  <a:pos x="26457" y="187128"/>
                </a:cxn>
                <a:cxn ang="0">
                  <a:pos x="23038" y="187335"/>
                </a:cxn>
                <a:cxn ang="0">
                  <a:pos x="11850" y="28091"/>
                </a:cxn>
                <a:cxn ang="0">
                  <a:pos x="3419" y="187646"/>
                </a:cxn>
                <a:cxn ang="0">
                  <a:pos x="0" y="18733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10" name="组合 70"/>
          <p:cNvGrpSpPr/>
          <p:nvPr/>
        </p:nvGrpSpPr>
        <p:grpSpPr>
          <a:xfrm>
            <a:off x="4560888" y="2574925"/>
            <a:ext cx="227012" cy="525463"/>
            <a:chOff x="2059513" y="2071843"/>
            <a:chExt cx="275362" cy="639260"/>
          </a:xfrm>
        </p:grpSpPr>
        <p:sp>
          <p:nvSpPr>
            <p:cNvPr id="6211" name="Freeform 5"/>
            <p:cNvSpPr/>
            <p:nvPr/>
          </p:nvSpPr>
          <p:spPr>
            <a:xfrm>
              <a:off x="2073731" y="2258466"/>
              <a:ext cx="246206" cy="39234"/>
            </a:xfrm>
            <a:custGeom>
              <a:avLst/>
              <a:gdLst/>
              <a:ahLst/>
              <a:cxnLst>
                <a:cxn ang="0">
                  <a:pos x="131850" y="0"/>
                </a:cxn>
                <a:cxn ang="0">
                  <a:pos x="1280" y="7250"/>
                </a:cxn>
                <a:cxn ang="0">
                  <a:pos x="0" y="7250"/>
                </a:cxn>
                <a:cxn ang="0">
                  <a:pos x="17921" y="18764"/>
                </a:cxn>
                <a:cxn ang="0">
                  <a:pos x="23042" y="29426"/>
                </a:cxn>
                <a:cxn ang="0">
                  <a:pos x="18775" y="39234"/>
                </a:cxn>
                <a:cxn ang="0">
                  <a:pos x="122890" y="31984"/>
                </a:cxn>
                <a:cxn ang="0">
                  <a:pos x="123316" y="31984"/>
                </a:cxn>
                <a:cxn ang="0">
                  <a:pos x="123316" y="31984"/>
                </a:cxn>
                <a:cxn ang="0">
                  <a:pos x="227004" y="39234"/>
                </a:cxn>
                <a:cxn ang="0">
                  <a:pos x="222737" y="29852"/>
                </a:cxn>
                <a:cxn ang="0">
                  <a:pos x="226578" y="20896"/>
                </a:cxn>
                <a:cxn ang="0">
                  <a:pos x="235112" y="13647"/>
                </a:cxn>
                <a:cxn ang="0">
                  <a:pos x="246206" y="7250"/>
                </a:cxn>
                <a:cxn ang="0">
                  <a:pos x="131850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2" name="Freeform 6"/>
            <p:cNvSpPr>
              <a:spLocks noEditPoints="1"/>
            </p:cNvSpPr>
            <p:nvPr/>
          </p:nvSpPr>
          <p:spPr>
            <a:xfrm>
              <a:off x="2070672" y="2257745"/>
              <a:ext cx="252325" cy="41214"/>
            </a:xfrm>
            <a:custGeom>
              <a:avLst/>
              <a:gdLst/>
              <a:ahLst/>
              <a:cxnLst>
                <a:cxn ang="0">
                  <a:pos x="20920" y="40364"/>
                </a:cxn>
                <a:cxn ang="0">
                  <a:pos x="20493" y="40789"/>
                </a:cxn>
                <a:cxn ang="0">
                  <a:pos x="20066" y="40789"/>
                </a:cxn>
                <a:cxn ang="0">
                  <a:pos x="19213" y="41214"/>
                </a:cxn>
                <a:cxn ang="0">
                  <a:pos x="20493" y="40789"/>
                </a:cxn>
                <a:cxn ang="0">
                  <a:pos x="20493" y="40789"/>
                </a:cxn>
                <a:cxn ang="0">
                  <a:pos x="20920" y="40364"/>
                </a:cxn>
                <a:cxn ang="0">
                  <a:pos x="232259" y="40364"/>
                </a:cxn>
                <a:cxn ang="0">
                  <a:pos x="231832" y="40789"/>
                </a:cxn>
                <a:cxn ang="0">
                  <a:pos x="231832" y="40789"/>
                </a:cxn>
                <a:cxn ang="0">
                  <a:pos x="233112" y="41214"/>
                </a:cxn>
                <a:cxn ang="0">
                  <a:pos x="232259" y="40364"/>
                </a:cxn>
                <a:cxn ang="0">
                  <a:pos x="134915" y="0"/>
                </a:cxn>
                <a:cxn ang="0">
                  <a:pos x="1281" y="7223"/>
                </a:cxn>
                <a:cxn ang="0">
                  <a:pos x="0" y="7648"/>
                </a:cxn>
                <a:cxn ang="0">
                  <a:pos x="1281" y="8073"/>
                </a:cxn>
                <a:cxn ang="0">
                  <a:pos x="1708" y="7648"/>
                </a:cxn>
                <a:cxn ang="0">
                  <a:pos x="1281" y="8073"/>
                </a:cxn>
                <a:cxn ang="0">
                  <a:pos x="20493" y="19970"/>
                </a:cxn>
                <a:cxn ang="0">
                  <a:pos x="25190" y="30167"/>
                </a:cxn>
                <a:cxn ang="0">
                  <a:pos x="22628" y="37390"/>
                </a:cxn>
                <a:cxn ang="0">
                  <a:pos x="21347" y="39514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1774" y="39939"/>
                </a:cxn>
                <a:cxn ang="0">
                  <a:pos x="26044" y="30167"/>
                </a:cxn>
                <a:cxn ang="0">
                  <a:pos x="20920" y="19545"/>
                </a:cxn>
                <a:cxn ang="0">
                  <a:pos x="2989" y="8073"/>
                </a:cxn>
                <a:cxn ang="0">
                  <a:pos x="4269" y="8073"/>
                </a:cxn>
                <a:cxn ang="0">
                  <a:pos x="134915" y="850"/>
                </a:cxn>
                <a:cxn ang="0">
                  <a:pos x="249336" y="8073"/>
                </a:cxn>
                <a:cxn ang="0">
                  <a:pos x="238236" y="14446"/>
                </a:cxn>
                <a:cxn ang="0">
                  <a:pos x="229697" y="21669"/>
                </a:cxn>
                <a:cxn ang="0">
                  <a:pos x="225854" y="30592"/>
                </a:cxn>
                <a:cxn ang="0">
                  <a:pos x="230124" y="39939"/>
                </a:cxn>
                <a:cxn ang="0">
                  <a:pos x="126376" y="32716"/>
                </a:cxn>
                <a:cxn ang="0">
                  <a:pos x="126376" y="32716"/>
                </a:cxn>
                <a:cxn ang="0">
                  <a:pos x="231832" y="39939"/>
                </a:cxn>
                <a:cxn ang="0">
                  <a:pos x="231832" y="39939"/>
                </a:cxn>
                <a:cxn ang="0">
                  <a:pos x="226708" y="30592"/>
                </a:cxn>
                <a:cxn ang="0">
                  <a:pos x="230551" y="22094"/>
                </a:cxn>
                <a:cxn ang="0">
                  <a:pos x="243359" y="12322"/>
                </a:cxn>
                <a:cxn ang="0">
                  <a:pos x="248909" y="9348"/>
                </a:cxn>
                <a:cxn ang="0">
                  <a:pos x="251044" y="8073"/>
                </a:cxn>
                <a:cxn ang="0">
                  <a:pos x="252325" y="7648"/>
                </a:cxn>
                <a:cxn ang="0">
                  <a:pos x="251044" y="7223"/>
                </a:cxn>
                <a:cxn ang="0">
                  <a:pos x="13491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3" name="Freeform 7"/>
            <p:cNvSpPr/>
            <p:nvPr/>
          </p:nvSpPr>
          <p:spPr>
            <a:xfrm>
              <a:off x="2059513" y="2246947"/>
              <a:ext cx="273742" cy="22677"/>
            </a:xfrm>
            <a:custGeom>
              <a:avLst/>
              <a:gdLst/>
              <a:ahLst/>
              <a:cxnLst>
                <a:cxn ang="0">
                  <a:pos x="262212" y="22249"/>
                </a:cxn>
                <a:cxn ang="0">
                  <a:pos x="273742" y="16687"/>
                </a:cxn>
                <a:cxn ang="0">
                  <a:pos x="0" y="16687"/>
                </a:cxn>
                <a:cxn ang="0">
                  <a:pos x="12812" y="22677"/>
                </a:cxn>
                <a:cxn ang="0">
                  <a:pos x="262212" y="22249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4" name="Freeform 8"/>
            <p:cNvSpPr/>
            <p:nvPr/>
          </p:nvSpPr>
          <p:spPr>
            <a:xfrm>
              <a:off x="2059513" y="2255946"/>
              <a:ext cx="275362" cy="14038"/>
            </a:xfrm>
            <a:custGeom>
              <a:avLst/>
              <a:gdLst/>
              <a:ahLst/>
              <a:cxnLst>
                <a:cxn ang="0">
                  <a:pos x="262128" y="13187"/>
                </a:cxn>
                <a:cxn ang="0">
                  <a:pos x="262128" y="13613"/>
                </a:cxn>
                <a:cxn ang="0">
                  <a:pos x="270239" y="9359"/>
                </a:cxn>
                <a:cxn ang="0">
                  <a:pos x="272800" y="8508"/>
                </a:cxn>
                <a:cxn ang="0">
                  <a:pos x="273654" y="8082"/>
                </a:cxn>
                <a:cxn ang="0">
                  <a:pos x="275362" y="7232"/>
                </a:cxn>
                <a:cxn ang="0">
                  <a:pos x="273654" y="7232"/>
                </a:cxn>
                <a:cxn ang="0">
                  <a:pos x="147714" y="0"/>
                </a:cxn>
                <a:cxn ang="0">
                  <a:pos x="0" y="7232"/>
                </a:cxn>
                <a:cxn ang="0">
                  <a:pos x="0" y="8082"/>
                </a:cxn>
                <a:cxn ang="0">
                  <a:pos x="12381" y="14038"/>
                </a:cxn>
                <a:cxn ang="0">
                  <a:pos x="12381" y="14038"/>
                </a:cxn>
                <a:cxn ang="0">
                  <a:pos x="12808" y="14038"/>
                </a:cxn>
                <a:cxn ang="0">
                  <a:pos x="147287" y="8082"/>
                </a:cxn>
                <a:cxn ang="0">
                  <a:pos x="261701" y="13613"/>
                </a:cxn>
                <a:cxn ang="0">
                  <a:pos x="262128" y="13613"/>
                </a:cxn>
                <a:cxn ang="0">
                  <a:pos x="262128" y="13613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147287" y="7232"/>
                </a:cxn>
                <a:cxn ang="0">
                  <a:pos x="12381" y="13187"/>
                </a:cxn>
                <a:cxn ang="0">
                  <a:pos x="12808" y="13613"/>
                </a:cxn>
                <a:cxn ang="0">
                  <a:pos x="12808" y="13187"/>
                </a:cxn>
                <a:cxn ang="0">
                  <a:pos x="0" y="7232"/>
                </a:cxn>
                <a:cxn ang="0">
                  <a:pos x="0" y="7657"/>
                </a:cxn>
                <a:cxn ang="0">
                  <a:pos x="0" y="8082"/>
                </a:cxn>
                <a:cxn ang="0">
                  <a:pos x="2988" y="7657"/>
                </a:cxn>
                <a:cxn ang="0">
                  <a:pos x="147714" y="851"/>
                </a:cxn>
                <a:cxn ang="0">
                  <a:pos x="273654" y="8082"/>
                </a:cxn>
                <a:cxn ang="0">
                  <a:pos x="273654" y="7657"/>
                </a:cxn>
                <a:cxn ang="0">
                  <a:pos x="273227" y="7232"/>
                </a:cxn>
                <a:cxn ang="0">
                  <a:pos x="261701" y="13187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262128" y="13187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5" name="Freeform 9"/>
            <p:cNvSpPr/>
            <p:nvPr/>
          </p:nvSpPr>
          <p:spPr>
            <a:xfrm>
              <a:off x="2092809" y="2291221"/>
              <a:ext cx="208411" cy="39234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50"/>
                </a:cxn>
                <a:cxn ang="0">
                  <a:pos x="11958" y="14926"/>
                </a:cxn>
                <a:cxn ang="0">
                  <a:pos x="15802" y="22602"/>
                </a:cxn>
                <a:cxn ang="0">
                  <a:pos x="13239" y="29852"/>
                </a:cxn>
                <a:cxn ang="0">
                  <a:pos x="7260" y="35396"/>
                </a:cxn>
                <a:cxn ang="0">
                  <a:pos x="1281" y="38808"/>
                </a:cxn>
                <a:cxn ang="0">
                  <a:pos x="103778" y="31984"/>
                </a:cxn>
                <a:cxn ang="0">
                  <a:pos x="104206" y="31984"/>
                </a:cxn>
                <a:cxn ang="0">
                  <a:pos x="104206" y="31984"/>
                </a:cxn>
                <a:cxn ang="0">
                  <a:pos x="207984" y="39234"/>
                </a:cxn>
                <a:cxn ang="0">
                  <a:pos x="200724" y="23882"/>
                </a:cxn>
                <a:cxn ang="0">
                  <a:pos x="208411" y="7250"/>
                </a:cxn>
                <a:cxn ang="0">
                  <a:pos x="104206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6" name="Freeform 10"/>
            <p:cNvSpPr/>
            <p:nvPr/>
          </p:nvSpPr>
          <p:spPr>
            <a:xfrm>
              <a:off x="2092809" y="2291221"/>
              <a:ext cx="104206" cy="737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7379"/>
                </a:cxn>
                <a:cxn ang="0">
                  <a:pos x="0" y="7379"/>
                </a:cxn>
                <a:cxn ang="0">
                  <a:pos x="0" y="737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7" name="Freeform 11"/>
            <p:cNvSpPr>
              <a:spLocks noEditPoints="1"/>
            </p:cNvSpPr>
            <p:nvPr/>
          </p:nvSpPr>
          <p:spPr>
            <a:xfrm>
              <a:off x="2089929" y="2297700"/>
              <a:ext cx="213450" cy="900"/>
            </a:xfrm>
            <a:custGeom>
              <a:avLst/>
              <a:gdLst/>
              <a:ahLst/>
              <a:cxnLst>
                <a:cxn ang="0">
                  <a:pos x="1281" y="0"/>
                </a:cxn>
                <a:cxn ang="0">
                  <a:pos x="0" y="450"/>
                </a:cxn>
                <a:cxn ang="0">
                  <a:pos x="854" y="900"/>
                </a:cxn>
                <a:cxn ang="0">
                  <a:pos x="1281" y="0"/>
                </a:cxn>
                <a:cxn ang="0">
                  <a:pos x="1281" y="0"/>
                </a:cxn>
                <a:cxn ang="0">
                  <a:pos x="212596" y="0"/>
                </a:cxn>
                <a:cxn ang="0">
                  <a:pos x="212596" y="0"/>
                </a:cxn>
                <a:cxn ang="0">
                  <a:pos x="213023" y="450"/>
                </a:cxn>
                <a:cxn ang="0">
                  <a:pos x="213450" y="450"/>
                </a:cxn>
                <a:cxn ang="0">
                  <a:pos x="212596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8" name="Freeform 12"/>
            <p:cNvSpPr/>
            <p:nvPr/>
          </p:nvSpPr>
          <p:spPr>
            <a:xfrm>
              <a:off x="2092449" y="2290501"/>
              <a:ext cx="104566" cy="7199"/>
            </a:xfrm>
            <a:custGeom>
              <a:avLst/>
              <a:gdLst/>
              <a:ahLst/>
              <a:cxnLst>
                <a:cxn ang="0">
                  <a:pos x="104139" y="0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566" y="0"/>
                </a:cxn>
                <a:cxn ang="0">
                  <a:pos x="10413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9" name="Freeform 13"/>
            <p:cNvSpPr/>
            <p:nvPr/>
          </p:nvSpPr>
          <p:spPr>
            <a:xfrm>
              <a:off x="2090829" y="2290501"/>
              <a:ext cx="212011" cy="8099"/>
            </a:xfrm>
            <a:custGeom>
              <a:avLst/>
              <a:gdLst/>
              <a:ahLst/>
              <a:cxnLst>
                <a:cxn ang="0">
                  <a:pos x="106219" y="0"/>
                </a:cxn>
                <a:cxn ang="0">
                  <a:pos x="1706" y="7246"/>
                </a:cxn>
                <a:cxn ang="0">
                  <a:pos x="1706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0" y="8099"/>
                </a:cxn>
                <a:cxn ang="0">
                  <a:pos x="427" y="8099"/>
                </a:cxn>
                <a:cxn ang="0">
                  <a:pos x="853" y="7673"/>
                </a:cxn>
                <a:cxn ang="0">
                  <a:pos x="427" y="8099"/>
                </a:cxn>
                <a:cxn ang="0">
                  <a:pos x="427" y="8099"/>
                </a:cxn>
                <a:cxn ang="0">
                  <a:pos x="853" y="8099"/>
                </a:cxn>
                <a:cxn ang="0">
                  <a:pos x="2133" y="8099"/>
                </a:cxn>
                <a:cxn ang="0">
                  <a:pos x="2133" y="8099"/>
                </a:cxn>
                <a:cxn ang="0">
                  <a:pos x="2559" y="8099"/>
                </a:cxn>
                <a:cxn ang="0">
                  <a:pos x="105792" y="853"/>
                </a:cxn>
                <a:cxn ang="0">
                  <a:pos x="106219" y="853"/>
                </a:cxn>
                <a:cxn ang="0">
                  <a:pos x="106219" y="853"/>
                </a:cxn>
                <a:cxn ang="0">
                  <a:pos x="182150" y="4689"/>
                </a:cxn>
                <a:cxn ang="0">
                  <a:pos x="203906" y="7246"/>
                </a:cxn>
                <a:cxn ang="0">
                  <a:pos x="209452" y="8099"/>
                </a:cxn>
                <a:cxn ang="0">
                  <a:pos x="211158" y="8099"/>
                </a:cxn>
                <a:cxn ang="0">
                  <a:pos x="211584" y="8099"/>
                </a:cxn>
                <a:cxn ang="0">
                  <a:pos x="211584" y="8099"/>
                </a:cxn>
                <a:cxn ang="0">
                  <a:pos x="212011" y="7673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106219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0" name="Freeform 14"/>
            <p:cNvSpPr>
              <a:spLocks noEditPoints="1"/>
            </p:cNvSpPr>
            <p:nvPr/>
          </p:nvSpPr>
          <p:spPr>
            <a:xfrm>
              <a:off x="2091189" y="2291221"/>
              <a:ext cx="212551" cy="40494"/>
            </a:xfrm>
            <a:custGeom>
              <a:avLst/>
              <a:gdLst/>
              <a:ahLst/>
              <a:cxnLst>
                <a:cxn ang="0">
                  <a:pos x="211697" y="39641"/>
                </a:cxn>
                <a:cxn ang="0">
                  <a:pos x="211271" y="40068"/>
                </a:cxn>
                <a:cxn ang="0">
                  <a:pos x="211271" y="40068"/>
                </a:cxn>
                <a:cxn ang="0">
                  <a:pos x="212551" y="40494"/>
                </a:cxn>
                <a:cxn ang="0">
                  <a:pos x="211697" y="39641"/>
                </a:cxn>
                <a:cxn ang="0">
                  <a:pos x="1707" y="7246"/>
                </a:cxn>
                <a:cxn ang="0">
                  <a:pos x="427" y="7246"/>
                </a:cxn>
                <a:cxn ang="0">
                  <a:pos x="0" y="7246"/>
                </a:cxn>
                <a:cxn ang="0">
                  <a:pos x="13231" y="15345"/>
                </a:cxn>
                <a:cxn ang="0">
                  <a:pos x="16646" y="22591"/>
                </a:cxn>
                <a:cxn ang="0">
                  <a:pos x="14085" y="28985"/>
                </a:cxn>
                <a:cxn ang="0">
                  <a:pos x="5549" y="36658"/>
                </a:cxn>
                <a:cxn ang="0">
                  <a:pos x="1707" y="38789"/>
                </a:cxn>
                <a:cxn ang="0">
                  <a:pos x="0" y="39215"/>
                </a:cxn>
                <a:cxn ang="0">
                  <a:pos x="0" y="39215"/>
                </a:cxn>
                <a:cxn ang="0">
                  <a:pos x="2988" y="38789"/>
                </a:cxn>
                <a:cxn ang="0">
                  <a:pos x="8963" y="35379"/>
                </a:cxn>
                <a:cxn ang="0">
                  <a:pos x="14938" y="29838"/>
                </a:cxn>
                <a:cxn ang="0">
                  <a:pos x="17499" y="22591"/>
                </a:cxn>
                <a:cxn ang="0">
                  <a:pos x="13658" y="14919"/>
                </a:cxn>
                <a:cxn ang="0">
                  <a:pos x="1707" y="7246"/>
                </a:cxn>
                <a:cxn ang="0">
                  <a:pos x="105849" y="0"/>
                </a:cxn>
                <a:cxn ang="0">
                  <a:pos x="105849" y="0"/>
                </a:cxn>
                <a:cxn ang="0">
                  <a:pos x="209990" y="7246"/>
                </a:cxn>
                <a:cxn ang="0">
                  <a:pos x="202308" y="23870"/>
                </a:cxn>
                <a:cxn ang="0">
                  <a:pos x="209563" y="39215"/>
                </a:cxn>
                <a:cxn ang="0">
                  <a:pos x="105849" y="31969"/>
                </a:cxn>
                <a:cxn ang="0">
                  <a:pos x="105849" y="31969"/>
                </a:cxn>
                <a:cxn ang="0">
                  <a:pos x="211271" y="39215"/>
                </a:cxn>
                <a:cxn ang="0">
                  <a:pos x="211271" y="39215"/>
                </a:cxn>
                <a:cxn ang="0">
                  <a:pos x="203161" y="23870"/>
                </a:cxn>
                <a:cxn ang="0">
                  <a:pos x="207002" y="11935"/>
                </a:cxn>
                <a:cxn ang="0">
                  <a:pos x="209990" y="8525"/>
                </a:cxn>
                <a:cxn ang="0">
                  <a:pos x="210844" y="7673"/>
                </a:cxn>
                <a:cxn ang="0">
                  <a:pos x="211271" y="7246"/>
                </a:cxn>
                <a:cxn ang="0">
                  <a:pos x="210844" y="7246"/>
                </a:cxn>
                <a:cxn ang="0">
                  <a:pos x="209137" y="7246"/>
                </a:cxn>
                <a:cxn ang="0">
                  <a:pos x="203588" y="6394"/>
                </a:cxn>
                <a:cxn ang="0">
                  <a:pos x="181821" y="3836"/>
                </a:cxn>
                <a:cxn ang="0">
                  <a:pos x="105849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1" name="Freeform 15"/>
            <p:cNvSpPr/>
            <p:nvPr/>
          </p:nvSpPr>
          <p:spPr>
            <a:xfrm>
              <a:off x="2092809" y="2324156"/>
              <a:ext cx="208411" cy="38695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29"/>
                </a:cxn>
                <a:cxn ang="0">
                  <a:pos x="11958" y="14457"/>
                </a:cxn>
                <a:cxn ang="0">
                  <a:pos x="15802" y="22537"/>
                </a:cxn>
                <a:cxn ang="0">
                  <a:pos x="13239" y="29765"/>
                </a:cxn>
                <a:cxn ang="0">
                  <a:pos x="7260" y="34868"/>
                </a:cxn>
                <a:cxn ang="0">
                  <a:pos x="1281" y="38695"/>
                </a:cxn>
                <a:cxn ang="0">
                  <a:pos x="104206" y="31891"/>
                </a:cxn>
                <a:cxn ang="0">
                  <a:pos x="207984" y="38695"/>
                </a:cxn>
                <a:cxn ang="0">
                  <a:pos x="200724" y="23812"/>
                </a:cxn>
                <a:cxn ang="0">
                  <a:pos x="208411" y="7229"/>
                </a:cxn>
                <a:cxn ang="0">
                  <a:pos x="104206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2" name="Freeform 16"/>
            <p:cNvSpPr/>
            <p:nvPr/>
          </p:nvSpPr>
          <p:spPr>
            <a:xfrm>
              <a:off x="2092809" y="2324156"/>
              <a:ext cx="104206" cy="719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6776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3" name="Freeform 17"/>
            <p:cNvSpPr>
              <a:spLocks noEditPoints="1"/>
            </p:cNvSpPr>
            <p:nvPr/>
          </p:nvSpPr>
          <p:spPr>
            <a:xfrm>
              <a:off x="2089929" y="2324156"/>
              <a:ext cx="213810" cy="40315"/>
            </a:xfrm>
            <a:custGeom>
              <a:avLst/>
              <a:gdLst/>
              <a:ahLst/>
              <a:cxnLst>
                <a:cxn ang="0">
                  <a:pos x="212530" y="6366"/>
                </a:cxn>
                <a:cxn ang="0">
                  <a:pos x="212530" y="6366"/>
                </a:cxn>
                <a:cxn ang="0">
                  <a:pos x="212956" y="6790"/>
                </a:cxn>
                <a:cxn ang="0">
                  <a:pos x="213383" y="6366"/>
                </a:cxn>
                <a:cxn ang="0">
                  <a:pos x="212530" y="6366"/>
                </a:cxn>
                <a:cxn ang="0">
                  <a:pos x="1280" y="6366"/>
                </a:cxn>
                <a:cxn ang="0">
                  <a:pos x="0" y="6790"/>
                </a:cxn>
                <a:cxn ang="0">
                  <a:pos x="1280" y="7214"/>
                </a:cxn>
                <a:cxn ang="0">
                  <a:pos x="1280" y="6790"/>
                </a:cxn>
                <a:cxn ang="0">
                  <a:pos x="1280" y="6366"/>
                </a:cxn>
                <a:cxn ang="0">
                  <a:pos x="1280" y="6366"/>
                </a:cxn>
                <a:cxn ang="0">
                  <a:pos x="107118" y="0"/>
                </a:cxn>
                <a:cxn ang="0">
                  <a:pos x="107118" y="0"/>
                </a:cxn>
                <a:cxn ang="0">
                  <a:pos x="211249" y="7214"/>
                </a:cxn>
                <a:cxn ang="0">
                  <a:pos x="203568" y="23765"/>
                </a:cxn>
                <a:cxn ang="0">
                  <a:pos x="210823" y="38618"/>
                </a:cxn>
                <a:cxn ang="0">
                  <a:pos x="107118" y="31828"/>
                </a:cxn>
                <a:cxn ang="0">
                  <a:pos x="4268" y="38618"/>
                </a:cxn>
                <a:cxn ang="0">
                  <a:pos x="10242" y="34798"/>
                </a:cxn>
                <a:cxn ang="0">
                  <a:pos x="16217" y="29706"/>
                </a:cxn>
                <a:cxn ang="0">
                  <a:pos x="18778" y="22492"/>
                </a:cxn>
                <a:cxn ang="0">
                  <a:pos x="14937" y="14429"/>
                </a:cxn>
                <a:cxn ang="0">
                  <a:pos x="2987" y="7214"/>
                </a:cxn>
                <a:cxn ang="0">
                  <a:pos x="1707" y="7214"/>
                </a:cxn>
                <a:cxn ang="0">
                  <a:pos x="1280" y="6790"/>
                </a:cxn>
                <a:cxn ang="0">
                  <a:pos x="1280" y="7214"/>
                </a:cxn>
                <a:cxn ang="0">
                  <a:pos x="14510" y="15277"/>
                </a:cxn>
                <a:cxn ang="0">
                  <a:pos x="17924" y="22492"/>
                </a:cxn>
                <a:cxn ang="0">
                  <a:pos x="15364" y="28857"/>
                </a:cxn>
                <a:cxn ang="0">
                  <a:pos x="6828" y="36496"/>
                </a:cxn>
                <a:cxn ang="0">
                  <a:pos x="2987" y="38193"/>
                </a:cxn>
                <a:cxn ang="0">
                  <a:pos x="1280" y="39042"/>
                </a:cxn>
                <a:cxn ang="0">
                  <a:pos x="1707" y="39891"/>
                </a:cxn>
                <a:cxn ang="0">
                  <a:pos x="107118" y="32676"/>
                </a:cxn>
                <a:cxn ang="0">
                  <a:pos x="183083" y="36071"/>
                </a:cxn>
                <a:cxn ang="0">
                  <a:pos x="204848" y="38618"/>
                </a:cxn>
                <a:cxn ang="0">
                  <a:pos x="210396" y="39466"/>
                </a:cxn>
                <a:cxn ang="0">
                  <a:pos x="212103" y="39891"/>
                </a:cxn>
                <a:cxn ang="0">
                  <a:pos x="213810" y="40315"/>
                </a:cxn>
                <a:cxn ang="0">
                  <a:pos x="212530" y="39042"/>
                </a:cxn>
                <a:cxn ang="0">
                  <a:pos x="204421" y="23765"/>
                </a:cxn>
                <a:cxn ang="0">
                  <a:pos x="208262" y="11882"/>
                </a:cxn>
                <a:cxn ang="0">
                  <a:pos x="211249" y="8487"/>
                </a:cxn>
                <a:cxn ang="0">
                  <a:pos x="212103" y="7639"/>
                </a:cxn>
                <a:cxn ang="0">
                  <a:pos x="212530" y="7214"/>
                </a:cxn>
                <a:cxn ang="0">
                  <a:pos x="212103" y="7214"/>
                </a:cxn>
                <a:cxn ang="0">
                  <a:pos x="210396" y="6790"/>
                </a:cxn>
                <a:cxn ang="0">
                  <a:pos x="204848" y="5941"/>
                </a:cxn>
                <a:cxn ang="0">
                  <a:pos x="183083" y="3819"/>
                </a:cxn>
                <a:cxn ang="0">
                  <a:pos x="107118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4" name="Freeform 18"/>
            <p:cNvSpPr/>
            <p:nvPr/>
          </p:nvSpPr>
          <p:spPr>
            <a:xfrm>
              <a:off x="2094248" y="2323256"/>
              <a:ext cx="102766" cy="6839"/>
            </a:xfrm>
            <a:custGeom>
              <a:avLst/>
              <a:gdLst/>
              <a:ahLst/>
              <a:cxnLst>
                <a:cxn ang="0">
                  <a:pos x="102340" y="0"/>
                </a:cxn>
                <a:cxn ang="0">
                  <a:pos x="0" y="6839"/>
                </a:cxn>
                <a:cxn ang="0">
                  <a:pos x="0" y="6839"/>
                </a:cxn>
                <a:cxn ang="0">
                  <a:pos x="102766" y="0"/>
                </a:cxn>
                <a:cxn ang="0">
                  <a:pos x="1023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5" name="Freeform 19"/>
            <p:cNvSpPr/>
            <p:nvPr/>
          </p:nvSpPr>
          <p:spPr>
            <a:xfrm>
              <a:off x="2091189" y="2323256"/>
              <a:ext cx="211651" cy="8099"/>
            </a:xfrm>
            <a:custGeom>
              <a:avLst/>
              <a:gdLst/>
              <a:ahLst/>
              <a:cxnLst>
                <a:cxn ang="0">
                  <a:pos x="105826" y="0"/>
                </a:cxn>
                <a:cxn ang="0">
                  <a:pos x="2987" y="6820"/>
                </a:cxn>
                <a:cxn ang="0">
                  <a:pos x="2987" y="6820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673"/>
                </a:cxn>
                <a:cxn ang="0">
                  <a:pos x="427" y="7673"/>
                </a:cxn>
                <a:cxn ang="0">
                  <a:pos x="0" y="7673"/>
                </a:cxn>
                <a:cxn ang="0">
                  <a:pos x="427" y="8099"/>
                </a:cxn>
                <a:cxn ang="0">
                  <a:pos x="1707" y="8099"/>
                </a:cxn>
                <a:cxn ang="0">
                  <a:pos x="1707" y="8099"/>
                </a:cxn>
                <a:cxn ang="0">
                  <a:pos x="2134" y="7673"/>
                </a:cxn>
                <a:cxn ang="0">
                  <a:pos x="105399" y="853"/>
                </a:cxn>
                <a:cxn ang="0">
                  <a:pos x="105826" y="853"/>
                </a:cxn>
                <a:cxn ang="0">
                  <a:pos x="105826" y="853"/>
                </a:cxn>
                <a:cxn ang="0">
                  <a:pos x="181781" y="4689"/>
                </a:cxn>
                <a:cxn ang="0">
                  <a:pos x="203543" y="6820"/>
                </a:cxn>
                <a:cxn ang="0">
                  <a:pos x="209091" y="7673"/>
                </a:cxn>
                <a:cxn ang="0">
                  <a:pos x="210798" y="8099"/>
                </a:cxn>
                <a:cxn ang="0">
                  <a:pos x="211224" y="8099"/>
                </a:cxn>
                <a:cxn ang="0">
                  <a:pos x="211224" y="8099"/>
                </a:cxn>
                <a:cxn ang="0">
                  <a:pos x="211651" y="7673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105826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6" name="Freeform 20"/>
            <p:cNvSpPr/>
            <p:nvPr/>
          </p:nvSpPr>
          <p:spPr>
            <a:xfrm>
              <a:off x="2091548" y="2347553"/>
              <a:ext cx="210931" cy="48953"/>
            </a:xfrm>
            <a:custGeom>
              <a:avLst/>
              <a:gdLst/>
              <a:ahLst/>
              <a:cxnLst>
                <a:cxn ang="0">
                  <a:pos x="0" y="16176"/>
                </a:cxn>
                <a:cxn ang="0">
                  <a:pos x="210931" y="16176"/>
                </a:cxn>
                <a:cxn ang="0">
                  <a:pos x="210931" y="48953"/>
                </a:cxn>
                <a:cxn ang="0">
                  <a:pos x="0" y="48953"/>
                </a:cxn>
                <a:cxn ang="0">
                  <a:pos x="0" y="16176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7" name="Freeform 21"/>
            <p:cNvSpPr/>
            <p:nvPr/>
          </p:nvSpPr>
          <p:spPr>
            <a:xfrm>
              <a:off x="2089929" y="2356012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511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660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8" name="Freeform 22"/>
            <p:cNvSpPr/>
            <p:nvPr/>
          </p:nvSpPr>
          <p:spPr>
            <a:xfrm>
              <a:off x="2091548" y="2379949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9" name="Freeform 23"/>
            <p:cNvSpPr/>
            <p:nvPr/>
          </p:nvSpPr>
          <p:spPr>
            <a:xfrm>
              <a:off x="2089929" y="2388767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086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0" name="Freeform 24"/>
            <p:cNvSpPr/>
            <p:nvPr/>
          </p:nvSpPr>
          <p:spPr>
            <a:xfrm>
              <a:off x="2091548" y="2412704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1" name="Freeform 25"/>
            <p:cNvSpPr/>
            <p:nvPr/>
          </p:nvSpPr>
          <p:spPr>
            <a:xfrm>
              <a:off x="2089929" y="2421523"/>
              <a:ext cx="213810" cy="41034"/>
            </a:xfrm>
            <a:custGeom>
              <a:avLst/>
              <a:gdLst/>
              <a:ahLst/>
              <a:cxnLst>
                <a:cxn ang="0">
                  <a:pos x="1707" y="7694"/>
                </a:cxn>
                <a:cxn ang="0">
                  <a:pos x="1707" y="8121"/>
                </a:cxn>
                <a:cxn ang="0">
                  <a:pos x="3414" y="7694"/>
                </a:cxn>
                <a:cxn ang="0">
                  <a:pos x="106692" y="855"/>
                </a:cxn>
                <a:cxn ang="0">
                  <a:pos x="212103" y="8121"/>
                </a:cxn>
                <a:cxn ang="0">
                  <a:pos x="212530" y="7694"/>
                </a:cxn>
                <a:cxn ang="0">
                  <a:pos x="212103" y="7266"/>
                </a:cxn>
                <a:cxn ang="0">
                  <a:pos x="203568" y="24791"/>
                </a:cxn>
                <a:cxn ang="0">
                  <a:pos x="212103" y="40607"/>
                </a:cxn>
                <a:cxn ang="0">
                  <a:pos x="212530" y="40607"/>
                </a:cxn>
                <a:cxn ang="0">
                  <a:pos x="212530" y="40179"/>
                </a:cxn>
                <a:cxn ang="0">
                  <a:pos x="107118" y="32913"/>
                </a:cxn>
                <a:cxn ang="0">
                  <a:pos x="1280" y="40179"/>
                </a:cxn>
                <a:cxn ang="0">
                  <a:pos x="1707" y="40607"/>
                </a:cxn>
                <a:cxn ang="0">
                  <a:pos x="1707" y="41034"/>
                </a:cxn>
                <a:cxn ang="0">
                  <a:pos x="10242" y="35905"/>
                </a:cxn>
                <a:cxn ang="0">
                  <a:pos x="16217" y="30348"/>
                </a:cxn>
                <a:cxn ang="0">
                  <a:pos x="18778" y="23509"/>
                </a:cxn>
                <a:cxn ang="0">
                  <a:pos x="14937" y="15388"/>
                </a:cxn>
                <a:cxn ang="0">
                  <a:pos x="1707" y="7266"/>
                </a:cxn>
                <a:cxn ang="0">
                  <a:pos x="1707" y="7694"/>
                </a:cxn>
                <a:cxn ang="0">
                  <a:pos x="1707" y="8121"/>
                </a:cxn>
                <a:cxn ang="0">
                  <a:pos x="1707" y="7694"/>
                </a:cxn>
                <a:cxn ang="0">
                  <a:pos x="1280" y="8121"/>
                </a:cxn>
                <a:cxn ang="0">
                  <a:pos x="14510" y="16243"/>
                </a:cxn>
                <a:cxn ang="0">
                  <a:pos x="17924" y="23509"/>
                </a:cxn>
                <a:cxn ang="0">
                  <a:pos x="15364" y="29921"/>
                </a:cxn>
                <a:cxn ang="0">
                  <a:pos x="6828" y="37187"/>
                </a:cxn>
                <a:cxn ang="0">
                  <a:pos x="2987" y="39324"/>
                </a:cxn>
                <a:cxn ang="0">
                  <a:pos x="1280" y="40179"/>
                </a:cxn>
                <a:cxn ang="0">
                  <a:pos x="1707" y="41034"/>
                </a:cxn>
                <a:cxn ang="0">
                  <a:pos x="107118" y="33768"/>
                </a:cxn>
                <a:cxn ang="0">
                  <a:pos x="183083" y="37187"/>
                </a:cxn>
                <a:cxn ang="0">
                  <a:pos x="204848" y="39752"/>
                </a:cxn>
                <a:cxn ang="0">
                  <a:pos x="210396" y="40607"/>
                </a:cxn>
                <a:cxn ang="0">
                  <a:pos x="212103" y="41034"/>
                </a:cxn>
                <a:cxn ang="0">
                  <a:pos x="213810" y="41034"/>
                </a:cxn>
                <a:cxn ang="0">
                  <a:pos x="212530" y="40179"/>
                </a:cxn>
                <a:cxn ang="0">
                  <a:pos x="204421" y="24791"/>
                </a:cxn>
                <a:cxn ang="0">
                  <a:pos x="208262" y="12823"/>
                </a:cxn>
                <a:cxn ang="0">
                  <a:pos x="211249" y="8976"/>
                </a:cxn>
                <a:cxn ang="0">
                  <a:pos x="212103" y="8121"/>
                </a:cxn>
                <a:cxn ang="0">
                  <a:pos x="212530" y="8121"/>
                </a:cxn>
                <a:cxn ang="0">
                  <a:pos x="213383" y="7266"/>
                </a:cxn>
                <a:cxn ang="0">
                  <a:pos x="212530" y="7266"/>
                </a:cxn>
                <a:cxn ang="0">
                  <a:pos x="106692" y="0"/>
                </a:cxn>
                <a:cxn ang="0">
                  <a:pos x="1280" y="7266"/>
                </a:cxn>
                <a:cxn ang="0">
                  <a:pos x="0" y="7266"/>
                </a:cxn>
                <a:cxn ang="0">
                  <a:pos x="1280" y="8121"/>
                </a:cxn>
                <a:cxn ang="0">
                  <a:pos x="1707" y="7694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2" name="Freeform 26"/>
            <p:cNvSpPr/>
            <p:nvPr/>
          </p:nvSpPr>
          <p:spPr>
            <a:xfrm>
              <a:off x="2091548" y="2445460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3" name="Freeform 27"/>
            <p:cNvSpPr/>
            <p:nvPr/>
          </p:nvSpPr>
          <p:spPr>
            <a:xfrm>
              <a:off x="2089929" y="2454458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257"/>
                </a:cxn>
                <a:cxn ang="0">
                  <a:pos x="212103" y="40428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343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428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5746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194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428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257"/>
                </a:cxn>
                <a:cxn ang="0">
                  <a:pos x="208262" y="12767"/>
                </a:cxn>
                <a:cxn ang="0">
                  <a:pos x="211249" y="8937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4" name="Freeform 28"/>
            <p:cNvSpPr/>
            <p:nvPr/>
          </p:nvSpPr>
          <p:spPr>
            <a:xfrm>
              <a:off x="2091548" y="2478215"/>
              <a:ext cx="230188" cy="65691"/>
            </a:xfrm>
            <a:custGeom>
              <a:avLst/>
              <a:gdLst/>
              <a:ahLst/>
              <a:cxnLst>
                <a:cxn ang="0">
                  <a:pos x="0" y="16636"/>
                </a:cxn>
                <a:cxn ang="0">
                  <a:pos x="210970" y="16636"/>
                </a:cxn>
                <a:cxn ang="0">
                  <a:pos x="230188" y="49055"/>
                </a:cxn>
                <a:cxn ang="0">
                  <a:pos x="0" y="49055"/>
                </a:cxn>
                <a:cxn ang="0">
                  <a:pos x="0" y="16636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5" name="Freeform 29"/>
            <p:cNvSpPr/>
            <p:nvPr/>
          </p:nvSpPr>
          <p:spPr>
            <a:xfrm>
              <a:off x="2090289" y="2486674"/>
              <a:ext cx="231448" cy="48233"/>
            </a:xfrm>
            <a:custGeom>
              <a:avLst/>
              <a:gdLst/>
              <a:ahLst/>
              <a:cxnLst>
                <a:cxn ang="0">
                  <a:pos x="1281" y="8110"/>
                </a:cxn>
                <a:cxn ang="0">
                  <a:pos x="1281" y="8110"/>
                </a:cxn>
                <a:cxn ang="0">
                  <a:pos x="2562" y="8110"/>
                </a:cxn>
                <a:cxn ang="0">
                  <a:pos x="97789" y="854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1805" y="7683"/>
                </a:cxn>
                <a:cxn ang="0">
                  <a:pos x="206681" y="24330"/>
                </a:cxn>
                <a:cxn ang="0">
                  <a:pos x="211805" y="35855"/>
                </a:cxn>
                <a:cxn ang="0">
                  <a:pos x="231448" y="40977"/>
                </a:cxn>
                <a:cxn ang="0">
                  <a:pos x="231448" y="40550"/>
                </a:cxn>
                <a:cxn ang="0">
                  <a:pos x="231021" y="40123"/>
                </a:cxn>
                <a:cxn ang="0">
                  <a:pos x="229740" y="40550"/>
                </a:cxn>
                <a:cxn ang="0">
                  <a:pos x="128962" y="47379"/>
                </a:cxn>
                <a:cxn ang="0">
                  <a:pos x="1281" y="40123"/>
                </a:cxn>
                <a:cxn ang="0">
                  <a:pos x="1281" y="40550"/>
                </a:cxn>
                <a:cxn ang="0">
                  <a:pos x="1281" y="40977"/>
                </a:cxn>
                <a:cxn ang="0">
                  <a:pos x="9822" y="23903"/>
                </a:cxn>
                <a:cxn ang="0">
                  <a:pos x="1281" y="7683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854" y="8110"/>
                </a:cxn>
                <a:cxn ang="0">
                  <a:pos x="8968" y="23903"/>
                </a:cxn>
                <a:cxn ang="0">
                  <a:pos x="5124" y="35428"/>
                </a:cxn>
                <a:cxn ang="0">
                  <a:pos x="2135" y="39269"/>
                </a:cxn>
                <a:cxn ang="0">
                  <a:pos x="1281" y="40123"/>
                </a:cxn>
                <a:cxn ang="0">
                  <a:pos x="854" y="40550"/>
                </a:cxn>
                <a:cxn ang="0">
                  <a:pos x="0" y="40977"/>
                </a:cxn>
                <a:cxn ang="0">
                  <a:pos x="854" y="40977"/>
                </a:cxn>
                <a:cxn ang="0">
                  <a:pos x="128962" y="48233"/>
                </a:cxn>
                <a:cxn ang="0">
                  <a:pos x="231448" y="40977"/>
                </a:cxn>
                <a:cxn ang="0">
                  <a:pos x="231448" y="40123"/>
                </a:cxn>
                <a:cxn ang="0">
                  <a:pos x="212232" y="35428"/>
                </a:cxn>
                <a:cxn ang="0">
                  <a:pos x="207535" y="24330"/>
                </a:cxn>
                <a:cxn ang="0">
                  <a:pos x="210097" y="13232"/>
                </a:cxn>
                <a:cxn ang="0">
                  <a:pos x="211805" y="9390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2659" y="7683"/>
                </a:cxn>
                <a:cxn ang="0">
                  <a:pos x="212232" y="7683"/>
                </a:cxn>
                <a:cxn ang="0">
                  <a:pos x="97789" y="0"/>
                </a:cxn>
                <a:cxn ang="0">
                  <a:pos x="854" y="7683"/>
                </a:cxn>
                <a:cxn ang="0">
                  <a:pos x="0" y="7683"/>
                </a:cxn>
                <a:cxn ang="0">
                  <a:pos x="854" y="8110"/>
                </a:cxn>
                <a:cxn ang="0">
                  <a:pos x="1281" y="8110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6" name="Freeform 30"/>
            <p:cNvSpPr/>
            <p:nvPr/>
          </p:nvSpPr>
          <p:spPr>
            <a:xfrm>
              <a:off x="2072471" y="2525009"/>
              <a:ext cx="249266" cy="21417"/>
            </a:xfrm>
            <a:custGeom>
              <a:avLst/>
              <a:gdLst/>
              <a:ahLst/>
              <a:cxnLst>
                <a:cxn ang="0">
                  <a:pos x="19207" y="0"/>
                </a:cxn>
                <a:cxn ang="0">
                  <a:pos x="0" y="5140"/>
                </a:cxn>
                <a:cxn ang="0">
                  <a:pos x="249266" y="2998"/>
                </a:cxn>
                <a:cxn ang="0">
                  <a:pos x="234754" y="0"/>
                </a:cxn>
                <a:cxn ang="0">
                  <a:pos x="19207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7" name="Freeform 31"/>
            <p:cNvSpPr/>
            <p:nvPr/>
          </p:nvSpPr>
          <p:spPr>
            <a:xfrm>
              <a:off x="2071931" y="2524648"/>
              <a:ext cx="249806" cy="12778"/>
            </a:xfrm>
            <a:custGeom>
              <a:avLst/>
              <a:gdLst/>
              <a:ahLst/>
              <a:cxnLst>
                <a:cxn ang="0">
                  <a:pos x="19643" y="426"/>
                </a:cxn>
                <a:cxn ang="0">
                  <a:pos x="19216" y="0"/>
                </a:cxn>
                <a:cxn ang="0">
                  <a:pos x="14946" y="2130"/>
                </a:cxn>
                <a:cxn ang="0">
                  <a:pos x="5124" y="4259"/>
                </a:cxn>
                <a:cxn ang="0">
                  <a:pos x="1708" y="5111"/>
                </a:cxn>
                <a:cxn ang="0">
                  <a:pos x="0" y="5111"/>
                </a:cxn>
                <a:cxn ang="0">
                  <a:pos x="0" y="5963"/>
                </a:cxn>
                <a:cxn ang="0">
                  <a:pos x="140062" y="12778"/>
                </a:cxn>
                <a:cxn ang="0">
                  <a:pos x="249806" y="3833"/>
                </a:cxn>
                <a:cxn ang="0">
                  <a:pos x="249806" y="2982"/>
                </a:cxn>
                <a:cxn ang="0">
                  <a:pos x="235714" y="0"/>
                </a:cxn>
                <a:cxn ang="0">
                  <a:pos x="235714" y="0"/>
                </a:cxn>
                <a:cxn ang="0">
                  <a:pos x="235287" y="0"/>
                </a:cxn>
                <a:cxn ang="0">
                  <a:pos x="137927" y="6815"/>
                </a:cxn>
                <a:cxn ang="0">
                  <a:pos x="19643" y="0"/>
                </a:cxn>
                <a:cxn ang="0">
                  <a:pos x="19216" y="0"/>
                </a:cxn>
                <a:cxn ang="0">
                  <a:pos x="19216" y="0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37927" y="7667"/>
                </a:cxn>
                <a:cxn ang="0">
                  <a:pos x="235714" y="852"/>
                </a:cxn>
                <a:cxn ang="0">
                  <a:pos x="235287" y="426"/>
                </a:cxn>
                <a:cxn ang="0">
                  <a:pos x="235287" y="852"/>
                </a:cxn>
                <a:cxn ang="0">
                  <a:pos x="249806" y="3833"/>
                </a:cxn>
                <a:cxn ang="0">
                  <a:pos x="249806" y="3407"/>
                </a:cxn>
                <a:cxn ang="0">
                  <a:pos x="249379" y="2982"/>
                </a:cxn>
                <a:cxn ang="0">
                  <a:pos x="248098" y="3407"/>
                </a:cxn>
                <a:cxn ang="0">
                  <a:pos x="140062" y="11926"/>
                </a:cxn>
                <a:cxn ang="0">
                  <a:pos x="427" y="5111"/>
                </a:cxn>
                <a:cxn ang="0">
                  <a:pos x="427" y="5537"/>
                </a:cxn>
                <a:cxn ang="0">
                  <a:pos x="427" y="5963"/>
                </a:cxn>
                <a:cxn ang="0">
                  <a:pos x="8540" y="4685"/>
                </a:cxn>
                <a:cxn ang="0">
                  <a:pos x="14946" y="2982"/>
                </a:cxn>
                <a:cxn ang="0">
                  <a:pos x="19643" y="852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9643" y="426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8" name="任意多边形 98"/>
            <p:cNvSpPr/>
            <p:nvPr/>
          </p:nvSpPr>
          <p:spPr>
            <a:xfrm>
              <a:off x="2186395" y="2538327"/>
              <a:ext cx="26096" cy="172776"/>
            </a:xfrm>
            <a:custGeom>
              <a:avLst/>
              <a:gdLst/>
              <a:ahLst/>
              <a:cxnLst>
                <a:cxn ang="0">
                  <a:pos x="16378" y="167737"/>
                </a:cxn>
                <a:cxn ang="0">
                  <a:pos x="18717" y="170256"/>
                </a:cxn>
                <a:cxn ang="0">
                  <a:pos x="16378" y="172776"/>
                </a:cxn>
                <a:cxn ang="0">
                  <a:pos x="14038" y="170256"/>
                </a:cxn>
                <a:cxn ang="0">
                  <a:pos x="16378" y="167737"/>
                </a:cxn>
                <a:cxn ang="0">
                  <a:pos x="9179" y="167737"/>
                </a:cxn>
                <a:cxn ang="0">
                  <a:pos x="11518" y="170256"/>
                </a:cxn>
                <a:cxn ang="0">
                  <a:pos x="9179" y="172776"/>
                </a:cxn>
                <a:cxn ang="0">
                  <a:pos x="6839" y="170256"/>
                </a:cxn>
                <a:cxn ang="0">
                  <a:pos x="9179" y="167737"/>
                </a:cxn>
                <a:cxn ang="0">
                  <a:pos x="16378" y="159998"/>
                </a:cxn>
                <a:cxn ang="0">
                  <a:pos x="18717" y="162607"/>
                </a:cxn>
                <a:cxn ang="0">
                  <a:pos x="16378" y="165217"/>
                </a:cxn>
                <a:cxn ang="0">
                  <a:pos x="14038" y="162607"/>
                </a:cxn>
                <a:cxn ang="0">
                  <a:pos x="16378" y="159998"/>
                </a:cxn>
                <a:cxn ang="0">
                  <a:pos x="9179" y="159998"/>
                </a:cxn>
                <a:cxn ang="0">
                  <a:pos x="11518" y="162607"/>
                </a:cxn>
                <a:cxn ang="0">
                  <a:pos x="9179" y="165217"/>
                </a:cxn>
                <a:cxn ang="0">
                  <a:pos x="6839" y="162607"/>
                </a:cxn>
                <a:cxn ang="0">
                  <a:pos x="9179" y="159998"/>
                </a:cxn>
                <a:cxn ang="0">
                  <a:pos x="16378" y="151899"/>
                </a:cxn>
                <a:cxn ang="0">
                  <a:pos x="18717" y="154509"/>
                </a:cxn>
                <a:cxn ang="0">
                  <a:pos x="16378" y="157118"/>
                </a:cxn>
                <a:cxn ang="0">
                  <a:pos x="14038" y="154509"/>
                </a:cxn>
                <a:cxn ang="0">
                  <a:pos x="16378" y="151899"/>
                </a:cxn>
                <a:cxn ang="0">
                  <a:pos x="9179" y="151899"/>
                </a:cxn>
                <a:cxn ang="0">
                  <a:pos x="11518" y="154509"/>
                </a:cxn>
                <a:cxn ang="0">
                  <a:pos x="9179" y="157118"/>
                </a:cxn>
                <a:cxn ang="0">
                  <a:pos x="6839" y="154509"/>
                </a:cxn>
                <a:cxn ang="0">
                  <a:pos x="9179" y="151899"/>
                </a:cxn>
                <a:cxn ang="0">
                  <a:pos x="16378" y="144340"/>
                </a:cxn>
                <a:cxn ang="0">
                  <a:pos x="18717" y="146860"/>
                </a:cxn>
                <a:cxn ang="0">
                  <a:pos x="16378" y="149379"/>
                </a:cxn>
                <a:cxn ang="0">
                  <a:pos x="14038" y="146860"/>
                </a:cxn>
                <a:cxn ang="0">
                  <a:pos x="16378" y="144340"/>
                </a:cxn>
                <a:cxn ang="0">
                  <a:pos x="9179" y="144340"/>
                </a:cxn>
                <a:cxn ang="0">
                  <a:pos x="11518" y="146860"/>
                </a:cxn>
                <a:cxn ang="0">
                  <a:pos x="9179" y="149379"/>
                </a:cxn>
                <a:cxn ang="0">
                  <a:pos x="6839" y="146860"/>
                </a:cxn>
                <a:cxn ang="0">
                  <a:pos x="9179" y="144340"/>
                </a:cxn>
                <a:cxn ang="0">
                  <a:pos x="16378" y="136601"/>
                </a:cxn>
                <a:cxn ang="0">
                  <a:pos x="18717" y="139211"/>
                </a:cxn>
                <a:cxn ang="0">
                  <a:pos x="16378" y="141821"/>
                </a:cxn>
                <a:cxn ang="0">
                  <a:pos x="14038" y="139211"/>
                </a:cxn>
                <a:cxn ang="0">
                  <a:pos x="16378" y="136601"/>
                </a:cxn>
                <a:cxn ang="0">
                  <a:pos x="9179" y="136601"/>
                </a:cxn>
                <a:cxn ang="0">
                  <a:pos x="11518" y="139211"/>
                </a:cxn>
                <a:cxn ang="0">
                  <a:pos x="9179" y="141821"/>
                </a:cxn>
                <a:cxn ang="0">
                  <a:pos x="6839" y="139211"/>
                </a:cxn>
                <a:cxn ang="0">
                  <a:pos x="9179" y="136601"/>
                </a:cxn>
                <a:cxn ang="0">
                  <a:pos x="23756" y="129762"/>
                </a:cxn>
                <a:cxn ang="0">
                  <a:pos x="26096" y="132372"/>
                </a:cxn>
                <a:cxn ang="0">
                  <a:pos x="23756" y="134981"/>
                </a:cxn>
                <a:cxn ang="0">
                  <a:pos x="21417" y="132372"/>
                </a:cxn>
                <a:cxn ang="0">
                  <a:pos x="23756" y="129762"/>
                </a:cxn>
                <a:cxn ang="0">
                  <a:pos x="16378" y="129762"/>
                </a:cxn>
                <a:cxn ang="0">
                  <a:pos x="18717" y="132372"/>
                </a:cxn>
                <a:cxn ang="0">
                  <a:pos x="16378" y="134981"/>
                </a:cxn>
                <a:cxn ang="0">
                  <a:pos x="14038" y="132372"/>
                </a:cxn>
                <a:cxn ang="0">
                  <a:pos x="16378" y="129762"/>
                </a:cxn>
                <a:cxn ang="0">
                  <a:pos x="9179" y="129762"/>
                </a:cxn>
                <a:cxn ang="0">
                  <a:pos x="11518" y="132372"/>
                </a:cxn>
                <a:cxn ang="0">
                  <a:pos x="9179" y="134981"/>
                </a:cxn>
                <a:cxn ang="0">
                  <a:pos x="6839" y="132372"/>
                </a:cxn>
                <a:cxn ang="0">
                  <a:pos x="9179" y="129762"/>
                </a:cxn>
                <a:cxn ang="0">
                  <a:pos x="2340" y="129762"/>
                </a:cxn>
                <a:cxn ang="0">
                  <a:pos x="4679" y="132372"/>
                </a:cxn>
                <a:cxn ang="0">
                  <a:pos x="2340" y="134981"/>
                </a:cxn>
                <a:cxn ang="0">
                  <a:pos x="0" y="132372"/>
                </a:cxn>
                <a:cxn ang="0">
                  <a:pos x="2340" y="129762"/>
                </a:cxn>
                <a:cxn ang="0">
                  <a:pos x="23756" y="122203"/>
                </a:cxn>
                <a:cxn ang="0">
                  <a:pos x="26096" y="124723"/>
                </a:cxn>
                <a:cxn ang="0">
                  <a:pos x="23756" y="127242"/>
                </a:cxn>
                <a:cxn ang="0">
                  <a:pos x="21417" y="124723"/>
                </a:cxn>
                <a:cxn ang="0">
                  <a:pos x="23756" y="122203"/>
                </a:cxn>
                <a:cxn ang="0">
                  <a:pos x="16378" y="122203"/>
                </a:cxn>
                <a:cxn ang="0">
                  <a:pos x="18717" y="124723"/>
                </a:cxn>
                <a:cxn ang="0">
                  <a:pos x="16378" y="127242"/>
                </a:cxn>
                <a:cxn ang="0">
                  <a:pos x="14038" y="124723"/>
                </a:cxn>
                <a:cxn ang="0">
                  <a:pos x="16378" y="122203"/>
                </a:cxn>
                <a:cxn ang="0">
                  <a:pos x="9179" y="122203"/>
                </a:cxn>
                <a:cxn ang="0">
                  <a:pos x="11518" y="124723"/>
                </a:cxn>
                <a:cxn ang="0">
                  <a:pos x="9179" y="127242"/>
                </a:cxn>
                <a:cxn ang="0">
                  <a:pos x="6839" y="124723"/>
                </a:cxn>
                <a:cxn ang="0">
                  <a:pos x="9179" y="122203"/>
                </a:cxn>
                <a:cxn ang="0">
                  <a:pos x="2340" y="122203"/>
                </a:cxn>
                <a:cxn ang="0">
                  <a:pos x="4679" y="124723"/>
                </a:cxn>
                <a:cxn ang="0">
                  <a:pos x="2340" y="127242"/>
                </a:cxn>
                <a:cxn ang="0">
                  <a:pos x="0" y="124723"/>
                </a:cxn>
                <a:cxn ang="0">
                  <a:pos x="2340" y="122203"/>
                </a:cxn>
                <a:cxn ang="0">
                  <a:pos x="23756" y="114104"/>
                </a:cxn>
                <a:cxn ang="0">
                  <a:pos x="26096" y="116894"/>
                </a:cxn>
                <a:cxn ang="0">
                  <a:pos x="23756" y="119684"/>
                </a:cxn>
                <a:cxn ang="0">
                  <a:pos x="21417" y="116894"/>
                </a:cxn>
                <a:cxn ang="0">
                  <a:pos x="23756" y="114104"/>
                </a:cxn>
                <a:cxn ang="0">
                  <a:pos x="16378" y="114104"/>
                </a:cxn>
                <a:cxn ang="0">
                  <a:pos x="18717" y="116894"/>
                </a:cxn>
                <a:cxn ang="0">
                  <a:pos x="16378" y="119684"/>
                </a:cxn>
                <a:cxn ang="0">
                  <a:pos x="14038" y="116894"/>
                </a:cxn>
                <a:cxn ang="0">
                  <a:pos x="16378" y="114104"/>
                </a:cxn>
                <a:cxn ang="0">
                  <a:pos x="9179" y="114104"/>
                </a:cxn>
                <a:cxn ang="0">
                  <a:pos x="11518" y="116894"/>
                </a:cxn>
                <a:cxn ang="0">
                  <a:pos x="9179" y="119684"/>
                </a:cxn>
                <a:cxn ang="0">
                  <a:pos x="6839" y="116894"/>
                </a:cxn>
                <a:cxn ang="0">
                  <a:pos x="9179" y="114104"/>
                </a:cxn>
                <a:cxn ang="0">
                  <a:pos x="2340" y="114104"/>
                </a:cxn>
                <a:cxn ang="0">
                  <a:pos x="4679" y="116894"/>
                </a:cxn>
                <a:cxn ang="0">
                  <a:pos x="2340" y="119684"/>
                </a:cxn>
                <a:cxn ang="0">
                  <a:pos x="0" y="116894"/>
                </a:cxn>
                <a:cxn ang="0">
                  <a:pos x="2340" y="114104"/>
                </a:cxn>
                <a:cxn ang="0">
                  <a:pos x="23756" y="106365"/>
                </a:cxn>
                <a:cxn ang="0">
                  <a:pos x="26096" y="108975"/>
                </a:cxn>
                <a:cxn ang="0">
                  <a:pos x="23756" y="111585"/>
                </a:cxn>
                <a:cxn ang="0">
                  <a:pos x="21417" y="108975"/>
                </a:cxn>
                <a:cxn ang="0">
                  <a:pos x="23756" y="106365"/>
                </a:cxn>
                <a:cxn ang="0">
                  <a:pos x="16378" y="106365"/>
                </a:cxn>
                <a:cxn ang="0">
                  <a:pos x="18717" y="108975"/>
                </a:cxn>
                <a:cxn ang="0">
                  <a:pos x="16378" y="111585"/>
                </a:cxn>
                <a:cxn ang="0">
                  <a:pos x="14038" y="108975"/>
                </a:cxn>
                <a:cxn ang="0">
                  <a:pos x="16378" y="106365"/>
                </a:cxn>
                <a:cxn ang="0">
                  <a:pos x="9179" y="106365"/>
                </a:cxn>
                <a:cxn ang="0">
                  <a:pos x="11518" y="108975"/>
                </a:cxn>
                <a:cxn ang="0">
                  <a:pos x="9179" y="111585"/>
                </a:cxn>
                <a:cxn ang="0">
                  <a:pos x="6839" y="108975"/>
                </a:cxn>
                <a:cxn ang="0">
                  <a:pos x="9179" y="106365"/>
                </a:cxn>
                <a:cxn ang="0">
                  <a:pos x="2340" y="106365"/>
                </a:cxn>
                <a:cxn ang="0">
                  <a:pos x="4679" y="108975"/>
                </a:cxn>
                <a:cxn ang="0">
                  <a:pos x="2340" y="111585"/>
                </a:cxn>
                <a:cxn ang="0">
                  <a:pos x="0" y="108975"/>
                </a:cxn>
                <a:cxn ang="0">
                  <a:pos x="2340" y="106365"/>
                </a:cxn>
                <a:cxn ang="0">
                  <a:pos x="23756" y="98806"/>
                </a:cxn>
                <a:cxn ang="0">
                  <a:pos x="26096" y="101326"/>
                </a:cxn>
                <a:cxn ang="0">
                  <a:pos x="23756" y="103846"/>
                </a:cxn>
                <a:cxn ang="0">
                  <a:pos x="21417" y="101326"/>
                </a:cxn>
                <a:cxn ang="0">
                  <a:pos x="23756" y="98806"/>
                </a:cxn>
                <a:cxn ang="0">
                  <a:pos x="16378" y="98806"/>
                </a:cxn>
                <a:cxn ang="0">
                  <a:pos x="18717" y="101326"/>
                </a:cxn>
                <a:cxn ang="0">
                  <a:pos x="16378" y="103846"/>
                </a:cxn>
                <a:cxn ang="0">
                  <a:pos x="14038" y="101326"/>
                </a:cxn>
                <a:cxn ang="0">
                  <a:pos x="16378" y="98806"/>
                </a:cxn>
                <a:cxn ang="0">
                  <a:pos x="9179" y="98806"/>
                </a:cxn>
                <a:cxn ang="0">
                  <a:pos x="11518" y="101326"/>
                </a:cxn>
                <a:cxn ang="0">
                  <a:pos x="9179" y="103846"/>
                </a:cxn>
                <a:cxn ang="0">
                  <a:pos x="6839" y="101326"/>
                </a:cxn>
                <a:cxn ang="0">
                  <a:pos x="9179" y="98806"/>
                </a:cxn>
                <a:cxn ang="0">
                  <a:pos x="2340" y="98806"/>
                </a:cxn>
                <a:cxn ang="0">
                  <a:pos x="4679" y="101326"/>
                </a:cxn>
                <a:cxn ang="0">
                  <a:pos x="2340" y="103846"/>
                </a:cxn>
                <a:cxn ang="0">
                  <a:pos x="0" y="101326"/>
                </a:cxn>
                <a:cxn ang="0">
                  <a:pos x="2340" y="98806"/>
                </a:cxn>
                <a:cxn ang="0">
                  <a:pos x="23756" y="91067"/>
                </a:cxn>
                <a:cxn ang="0">
                  <a:pos x="26096" y="93587"/>
                </a:cxn>
                <a:cxn ang="0">
                  <a:pos x="23756" y="96107"/>
                </a:cxn>
                <a:cxn ang="0">
                  <a:pos x="21417" y="93587"/>
                </a:cxn>
                <a:cxn ang="0">
                  <a:pos x="23756" y="91067"/>
                </a:cxn>
                <a:cxn ang="0">
                  <a:pos x="16378" y="91067"/>
                </a:cxn>
                <a:cxn ang="0">
                  <a:pos x="18717" y="93587"/>
                </a:cxn>
                <a:cxn ang="0">
                  <a:pos x="16378" y="96107"/>
                </a:cxn>
                <a:cxn ang="0">
                  <a:pos x="14038" y="93587"/>
                </a:cxn>
                <a:cxn ang="0">
                  <a:pos x="16378" y="91067"/>
                </a:cxn>
                <a:cxn ang="0">
                  <a:pos x="9179" y="91067"/>
                </a:cxn>
                <a:cxn ang="0">
                  <a:pos x="11518" y="93587"/>
                </a:cxn>
                <a:cxn ang="0">
                  <a:pos x="9179" y="96107"/>
                </a:cxn>
                <a:cxn ang="0">
                  <a:pos x="6839" y="93587"/>
                </a:cxn>
                <a:cxn ang="0">
                  <a:pos x="9179" y="91067"/>
                </a:cxn>
                <a:cxn ang="0">
                  <a:pos x="2340" y="91067"/>
                </a:cxn>
                <a:cxn ang="0">
                  <a:pos x="4679" y="93587"/>
                </a:cxn>
                <a:cxn ang="0">
                  <a:pos x="2340" y="96107"/>
                </a:cxn>
                <a:cxn ang="0">
                  <a:pos x="0" y="93587"/>
                </a:cxn>
                <a:cxn ang="0">
                  <a:pos x="2340" y="91067"/>
                </a:cxn>
                <a:cxn ang="0">
                  <a:pos x="23756" y="83328"/>
                </a:cxn>
                <a:cxn ang="0">
                  <a:pos x="26096" y="85938"/>
                </a:cxn>
                <a:cxn ang="0">
                  <a:pos x="23756" y="88548"/>
                </a:cxn>
                <a:cxn ang="0">
                  <a:pos x="21417" y="85938"/>
                </a:cxn>
                <a:cxn ang="0">
                  <a:pos x="23756" y="83328"/>
                </a:cxn>
                <a:cxn ang="0">
                  <a:pos x="16378" y="83328"/>
                </a:cxn>
                <a:cxn ang="0">
                  <a:pos x="18717" y="85938"/>
                </a:cxn>
                <a:cxn ang="0">
                  <a:pos x="16378" y="88548"/>
                </a:cxn>
                <a:cxn ang="0">
                  <a:pos x="14038" y="85938"/>
                </a:cxn>
                <a:cxn ang="0">
                  <a:pos x="16378" y="83328"/>
                </a:cxn>
                <a:cxn ang="0">
                  <a:pos x="9179" y="83328"/>
                </a:cxn>
                <a:cxn ang="0">
                  <a:pos x="11518" y="85938"/>
                </a:cxn>
                <a:cxn ang="0">
                  <a:pos x="9179" y="88548"/>
                </a:cxn>
                <a:cxn ang="0">
                  <a:pos x="6839" y="85938"/>
                </a:cxn>
                <a:cxn ang="0">
                  <a:pos x="9179" y="83328"/>
                </a:cxn>
                <a:cxn ang="0">
                  <a:pos x="2340" y="83328"/>
                </a:cxn>
                <a:cxn ang="0">
                  <a:pos x="4679" y="85938"/>
                </a:cxn>
                <a:cxn ang="0">
                  <a:pos x="2340" y="88548"/>
                </a:cxn>
                <a:cxn ang="0">
                  <a:pos x="0" y="85938"/>
                </a:cxn>
                <a:cxn ang="0">
                  <a:pos x="2340" y="83328"/>
                </a:cxn>
                <a:cxn ang="0">
                  <a:pos x="23756" y="75410"/>
                </a:cxn>
                <a:cxn ang="0">
                  <a:pos x="26096" y="77929"/>
                </a:cxn>
                <a:cxn ang="0">
                  <a:pos x="23756" y="80449"/>
                </a:cxn>
                <a:cxn ang="0">
                  <a:pos x="21417" y="77929"/>
                </a:cxn>
                <a:cxn ang="0">
                  <a:pos x="23756" y="75410"/>
                </a:cxn>
                <a:cxn ang="0">
                  <a:pos x="16378" y="75410"/>
                </a:cxn>
                <a:cxn ang="0">
                  <a:pos x="18717" y="77929"/>
                </a:cxn>
                <a:cxn ang="0">
                  <a:pos x="16378" y="80449"/>
                </a:cxn>
                <a:cxn ang="0">
                  <a:pos x="14038" y="77929"/>
                </a:cxn>
                <a:cxn ang="0">
                  <a:pos x="16378" y="75410"/>
                </a:cxn>
                <a:cxn ang="0">
                  <a:pos x="9179" y="75410"/>
                </a:cxn>
                <a:cxn ang="0">
                  <a:pos x="11518" y="77929"/>
                </a:cxn>
                <a:cxn ang="0">
                  <a:pos x="9179" y="80449"/>
                </a:cxn>
                <a:cxn ang="0">
                  <a:pos x="6839" y="77929"/>
                </a:cxn>
                <a:cxn ang="0">
                  <a:pos x="9179" y="75410"/>
                </a:cxn>
                <a:cxn ang="0">
                  <a:pos x="2340" y="75410"/>
                </a:cxn>
                <a:cxn ang="0">
                  <a:pos x="4679" y="77929"/>
                </a:cxn>
                <a:cxn ang="0">
                  <a:pos x="2340" y="80449"/>
                </a:cxn>
                <a:cxn ang="0">
                  <a:pos x="0" y="77929"/>
                </a:cxn>
                <a:cxn ang="0">
                  <a:pos x="2340" y="75410"/>
                </a:cxn>
                <a:cxn ang="0">
                  <a:pos x="23756" y="67671"/>
                </a:cxn>
                <a:cxn ang="0">
                  <a:pos x="26096" y="70190"/>
                </a:cxn>
                <a:cxn ang="0">
                  <a:pos x="23756" y="72710"/>
                </a:cxn>
                <a:cxn ang="0">
                  <a:pos x="21417" y="70190"/>
                </a:cxn>
                <a:cxn ang="0">
                  <a:pos x="23756" y="67671"/>
                </a:cxn>
                <a:cxn ang="0">
                  <a:pos x="16378" y="67671"/>
                </a:cxn>
                <a:cxn ang="0">
                  <a:pos x="18717" y="70190"/>
                </a:cxn>
                <a:cxn ang="0">
                  <a:pos x="16378" y="72710"/>
                </a:cxn>
                <a:cxn ang="0">
                  <a:pos x="14038" y="70190"/>
                </a:cxn>
                <a:cxn ang="0">
                  <a:pos x="16378" y="67671"/>
                </a:cxn>
                <a:cxn ang="0">
                  <a:pos x="9179" y="67671"/>
                </a:cxn>
                <a:cxn ang="0">
                  <a:pos x="11518" y="70190"/>
                </a:cxn>
                <a:cxn ang="0">
                  <a:pos x="9179" y="72710"/>
                </a:cxn>
                <a:cxn ang="0">
                  <a:pos x="6839" y="70190"/>
                </a:cxn>
                <a:cxn ang="0">
                  <a:pos x="9179" y="67671"/>
                </a:cxn>
                <a:cxn ang="0">
                  <a:pos x="2340" y="67671"/>
                </a:cxn>
                <a:cxn ang="0">
                  <a:pos x="4679" y="70190"/>
                </a:cxn>
                <a:cxn ang="0">
                  <a:pos x="2340" y="72710"/>
                </a:cxn>
                <a:cxn ang="0">
                  <a:pos x="0" y="70190"/>
                </a:cxn>
                <a:cxn ang="0">
                  <a:pos x="2340" y="67671"/>
                </a:cxn>
                <a:cxn ang="0">
                  <a:pos x="23756" y="59932"/>
                </a:cxn>
                <a:cxn ang="0">
                  <a:pos x="26096" y="62541"/>
                </a:cxn>
                <a:cxn ang="0">
                  <a:pos x="23756" y="65151"/>
                </a:cxn>
                <a:cxn ang="0">
                  <a:pos x="21417" y="62541"/>
                </a:cxn>
                <a:cxn ang="0">
                  <a:pos x="23756" y="59932"/>
                </a:cxn>
                <a:cxn ang="0">
                  <a:pos x="16378" y="59932"/>
                </a:cxn>
                <a:cxn ang="0">
                  <a:pos x="18717" y="62541"/>
                </a:cxn>
                <a:cxn ang="0">
                  <a:pos x="16378" y="65151"/>
                </a:cxn>
                <a:cxn ang="0">
                  <a:pos x="14038" y="62541"/>
                </a:cxn>
                <a:cxn ang="0">
                  <a:pos x="16378" y="59932"/>
                </a:cxn>
                <a:cxn ang="0">
                  <a:pos x="9179" y="59932"/>
                </a:cxn>
                <a:cxn ang="0">
                  <a:pos x="11518" y="62541"/>
                </a:cxn>
                <a:cxn ang="0">
                  <a:pos x="9179" y="65151"/>
                </a:cxn>
                <a:cxn ang="0">
                  <a:pos x="6839" y="62541"/>
                </a:cxn>
                <a:cxn ang="0">
                  <a:pos x="9179" y="59932"/>
                </a:cxn>
                <a:cxn ang="0">
                  <a:pos x="2340" y="59932"/>
                </a:cxn>
                <a:cxn ang="0">
                  <a:pos x="4679" y="62541"/>
                </a:cxn>
                <a:cxn ang="0">
                  <a:pos x="2340" y="65151"/>
                </a:cxn>
                <a:cxn ang="0">
                  <a:pos x="0" y="62541"/>
                </a:cxn>
                <a:cxn ang="0">
                  <a:pos x="2340" y="59932"/>
                </a:cxn>
                <a:cxn ang="0">
                  <a:pos x="23756" y="52373"/>
                </a:cxn>
                <a:cxn ang="0">
                  <a:pos x="26096" y="54892"/>
                </a:cxn>
                <a:cxn ang="0">
                  <a:pos x="23756" y="57412"/>
                </a:cxn>
                <a:cxn ang="0">
                  <a:pos x="21417" y="54892"/>
                </a:cxn>
                <a:cxn ang="0">
                  <a:pos x="23756" y="52373"/>
                </a:cxn>
                <a:cxn ang="0">
                  <a:pos x="16378" y="52373"/>
                </a:cxn>
                <a:cxn ang="0">
                  <a:pos x="18717" y="54892"/>
                </a:cxn>
                <a:cxn ang="0">
                  <a:pos x="16378" y="57412"/>
                </a:cxn>
                <a:cxn ang="0">
                  <a:pos x="14038" y="54892"/>
                </a:cxn>
                <a:cxn ang="0">
                  <a:pos x="16378" y="52373"/>
                </a:cxn>
                <a:cxn ang="0">
                  <a:pos x="9179" y="52373"/>
                </a:cxn>
                <a:cxn ang="0">
                  <a:pos x="11518" y="54892"/>
                </a:cxn>
                <a:cxn ang="0">
                  <a:pos x="9179" y="57412"/>
                </a:cxn>
                <a:cxn ang="0">
                  <a:pos x="6839" y="54892"/>
                </a:cxn>
                <a:cxn ang="0">
                  <a:pos x="9179" y="52373"/>
                </a:cxn>
                <a:cxn ang="0">
                  <a:pos x="2340" y="52373"/>
                </a:cxn>
                <a:cxn ang="0">
                  <a:pos x="4679" y="54892"/>
                </a:cxn>
                <a:cxn ang="0">
                  <a:pos x="2340" y="57412"/>
                </a:cxn>
                <a:cxn ang="0">
                  <a:pos x="0" y="54892"/>
                </a:cxn>
                <a:cxn ang="0">
                  <a:pos x="2340" y="52373"/>
                </a:cxn>
                <a:cxn ang="0">
                  <a:pos x="23756" y="44274"/>
                </a:cxn>
                <a:cxn ang="0">
                  <a:pos x="26096" y="47064"/>
                </a:cxn>
                <a:cxn ang="0">
                  <a:pos x="23756" y="49853"/>
                </a:cxn>
                <a:cxn ang="0">
                  <a:pos x="21417" y="47064"/>
                </a:cxn>
                <a:cxn ang="0">
                  <a:pos x="23756" y="44274"/>
                </a:cxn>
                <a:cxn ang="0">
                  <a:pos x="16378" y="44274"/>
                </a:cxn>
                <a:cxn ang="0">
                  <a:pos x="18717" y="47064"/>
                </a:cxn>
                <a:cxn ang="0">
                  <a:pos x="16378" y="49853"/>
                </a:cxn>
                <a:cxn ang="0">
                  <a:pos x="14038" y="47064"/>
                </a:cxn>
                <a:cxn ang="0">
                  <a:pos x="16378" y="44274"/>
                </a:cxn>
                <a:cxn ang="0">
                  <a:pos x="9179" y="44274"/>
                </a:cxn>
                <a:cxn ang="0">
                  <a:pos x="11518" y="47064"/>
                </a:cxn>
                <a:cxn ang="0">
                  <a:pos x="9179" y="49853"/>
                </a:cxn>
                <a:cxn ang="0">
                  <a:pos x="6839" y="47064"/>
                </a:cxn>
                <a:cxn ang="0">
                  <a:pos x="9179" y="44274"/>
                </a:cxn>
                <a:cxn ang="0">
                  <a:pos x="2340" y="44274"/>
                </a:cxn>
                <a:cxn ang="0">
                  <a:pos x="4679" y="47064"/>
                </a:cxn>
                <a:cxn ang="0">
                  <a:pos x="2340" y="49853"/>
                </a:cxn>
                <a:cxn ang="0">
                  <a:pos x="0" y="47064"/>
                </a:cxn>
                <a:cxn ang="0">
                  <a:pos x="2340" y="44274"/>
                </a:cxn>
                <a:cxn ang="0">
                  <a:pos x="23756" y="36535"/>
                </a:cxn>
                <a:cxn ang="0">
                  <a:pos x="26096" y="39145"/>
                </a:cxn>
                <a:cxn ang="0">
                  <a:pos x="23756" y="41755"/>
                </a:cxn>
                <a:cxn ang="0">
                  <a:pos x="21417" y="39145"/>
                </a:cxn>
                <a:cxn ang="0">
                  <a:pos x="23756" y="36535"/>
                </a:cxn>
                <a:cxn ang="0">
                  <a:pos x="16378" y="36535"/>
                </a:cxn>
                <a:cxn ang="0">
                  <a:pos x="18717" y="39145"/>
                </a:cxn>
                <a:cxn ang="0">
                  <a:pos x="16378" y="41755"/>
                </a:cxn>
                <a:cxn ang="0">
                  <a:pos x="14038" y="39145"/>
                </a:cxn>
                <a:cxn ang="0">
                  <a:pos x="16378" y="36535"/>
                </a:cxn>
                <a:cxn ang="0">
                  <a:pos x="9179" y="36535"/>
                </a:cxn>
                <a:cxn ang="0">
                  <a:pos x="11518" y="39145"/>
                </a:cxn>
                <a:cxn ang="0">
                  <a:pos x="9179" y="41755"/>
                </a:cxn>
                <a:cxn ang="0">
                  <a:pos x="6839" y="39145"/>
                </a:cxn>
                <a:cxn ang="0">
                  <a:pos x="9179" y="36535"/>
                </a:cxn>
                <a:cxn ang="0">
                  <a:pos x="2340" y="36535"/>
                </a:cxn>
                <a:cxn ang="0">
                  <a:pos x="4679" y="39145"/>
                </a:cxn>
                <a:cxn ang="0">
                  <a:pos x="2340" y="41755"/>
                </a:cxn>
                <a:cxn ang="0">
                  <a:pos x="0" y="39145"/>
                </a:cxn>
                <a:cxn ang="0">
                  <a:pos x="2340" y="36535"/>
                </a:cxn>
                <a:cxn ang="0">
                  <a:pos x="23756" y="28976"/>
                </a:cxn>
                <a:cxn ang="0">
                  <a:pos x="26096" y="31496"/>
                </a:cxn>
                <a:cxn ang="0">
                  <a:pos x="23756" y="34015"/>
                </a:cxn>
                <a:cxn ang="0">
                  <a:pos x="21417" y="31496"/>
                </a:cxn>
                <a:cxn ang="0">
                  <a:pos x="23756" y="28976"/>
                </a:cxn>
                <a:cxn ang="0">
                  <a:pos x="16378" y="28976"/>
                </a:cxn>
                <a:cxn ang="0">
                  <a:pos x="18717" y="31496"/>
                </a:cxn>
                <a:cxn ang="0">
                  <a:pos x="16378" y="34015"/>
                </a:cxn>
                <a:cxn ang="0">
                  <a:pos x="14038" y="31496"/>
                </a:cxn>
                <a:cxn ang="0">
                  <a:pos x="16378" y="28976"/>
                </a:cxn>
                <a:cxn ang="0">
                  <a:pos x="9179" y="28976"/>
                </a:cxn>
                <a:cxn ang="0">
                  <a:pos x="11518" y="31496"/>
                </a:cxn>
                <a:cxn ang="0">
                  <a:pos x="9179" y="34015"/>
                </a:cxn>
                <a:cxn ang="0">
                  <a:pos x="6839" y="31496"/>
                </a:cxn>
                <a:cxn ang="0">
                  <a:pos x="9179" y="28976"/>
                </a:cxn>
                <a:cxn ang="0">
                  <a:pos x="2340" y="28976"/>
                </a:cxn>
                <a:cxn ang="0">
                  <a:pos x="4679" y="31496"/>
                </a:cxn>
                <a:cxn ang="0">
                  <a:pos x="2340" y="34015"/>
                </a:cxn>
                <a:cxn ang="0">
                  <a:pos x="0" y="31496"/>
                </a:cxn>
                <a:cxn ang="0">
                  <a:pos x="2340" y="28976"/>
                </a:cxn>
                <a:cxn ang="0">
                  <a:pos x="0" y="0"/>
                </a:cxn>
                <a:cxn ang="0">
                  <a:pos x="26096" y="0"/>
                </a:cxn>
                <a:cxn ang="0">
                  <a:pos x="26096" y="28436"/>
                </a:cxn>
                <a:cxn ang="0">
                  <a:pos x="0" y="28436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9" name="任意多边形 99"/>
            <p:cNvSpPr/>
            <p:nvPr/>
          </p:nvSpPr>
          <p:spPr>
            <a:xfrm>
              <a:off x="2183336" y="2071843"/>
              <a:ext cx="26457" cy="187646"/>
            </a:xfrm>
            <a:custGeom>
              <a:avLst/>
              <a:gdLst/>
              <a:ahLst/>
              <a:cxnLst>
                <a:cxn ang="0">
                  <a:pos x="9899" y="0"/>
                </a:cxn>
                <a:cxn ang="0">
                  <a:pos x="11609" y="155"/>
                </a:cxn>
                <a:cxn ang="0">
                  <a:pos x="13319" y="0"/>
                </a:cxn>
                <a:cxn ang="0">
                  <a:pos x="26457" y="187128"/>
                </a:cxn>
                <a:cxn ang="0">
                  <a:pos x="23038" y="187335"/>
                </a:cxn>
                <a:cxn ang="0">
                  <a:pos x="11850" y="28091"/>
                </a:cxn>
                <a:cxn ang="0">
                  <a:pos x="3419" y="187646"/>
                </a:cxn>
                <a:cxn ang="0">
                  <a:pos x="0" y="18733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40" name="组合 100"/>
          <p:cNvGrpSpPr/>
          <p:nvPr/>
        </p:nvGrpSpPr>
        <p:grpSpPr>
          <a:xfrm>
            <a:off x="6348413" y="2525713"/>
            <a:ext cx="327025" cy="760412"/>
            <a:chOff x="2059513" y="2071843"/>
            <a:chExt cx="275362" cy="639260"/>
          </a:xfrm>
        </p:grpSpPr>
        <p:sp>
          <p:nvSpPr>
            <p:cNvPr id="6241" name="Freeform 5"/>
            <p:cNvSpPr/>
            <p:nvPr/>
          </p:nvSpPr>
          <p:spPr>
            <a:xfrm>
              <a:off x="2073731" y="2258466"/>
              <a:ext cx="246206" cy="39234"/>
            </a:xfrm>
            <a:custGeom>
              <a:avLst/>
              <a:gdLst/>
              <a:ahLst/>
              <a:cxnLst>
                <a:cxn ang="0">
                  <a:pos x="131850" y="0"/>
                </a:cxn>
                <a:cxn ang="0">
                  <a:pos x="1280" y="7250"/>
                </a:cxn>
                <a:cxn ang="0">
                  <a:pos x="0" y="7250"/>
                </a:cxn>
                <a:cxn ang="0">
                  <a:pos x="17921" y="18764"/>
                </a:cxn>
                <a:cxn ang="0">
                  <a:pos x="23042" y="29426"/>
                </a:cxn>
                <a:cxn ang="0">
                  <a:pos x="18775" y="39234"/>
                </a:cxn>
                <a:cxn ang="0">
                  <a:pos x="122890" y="31984"/>
                </a:cxn>
                <a:cxn ang="0">
                  <a:pos x="123316" y="31984"/>
                </a:cxn>
                <a:cxn ang="0">
                  <a:pos x="123316" y="31984"/>
                </a:cxn>
                <a:cxn ang="0">
                  <a:pos x="227004" y="39234"/>
                </a:cxn>
                <a:cxn ang="0">
                  <a:pos x="222737" y="29852"/>
                </a:cxn>
                <a:cxn ang="0">
                  <a:pos x="226578" y="20896"/>
                </a:cxn>
                <a:cxn ang="0">
                  <a:pos x="235112" y="13647"/>
                </a:cxn>
                <a:cxn ang="0">
                  <a:pos x="246206" y="7250"/>
                </a:cxn>
                <a:cxn ang="0">
                  <a:pos x="131850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2" name="Freeform 6"/>
            <p:cNvSpPr>
              <a:spLocks noEditPoints="1"/>
            </p:cNvSpPr>
            <p:nvPr/>
          </p:nvSpPr>
          <p:spPr>
            <a:xfrm>
              <a:off x="2070672" y="2257745"/>
              <a:ext cx="252325" cy="41214"/>
            </a:xfrm>
            <a:custGeom>
              <a:avLst/>
              <a:gdLst/>
              <a:ahLst/>
              <a:cxnLst>
                <a:cxn ang="0">
                  <a:pos x="20920" y="40364"/>
                </a:cxn>
                <a:cxn ang="0">
                  <a:pos x="20493" y="40789"/>
                </a:cxn>
                <a:cxn ang="0">
                  <a:pos x="20066" y="40789"/>
                </a:cxn>
                <a:cxn ang="0">
                  <a:pos x="19213" y="41214"/>
                </a:cxn>
                <a:cxn ang="0">
                  <a:pos x="20493" y="40789"/>
                </a:cxn>
                <a:cxn ang="0">
                  <a:pos x="20493" y="40789"/>
                </a:cxn>
                <a:cxn ang="0">
                  <a:pos x="20920" y="40364"/>
                </a:cxn>
                <a:cxn ang="0">
                  <a:pos x="232259" y="40364"/>
                </a:cxn>
                <a:cxn ang="0">
                  <a:pos x="231832" y="40789"/>
                </a:cxn>
                <a:cxn ang="0">
                  <a:pos x="231832" y="40789"/>
                </a:cxn>
                <a:cxn ang="0">
                  <a:pos x="233112" y="41214"/>
                </a:cxn>
                <a:cxn ang="0">
                  <a:pos x="232259" y="40364"/>
                </a:cxn>
                <a:cxn ang="0">
                  <a:pos x="134915" y="0"/>
                </a:cxn>
                <a:cxn ang="0">
                  <a:pos x="1281" y="7223"/>
                </a:cxn>
                <a:cxn ang="0">
                  <a:pos x="0" y="7648"/>
                </a:cxn>
                <a:cxn ang="0">
                  <a:pos x="1281" y="8073"/>
                </a:cxn>
                <a:cxn ang="0">
                  <a:pos x="1708" y="7648"/>
                </a:cxn>
                <a:cxn ang="0">
                  <a:pos x="1281" y="8073"/>
                </a:cxn>
                <a:cxn ang="0">
                  <a:pos x="20493" y="19970"/>
                </a:cxn>
                <a:cxn ang="0">
                  <a:pos x="25190" y="30167"/>
                </a:cxn>
                <a:cxn ang="0">
                  <a:pos x="22628" y="37390"/>
                </a:cxn>
                <a:cxn ang="0">
                  <a:pos x="21347" y="39514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1774" y="39939"/>
                </a:cxn>
                <a:cxn ang="0">
                  <a:pos x="26044" y="30167"/>
                </a:cxn>
                <a:cxn ang="0">
                  <a:pos x="20920" y="19545"/>
                </a:cxn>
                <a:cxn ang="0">
                  <a:pos x="2989" y="8073"/>
                </a:cxn>
                <a:cxn ang="0">
                  <a:pos x="4269" y="8073"/>
                </a:cxn>
                <a:cxn ang="0">
                  <a:pos x="134915" y="850"/>
                </a:cxn>
                <a:cxn ang="0">
                  <a:pos x="249336" y="8073"/>
                </a:cxn>
                <a:cxn ang="0">
                  <a:pos x="238236" y="14446"/>
                </a:cxn>
                <a:cxn ang="0">
                  <a:pos x="229697" y="21669"/>
                </a:cxn>
                <a:cxn ang="0">
                  <a:pos x="225854" y="30592"/>
                </a:cxn>
                <a:cxn ang="0">
                  <a:pos x="230124" y="39939"/>
                </a:cxn>
                <a:cxn ang="0">
                  <a:pos x="126376" y="32716"/>
                </a:cxn>
                <a:cxn ang="0">
                  <a:pos x="126376" y="32716"/>
                </a:cxn>
                <a:cxn ang="0">
                  <a:pos x="231832" y="39939"/>
                </a:cxn>
                <a:cxn ang="0">
                  <a:pos x="231832" y="39939"/>
                </a:cxn>
                <a:cxn ang="0">
                  <a:pos x="226708" y="30592"/>
                </a:cxn>
                <a:cxn ang="0">
                  <a:pos x="230551" y="22094"/>
                </a:cxn>
                <a:cxn ang="0">
                  <a:pos x="243359" y="12322"/>
                </a:cxn>
                <a:cxn ang="0">
                  <a:pos x="248909" y="9348"/>
                </a:cxn>
                <a:cxn ang="0">
                  <a:pos x="251044" y="8073"/>
                </a:cxn>
                <a:cxn ang="0">
                  <a:pos x="252325" y="7648"/>
                </a:cxn>
                <a:cxn ang="0">
                  <a:pos x="251044" y="7223"/>
                </a:cxn>
                <a:cxn ang="0">
                  <a:pos x="13491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3" name="Freeform 7"/>
            <p:cNvSpPr/>
            <p:nvPr/>
          </p:nvSpPr>
          <p:spPr>
            <a:xfrm>
              <a:off x="2059513" y="2246947"/>
              <a:ext cx="273742" cy="22677"/>
            </a:xfrm>
            <a:custGeom>
              <a:avLst/>
              <a:gdLst/>
              <a:ahLst/>
              <a:cxnLst>
                <a:cxn ang="0">
                  <a:pos x="262212" y="22249"/>
                </a:cxn>
                <a:cxn ang="0">
                  <a:pos x="273742" y="16687"/>
                </a:cxn>
                <a:cxn ang="0">
                  <a:pos x="0" y="16687"/>
                </a:cxn>
                <a:cxn ang="0">
                  <a:pos x="12812" y="22677"/>
                </a:cxn>
                <a:cxn ang="0">
                  <a:pos x="262212" y="22249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4" name="Freeform 8"/>
            <p:cNvSpPr/>
            <p:nvPr/>
          </p:nvSpPr>
          <p:spPr>
            <a:xfrm>
              <a:off x="2059513" y="2255946"/>
              <a:ext cx="275362" cy="14038"/>
            </a:xfrm>
            <a:custGeom>
              <a:avLst/>
              <a:gdLst/>
              <a:ahLst/>
              <a:cxnLst>
                <a:cxn ang="0">
                  <a:pos x="262128" y="13187"/>
                </a:cxn>
                <a:cxn ang="0">
                  <a:pos x="262128" y="13613"/>
                </a:cxn>
                <a:cxn ang="0">
                  <a:pos x="270239" y="9359"/>
                </a:cxn>
                <a:cxn ang="0">
                  <a:pos x="272800" y="8508"/>
                </a:cxn>
                <a:cxn ang="0">
                  <a:pos x="273654" y="8082"/>
                </a:cxn>
                <a:cxn ang="0">
                  <a:pos x="275362" y="7232"/>
                </a:cxn>
                <a:cxn ang="0">
                  <a:pos x="273654" y="7232"/>
                </a:cxn>
                <a:cxn ang="0">
                  <a:pos x="147714" y="0"/>
                </a:cxn>
                <a:cxn ang="0">
                  <a:pos x="0" y="7232"/>
                </a:cxn>
                <a:cxn ang="0">
                  <a:pos x="0" y="8082"/>
                </a:cxn>
                <a:cxn ang="0">
                  <a:pos x="12381" y="14038"/>
                </a:cxn>
                <a:cxn ang="0">
                  <a:pos x="12381" y="14038"/>
                </a:cxn>
                <a:cxn ang="0">
                  <a:pos x="12808" y="14038"/>
                </a:cxn>
                <a:cxn ang="0">
                  <a:pos x="147287" y="8082"/>
                </a:cxn>
                <a:cxn ang="0">
                  <a:pos x="261701" y="13613"/>
                </a:cxn>
                <a:cxn ang="0">
                  <a:pos x="262128" y="13613"/>
                </a:cxn>
                <a:cxn ang="0">
                  <a:pos x="262128" y="13613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147287" y="7232"/>
                </a:cxn>
                <a:cxn ang="0">
                  <a:pos x="12381" y="13187"/>
                </a:cxn>
                <a:cxn ang="0">
                  <a:pos x="12808" y="13613"/>
                </a:cxn>
                <a:cxn ang="0">
                  <a:pos x="12808" y="13187"/>
                </a:cxn>
                <a:cxn ang="0">
                  <a:pos x="0" y="7232"/>
                </a:cxn>
                <a:cxn ang="0">
                  <a:pos x="0" y="7657"/>
                </a:cxn>
                <a:cxn ang="0">
                  <a:pos x="0" y="8082"/>
                </a:cxn>
                <a:cxn ang="0">
                  <a:pos x="2988" y="7657"/>
                </a:cxn>
                <a:cxn ang="0">
                  <a:pos x="147714" y="851"/>
                </a:cxn>
                <a:cxn ang="0">
                  <a:pos x="273654" y="8082"/>
                </a:cxn>
                <a:cxn ang="0">
                  <a:pos x="273654" y="7657"/>
                </a:cxn>
                <a:cxn ang="0">
                  <a:pos x="273227" y="7232"/>
                </a:cxn>
                <a:cxn ang="0">
                  <a:pos x="261701" y="13187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262128" y="13187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5" name="Freeform 9"/>
            <p:cNvSpPr/>
            <p:nvPr/>
          </p:nvSpPr>
          <p:spPr>
            <a:xfrm>
              <a:off x="2092809" y="2291221"/>
              <a:ext cx="208411" cy="39234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50"/>
                </a:cxn>
                <a:cxn ang="0">
                  <a:pos x="11958" y="14926"/>
                </a:cxn>
                <a:cxn ang="0">
                  <a:pos x="15802" y="22602"/>
                </a:cxn>
                <a:cxn ang="0">
                  <a:pos x="13239" y="29852"/>
                </a:cxn>
                <a:cxn ang="0">
                  <a:pos x="7260" y="35396"/>
                </a:cxn>
                <a:cxn ang="0">
                  <a:pos x="1281" y="38808"/>
                </a:cxn>
                <a:cxn ang="0">
                  <a:pos x="103778" y="31984"/>
                </a:cxn>
                <a:cxn ang="0">
                  <a:pos x="104206" y="31984"/>
                </a:cxn>
                <a:cxn ang="0">
                  <a:pos x="104206" y="31984"/>
                </a:cxn>
                <a:cxn ang="0">
                  <a:pos x="207984" y="39234"/>
                </a:cxn>
                <a:cxn ang="0">
                  <a:pos x="200724" y="23882"/>
                </a:cxn>
                <a:cxn ang="0">
                  <a:pos x="208411" y="7250"/>
                </a:cxn>
                <a:cxn ang="0">
                  <a:pos x="104206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6" name="Freeform 10"/>
            <p:cNvSpPr/>
            <p:nvPr/>
          </p:nvSpPr>
          <p:spPr>
            <a:xfrm>
              <a:off x="2092809" y="2291221"/>
              <a:ext cx="104206" cy="737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7379"/>
                </a:cxn>
                <a:cxn ang="0">
                  <a:pos x="0" y="7379"/>
                </a:cxn>
                <a:cxn ang="0">
                  <a:pos x="0" y="737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" name="Freeform 11"/>
            <p:cNvSpPr>
              <a:spLocks noEditPoints="1"/>
            </p:cNvSpPr>
            <p:nvPr/>
          </p:nvSpPr>
          <p:spPr>
            <a:xfrm>
              <a:off x="2089929" y="2297700"/>
              <a:ext cx="213450" cy="900"/>
            </a:xfrm>
            <a:custGeom>
              <a:avLst/>
              <a:gdLst/>
              <a:ahLst/>
              <a:cxnLst>
                <a:cxn ang="0">
                  <a:pos x="1281" y="0"/>
                </a:cxn>
                <a:cxn ang="0">
                  <a:pos x="0" y="450"/>
                </a:cxn>
                <a:cxn ang="0">
                  <a:pos x="854" y="900"/>
                </a:cxn>
                <a:cxn ang="0">
                  <a:pos x="1281" y="0"/>
                </a:cxn>
                <a:cxn ang="0">
                  <a:pos x="1281" y="0"/>
                </a:cxn>
                <a:cxn ang="0">
                  <a:pos x="212596" y="0"/>
                </a:cxn>
                <a:cxn ang="0">
                  <a:pos x="212596" y="0"/>
                </a:cxn>
                <a:cxn ang="0">
                  <a:pos x="213023" y="450"/>
                </a:cxn>
                <a:cxn ang="0">
                  <a:pos x="213450" y="450"/>
                </a:cxn>
                <a:cxn ang="0">
                  <a:pos x="212596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" name="Freeform 12"/>
            <p:cNvSpPr/>
            <p:nvPr/>
          </p:nvSpPr>
          <p:spPr>
            <a:xfrm>
              <a:off x="2092449" y="2290501"/>
              <a:ext cx="104566" cy="7199"/>
            </a:xfrm>
            <a:custGeom>
              <a:avLst/>
              <a:gdLst/>
              <a:ahLst/>
              <a:cxnLst>
                <a:cxn ang="0">
                  <a:pos x="104139" y="0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566" y="0"/>
                </a:cxn>
                <a:cxn ang="0">
                  <a:pos x="10413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" name="Freeform 13"/>
            <p:cNvSpPr/>
            <p:nvPr/>
          </p:nvSpPr>
          <p:spPr>
            <a:xfrm>
              <a:off x="2090829" y="2290501"/>
              <a:ext cx="212011" cy="8099"/>
            </a:xfrm>
            <a:custGeom>
              <a:avLst/>
              <a:gdLst/>
              <a:ahLst/>
              <a:cxnLst>
                <a:cxn ang="0">
                  <a:pos x="106219" y="0"/>
                </a:cxn>
                <a:cxn ang="0">
                  <a:pos x="1706" y="7246"/>
                </a:cxn>
                <a:cxn ang="0">
                  <a:pos x="1706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0" y="8099"/>
                </a:cxn>
                <a:cxn ang="0">
                  <a:pos x="427" y="8099"/>
                </a:cxn>
                <a:cxn ang="0">
                  <a:pos x="853" y="7673"/>
                </a:cxn>
                <a:cxn ang="0">
                  <a:pos x="427" y="8099"/>
                </a:cxn>
                <a:cxn ang="0">
                  <a:pos x="427" y="8099"/>
                </a:cxn>
                <a:cxn ang="0">
                  <a:pos x="853" y="8099"/>
                </a:cxn>
                <a:cxn ang="0">
                  <a:pos x="2133" y="8099"/>
                </a:cxn>
                <a:cxn ang="0">
                  <a:pos x="2133" y="8099"/>
                </a:cxn>
                <a:cxn ang="0">
                  <a:pos x="2559" y="8099"/>
                </a:cxn>
                <a:cxn ang="0">
                  <a:pos x="105792" y="853"/>
                </a:cxn>
                <a:cxn ang="0">
                  <a:pos x="106219" y="853"/>
                </a:cxn>
                <a:cxn ang="0">
                  <a:pos x="106219" y="853"/>
                </a:cxn>
                <a:cxn ang="0">
                  <a:pos x="182150" y="4689"/>
                </a:cxn>
                <a:cxn ang="0">
                  <a:pos x="203906" y="7246"/>
                </a:cxn>
                <a:cxn ang="0">
                  <a:pos x="209452" y="8099"/>
                </a:cxn>
                <a:cxn ang="0">
                  <a:pos x="211158" y="8099"/>
                </a:cxn>
                <a:cxn ang="0">
                  <a:pos x="211584" y="8099"/>
                </a:cxn>
                <a:cxn ang="0">
                  <a:pos x="211584" y="8099"/>
                </a:cxn>
                <a:cxn ang="0">
                  <a:pos x="212011" y="7673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106219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" name="Freeform 14"/>
            <p:cNvSpPr>
              <a:spLocks noEditPoints="1"/>
            </p:cNvSpPr>
            <p:nvPr/>
          </p:nvSpPr>
          <p:spPr>
            <a:xfrm>
              <a:off x="2091189" y="2291221"/>
              <a:ext cx="212551" cy="40494"/>
            </a:xfrm>
            <a:custGeom>
              <a:avLst/>
              <a:gdLst/>
              <a:ahLst/>
              <a:cxnLst>
                <a:cxn ang="0">
                  <a:pos x="211697" y="39641"/>
                </a:cxn>
                <a:cxn ang="0">
                  <a:pos x="211271" y="40068"/>
                </a:cxn>
                <a:cxn ang="0">
                  <a:pos x="211271" y="40068"/>
                </a:cxn>
                <a:cxn ang="0">
                  <a:pos x="212551" y="40494"/>
                </a:cxn>
                <a:cxn ang="0">
                  <a:pos x="211697" y="39641"/>
                </a:cxn>
                <a:cxn ang="0">
                  <a:pos x="1707" y="7246"/>
                </a:cxn>
                <a:cxn ang="0">
                  <a:pos x="427" y="7246"/>
                </a:cxn>
                <a:cxn ang="0">
                  <a:pos x="0" y="7246"/>
                </a:cxn>
                <a:cxn ang="0">
                  <a:pos x="13231" y="15345"/>
                </a:cxn>
                <a:cxn ang="0">
                  <a:pos x="16646" y="22591"/>
                </a:cxn>
                <a:cxn ang="0">
                  <a:pos x="14085" y="28985"/>
                </a:cxn>
                <a:cxn ang="0">
                  <a:pos x="5549" y="36658"/>
                </a:cxn>
                <a:cxn ang="0">
                  <a:pos x="1707" y="38789"/>
                </a:cxn>
                <a:cxn ang="0">
                  <a:pos x="0" y="39215"/>
                </a:cxn>
                <a:cxn ang="0">
                  <a:pos x="0" y="39215"/>
                </a:cxn>
                <a:cxn ang="0">
                  <a:pos x="2988" y="38789"/>
                </a:cxn>
                <a:cxn ang="0">
                  <a:pos x="8963" y="35379"/>
                </a:cxn>
                <a:cxn ang="0">
                  <a:pos x="14938" y="29838"/>
                </a:cxn>
                <a:cxn ang="0">
                  <a:pos x="17499" y="22591"/>
                </a:cxn>
                <a:cxn ang="0">
                  <a:pos x="13658" y="14919"/>
                </a:cxn>
                <a:cxn ang="0">
                  <a:pos x="1707" y="7246"/>
                </a:cxn>
                <a:cxn ang="0">
                  <a:pos x="105849" y="0"/>
                </a:cxn>
                <a:cxn ang="0">
                  <a:pos x="105849" y="0"/>
                </a:cxn>
                <a:cxn ang="0">
                  <a:pos x="209990" y="7246"/>
                </a:cxn>
                <a:cxn ang="0">
                  <a:pos x="202308" y="23870"/>
                </a:cxn>
                <a:cxn ang="0">
                  <a:pos x="209563" y="39215"/>
                </a:cxn>
                <a:cxn ang="0">
                  <a:pos x="105849" y="31969"/>
                </a:cxn>
                <a:cxn ang="0">
                  <a:pos x="105849" y="31969"/>
                </a:cxn>
                <a:cxn ang="0">
                  <a:pos x="211271" y="39215"/>
                </a:cxn>
                <a:cxn ang="0">
                  <a:pos x="211271" y="39215"/>
                </a:cxn>
                <a:cxn ang="0">
                  <a:pos x="203161" y="23870"/>
                </a:cxn>
                <a:cxn ang="0">
                  <a:pos x="207002" y="11935"/>
                </a:cxn>
                <a:cxn ang="0">
                  <a:pos x="209990" y="8525"/>
                </a:cxn>
                <a:cxn ang="0">
                  <a:pos x="210844" y="7673"/>
                </a:cxn>
                <a:cxn ang="0">
                  <a:pos x="211271" y="7246"/>
                </a:cxn>
                <a:cxn ang="0">
                  <a:pos x="210844" y="7246"/>
                </a:cxn>
                <a:cxn ang="0">
                  <a:pos x="209137" y="7246"/>
                </a:cxn>
                <a:cxn ang="0">
                  <a:pos x="203588" y="6394"/>
                </a:cxn>
                <a:cxn ang="0">
                  <a:pos x="181821" y="3836"/>
                </a:cxn>
                <a:cxn ang="0">
                  <a:pos x="105849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1" name="Freeform 15"/>
            <p:cNvSpPr/>
            <p:nvPr/>
          </p:nvSpPr>
          <p:spPr>
            <a:xfrm>
              <a:off x="2092809" y="2324156"/>
              <a:ext cx="208411" cy="38695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29"/>
                </a:cxn>
                <a:cxn ang="0">
                  <a:pos x="11958" y="14457"/>
                </a:cxn>
                <a:cxn ang="0">
                  <a:pos x="15802" y="22537"/>
                </a:cxn>
                <a:cxn ang="0">
                  <a:pos x="13239" y="29765"/>
                </a:cxn>
                <a:cxn ang="0">
                  <a:pos x="7260" y="34868"/>
                </a:cxn>
                <a:cxn ang="0">
                  <a:pos x="1281" y="38695"/>
                </a:cxn>
                <a:cxn ang="0">
                  <a:pos x="104206" y="31891"/>
                </a:cxn>
                <a:cxn ang="0">
                  <a:pos x="207984" y="38695"/>
                </a:cxn>
                <a:cxn ang="0">
                  <a:pos x="200724" y="23812"/>
                </a:cxn>
                <a:cxn ang="0">
                  <a:pos x="208411" y="7229"/>
                </a:cxn>
                <a:cxn ang="0">
                  <a:pos x="104206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2" name="Freeform 16"/>
            <p:cNvSpPr/>
            <p:nvPr/>
          </p:nvSpPr>
          <p:spPr>
            <a:xfrm>
              <a:off x="2092809" y="2324156"/>
              <a:ext cx="104206" cy="719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6776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3" name="Freeform 17"/>
            <p:cNvSpPr>
              <a:spLocks noEditPoints="1"/>
            </p:cNvSpPr>
            <p:nvPr/>
          </p:nvSpPr>
          <p:spPr>
            <a:xfrm>
              <a:off x="2089929" y="2324156"/>
              <a:ext cx="213810" cy="40315"/>
            </a:xfrm>
            <a:custGeom>
              <a:avLst/>
              <a:gdLst/>
              <a:ahLst/>
              <a:cxnLst>
                <a:cxn ang="0">
                  <a:pos x="212530" y="6366"/>
                </a:cxn>
                <a:cxn ang="0">
                  <a:pos x="212530" y="6366"/>
                </a:cxn>
                <a:cxn ang="0">
                  <a:pos x="212956" y="6790"/>
                </a:cxn>
                <a:cxn ang="0">
                  <a:pos x="213383" y="6366"/>
                </a:cxn>
                <a:cxn ang="0">
                  <a:pos x="212530" y="6366"/>
                </a:cxn>
                <a:cxn ang="0">
                  <a:pos x="1280" y="6366"/>
                </a:cxn>
                <a:cxn ang="0">
                  <a:pos x="0" y="6790"/>
                </a:cxn>
                <a:cxn ang="0">
                  <a:pos x="1280" y="7214"/>
                </a:cxn>
                <a:cxn ang="0">
                  <a:pos x="1280" y="6790"/>
                </a:cxn>
                <a:cxn ang="0">
                  <a:pos x="1280" y="6366"/>
                </a:cxn>
                <a:cxn ang="0">
                  <a:pos x="1280" y="6366"/>
                </a:cxn>
                <a:cxn ang="0">
                  <a:pos x="107118" y="0"/>
                </a:cxn>
                <a:cxn ang="0">
                  <a:pos x="107118" y="0"/>
                </a:cxn>
                <a:cxn ang="0">
                  <a:pos x="211249" y="7214"/>
                </a:cxn>
                <a:cxn ang="0">
                  <a:pos x="203568" y="23765"/>
                </a:cxn>
                <a:cxn ang="0">
                  <a:pos x="210823" y="38618"/>
                </a:cxn>
                <a:cxn ang="0">
                  <a:pos x="107118" y="31828"/>
                </a:cxn>
                <a:cxn ang="0">
                  <a:pos x="4268" y="38618"/>
                </a:cxn>
                <a:cxn ang="0">
                  <a:pos x="10242" y="34798"/>
                </a:cxn>
                <a:cxn ang="0">
                  <a:pos x="16217" y="29706"/>
                </a:cxn>
                <a:cxn ang="0">
                  <a:pos x="18778" y="22492"/>
                </a:cxn>
                <a:cxn ang="0">
                  <a:pos x="14937" y="14429"/>
                </a:cxn>
                <a:cxn ang="0">
                  <a:pos x="2987" y="7214"/>
                </a:cxn>
                <a:cxn ang="0">
                  <a:pos x="1707" y="7214"/>
                </a:cxn>
                <a:cxn ang="0">
                  <a:pos x="1280" y="6790"/>
                </a:cxn>
                <a:cxn ang="0">
                  <a:pos x="1280" y="7214"/>
                </a:cxn>
                <a:cxn ang="0">
                  <a:pos x="14510" y="15277"/>
                </a:cxn>
                <a:cxn ang="0">
                  <a:pos x="17924" y="22492"/>
                </a:cxn>
                <a:cxn ang="0">
                  <a:pos x="15364" y="28857"/>
                </a:cxn>
                <a:cxn ang="0">
                  <a:pos x="6828" y="36496"/>
                </a:cxn>
                <a:cxn ang="0">
                  <a:pos x="2987" y="38193"/>
                </a:cxn>
                <a:cxn ang="0">
                  <a:pos x="1280" y="39042"/>
                </a:cxn>
                <a:cxn ang="0">
                  <a:pos x="1707" y="39891"/>
                </a:cxn>
                <a:cxn ang="0">
                  <a:pos x="107118" y="32676"/>
                </a:cxn>
                <a:cxn ang="0">
                  <a:pos x="183083" y="36071"/>
                </a:cxn>
                <a:cxn ang="0">
                  <a:pos x="204848" y="38618"/>
                </a:cxn>
                <a:cxn ang="0">
                  <a:pos x="210396" y="39466"/>
                </a:cxn>
                <a:cxn ang="0">
                  <a:pos x="212103" y="39891"/>
                </a:cxn>
                <a:cxn ang="0">
                  <a:pos x="213810" y="40315"/>
                </a:cxn>
                <a:cxn ang="0">
                  <a:pos x="212530" y="39042"/>
                </a:cxn>
                <a:cxn ang="0">
                  <a:pos x="204421" y="23765"/>
                </a:cxn>
                <a:cxn ang="0">
                  <a:pos x="208262" y="11882"/>
                </a:cxn>
                <a:cxn ang="0">
                  <a:pos x="211249" y="8487"/>
                </a:cxn>
                <a:cxn ang="0">
                  <a:pos x="212103" y="7639"/>
                </a:cxn>
                <a:cxn ang="0">
                  <a:pos x="212530" y="7214"/>
                </a:cxn>
                <a:cxn ang="0">
                  <a:pos x="212103" y="7214"/>
                </a:cxn>
                <a:cxn ang="0">
                  <a:pos x="210396" y="6790"/>
                </a:cxn>
                <a:cxn ang="0">
                  <a:pos x="204848" y="5941"/>
                </a:cxn>
                <a:cxn ang="0">
                  <a:pos x="183083" y="3819"/>
                </a:cxn>
                <a:cxn ang="0">
                  <a:pos x="107118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4" name="Freeform 18"/>
            <p:cNvSpPr/>
            <p:nvPr/>
          </p:nvSpPr>
          <p:spPr>
            <a:xfrm>
              <a:off x="2094248" y="2323256"/>
              <a:ext cx="102766" cy="6839"/>
            </a:xfrm>
            <a:custGeom>
              <a:avLst/>
              <a:gdLst/>
              <a:ahLst/>
              <a:cxnLst>
                <a:cxn ang="0">
                  <a:pos x="102340" y="0"/>
                </a:cxn>
                <a:cxn ang="0">
                  <a:pos x="0" y="6839"/>
                </a:cxn>
                <a:cxn ang="0">
                  <a:pos x="0" y="6839"/>
                </a:cxn>
                <a:cxn ang="0">
                  <a:pos x="102766" y="0"/>
                </a:cxn>
                <a:cxn ang="0">
                  <a:pos x="1023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5" name="Freeform 19"/>
            <p:cNvSpPr/>
            <p:nvPr/>
          </p:nvSpPr>
          <p:spPr>
            <a:xfrm>
              <a:off x="2091189" y="2323256"/>
              <a:ext cx="211651" cy="8099"/>
            </a:xfrm>
            <a:custGeom>
              <a:avLst/>
              <a:gdLst/>
              <a:ahLst/>
              <a:cxnLst>
                <a:cxn ang="0">
                  <a:pos x="105826" y="0"/>
                </a:cxn>
                <a:cxn ang="0">
                  <a:pos x="2987" y="6820"/>
                </a:cxn>
                <a:cxn ang="0">
                  <a:pos x="2987" y="6820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673"/>
                </a:cxn>
                <a:cxn ang="0">
                  <a:pos x="427" y="7673"/>
                </a:cxn>
                <a:cxn ang="0">
                  <a:pos x="0" y="7673"/>
                </a:cxn>
                <a:cxn ang="0">
                  <a:pos x="427" y="8099"/>
                </a:cxn>
                <a:cxn ang="0">
                  <a:pos x="1707" y="8099"/>
                </a:cxn>
                <a:cxn ang="0">
                  <a:pos x="1707" y="8099"/>
                </a:cxn>
                <a:cxn ang="0">
                  <a:pos x="2134" y="7673"/>
                </a:cxn>
                <a:cxn ang="0">
                  <a:pos x="105399" y="853"/>
                </a:cxn>
                <a:cxn ang="0">
                  <a:pos x="105826" y="853"/>
                </a:cxn>
                <a:cxn ang="0">
                  <a:pos x="105826" y="853"/>
                </a:cxn>
                <a:cxn ang="0">
                  <a:pos x="181781" y="4689"/>
                </a:cxn>
                <a:cxn ang="0">
                  <a:pos x="203543" y="6820"/>
                </a:cxn>
                <a:cxn ang="0">
                  <a:pos x="209091" y="7673"/>
                </a:cxn>
                <a:cxn ang="0">
                  <a:pos x="210798" y="8099"/>
                </a:cxn>
                <a:cxn ang="0">
                  <a:pos x="211224" y="8099"/>
                </a:cxn>
                <a:cxn ang="0">
                  <a:pos x="211224" y="8099"/>
                </a:cxn>
                <a:cxn ang="0">
                  <a:pos x="211651" y="7673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105826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6" name="Freeform 20"/>
            <p:cNvSpPr/>
            <p:nvPr/>
          </p:nvSpPr>
          <p:spPr>
            <a:xfrm>
              <a:off x="2091548" y="2347553"/>
              <a:ext cx="210931" cy="48953"/>
            </a:xfrm>
            <a:custGeom>
              <a:avLst/>
              <a:gdLst/>
              <a:ahLst/>
              <a:cxnLst>
                <a:cxn ang="0">
                  <a:pos x="0" y="16176"/>
                </a:cxn>
                <a:cxn ang="0">
                  <a:pos x="210931" y="16176"/>
                </a:cxn>
                <a:cxn ang="0">
                  <a:pos x="210931" y="48953"/>
                </a:cxn>
                <a:cxn ang="0">
                  <a:pos x="0" y="48953"/>
                </a:cxn>
                <a:cxn ang="0">
                  <a:pos x="0" y="16176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7" name="Freeform 21"/>
            <p:cNvSpPr/>
            <p:nvPr/>
          </p:nvSpPr>
          <p:spPr>
            <a:xfrm>
              <a:off x="2089929" y="2356012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511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660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8" name="Freeform 22"/>
            <p:cNvSpPr/>
            <p:nvPr/>
          </p:nvSpPr>
          <p:spPr>
            <a:xfrm>
              <a:off x="2091548" y="2379949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9" name="Freeform 23"/>
            <p:cNvSpPr/>
            <p:nvPr/>
          </p:nvSpPr>
          <p:spPr>
            <a:xfrm>
              <a:off x="2089929" y="2388767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086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0" name="Freeform 24"/>
            <p:cNvSpPr/>
            <p:nvPr/>
          </p:nvSpPr>
          <p:spPr>
            <a:xfrm>
              <a:off x="2091548" y="2412704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1" name="Freeform 25"/>
            <p:cNvSpPr/>
            <p:nvPr/>
          </p:nvSpPr>
          <p:spPr>
            <a:xfrm>
              <a:off x="2089929" y="2421523"/>
              <a:ext cx="213810" cy="41034"/>
            </a:xfrm>
            <a:custGeom>
              <a:avLst/>
              <a:gdLst/>
              <a:ahLst/>
              <a:cxnLst>
                <a:cxn ang="0">
                  <a:pos x="1707" y="7694"/>
                </a:cxn>
                <a:cxn ang="0">
                  <a:pos x="1707" y="8121"/>
                </a:cxn>
                <a:cxn ang="0">
                  <a:pos x="3414" y="7694"/>
                </a:cxn>
                <a:cxn ang="0">
                  <a:pos x="106692" y="855"/>
                </a:cxn>
                <a:cxn ang="0">
                  <a:pos x="212103" y="8121"/>
                </a:cxn>
                <a:cxn ang="0">
                  <a:pos x="212530" y="7694"/>
                </a:cxn>
                <a:cxn ang="0">
                  <a:pos x="212103" y="7266"/>
                </a:cxn>
                <a:cxn ang="0">
                  <a:pos x="203568" y="24791"/>
                </a:cxn>
                <a:cxn ang="0">
                  <a:pos x="212103" y="40607"/>
                </a:cxn>
                <a:cxn ang="0">
                  <a:pos x="212530" y="40607"/>
                </a:cxn>
                <a:cxn ang="0">
                  <a:pos x="212530" y="40179"/>
                </a:cxn>
                <a:cxn ang="0">
                  <a:pos x="107118" y="32913"/>
                </a:cxn>
                <a:cxn ang="0">
                  <a:pos x="1280" y="40179"/>
                </a:cxn>
                <a:cxn ang="0">
                  <a:pos x="1707" y="40607"/>
                </a:cxn>
                <a:cxn ang="0">
                  <a:pos x="1707" y="41034"/>
                </a:cxn>
                <a:cxn ang="0">
                  <a:pos x="10242" y="35905"/>
                </a:cxn>
                <a:cxn ang="0">
                  <a:pos x="16217" y="30348"/>
                </a:cxn>
                <a:cxn ang="0">
                  <a:pos x="18778" y="23509"/>
                </a:cxn>
                <a:cxn ang="0">
                  <a:pos x="14937" y="15388"/>
                </a:cxn>
                <a:cxn ang="0">
                  <a:pos x="1707" y="7266"/>
                </a:cxn>
                <a:cxn ang="0">
                  <a:pos x="1707" y="7694"/>
                </a:cxn>
                <a:cxn ang="0">
                  <a:pos x="1707" y="8121"/>
                </a:cxn>
                <a:cxn ang="0">
                  <a:pos x="1707" y="7694"/>
                </a:cxn>
                <a:cxn ang="0">
                  <a:pos x="1280" y="8121"/>
                </a:cxn>
                <a:cxn ang="0">
                  <a:pos x="14510" y="16243"/>
                </a:cxn>
                <a:cxn ang="0">
                  <a:pos x="17924" y="23509"/>
                </a:cxn>
                <a:cxn ang="0">
                  <a:pos x="15364" y="29921"/>
                </a:cxn>
                <a:cxn ang="0">
                  <a:pos x="6828" y="37187"/>
                </a:cxn>
                <a:cxn ang="0">
                  <a:pos x="2987" y="39324"/>
                </a:cxn>
                <a:cxn ang="0">
                  <a:pos x="1280" y="40179"/>
                </a:cxn>
                <a:cxn ang="0">
                  <a:pos x="1707" y="41034"/>
                </a:cxn>
                <a:cxn ang="0">
                  <a:pos x="107118" y="33768"/>
                </a:cxn>
                <a:cxn ang="0">
                  <a:pos x="183083" y="37187"/>
                </a:cxn>
                <a:cxn ang="0">
                  <a:pos x="204848" y="39752"/>
                </a:cxn>
                <a:cxn ang="0">
                  <a:pos x="210396" y="40607"/>
                </a:cxn>
                <a:cxn ang="0">
                  <a:pos x="212103" y="41034"/>
                </a:cxn>
                <a:cxn ang="0">
                  <a:pos x="213810" y="41034"/>
                </a:cxn>
                <a:cxn ang="0">
                  <a:pos x="212530" y="40179"/>
                </a:cxn>
                <a:cxn ang="0">
                  <a:pos x="204421" y="24791"/>
                </a:cxn>
                <a:cxn ang="0">
                  <a:pos x="208262" y="12823"/>
                </a:cxn>
                <a:cxn ang="0">
                  <a:pos x="211249" y="8976"/>
                </a:cxn>
                <a:cxn ang="0">
                  <a:pos x="212103" y="8121"/>
                </a:cxn>
                <a:cxn ang="0">
                  <a:pos x="212530" y="8121"/>
                </a:cxn>
                <a:cxn ang="0">
                  <a:pos x="213383" y="7266"/>
                </a:cxn>
                <a:cxn ang="0">
                  <a:pos x="212530" y="7266"/>
                </a:cxn>
                <a:cxn ang="0">
                  <a:pos x="106692" y="0"/>
                </a:cxn>
                <a:cxn ang="0">
                  <a:pos x="1280" y="7266"/>
                </a:cxn>
                <a:cxn ang="0">
                  <a:pos x="0" y="7266"/>
                </a:cxn>
                <a:cxn ang="0">
                  <a:pos x="1280" y="8121"/>
                </a:cxn>
                <a:cxn ang="0">
                  <a:pos x="1707" y="7694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2" name="Freeform 26"/>
            <p:cNvSpPr/>
            <p:nvPr/>
          </p:nvSpPr>
          <p:spPr>
            <a:xfrm>
              <a:off x="2091548" y="2445460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3" name="Freeform 27"/>
            <p:cNvSpPr/>
            <p:nvPr/>
          </p:nvSpPr>
          <p:spPr>
            <a:xfrm>
              <a:off x="2089929" y="2454458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257"/>
                </a:cxn>
                <a:cxn ang="0">
                  <a:pos x="212103" y="40428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343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428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5746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194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428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257"/>
                </a:cxn>
                <a:cxn ang="0">
                  <a:pos x="208262" y="12767"/>
                </a:cxn>
                <a:cxn ang="0">
                  <a:pos x="211249" y="8937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4" name="Freeform 28"/>
            <p:cNvSpPr/>
            <p:nvPr/>
          </p:nvSpPr>
          <p:spPr>
            <a:xfrm>
              <a:off x="2091548" y="2478215"/>
              <a:ext cx="230188" cy="65691"/>
            </a:xfrm>
            <a:custGeom>
              <a:avLst/>
              <a:gdLst/>
              <a:ahLst/>
              <a:cxnLst>
                <a:cxn ang="0">
                  <a:pos x="0" y="16636"/>
                </a:cxn>
                <a:cxn ang="0">
                  <a:pos x="210970" y="16636"/>
                </a:cxn>
                <a:cxn ang="0">
                  <a:pos x="230188" y="49055"/>
                </a:cxn>
                <a:cxn ang="0">
                  <a:pos x="0" y="49055"/>
                </a:cxn>
                <a:cxn ang="0">
                  <a:pos x="0" y="16636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5" name="Freeform 29"/>
            <p:cNvSpPr/>
            <p:nvPr/>
          </p:nvSpPr>
          <p:spPr>
            <a:xfrm>
              <a:off x="2090289" y="2486674"/>
              <a:ext cx="231448" cy="48233"/>
            </a:xfrm>
            <a:custGeom>
              <a:avLst/>
              <a:gdLst/>
              <a:ahLst/>
              <a:cxnLst>
                <a:cxn ang="0">
                  <a:pos x="1281" y="8110"/>
                </a:cxn>
                <a:cxn ang="0">
                  <a:pos x="1281" y="8110"/>
                </a:cxn>
                <a:cxn ang="0">
                  <a:pos x="2562" y="8110"/>
                </a:cxn>
                <a:cxn ang="0">
                  <a:pos x="97789" y="854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1805" y="7683"/>
                </a:cxn>
                <a:cxn ang="0">
                  <a:pos x="206681" y="24330"/>
                </a:cxn>
                <a:cxn ang="0">
                  <a:pos x="211805" y="35855"/>
                </a:cxn>
                <a:cxn ang="0">
                  <a:pos x="231448" y="40977"/>
                </a:cxn>
                <a:cxn ang="0">
                  <a:pos x="231448" y="40550"/>
                </a:cxn>
                <a:cxn ang="0">
                  <a:pos x="231021" y="40123"/>
                </a:cxn>
                <a:cxn ang="0">
                  <a:pos x="229740" y="40550"/>
                </a:cxn>
                <a:cxn ang="0">
                  <a:pos x="128962" y="47379"/>
                </a:cxn>
                <a:cxn ang="0">
                  <a:pos x="1281" y="40123"/>
                </a:cxn>
                <a:cxn ang="0">
                  <a:pos x="1281" y="40550"/>
                </a:cxn>
                <a:cxn ang="0">
                  <a:pos x="1281" y="40977"/>
                </a:cxn>
                <a:cxn ang="0">
                  <a:pos x="9822" y="23903"/>
                </a:cxn>
                <a:cxn ang="0">
                  <a:pos x="1281" y="7683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854" y="8110"/>
                </a:cxn>
                <a:cxn ang="0">
                  <a:pos x="8968" y="23903"/>
                </a:cxn>
                <a:cxn ang="0">
                  <a:pos x="5124" y="35428"/>
                </a:cxn>
                <a:cxn ang="0">
                  <a:pos x="2135" y="39269"/>
                </a:cxn>
                <a:cxn ang="0">
                  <a:pos x="1281" y="40123"/>
                </a:cxn>
                <a:cxn ang="0">
                  <a:pos x="854" y="40550"/>
                </a:cxn>
                <a:cxn ang="0">
                  <a:pos x="0" y="40977"/>
                </a:cxn>
                <a:cxn ang="0">
                  <a:pos x="854" y="40977"/>
                </a:cxn>
                <a:cxn ang="0">
                  <a:pos x="128962" y="48233"/>
                </a:cxn>
                <a:cxn ang="0">
                  <a:pos x="231448" y="40977"/>
                </a:cxn>
                <a:cxn ang="0">
                  <a:pos x="231448" y="40123"/>
                </a:cxn>
                <a:cxn ang="0">
                  <a:pos x="212232" y="35428"/>
                </a:cxn>
                <a:cxn ang="0">
                  <a:pos x="207535" y="24330"/>
                </a:cxn>
                <a:cxn ang="0">
                  <a:pos x="210097" y="13232"/>
                </a:cxn>
                <a:cxn ang="0">
                  <a:pos x="211805" y="9390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2659" y="7683"/>
                </a:cxn>
                <a:cxn ang="0">
                  <a:pos x="212232" y="7683"/>
                </a:cxn>
                <a:cxn ang="0">
                  <a:pos x="97789" y="0"/>
                </a:cxn>
                <a:cxn ang="0">
                  <a:pos x="854" y="7683"/>
                </a:cxn>
                <a:cxn ang="0">
                  <a:pos x="0" y="7683"/>
                </a:cxn>
                <a:cxn ang="0">
                  <a:pos x="854" y="8110"/>
                </a:cxn>
                <a:cxn ang="0">
                  <a:pos x="1281" y="8110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6" name="Freeform 30"/>
            <p:cNvSpPr/>
            <p:nvPr/>
          </p:nvSpPr>
          <p:spPr>
            <a:xfrm>
              <a:off x="2072471" y="2525009"/>
              <a:ext cx="249266" cy="21417"/>
            </a:xfrm>
            <a:custGeom>
              <a:avLst/>
              <a:gdLst/>
              <a:ahLst/>
              <a:cxnLst>
                <a:cxn ang="0">
                  <a:pos x="19207" y="0"/>
                </a:cxn>
                <a:cxn ang="0">
                  <a:pos x="0" y="5140"/>
                </a:cxn>
                <a:cxn ang="0">
                  <a:pos x="249266" y="2998"/>
                </a:cxn>
                <a:cxn ang="0">
                  <a:pos x="234754" y="0"/>
                </a:cxn>
                <a:cxn ang="0">
                  <a:pos x="19207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7" name="Freeform 31"/>
            <p:cNvSpPr/>
            <p:nvPr/>
          </p:nvSpPr>
          <p:spPr>
            <a:xfrm>
              <a:off x="2071931" y="2524648"/>
              <a:ext cx="249806" cy="12778"/>
            </a:xfrm>
            <a:custGeom>
              <a:avLst/>
              <a:gdLst/>
              <a:ahLst/>
              <a:cxnLst>
                <a:cxn ang="0">
                  <a:pos x="19643" y="426"/>
                </a:cxn>
                <a:cxn ang="0">
                  <a:pos x="19216" y="0"/>
                </a:cxn>
                <a:cxn ang="0">
                  <a:pos x="14946" y="2130"/>
                </a:cxn>
                <a:cxn ang="0">
                  <a:pos x="5124" y="4259"/>
                </a:cxn>
                <a:cxn ang="0">
                  <a:pos x="1708" y="5111"/>
                </a:cxn>
                <a:cxn ang="0">
                  <a:pos x="0" y="5111"/>
                </a:cxn>
                <a:cxn ang="0">
                  <a:pos x="0" y="5963"/>
                </a:cxn>
                <a:cxn ang="0">
                  <a:pos x="140062" y="12778"/>
                </a:cxn>
                <a:cxn ang="0">
                  <a:pos x="249806" y="3833"/>
                </a:cxn>
                <a:cxn ang="0">
                  <a:pos x="249806" y="2982"/>
                </a:cxn>
                <a:cxn ang="0">
                  <a:pos x="235714" y="0"/>
                </a:cxn>
                <a:cxn ang="0">
                  <a:pos x="235714" y="0"/>
                </a:cxn>
                <a:cxn ang="0">
                  <a:pos x="235287" y="0"/>
                </a:cxn>
                <a:cxn ang="0">
                  <a:pos x="137927" y="6815"/>
                </a:cxn>
                <a:cxn ang="0">
                  <a:pos x="19643" y="0"/>
                </a:cxn>
                <a:cxn ang="0">
                  <a:pos x="19216" y="0"/>
                </a:cxn>
                <a:cxn ang="0">
                  <a:pos x="19216" y="0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37927" y="7667"/>
                </a:cxn>
                <a:cxn ang="0">
                  <a:pos x="235714" y="852"/>
                </a:cxn>
                <a:cxn ang="0">
                  <a:pos x="235287" y="426"/>
                </a:cxn>
                <a:cxn ang="0">
                  <a:pos x="235287" y="852"/>
                </a:cxn>
                <a:cxn ang="0">
                  <a:pos x="249806" y="3833"/>
                </a:cxn>
                <a:cxn ang="0">
                  <a:pos x="249806" y="3407"/>
                </a:cxn>
                <a:cxn ang="0">
                  <a:pos x="249379" y="2982"/>
                </a:cxn>
                <a:cxn ang="0">
                  <a:pos x="248098" y="3407"/>
                </a:cxn>
                <a:cxn ang="0">
                  <a:pos x="140062" y="11926"/>
                </a:cxn>
                <a:cxn ang="0">
                  <a:pos x="427" y="5111"/>
                </a:cxn>
                <a:cxn ang="0">
                  <a:pos x="427" y="5537"/>
                </a:cxn>
                <a:cxn ang="0">
                  <a:pos x="427" y="5963"/>
                </a:cxn>
                <a:cxn ang="0">
                  <a:pos x="8540" y="4685"/>
                </a:cxn>
                <a:cxn ang="0">
                  <a:pos x="14946" y="2982"/>
                </a:cxn>
                <a:cxn ang="0">
                  <a:pos x="19643" y="852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9643" y="426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8" name="任意多边形 128"/>
            <p:cNvSpPr/>
            <p:nvPr/>
          </p:nvSpPr>
          <p:spPr>
            <a:xfrm>
              <a:off x="2186395" y="2538327"/>
              <a:ext cx="26096" cy="172776"/>
            </a:xfrm>
            <a:custGeom>
              <a:avLst/>
              <a:gdLst/>
              <a:ahLst/>
              <a:cxnLst>
                <a:cxn ang="0">
                  <a:pos x="16378" y="167737"/>
                </a:cxn>
                <a:cxn ang="0">
                  <a:pos x="18717" y="170256"/>
                </a:cxn>
                <a:cxn ang="0">
                  <a:pos x="16378" y="172776"/>
                </a:cxn>
                <a:cxn ang="0">
                  <a:pos x="14038" y="170256"/>
                </a:cxn>
                <a:cxn ang="0">
                  <a:pos x="16378" y="167737"/>
                </a:cxn>
                <a:cxn ang="0">
                  <a:pos x="9179" y="167737"/>
                </a:cxn>
                <a:cxn ang="0">
                  <a:pos x="11518" y="170256"/>
                </a:cxn>
                <a:cxn ang="0">
                  <a:pos x="9179" y="172776"/>
                </a:cxn>
                <a:cxn ang="0">
                  <a:pos x="6839" y="170256"/>
                </a:cxn>
                <a:cxn ang="0">
                  <a:pos x="9179" y="167737"/>
                </a:cxn>
                <a:cxn ang="0">
                  <a:pos x="16378" y="159998"/>
                </a:cxn>
                <a:cxn ang="0">
                  <a:pos x="18717" y="162607"/>
                </a:cxn>
                <a:cxn ang="0">
                  <a:pos x="16378" y="165217"/>
                </a:cxn>
                <a:cxn ang="0">
                  <a:pos x="14038" y="162607"/>
                </a:cxn>
                <a:cxn ang="0">
                  <a:pos x="16378" y="159998"/>
                </a:cxn>
                <a:cxn ang="0">
                  <a:pos x="9179" y="159998"/>
                </a:cxn>
                <a:cxn ang="0">
                  <a:pos x="11518" y="162607"/>
                </a:cxn>
                <a:cxn ang="0">
                  <a:pos x="9179" y="165217"/>
                </a:cxn>
                <a:cxn ang="0">
                  <a:pos x="6839" y="162607"/>
                </a:cxn>
                <a:cxn ang="0">
                  <a:pos x="9179" y="159998"/>
                </a:cxn>
                <a:cxn ang="0">
                  <a:pos x="16378" y="151899"/>
                </a:cxn>
                <a:cxn ang="0">
                  <a:pos x="18717" y="154509"/>
                </a:cxn>
                <a:cxn ang="0">
                  <a:pos x="16378" y="157118"/>
                </a:cxn>
                <a:cxn ang="0">
                  <a:pos x="14038" y="154509"/>
                </a:cxn>
                <a:cxn ang="0">
                  <a:pos x="16378" y="151899"/>
                </a:cxn>
                <a:cxn ang="0">
                  <a:pos x="9179" y="151899"/>
                </a:cxn>
                <a:cxn ang="0">
                  <a:pos x="11518" y="154509"/>
                </a:cxn>
                <a:cxn ang="0">
                  <a:pos x="9179" y="157118"/>
                </a:cxn>
                <a:cxn ang="0">
                  <a:pos x="6839" y="154509"/>
                </a:cxn>
                <a:cxn ang="0">
                  <a:pos x="9179" y="151899"/>
                </a:cxn>
                <a:cxn ang="0">
                  <a:pos x="16378" y="144340"/>
                </a:cxn>
                <a:cxn ang="0">
                  <a:pos x="18717" y="146860"/>
                </a:cxn>
                <a:cxn ang="0">
                  <a:pos x="16378" y="149379"/>
                </a:cxn>
                <a:cxn ang="0">
                  <a:pos x="14038" y="146860"/>
                </a:cxn>
                <a:cxn ang="0">
                  <a:pos x="16378" y="144340"/>
                </a:cxn>
                <a:cxn ang="0">
                  <a:pos x="9179" y="144340"/>
                </a:cxn>
                <a:cxn ang="0">
                  <a:pos x="11518" y="146860"/>
                </a:cxn>
                <a:cxn ang="0">
                  <a:pos x="9179" y="149379"/>
                </a:cxn>
                <a:cxn ang="0">
                  <a:pos x="6839" y="146860"/>
                </a:cxn>
                <a:cxn ang="0">
                  <a:pos x="9179" y="144340"/>
                </a:cxn>
                <a:cxn ang="0">
                  <a:pos x="16378" y="136601"/>
                </a:cxn>
                <a:cxn ang="0">
                  <a:pos x="18717" y="139211"/>
                </a:cxn>
                <a:cxn ang="0">
                  <a:pos x="16378" y="141821"/>
                </a:cxn>
                <a:cxn ang="0">
                  <a:pos x="14038" y="139211"/>
                </a:cxn>
                <a:cxn ang="0">
                  <a:pos x="16378" y="136601"/>
                </a:cxn>
                <a:cxn ang="0">
                  <a:pos x="9179" y="136601"/>
                </a:cxn>
                <a:cxn ang="0">
                  <a:pos x="11518" y="139211"/>
                </a:cxn>
                <a:cxn ang="0">
                  <a:pos x="9179" y="141821"/>
                </a:cxn>
                <a:cxn ang="0">
                  <a:pos x="6839" y="139211"/>
                </a:cxn>
                <a:cxn ang="0">
                  <a:pos x="9179" y="136601"/>
                </a:cxn>
                <a:cxn ang="0">
                  <a:pos x="23756" y="129762"/>
                </a:cxn>
                <a:cxn ang="0">
                  <a:pos x="26096" y="132372"/>
                </a:cxn>
                <a:cxn ang="0">
                  <a:pos x="23756" y="134981"/>
                </a:cxn>
                <a:cxn ang="0">
                  <a:pos x="21417" y="132372"/>
                </a:cxn>
                <a:cxn ang="0">
                  <a:pos x="23756" y="129762"/>
                </a:cxn>
                <a:cxn ang="0">
                  <a:pos x="16378" y="129762"/>
                </a:cxn>
                <a:cxn ang="0">
                  <a:pos x="18717" y="132372"/>
                </a:cxn>
                <a:cxn ang="0">
                  <a:pos x="16378" y="134981"/>
                </a:cxn>
                <a:cxn ang="0">
                  <a:pos x="14038" y="132372"/>
                </a:cxn>
                <a:cxn ang="0">
                  <a:pos x="16378" y="129762"/>
                </a:cxn>
                <a:cxn ang="0">
                  <a:pos x="9179" y="129762"/>
                </a:cxn>
                <a:cxn ang="0">
                  <a:pos x="11518" y="132372"/>
                </a:cxn>
                <a:cxn ang="0">
                  <a:pos x="9179" y="134981"/>
                </a:cxn>
                <a:cxn ang="0">
                  <a:pos x="6839" y="132372"/>
                </a:cxn>
                <a:cxn ang="0">
                  <a:pos x="9179" y="129762"/>
                </a:cxn>
                <a:cxn ang="0">
                  <a:pos x="2340" y="129762"/>
                </a:cxn>
                <a:cxn ang="0">
                  <a:pos x="4679" y="132372"/>
                </a:cxn>
                <a:cxn ang="0">
                  <a:pos x="2340" y="134981"/>
                </a:cxn>
                <a:cxn ang="0">
                  <a:pos x="0" y="132372"/>
                </a:cxn>
                <a:cxn ang="0">
                  <a:pos x="2340" y="129762"/>
                </a:cxn>
                <a:cxn ang="0">
                  <a:pos x="23756" y="122203"/>
                </a:cxn>
                <a:cxn ang="0">
                  <a:pos x="26096" y="124723"/>
                </a:cxn>
                <a:cxn ang="0">
                  <a:pos x="23756" y="127242"/>
                </a:cxn>
                <a:cxn ang="0">
                  <a:pos x="21417" y="124723"/>
                </a:cxn>
                <a:cxn ang="0">
                  <a:pos x="23756" y="122203"/>
                </a:cxn>
                <a:cxn ang="0">
                  <a:pos x="16378" y="122203"/>
                </a:cxn>
                <a:cxn ang="0">
                  <a:pos x="18717" y="124723"/>
                </a:cxn>
                <a:cxn ang="0">
                  <a:pos x="16378" y="127242"/>
                </a:cxn>
                <a:cxn ang="0">
                  <a:pos x="14038" y="124723"/>
                </a:cxn>
                <a:cxn ang="0">
                  <a:pos x="16378" y="122203"/>
                </a:cxn>
                <a:cxn ang="0">
                  <a:pos x="9179" y="122203"/>
                </a:cxn>
                <a:cxn ang="0">
                  <a:pos x="11518" y="124723"/>
                </a:cxn>
                <a:cxn ang="0">
                  <a:pos x="9179" y="127242"/>
                </a:cxn>
                <a:cxn ang="0">
                  <a:pos x="6839" y="124723"/>
                </a:cxn>
                <a:cxn ang="0">
                  <a:pos x="9179" y="122203"/>
                </a:cxn>
                <a:cxn ang="0">
                  <a:pos x="2340" y="122203"/>
                </a:cxn>
                <a:cxn ang="0">
                  <a:pos x="4679" y="124723"/>
                </a:cxn>
                <a:cxn ang="0">
                  <a:pos x="2340" y="127242"/>
                </a:cxn>
                <a:cxn ang="0">
                  <a:pos x="0" y="124723"/>
                </a:cxn>
                <a:cxn ang="0">
                  <a:pos x="2340" y="122203"/>
                </a:cxn>
                <a:cxn ang="0">
                  <a:pos x="23756" y="114104"/>
                </a:cxn>
                <a:cxn ang="0">
                  <a:pos x="26096" y="116894"/>
                </a:cxn>
                <a:cxn ang="0">
                  <a:pos x="23756" y="119684"/>
                </a:cxn>
                <a:cxn ang="0">
                  <a:pos x="21417" y="116894"/>
                </a:cxn>
                <a:cxn ang="0">
                  <a:pos x="23756" y="114104"/>
                </a:cxn>
                <a:cxn ang="0">
                  <a:pos x="16378" y="114104"/>
                </a:cxn>
                <a:cxn ang="0">
                  <a:pos x="18717" y="116894"/>
                </a:cxn>
                <a:cxn ang="0">
                  <a:pos x="16378" y="119684"/>
                </a:cxn>
                <a:cxn ang="0">
                  <a:pos x="14038" y="116894"/>
                </a:cxn>
                <a:cxn ang="0">
                  <a:pos x="16378" y="114104"/>
                </a:cxn>
                <a:cxn ang="0">
                  <a:pos x="9179" y="114104"/>
                </a:cxn>
                <a:cxn ang="0">
                  <a:pos x="11518" y="116894"/>
                </a:cxn>
                <a:cxn ang="0">
                  <a:pos x="9179" y="119684"/>
                </a:cxn>
                <a:cxn ang="0">
                  <a:pos x="6839" y="116894"/>
                </a:cxn>
                <a:cxn ang="0">
                  <a:pos x="9179" y="114104"/>
                </a:cxn>
                <a:cxn ang="0">
                  <a:pos x="2340" y="114104"/>
                </a:cxn>
                <a:cxn ang="0">
                  <a:pos x="4679" y="116894"/>
                </a:cxn>
                <a:cxn ang="0">
                  <a:pos x="2340" y="119684"/>
                </a:cxn>
                <a:cxn ang="0">
                  <a:pos x="0" y="116894"/>
                </a:cxn>
                <a:cxn ang="0">
                  <a:pos x="2340" y="114104"/>
                </a:cxn>
                <a:cxn ang="0">
                  <a:pos x="23756" y="106365"/>
                </a:cxn>
                <a:cxn ang="0">
                  <a:pos x="26096" y="108975"/>
                </a:cxn>
                <a:cxn ang="0">
                  <a:pos x="23756" y="111585"/>
                </a:cxn>
                <a:cxn ang="0">
                  <a:pos x="21417" y="108975"/>
                </a:cxn>
                <a:cxn ang="0">
                  <a:pos x="23756" y="106365"/>
                </a:cxn>
                <a:cxn ang="0">
                  <a:pos x="16378" y="106365"/>
                </a:cxn>
                <a:cxn ang="0">
                  <a:pos x="18717" y="108975"/>
                </a:cxn>
                <a:cxn ang="0">
                  <a:pos x="16378" y="111585"/>
                </a:cxn>
                <a:cxn ang="0">
                  <a:pos x="14038" y="108975"/>
                </a:cxn>
                <a:cxn ang="0">
                  <a:pos x="16378" y="106365"/>
                </a:cxn>
                <a:cxn ang="0">
                  <a:pos x="9179" y="106365"/>
                </a:cxn>
                <a:cxn ang="0">
                  <a:pos x="11518" y="108975"/>
                </a:cxn>
                <a:cxn ang="0">
                  <a:pos x="9179" y="111585"/>
                </a:cxn>
                <a:cxn ang="0">
                  <a:pos x="6839" y="108975"/>
                </a:cxn>
                <a:cxn ang="0">
                  <a:pos x="9179" y="106365"/>
                </a:cxn>
                <a:cxn ang="0">
                  <a:pos x="2340" y="106365"/>
                </a:cxn>
                <a:cxn ang="0">
                  <a:pos x="4679" y="108975"/>
                </a:cxn>
                <a:cxn ang="0">
                  <a:pos x="2340" y="111585"/>
                </a:cxn>
                <a:cxn ang="0">
                  <a:pos x="0" y="108975"/>
                </a:cxn>
                <a:cxn ang="0">
                  <a:pos x="2340" y="106365"/>
                </a:cxn>
                <a:cxn ang="0">
                  <a:pos x="23756" y="98806"/>
                </a:cxn>
                <a:cxn ang="0">
                  <a:pos x="26096" y="101326"/>
                </a:cxn>
                <a:cxn ang="0">
                  <a:pos x="23756" y="103846"/>
                </a:cxn>
                <a:cxn ang="0">
                  <a:pos x="21417" y="101326"/>
                </a:cxn>
                <a:cxn ang="0">
                  <a:pos x="23756" y="98806"/>
                </a:cxn>
                <a:cxn ang="0">
                  <a:pos x="16378" y="98806"/>
                </a:cxn>
                <a:cxn ang="0">
                  <a:pos x="18717" y="101326"/>
                </a:cxn>
                <a:cxn ang="0">
                  <a:pos x="16378" y="103846"/>
                </a:cxn>
                <a:cxn ang="0">
                  <a:pos x="14038" y="101326"/>
                </a:cxn>
                <a:cxn ang="0">
                  <a:pos x="16378" y="98806"/>
                </a:cxn>
                <a:cxn ang="0">
                  <a:pos x="9179" y="98806"/>
                </a:cxn>
                <a:cxn ang="0">
                  <a:pos x="11518" y="101326"/>
                </a:cxn>
                <a:cxn ang="0">
                  <a:pos x="9179" y="103846"/>
                </a:cxn>
                <a:cxn ang="0">
                  <a:pos x="6839" y="101326"/>
                </a:cxn>
                <a:cxn ang="0">
                  <a:pos x="9179" y="98806"/>
                </a:cxn>
                <a:cxn ang="0">
                  <a:pos x="2340" y="98806"/>
                </a:cxn>
                <a:cxn ang="0">
                  <a:pos x="4679" y="101326"/>
                </a:cxn>
                <a:cxn ang="0">
                  <a:pos x="2340" y="103846"/>
                </a:cxn>
                <a:cxn ang="0">
                  <a:pos x="0" y="101326"/>
                </a:cxn>
                <a:cxn ang="0">
                  <a:pos x="2340" y="98806"/>
                </a:cxn>
                <a:cxn ang="0">
                  <a:pos x="23756" y="91067"/>
                </a:cxn>
                <a:cxn ang="0">
                  <a:pos x="26096" y="93587"/>
                </a:cxn>
                <a:cxn ang="0">
                  <a:pos x="23756" y="96107"/>
                </a:cxn>
                <a:cxn ang="0">
                  <a:pos x="21417" y="93587"/>
                </a:cxn>
                <a:cxn ang="0">
                  <a:pos x="23756" y="91067"/>
                </a:cxn>
                <a:cxn ang="0">
                  <a:pos x="16378" y="91067"/>
                </a:cxn>
                <a:cxn ang="0">
                  <a:pos x="18717" y="93587"/>
                </a:cxn>
                <a:cxn ang="0">
                  <a:pos x="16378" y="96107"/>
                </a:cxn>
                <a:cxn ang="0">
                  <a:pos x="14038" y="93587"/>
                </a:cxn>
                <a:cxn ang="0">
                  <a:pos x="16378" y="91067"/>
                </a:cxn>
                <a:cxn ang="0">
                  <a:pos x="9179" y="91067"/>
                </a:cxn>
                <a:cxn ang="0">
                  <a:pos x="11518" y="93587"/>
                </a:cxn>
                <a:cxn ang="0">
                  <a:pos x="9179" y="96107"/>
                </a:cxn>
                <a:cxn ang="0">
                  <a:pos x="6839" y="93587"/>
                </a:cxn>
                <a:cxn ang="0">
                  <a:pos x="9179" y="91067"/>
                </a:cxn>
                <a:cxn ang="0">
                  <a:pos x="2340" y="91067"/>
                </a:cxn>
                <a:cxn ang="0">
                  <a:pos x="4679" y="93587"/>
                </a:cxn>
                <a:cxn ang="0">
                  <a:pos x="2340" y="96107"/>
                </a:cxn>
                <a:cxn ang="0">
                  <a:pos x="0" y="93587"/>
                </a:cxn>
                <a:cxn ang="0">
                  <a:pos x="2340" y="91067"/>
                </a:cxn>
                <a:cxn ang="0">
                  <a:pos x="23756" y="83328"/>
                </a:cxn>
                <a:cxn ang="0">
                  <a:pos x="26096" y="85938"/>
                </a:cxn>
                <a:cxn ang="0">
                  <a:pos x="23756" y="88548"/>
                </a:cxn>
                <a:cxn ang="0">
                  <a:pos x="21417" y="85938"/>
                </a:cxn>
                <a:cxn ang="0">
                  <a:pos x="23756" y="83328"/>
                </a:cxn>
                <a:cxn ang="0">
                  <a:pos x="16378" y="83328"/>
                </a:cxn>
                <a:cxn ang="0">
                  <a:pos x="18717" y="85938"/>
                </a:cxn>
                <a:cxn ang="0">
                  <a:pos x="16378" y="88548"/>
                </a:cxn>
                <a:cxn ang="0">
                  <a:pos x="14038" y="85938"/>
                </a:cxn>
                <a:cxn ang="0">
                  <a:pos x="16378" y="83328"/>
                </a:cxn>
                <a:cxn ang="0">
                  <a:pos x="9179" y="83328"/>
                </a:cxn>
                <a:cxn ang="0">
                  <a:pos x="11518" y="85938"/>
                </a:cxn>
                <a:cxn ang="0">
                  <a:pos x="9179" y="88548"/>
                </a:cxn>
                <a:cxn ang="0">
                  <a:pos x="6839" y="85938"/>
                </a:cxn>
                <a:cxn ang="0">
                  <a:pos x="9179" y="83328"/>
                </a:cxn>
                <a:cxn ang="0">
                  <a:pos x="2340" y="83328"/>
                </a:cxn>
                <a:cxn ang="0">
                  <a:pos x="4679" y="85938"/>
                </a:cxn>
                <a:cxn ang="0">
                  <a:pos x="2340" y="88548"/>
                </a:cxn>
                <a:cxn ang="0">
                  <a:pos x="0" y="85938"/>
                </a:cxn>
                <a:cxn ang="0">
                  <a:pos x="2340" y="83328"/>
                </a:cxn>
                <a:cxn ang="0">
                  <a:pos x="23756" y="75410"/>
                </a:cxn>
                <a:cxn ang="0">
                  <a:pos x="26096" y="77929"/>
                </a:cxn>
                <a:cxn ang="0">
                  <a:pos x="23756" y="80449"/>
                </a:cxn>
                <a:cxn ang="0">
                  <a:pos x="21417" y="77929"/>
                </a:cxn>
                <a:cxn ang="0">
                  <a:pos x="23756" y="75410"/>
                </a:cxn>
                <a:cxn ang="0">
                  <a:pos x="16378" y="75410"/>
                </a:cxn>
                <a:cxn ang="0">
                  <a:pos x="18717" y="77929"/>
                </a:cxn>
                <a:cxn ang="0">
                  <a:pos x="16378" y="80449"/>
                </a:cxn>
                <a:cxn ang="0">
                  <a:pos x="14038" y="77929"/>
                </a:cxn>
                <a:cxn ang="0">
                  <a:pos x="16378" y="75410"/>
                </a:cxn>
                <a:cxn ang="0">
                  <a:pos x="9179" y="75410"/>
                </a:cxn>
                <a:cxn ang="0">
                  <a:pos x="11518" y="77929"/>
                </a:cxn>
                <a:cxn ang="0">
                  <a:pos x="9179" y="80449"/>
                </a:cxn>
                <a:cxn ang="0">
                  <a:pos x="6839" y="77929"/>
                </a:cxn>
                <a:cxn ang="0">
                  <a:pos x="9179" y="75410"/>
                </a:cxn>
                <a:cxn ang="0">
                  <a:pos x="2340" y="75410"/>
                </a:cxn>
                <a:cxn ang="0">
                  <a:pos x="4679" y="77929"/>
                </a:cxn>
                <a:cxn ang="0">
                  <a:pos x="2340" y="80449"/>
                </a:cxn>
                <a:cxn ang="0">
                  <a:pos x="0" y="77929"/>
                </a:cxn>
                <a:cxn ang="0">
                  <a:pos x="2340" y="75410"/>
                </a:cxn>
                <a:cxn ang="0">
                  <a:pos x="23756" y="67671"/>
                </a:cxn>
                <a:cxn ang="0">
                  <a:pos x="26096" y="70190"/>
                </a:cxn>
                <a:cxn ang="0">
                  <a:pos x="23756" y="72710"/>
                </a:cxn>
                <a:cxn ang="0">
                  <a:pos x="21417" y="70190"/>
                </a:cxn>
                <a:cxn ang="0">
                  <a:pos x="23756" y="67671"/>
                </a:cxn>
                <a:cxn ang="0">
                  <a:pos x="16378" y="67671"/>
                </a:cxn>
                <a:cxn ang="0">
                  <a:pos x="18717" y="70190"/>
                </a:cxn>
                <a:cxn ang="0">
                  <a:pos x="16378" y="72710"/>
                </a:cxn>
                <a:cxn ang="0">
                  <a:pos x="14038" y="70190"/>
                </a:cxn>
                <a:cxn ang="0">
                  <a:pos x="16378" y="67671"/>
                </a:cxn>
                <a:cxn ang="0">
                  <a:pos x="9179" y="67671"/>
                </a:cxn>
                <a:cxn ang="0">
                  <a:pos x="11518" y="70190"/>
                </a:cxn>
                <a:cxn ang="0">
                  <a:pos x="9179" y="72710"/>
                </a:cxn>
                <a:cxn ang="0">
                  <a:pos x="6839" y="70190"/>
                </a:cxn>
                <a:cxn ang="0">
                  <a:pos x="9179" y="67671"/>
                </a:cxn>
                <a:cxn ang="0">
                  <a:pos x="2340" y="67671"/>
                </a:cxn>
                <a:cxn ang="0">
                  <a:pos x="4679" y="70190"/>
                </a:cxn>
                <a:cxn ang="0">
                  <a:pos x="2340" y="72710"/>
                </a:cxn>
                <a:cxn ang="0">
                  <a:pos x="0" y="70190"/>
                </a:cxn>
                <a:cxn ang="0">
                  <a:pos x="2340" y="67671"/>
                </a:cxn>
                <a:cxn ang="0">
                  <a:pos x="23756" y="59932"/>
                </a:cxn>
                <a:cxn ang="0">
                  <a:pos x="26096" y="62541"/>
                </a:cxn>
                <a:cxn ang="0">
                  <a:pos x="23756" y="65151"/>
                </a:cxn>
                <a:cxn ang="0">
                  <a:pos x="21417" y="62541"/>
                </a:cxn>
                <a:cxn ang="0">
                  <a:pos x="23756" y="59932"/>
                </a:cxn>
                <a:cxn ang="0">
                  <a:pos x="16378" y="59932"/>
                </a:cxn>
                <a:cxn ang="0">
                  <a:pos x="18717" y="62541"/>
                </a:cxn>
                <a:cxn ang="0">
                  <a:pos x="16378" y="65151"/>
                </a:cxn>
                <a:cxn ang="0">
                  <a:pos x="14038" y="62541"/>
                </a:cxn>
                <a:cxn ang="0">
                  <a:pos x="16378" y="59932"/>
                </a:cxn>
                <a:cxn ang="0">
                  <a:pos x="9179" y="59932"/>
                </a:cxn>
                <a:cxn ang="0">
                  <a:pos x="11518" y="62541"/>
                </a:cxn>
                <a:cxn ang="0">
                  <a:pos x="9179" y="65151"/>
                </a:cxn>
                <a:cxn ang="0">
                  <a:pos x="6839" y="62541"/>
                </a:cxn>
                <a:cxn ang="0">
                  <a:pos x="9179" y="59932"/>
                </a:cxn>
                <a:cxn ang="0">
                  <a:pos x="2340" y="59932"/>
                </a:cxn>
                <a:cxn ang="0">
                  <a:pos x="4679" y="62541"/>
                </a:cxn>
                <a:cxn ang="0">
                  <a:pos x="2340" y="65151"/>
                </a:cxn>
                <a:cxn ang="0">
                  <a:pos x="0" y="62541"/>
                </a:cxn>
                <a:cxn ang="0">
                  <a:pos x="2340" y="59932"/>
                </a:cxn>
                <a:cxn ang="0">
                  <a:pos x="23756" y="52373"/>
                </a:cxn>
                <a:cxn ang="0">
                  <a:pos x="26096" y="54892"/>
                </a:cxn>
                <a:cxn ang="0">
                  <a:pos x="23756" y="57412"/>
                </a:cxn>
                <a:cxn ang="0">
                  <a:pos x="21417" y="54892"/>
                </a:cxn>
                <a:cxn ang="0">
                  <a:pos x="23756" y="52373"/>
                </a:cxn>
                <a:cxn ang="0">
                  <a:pos x="16378" y="52373"/>
                </a:cxn>
                <a:cxn ang="0">
                  <a:pos x="18717" y="54892"/>
                </a:cxn>
                <a:cxn ang="0">
                  <a:pos x="16378" y="57412"/>
                </a:cxn>
                <a:cxn ang="0">
                  <a:pos x="14038" y="54892"/>
                </a:cxn>
                <a:cxn ang="0">
                  <a:pos x="16378" y="52373"/>
                </a:cxn>
                <a:cxn ang="0">
                  <a:pos x="9179" y="52373"/>
                </a:cxn>
                <a:cxn ang="0">
                  <a:pos x="11518" y="54892"/>
                </a:cxn>
                <a:cxn ang="0">
                  <a:pos x="9179" y="57412"/>
                </a:cxn>
                <a:cxn ang="0">
                  <a:pos x="6839" y="54892"/>
                </a:cxn>
                <a:cxn ang="0">
                  <a:pos x="9179" y="52373"/>
                </a:cxn>
                <a:cxn ang="0">
                  <a:pos x="2340" y="52373"/>
                </a:cxn>
                <a:cxn ang="0">
                  <a:pos x="4679" y="54892"/>
                </a:cxn>
                <a:cxn ang="0">
                  <a:pos x="2340" y="57412"/>
                </a:cxn>
                <a:cxn ang="0">
                  <a:pos x="0" y="54892"/>
                </a:cxn>
                <a:cxn ang="0">
                  <a:pos x="2340" y="52373"/>
                </a:cxn>
                <a:cxn ang="0">
                  <a:pos x="23756" y="44274"/>
                </a:cxn>
                <a:cxn ang="0">
                  <a:pos x="26096" y="47064"/>
                </a:cxn>
                <a:cxn ang="0">
                  <a:pos x="23756" y="49853"/>
                </a:cxn>
                <a:cxn ang="0">
                  <a:pos x="21417" y="47064"/>
                </a:cxn>
                <a:cxn ang="0">
                  <a:pos x="23756" y="44274"/>
                </a:cxn>
                <a:cxn ang="0">
                  <a:pos x="16378" y="44274"/>
                </a:cxn>
                <a:cxn ang="0">
                  <a:pos x="18717" y="47064"/>
                </a:cxn>
                <a:cxn ang="0">
                  <a:pos x="16378" y="49853"/>
                </a:cxn>
                <a:cxn ang="0">
                  <a:pos x="14038" y="47064"/>
                </a:cxn>
                <a:cxn ang="0">
                  <a:pos x="16378" y="44274"/>
                </a:cxn>
                <a:cxn ang="0">
                  <a:pos x="9179" y="44274"/>
                </a:cxn>
                <a:cxn ang="0">
                  <a:pos x="11518" y="47064"/>
                </a:cxn>
                <a:cxn ang="0">
                  <a:pos x="9179" y="49853"/>
                </a:cxn>
                <a:cxn ang="0">
                  <a:pos x="6839" y="47064"/>
                </a:cxn>
                <a:cxn ang="0">
                  <a:pos x="9179" y="44274"/>
                </a:cxn>
                <a:cxn ang="0">
                  <a:pos x="2340" y="44274"/>
                </a:cxn>
                <a:cxn ang="0">
                  <a:pos x="4679" y="47064"/>
                </a:cxn>
                <a:cxn ang="0">
                  <a:pos x="2340" y="49853"/>
                </a:cxn>
                <a:cxn ang="0">
                  <a:pos x="0" y="47064"/>
                </a:cxn>
                <a:cxn ang="0">
                  <a:pos x="2340" y="44274"/>
                </a:cxn>
                <a:cxn ang="0">
                  <a:pos x="23756" y="36535"/>
                </a:cxn>
                <a:cxn ang="0">
                  <a:pos x="26096" y="39145"/>
                </a:cxn>
                <a:cxn ang="0">
                  <a:pos x="23756" y="41755"/>
                </a:cxn>
                <a:cxn ang="0">
                  <a:pos x="21417" y="39145"/>
                </a:cxn>
                <a:cxn ang="0">
                  <a:pos x="23756" y="36535"/>
                </a:cxn>
                <a:cxn ang="0">
                  <a:pos x="16378" y="36535"/>
                </a:cxn>
                <a:cxn ang="0">
                  <a:pos x="18717" y="39145"/>
                </a:cxn>
                <a:cxn ang="0">
                  <a:pos x="16378" y="41755"/>
                </a:cxn>
                <a:cxn ang="0">
                  <a:pos x="14038" y="39145"/>
                </a:cxn>
                <a:cxn ang="0">
                  <a:pos x="16378" y="36535"/>
                </a:cxn>
                <a:cxn ang="0">
                  <a:pos x="9179" y="36535"/>
                </a:cxn>
                <a:cxn ang="0">
                  <a:pos x="11518" y="39145"/>
                </a:cxn>
                <a:cxn ang="0">
                  <a:pos x="9179" y="41755"/>
                </a:cxn>
                <a:cxn ang="0">
                  <a:pos x="6839" y="39145"/>
                </a:cxn>
                <a:cxn ang="0">
                  <a:pos x="9179" y="36535"/>
                </a:cxn>
                <a:cxn ang="0">
                  <a:pos x="2340" y="36535"/>
                </a:cxn>
                <a:cxn ang="0">
                  <a:pos x="4679" y="39145"/>
                </a:cxn>
                <a:cxn ang="0">
                  <a:pos x="2340" y="41755"/>
                </a:cxn>
                <a:cxn ang="0">
                  <a:pos x="0" y="39145"/>
                </a:cxn>
                <a:cxn ang="0">
                  <a:pos x="2340" y="36535"/>
                </a:cxn>
                <a:cxn ang="0">
                  <a:pos x="23756" y="28976"/>
                </a:cxn>
                <a:cxn ang="0">
                  <a:pos x="26096" y="31496"/>
                </a:cxn>
                <a:cxn ang="0">
                  <a:pos x="23756" y="34015"/>
                </a:cxn>
                <a:cxn ang="0">
                  <a:pos x="21417" y="31496"/>
                </a:cxn>
                <a:cxn ang="0">
                  <a:pos x="23756" y="28976"/>
                </a:cxn>
                <a:cxn ang="0">
                  <a:pos x="16378" y="28976"/>
                </a:cxn>
                <a:cxn ang="0">
                  <a:pos x="18717" y="31496"/>
                </a:cxn>
                <a:cxn ang="0">
                  <a:pos x="16378" y="34015"/>
                </a:cxn>
                <a:cxn ang="0">
                  <a:pos x="14038" y="31496"/>
                </a:cxn>
                <a:cxn ang="0">
                  <a:pos x="16378" y="28976"/>
                </a:cxn>
                <a:cxn ang="0">
                  <a:pos x="9179" y="28976"/>
                </a:cxn>
                <a:cxn ang="0">
                  <a:pos x="11518" y="31496"/>
                </a:cxn>
                <a:cxn ang="0">
                  <a:pos x="9179" y="34015"/>
                </a:cxn>
                <a:cxn ang="0">
                  <a:pos x="6839" y="31496"/>
                </a:cxn>
                <a:cxn ang="0">
                  <a:pos x="9179" y="28976"/>
                </a:cxn>
                <a:cxn ang="0">
                  <a:pos x="2340" y="28976"/>
                </a:cxn>
                <a:cxn ang="0">
                  <a:pos x="4679" y="31496"/>
                </a:cxn>
                <a:cxn ang="0">
                  <a:pos x="2340" y="34015"/>
                </a:cxn>
                <a:cxn ang="0">
                  <a:pos x="0" y="31496"/>
                </a:cxn>
                <a:cxn ang="0">
                  <a:pos x="2340" y="28976"/>
                </a:cxn>
                <a:cxn ang="0">
                  <a:pos x="0" y="0"/>
                </a:cxn>
                <a:cxn ang="0">
                  <a:pos x="26096" y="0"/>
                </a:cxn>
                <a:cxn ang="0">
                  <a:pos x="26096" y="28436"/>
                </a:cxn>
                <a:cxn ang="0">
                  <a:pos x="0" y="28436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9" name="任意多边形 129"/>
            <p:cNvSpPr/>
            <p:nvPr/>
          </p:nvSpPr>
          <p:spPr>
            <a:xfrm>
              <a:off x="2183336" y="2071843"/>
              <a:ext cx="26457" cy="187646"/>
            </a:xfrm>
            <a:custGeom>
              <a:avLst/>
              <a:gdLst/>
              <a:ahLst/>
              <a:cxnLst>
                <a:cxn ang="0">
                  <a:pos x="9899" y="0"/>
                </a:cxn>
                <a:cxn ang="0">
                  <a:pos x="11609" y="155"/>
                </a:cxn>
                <a:cxn ang="0">
                  <a:pos x="13319" y="0"/>
                </a:cxn>
                <a:cxn ang="0">
                  <a:pos x="26457" y="187128"/>
                </a:cxn>
                <a:cxn ang="0">
                  <a:pos x="23038" y="187335"/>
                </a:cxn>
                <a:cxn ang="0">
                  <a:pos x="11850" y="28091"/>
                </a:cxn>
                <a:cxn ang="0">
                  <a:pos x="3419" y="187646"/>
                </a:cxn>
                <a:cxn ang="0">
                  <a:pos x="0" y="18733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70" name="组合 130"/>
          <p:cNvGrpSpPr/>
          <p:nvPr/>
        </p:nvGrpSpPr>
        <p:grpSpPr>
          <a:xfrm>
            <a:off x="9429750" y="2106613"/>
            <a:ext cx="287338" cy="663575"/>
            <a:chOff x="2059513" y="2071843"/>
            <a:chExt cx="275362" cy="639260"/>
          </a:xfrm>
        </p:grpSpPr>
        <p:sp>
          <p:nvSpPr>
            <p:cNvPr id="6271" name="Freeform 5"/>
            <p:cNvSpPr/>
            <p:nvPr/>
          </p:nvSpPr>
          <p:spPr>
            <a:xfrm>
              <a:off x="2073731" y="2258466"/>
              <a:ext cx="246206" cy="39234"/>
            </a:xfrm>
            <a:custGeom>
              <a:avLst/>
              <a:gdLst/>
              <a:ahLst/>
              <a:cxnLst>
                <a:cxn ang="0">
                  <a:pos x="131850" y="0"/>
                </a:cxn>
                <a:cxn ang="0">
                  <a:pos x="1280" y="7250"/>
                </a:cxn>
                <a:cxn ang="0">
                  <a:pos x="0" y="7250"/>
                </a:cxn>
                <a:cxn ang="0">
                  <a:pos x="17921" y="18764"/>
                </a:cxn>
                <a:cxn ang="0">
                  <a:pos x="23042" y="29426"/>
                </a:cxn>
                <a:cxn ang="0">
                  <a:pos x="18775" y="39234"/>
                </a:cxn>
                <a:cxn ang="0">
                  <a:pos x="122890" y="31984"/>
                </a:cxn>
                <a:cxn ang="0">
                  <a:pos x="123316" y="31984"/>
                </a:cxn>
                <a:cxn ang="0">
                  <a:pos x="123316" y="31984"/>
                </a:cxn>
                <a:cxn ang="0">
                  <a:pos x="227004" y="39234"/>
                </a:cxn>
                <a:cxn ang="0">
                  <a:pos x="222737" y="29852"/>
                </a:cxn>
                <a:cxn ang="0">
                  <a:pos x="226578" y="20896"/>
                </a:cxn>
                <a:cxn ang="0">
                  <a:pos x="235112" y="13647"/>
                </a:cxn>
                <a:cxn ang="0">
                  <a:pos x="246206" y="7250"/>
                </a:cxn>
                <a:cxn ang="0">
                  <a:pos x="131850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2" name="Freeform 6"/>
            <p:cNvSpPr>
              <a:spLocks noEditPoints="1"/>
            </p:cNvSpPr>
            <p:nvPr/>
          </p:nvSpPr>
          <p:spPr>
            <a:xfrm>
              <a:off x="2070672" y="2257745"/>
              <a:ext cx="252325" cy="41214"/>
            </a:xfrm>
            <a:custGeom>
              <a:avLst/>
              <a:gdLst/>
              <a:ahLst/>
              <a:cxnLst>
                <a:cxn ang="0">
                  <a:pos x="20920" y="40364"/>
                </a:cxn>
                <a:cxn ang="0">
                  <a:pos x="20493" y="40789"/>
                </a:cxn>
                <a:cxn ang="0">
                  <a:pos x="20066" y="40789"/>
                </a:cxn>
                <a:cxn ang="0">
                  <a:pos x="19213" y="41214"/>
                </a:cxn>
                <a:cxn ang="0">
                  <a:pos x="20493" y="40789"/>
                </a:cxn>
                <a:cxn ang="0">
                  <a:pos x="20493" y="40789"/>
                </a:cxn>
                <a:cxn ang="0">
                  <a:pos x="20920" y="40364"/>
                </a:cxn>
                <a:cxn ang="0">
                  <a:pos x="232259" y="40364"/>
                </a:cxn>
                <a:cxn ang="0">
                  <a:pos x="231832" y="40789"/>
                </a:cxn>
                <a:cxn ang="0">
                  <a:pos x="231832" y="40789"/>
                </a:cxn>
                <a:cxn ang="0">
                  <a:pos x="233112" y="41214"/>
                </a:cxn>
                <a:cxn ang="0">
                  <a:pos x="232259" y="40364"/>
                </a:cxn>
                <a:cxn ang="0">
                  <a:pos x="134915" y="0"/>
                </a:cxn>
                <a:cxn ang="0">
                  <a:pos x="1281" y="7223"/>
                </a:cxn>
                <a:cxn ang="0">
                  <a:pos x="0" y="7648"/>
                </a:cxn>
                <a:cxn ang="0">
                  <a:pos x="1281" y="8073"/>
                </a:cxn>
                <a:cxn ang="0">
                  <a:pos x="1708" y="7648"/>
                </a:cxn>
                <a:cxn ang="0">
                  <a:pos x="1281" y="8073"/>
                </a:cxn>
                <a:cxn ang="0">
                  <a:pos x="20493" y="19970"/>
                </a:cxn>
                <a:cxn ang="0">
                  <a:pos x="25190" y="30167"/>
                </a:cxn>
                <a:cxn ang="0">
                  <a:pos x="22628" y="37390"/>
                </a:cxn>
                <a:cxn ang="0">
                  <a:pos x="21347" y="39514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1774" y="39939"/>
                </a:cxn>
                <a:cxn ang="0">
                  <a:pos x="26044" y="30167"/>
                </a:cxn>
                <a:cxn ang="0">
                  <a:pos x="20920" y="19545"/>
                </a:cxn>
                <a:cxn ang="0">
                  <a:pos x="2989" y="8073"/>
                </a:cxn>
                <a:cxn ang="0">
                  <a:pos x="4269" y="8073"/>
                </a:cxn>
                <a:cxn ang="0">
                  <a:pos x="134915" y="850"/>
                </a:cxn>
                <a:cxn ang="0">
                  <a:pos x="249336" y="8073"/>
                </a:cxn>
                <a:cxn ang="0">
                  <a:pos x="238236" y="14446"/>
                </a:cxn>
                <a:cxn ang="0">
                  <a:pos x="229697" y="21669"/>
                </a:cxn>
                <a:cxn ang="0">
                  <a:pos x="225854" y="30592"/>
                </a:cxn>
                <a:cxn ang="0">
                  <a:pos x="230124" y="39939"/>
                </a:cxn>
                <a:cxn ang="0">
                  <a:pos x="126376" y="32716"/>
                </a:cxn>
                <a:cxn ang="0">
                  <a:pos x="126376" y="32716"/>
                </a:cxn>
                <a:cxn ang="0">
                  <a:pos x="231832" y="39939"/>
                </a:cxn>
                <a:cxn ang="0">
                  <a:pos x="231832" y="39939"/>
                </a:cxn>
                <a:cxn ang="0">
                  <a:pos x="226708" y="30592"/>
                </a:cxn>
                <a:cxn ang="0">
                  <a:pos x="230551" y="22094"/>
                </a:cxn>
                <a:cxn ang="0">
                  <a:pos x="243359" y="12322"/>
                </a:cxn>
                <a:cxn ang="0">
                  <a:pos x="248909" y="9348"/>
                </a:cxn>
                <a:cxn ang="0">
                  <a:pos x="251044" y="8073"/>
                </a:cxn>
                <a:cxn ang="0">
                  <a:pos x="252325" y="7648"/>
                </a:cxn>
                <a:cxn ang="0">
                  <a:pos x="251044" y="7223"/>
                </a:cxn>
                <a:cxn ang="0">
                  <a:pos x="13491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3" name="Freeform 7"/>
            <p:cNvSpPr/>
            <p:nvPr/>
          </p:nvSpPr>
          <p:spPr>
            <a:xfrm>
              <a:off x="2059513" y="2246947"/>
              <a:ext cx="273742" cy="22677"/>
            </a:xfrm>
            <a:custGeom>
              <a:avLst/>
              <a:gdLst/>
              <a:ahLst/>
              <a:cxnLst>
                <a:cxn ang="0">
                  <a:pos x="262212" y="22249"/>
                </a:cxn>
                <a:cxn ang="0">
                  <a:pos x="273742" y="16687"/>
                </a:cxn>
                <a:cxn ang="0">
                  <a:pos x="0" y="16687"/>
                </a:cxn>
                <a:cxn ang="0">
                  <a:pos x="12812" y="22677"/>
                </a:cxn>
                <a:cxn ang="0">
                  <a:pos x="262212" y="22249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4" name="Freeform 8"/>
            <p:cNvSpPr/>
            <p:nvPr/>
          </p:nvSpPr>
          <p:spPr>
            <a:xfrm>
              <a:off x="2059513" y="2255946"/>
              <a:ext cx="275362" cy="14038"/>
            </a:xfrm>
            <a:custGeom>
              <a:avLst/>
              <a:gdLst/>
              <a:ahLst/>
              <a:cxnLst>
                <a:cxn ang="0">
                  <a:pos x="262128" y="13187"/>
                </a:cxn>
                <a:cxn ang="0">
                  <a:pos x="262128" y="13613"/>
                </a:cxn>
                <a:cxn ang="0">
                  <a:pos x="270239" y="9359"/>
                </a:cxn>
                <a:cxn ang="0">
                  <a:pos x="272800" y="8508"/>
                </a:cxn>
                <a:cxn ang="0">
                  <a:pos x="273654" y="8082"/>
                </a:cxn>
                <a:cxn ang="0">
                  <a:pos x="275362" y="7232"/>
                </a:cxn>
                <a:cxn ang="0">
                  <a:pos x="273654" y="7232"/>
                </a:cxn>
                <a:cxn ang="0">
                  <a:pos x="147714" y="0"/>
                </a:cxn>
                <a:cxn ang="0">
                  <a:pos x="0" y="7232"/>
                </a:cxn>
                <a:cxn ang="0">
                  <a:pos x="0" y="8082"/>
                </a:cxn>
                <a:cxn ang="0">
                  <a:pos x="12381" y="14038"/>
                </a:cxn>
                <a:cxn ang="0">
                  <a:pos x="12381" y="14038"/>
                </a:cxn>
                <a:cxn ang="0">
                  <a:pos x="12808" y="14038"/>
                </a:cxn>
                <a:cxn ang="0">
                  <a:pos x="147287" y="8082"/>
                </a:cxn>
                <a:cxn ang="0">
                  <a:pos x="261701" y="13613"/>
                </a:cxn>
                <a:cxn ang="0">
                  <a:pos x="262128" y="13613"/>
                </a:cxn>
                <a:cxn ang="0">
                  <a:pos x="262128" y="13613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147287" y="7232"/>
                </a:cxn>
                <a:cxn ang="0">
                  <a:pos x="12381" y="13187"/>
                </a:cxn>
                <a:cxn ang="0">
                  <a:pos x="12808" y="13613"/>
                </a:cxn>
                <a:cxn ang="0">
                  <a:pos x="12808" y="13187"/>
                </a:cxn>
                <a:cxn ang="0">
                  <a:pos x="0" y="7232"/>
                </a:cxn>
                <a:cxn ang="0">
                  <a:pos x="0" y="7657"/>
                </a:cxn>
                <a:cxn ang="0">
                  <a:pos x="0" y="8082"/>
                </a:cxn>
                <a:cxn ang="0">
                  <a:pos x="2988" y="7657"/>
                </a:cxn>
                <a:cxn ang="0">
                  <a:pos x="147714" y="851"/>
                </a:cxn>
                <a:cxn ang="0">
                  <a:pos x="273654" y="8082"/>
                </a:cxn>
                <a:cxn ang="0">
                  <a:pos x="273654" y="7657"/>
                </a:cxn>
                <a:cxn ang="0">
                  <a:pos x="273227" y="7232"/>
                </a:cxn>
                <a:cxn ang="0">
                  <a:pos x="261701" y="13187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262128" y="13187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5" name="Freeform 9"/>
            <p:cNvSpPr/>
            <p:nvPr/>
          </p:nvSpPr>
          <p:spPr>
            <a:xfrm>
              <a:off x="2092809" y="2291221"/>
              <a:ext cx="208411" cy="39234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50"/>
                </a:cxn>
                <a:cxn ang="0">
                  <a:pos x="11958" y="14926"/>
                </a:cxn>
                <a:cxn ang="0">
                  <a:pos x="15802" y="22602"/>
                </a:cxn>
                <a:cxn ang="0">
                  <a:pos x="13239" y="29852"/>
                </a:cxn>
                <a:cxn ang="0">
                  <a:pos x="7260" y="35396"/>
                </a:cxn>
                <a:cxn ang="0">
                  <a:pos x="1281" y="38808"/>
                </a:cxn>
                <a:cxn ang="0">
                  <a:pos x="103778" y="31984"/>
                </a:cxn>
                <a:cxn ang="0">
                  <a:pos x="104206" y="31984"/>
                </a:cxn>
                <a:cxn ang="0">
                  <a:pos x="104206" y="31984"/>
                </a:cxn>
                <a:cxn ang="0">
                  <a:pos x="207984" y="39234"/>
                </a:cxn>
                <a:cxn ang="0">
                  <a:pos x="200724" y="23882"/>
                </a:cxn>
                <a:cxn ang="0">
                  <a:pos x="208411" y="7250"/>
                </a:cxn>
                <a:cxn ang="0">
                  <a:pos x="104206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10"/>
            <p:cNvSpPr/>
            <p:nvPr/>
          </p:nvSpPr>
          <p:spPr>
            <a:xfrm>
              <a:off x="2092809" y="2291221"/>
              <a:ext cx="104206" cy="737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7379"/>
                </a:cxn>
                <a:cxn ang="0">
                  <a:pos x="0" y="7379"/>
                </a:cxn>
                <a:cxn ang="0">
                  <a:pos x="0" y="737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7" name="Freeform 11"/>
            <p:cNvSpPr>
              <a:spLocks noEditPoints="1"/>
            </p:cNvSpPr>
            <p:nvPr/>
          </p:nvSpPr>
          <p:spPr>
            <a:xfrm>
              <a:off x="2089929" y="2297700"/>
              <a:ext cx="213450" cy="900"/>
            </a:xfrm>
            <a:custGeom>
              <a:avLst/>
              <a:gdLst/>
              <a:ahLst/>
              <a:cxnLst>
                <a:cxn ang="0">
                  <a:pos x="1281" y="0"/>
                </a:cxn>
                <a:cxn ang="0">
                  <a:pos x="0" y="450"/>
                </a:cxn>
                <a:cxn ang="0">
                  <a:pos x="854" y="900"/>
                </a:cxn>
                <a:cxn ang="0">
                  <a:pos x="1281" y="0"/>
                </a:cxn>
                <a:cxn ang="0">
                  <a:pos x="1281" y="0"/>
                </a:cxn>
                <a:cxn ang="0">
                  <a:pos x="212596" y="0"/>
                </a:cxn>
                <a:cxn ang="0">
                  <a:pos x="212596" y="0"/>
                </a:cxn>
                <a:cxn ang="0">
                  <a:pos x="213023" y="450"/>
                </a:cxn>
                <a:cxn ang="0">
                  <a:pos x="213450" y="450"/>
                </a:cxn>
                <a:cxn ang="0">
                  <a:pos x="212596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" name="Freeform 12"/>
            <p:cNvSpPr/>
            <p:nvPr/>
          </p:nvSpPr>
          <p:spPr>
            <a:xfrm>
              <a:off x="2092449" y="2290501"/>
              <a:ext cx="104566" cy="7199"/>
            </a:xfrm>
            <a:custGeom>
              <a:avLst/>
              <a:gdLst/>
              <a:ahLst/>
              <a:cxnLst>
                <a:cxn ang="0">
                  <a:pos x="104139" y="0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566" y="0"/>
                </a:cxn>
                <a:cxn ang="0">
                  <a:pos x="10413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9" name="Freeform 13"/>
            <p:cNvSpPr/>
            <p:nvPr/>
          </p:nvSpPr>
          <p:spPr>
            <a:xfrm>
              <a:off x="2090829" y="2290501"/>
              <a:ext cx="212011" cy="8099"/>
            </a:xfrm>
            <a:custGeom>
              <a:avLst/>
              <a:gdLst/>
              <a:ahLst/>
              <a:cxnLst>
                <a:cxn ang="0">
                  <a:pos x="106219" y="0"/>
                </a:cxn>
                <a:cxn ang="0">
                  <a:pos x="1706" y="7246"/>
                </a:cxn>
                <a:cxn ang="0">
                  <a:pos x="1706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0" y="8099"/>
                </a:cxn>
                <a:cxn ang="0">
                  <a:pos x="427" y="8099"/>
                </a:cxn>
                <a:cxn ang="0">
                  <a:pos x="853" y="7673"/>
                </a:cxn>
                <a:cxn ang="0">
                  <a:pos x="427" y="8099"/>
                </a:cxn>
                <a:cxn ang="0">
                  <a:pos x="427" y="8099"/>
                </a:cxn>
                <a:cxn ang="0">
                  <a:pos x="853" y="8099"/>
                </a:cxn>
                <a:cxn ang="0">
                  <a:pos x="2133" y="8099"/>
                </a:cxn>
                <a:cxn ang="0">
                  <a:pos x="2133" y="8099"/>
                </a:cxn>
                <a:cxn ang="0">
                  <a:pos x="2559" y="8099"/>
                </a:cxn>
                <a:cxn ang="0">
                  <a:pos x="105792" y="853"/>
                </a:cxn>
                <a:cxn ang="0">
                  <a:pos x="106219" y="853"/>
                </a:cxn>
                <a:cxn ang="0">
                  <a:pos x="106219" y="853"/>
                </a:cxn>
                <a:cxn ang="0">
                  <a:pos x="182150" y="4689"/>
                </a:cxn>
                <a:cxn ang="0">
                  <a:pos x="203906" y="7246"/>
                </a:cxn>
                <a:cxn ang="0">
                  <a:pos x="209452" y="8099"/>
                </a:cxn>
                <a:cxn ang="0">
                  <a:pos x="211158" y="8099"/>
                </a:cxn>
                <a:cxn ang="0">
                  <a:pos x="211584" y="8099"/>
                </a:cxn>
                <a:cxn ang="0">
                  <a:pos x="211584" y="8099"/>
                </a:cxn>
                <a:cxn ang="0">
                  <a:pos x="212011" y="7673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106219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0" name="Freeform 14"/>
            <p:cNvSpPr>
              <a:spLocks noEditPoints="1"/>
            </p:cNvSpPr>
            <p:nvPr/>
          </p:nvSpPr>
          <p:spPr>
            <a:xfrm>
              <a:off x="2091189" y="2291221"/>
              <a:ext cx="212551" cy="40494"/>
            </a:xfrm>
            <a:custGeom>
              <a:avLst/>
              <a:gdLst/>
              <a:ahLst/>
              <a:cxnLst>
                <a:cxn ang="0">
                  <a:pos x="211697" y="39641"/>
                </a:cxn>
                <a:cxn ang="0">
                  <a:pos x="211271" y="40068"/>
                </a:cxn>
                <a:cxn ang="0">
                  <a:pos x="211271" y="40068"/>
                </a:cxn>
                <a:cxn ang="0">
                  <a:pos x="212551" y="40494"/>
                </a:cxn>
                <a:cxn ang="0">
                  <a:pos x="211697" y="39641"/>
                </a:cxn>
                <a:cxn ang="0">
                  <a:pos x="1707" y="7246"/>
                </a:cxn>
                <a:cxn ang="0">
                  <a:pos x="427" y="7246"/>
                </a:cxn>
                <a:cxn ang="0">
                  <a:pos x="0" y="7246"/>
                </a:cxn>
                <a:cxn ang="0">
                  <a:pos x="13231" y="15345"/>
                </a:cxn>
                <a:cxn ang="0">
                  <a:pos x="16646" y="22591"/>
                </a:cxn>
                <a:cxn ang="0">
                  <a:pos x="14085" y="28985"/>
                </a:cxn>
                <a:cxn ang="0">
                  <a:pos x="5549" y="36658"/>
                </a:cxn>
                <a:cxn ang="0">
                  <a:pos x="1707" y="38789"/>
                </a:cxn>
                <a:cxn ang="0">
                  <a:pos x="0" y="39215"/>
                </a:cxn>
                <a:cxn ang="0">
                  <a:pos x="0" y="39215"/>
                </a:cxn>
                <a:cxn ang="0">
                  <a:pos x="2988" y="38789"/>
                </a:cxn>
                <a:cxn ang="0">
                  <a:pos x="8963" y="35379"/>
                </a:cxn>
                <a:cxn ang="0">
                  <a:pos x="14938" y="29838"/>
                </a:cxn>
                <a:cxn ang="0">
                  <a:pos x="17499" y="22591"/>
                </a:cxn>
                <a:cxn ang="0">
                  <a:pos x="13658" y="14919"/>
                </a:cxn>
                <a:cxn ang="0">
                  <a:pos x="1707" y="7246"/>
                </a:cxn>
                <a:cxn ang="0">
                  <a:pos x="105849" y="0"/>
                </a:cxn>
                <a:cxn ang="0">
                  <a:pos x="105849" y="0"/>
                </a:cxn>
                <a:cxn ang="0">
                  <a:pos x="209990" y="7246"/>
                </a:cxn>
                <a:cxn ang="0">
                  <a:pos x="202308" y="23870"/>
                </a:cxn>
                <a:cxn ang="0">
                  <a:pos x="209563" y="39215"/>
                </a:cxn>
                <a:cxn ang="0">
                  <a:pos x="105849" y="31969"/>
                </a:cxn>
                <a:cxn ang="0">
                  <a:pos x="105849" y="31969"/>
                </a:cxn>
                <a:cxn ang="0">
                  <a:pos x="211271" y="39215"/>
                </a:cxn>
                <a:cxn ang="0">
                  <a:pos x="211271" y="39215"/>
                </a:cxn>
                <a:cxn ang="0">
                  <a:pos x="203161" y="23870"/>
                </a:cxn>
                <a:cxn ang="0">
                  <a:pos x="207002" y="11935"/>
                </a:cxn>
                <a:cxn ang="0">
                  <a:pos x="209990" y="8525"/>
                </a:cxn>
                <a:cxn ang="0">
                  <a:pos x="210844" y="7673"/>
                </a:cxn>
                <a:cxn ang="0">
                  <a:pos x="211271" y="7246"/>
                </a:cxn>
                <a:cxn ang="0">
                  <a:pos x="210844" y="7246"/>
                </a:cxn>
                <a:cxn ang="0">
                  <a:pos x="209137" y="7246"/>
                </a:cxn>
                <a:cxn ang="0">
                  <a:pos x="203588" y="6394"/>
                </a:cxn>
                <a:cxn ang="0">
                  <a:pos x="181821" y="3836"/>
                </a:cxn>
                <a:cxn ang="0">
                  <a:pos x="105849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1" name="Freeform 15"/>
            <p:cNvSpPr/>
            <p:nvPr/>
          </p:nvSpPr>
          <p:spPr>
            <a:xfrm>
              <a:off x="2092809" y="2324156"/>
              <a:ext cx="208411" cy="38695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29"/>
                </a:cxn>
                <a:cxn ang="0">
                  <a:pos x="11958" y="14457"/>
                </a:cxn>
                <a:cxn ang="0">
                  <a:pos x="15802" y="22537"/>
                </a:cxn>
                <a:cxn ang="0">
                  <a:pos x="13239" y="29765"/>
                </a:cxn>
                <a:cxn ang="0">
                  <a:pos x="7260" y="34868"/>
                </a:cxn>
                <a:cxn ang="0">
                  <a:pos x="1281" y="38695"/>
                </a:cxn>
                <a:cxn ang="0">
                  <a:pos x="104206" y="31891"/>
                </a:cxn>
                <a:cxn ang="0">
                  <a:pos x="207984" y="38695"/>
                </a:cxn>
                <a:cxn ang="0">
                  <a:pos x="200724" y="23812"/>
                </a:cxn>
                <a:cxn ang="0">
                  <a:pos x="208411" y="7229"/>
                </a:cxn>
                <a:cxn ang="0">
                  <a:pos x="104206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2" name="Freeform 16"/>
            <p:cNvSpPr/>
            <p:nvPr/>
          </p:nvSpPr>
          <p:spPr>
            <a:xfrm>
              <a:off x="2092809" y="2324156"/>
              <a:ext cx="104206" cy="719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6776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3" name="Freeform 17"/>
            <p:cNvSpPr>
              <a:spLocks noEditPoints="1"/>
            </p:cNvSpPr>
            <p:nvPr/>
          </p:nvSpPr>
          <p:spPr>
            <a:xfrm>
              <a:off x="2089929" y="2324156"/>
              <a:ext cx="213810" cy="40315"/>
            </a:xfrm>
            <a:custGeom>
              <a:avLst/>
              <a:gdLst/>
              <a:ahLst/>
              <a:cxnLst>
                <a:cxn ang="0">
                  <a:pos x="212530" y="6366"/>
                </a:cxn>
                <a:cxn ang="0">
                  <a:pos x="212530" y="6366"/>
                </a:cxn>
                <a:cxn ang="0">
                  <a:pos x="212956" y="6790"/>
                </a:cxn>
                <a:cxn ang="0">
                  <a:pos x="213383" y="6366"/>
                </a:cxn>
                <a:cxn ang="0">
                  <a:pos x="212530" y="6366"/>
                </a:cxn>
                <a:cxn ang="0">
                  <a:pos x="1280" y="6366"/>
                </a:cxn>
                <a:cxn ang="0">
                  <a:pos x="0" y="6790"/>
                </a:cxn>
                <a:cxn ang="0">
                  <a:pos x="1280" y="7214"/>
                </a:cxn>
                <a:cxn ang="0">
                  <a:pos x="1280" y="6790"/>
                </a:cxn>
                <a:cxn ang="0">
                  <a:pos x="1280" y="6366"/>
                </a:cxn>
                <a:cxn ang="0">
                  <a:pos x="1280" y="6366"/>
                </a:cxn>
                <a:cxn ang="0">
                  <a:pos x="107118" y="0"/>
                </a:cxn>
                <a:cxn ang="0">
                  <a:pos x="107118" y="0"/>
                </a:cxn>
                <a:cxn ang="0">
                  <a:pos x="211249" y="7214"/>
                </a:cxn>
                <a:cxn ang="0">
                  <a:pos x="203568" y="23765"/>
                </a:cxn>
                <a:cxn ang="0">
                  <a:pos x="210823" y="38618"/>
                </a:cxn>
                <a:cxn ang="0">
                  <a:pos x="107118" y="31828"/>
                </a:cxn>
                <a:cxn ang="0">
                  <a:pos x="4268" y="38618"/>
                </a:cxn>
                <a:cxn ang="0">
                  <a:pos x="10242" y="34798"/>
                </a:cxn>
                <a:cxn ang="0">
                  <a:pos x="16217" y="29706"/>
                </a:cxn>
                <a:cxn ang="0">
                  <a:pos x="18778" y="22492"/>
                </a:cxn>
                <a:cxn ang="0">
                  <a:pos x="14937" y="14429"/>
                </a:cxn>
                <a:cxn ang="0">
                  <a:pos x="2987" y="7214"/>
                </a:cxn>
                <a:cxn ang="0">
                  <a:pos x="1707" y="7214"/>
                </a:cxn>
                <a:cxn ang="0">
                  <a:pos x="1280" y="6790"/>
                </a:cxn>
                <a:cxn ang="0">
                  <a:pos x="1280" y="7214"/>
                </a:cxn>
                <a:cxn ang="0">
                  <a:pos x="14510" y="15277"/>
                </a:cxn>
                <a:cxn ang="0">
                  <a:pos x="17924" y="22492"/>
                </a:cxn>
                <a:cxn ang="0">
                  <a:pos x="15364" y="28857"/>
                </a:cxn>
                <a:cxn ang="0">
                  <a:pos x="6828" y="36496"/>
                </a:cxn>
                <a:cxn ang="0">
                  <a:pos x="2987" y="38193"/>
                </a:cxn>
                <a:cxn ang="0">
                  <a:pos x="1280" y="39042"/>
                </a:cxn>
                <a:cxn ang="0">
                  <a:pos x="1707" y="39891"/>
                </a:cxn>
                <a:cxn ang="0">
                  <a:pos x="107118" y="32676"/>
                </a:cxn>
                <a:cxn ang="0">
                  <a:pos x="183083" y="36071"/>
                </a:cxn>
                <a:cxn ang="0">
                  <a:pos x="204848" y="38618"/>
                </a:cxn>
                <a:cxn ang="0">
                  <a:pos x="210396" y="39466"/>
                </a:cxn>
                <a:cxn ang="0">
                  <a:pos x="212103" y="39891"/>
                </a:cxn>
                <a:cxn ang="0">
                  <a:pos x="213810" y="40315"/>
                </a:cxn>
                <a:cxn ang="0">
                  <a:pos x="212530" y="39042"/>
                </a:cxn>
                <a:cxn ang="0">
                  <a:pos x="204421" y="23765"/>
                </a:cxn>
                <a:cxn ang="0">
                  <a:pos x="208262" y="11882"/>
                </a:cxn>
                <a:cxn ang="0">
                  <a:pos x="211249" y="8487"/>
                </a:cxn>
                <a:cxn ang="0">
                  <a:pos x="212103" y="7639"/>
                </a:cxn>
                <a:cxn ang="0">
                  <a:pos x="212530" y="7214"/>
                </a:cxn>
                <a:cxn ang="0">
                  <a:pos x="212103" y="7214"/>
                </a:cxn>
                <a:cxn ang="0">
                  <a:pos x="210396" y="6790"/>
                </a:cxn>
                <a:cxn ang="0">
                  <a:pos x="204848" y="5941"/>
                </a:cxn>
                <a:cxn ang="0">
                  <a:pos x="183083" y="3819"/>
                </a:cxn>
                <a:cxn ang="0">
                  <a:pos x="107118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4" name="Freeform 18"/>
            <p:cNvSpPr/>
            <p:nvPr/>
          </p:nvSpPr>
          <p:spPr>
            <a:xfrm>
              <a:off x="2094248" y="2323256"/>
              <a:ext cx="102766" cy="6839"/>
            </a:xfrm>
            <a:custGeom>
              <a:avLst/>
              <a:gdLst/>
              <a:ahLst/>
              <a:cxnLst>
                <a:cxn ang="0">
                  <a:pos x="102340" y="0"/>
                </a:cxn>
                <a:cxn ang="0">
                  <a:pos x="0" y="6839"/>
                </a:cxn>
                <a:cxn ang="0">
                  <a:pos x="0" y="6839"/>
                </a:cxn>
                <a:cxn ang="0">
                  <a:pos x="102766" y="0"/>
                </a:cxn>
                <a:cxn ang="0">
                  <a:pos x="1023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5" name="Freeform 19"/>
            <p:cNvSpPr/>
            <p:nvPr/>
          </p:nvSpPr>
          <p:spPr>
            <a:xfrm>
              <a:off x="2091189" y="2323256"/>
              <a:ext cx="211651" cy="8099"/>
            </a:xfrm>
            <a:custGeom>
              <a:avLst/>
              <a:gdLst/>
              <a:ahLst/>
              <a:cxnLst>
                <a:cxn ang="0">
                  <a:pos x="105826" y="0"/>
                </a:cxn>
                <a:cxn ang="0">
                  <a:pos x="2987" y="6820"/>
                </a:cxn>
                <a:cxn ang="0">
                  <a:pos x="2987" y="6820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673"/>
                </a:cxn>
                <a:cxn ang="0">
                  <a:pos x="427" y="7673"/>
                </a:cxn>
                <a:cxn ang="0">
                  <a:pos x="0" y="7673"/>
                </a:cxn>
                <a:cxn ang="0">
                  <a:pos x="427" y="8099"/>
                </a:cxn>
                <a:cxn ang="0">
                  <a:pos x="1707" y="8099"/>
                </a:cxn>
                <a:cxn ang="0">
                  <a:pos x="1707" y="8099"/>
                </a:cxn>
                <a:cxn ang="0">
                  <a:pos x="2134" y="7673"/>
                </a:cxn>
                <a:cxn ang="0">
                  <a:pos x="105399" y="853"/>
                </a:cxn>
                <a:cxn ang="0">
                  <a:pos x="105826" y="853"/>
                </a:cxn>
                <a:cxn ang="0">
                  <a:pos x="105826" y="853"/>
                </a:cxn>
                <a:cxn ang="0">
                  <a:pos x="181781" y="4689"/>
                </a:cxn>
                <a:cxn ang="0">
                  <a:pos x="203543" y="6820"/>
                </a:cxn>
                <a:cxn ang="0">
                  <a:pos x="209091" y="7673"/>
                </a:cxn>
                <a:cxn ang="0">
                  <a:pos x="210798" y="8099"/>
                </a:cxn>
                <a:cxn ang="0">
                  <a:pos x="211224" y="8099"/>
                </a:cxn>
                <a:cxn ang="0">
                  <a:pos x="211224" y="8099"/>
                </a:cxn>
                <a:cxn ang="0">
                  <a:pos x="211651" y="7673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105826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6" name="Freeform 20"/>
            <p:cNvSpPr/>
            <p:nvPr/>
          </p:nvSpPr>
          <p:spPr>
            <a:xfrm>
              <a:off x="2091548" y="2347553"/>
              <a:ext cx="210931" cy="48953"/>
            </a:xfrm>
            <a:custGeom>
              <a:avLst/>
              <a:gdLst/>
              <a:ahLst/>
              <a:cxnLst>
                <a:cxn ang="0">
                  <a:pos x="0" y="16176"/>
                </a:cxn>
                <a:cxn ang="0">
                  <a:pos x="210931" y="16176"/>
                </a:cxn>
                <a:cxn ang="0">
                  <a:pos x="210931" y="48953"/>
                </a:cxn>
                <a:cxn ang="0">
                  <a:pos x="0" y="48953"/>
                </a:cxn>
                <a:cxn ang="0">
                  <a:pos x="0" y="16176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7" name="Freeform 21"/>
            <p:cNvSpPr/>
            <p:nvPr/>
          </p:nvSpPr>
          <p:spPr>
            <a:xfrm>
              <a:off x="2089929" y="2356012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511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660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8" name="Freeform 22"/>
            <p:cNvSpPr/>
            <p:nvPr/>
          </p:nvSpPr>
          <p:spPr>
            <a:xfrm>
              <a:off x="2091548" y="2379949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9" name="Freeform 23"/>
            <p:cNvSpPr/>
            <p:nvPr/>
          </p:nvSpPr>
          <p:spPr>
            <a:xfrm>
              <a:off x="2089929" y="2388767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086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0" name="Freeform 24"/>
            <p:cNvSpPr/>
            <p:nvPr/>
          </p:nvSpPr>
          <p:spPr>
            <a:xfrm>
              <a:off x="2091548" y="2412704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1" name="Freeform 25"/>
            <p:cNvSpPr/>
            <p:nvPr/>
          </p:nvSpPr>
          <p:spPr>
            <a:xfrm>
              <a:off x="2089929" y="2421523"/>
              <a:ext cx="213810" cy="41034"/>
            </a:xfrm>
            <a:custGeom>
              <a:avLst/>
              <a:gdLst/>
              <a:ahLst/>
              <a:cxnLst>
                <a:cxn ang="0">
                  <a:pos x="1707" y="7694"/>
                </a:cxn>
                <a:cxn ang="0">
                  <a:pos x="1707" y="8121"/>
                </a:cxn>
                <a:cxn ang="0">
                  <a:pos x="3414" y="7694"/>
                </a:cxn>
                <a:cxn ang="0">
                  <a:pos x="106692" y="855"/>
                </a:cxn>
                <a:cxn ang="0">
                  <a:pos x="212103" y="8121"/>
                </a:cxn>
                <a:cxn ang="0">
                  <a:pos x="212530" y="7694"/>
                </a:cxn>
                <a:cxn ang="0">
                  <a:pos x="212103" y="7266"/>
                </a:cxn>
                <a:cxn ang="0">
                  <a:pos x="203568" y="24791"/>
                </a:cxn>
                <a:cxn ang="0">
                  <a:pos x="212103" y="40607"/>
                </a:cxn>
                <a:cxn ang="0">
                  <a:pos x="212530" y="40607"/>
                </a:cxn>
                <a:cxn ang="0">
                  <a:pos x="212530" y="40179"/>
                </a:cxn>
                <a:cxn ang="0">
                  <a:pos x="107118" y="32913"/>
                </a:cxn>
                <a:cxn ang="0">
                  <a:pos x="1280" y="40179"/>
                </a:cxn>
                <a:cxn ang="0">
                  <a:pos x="1707" y="40607"/>
                </a:cxn>
                <a:cxn ang="0">
                  <a:pos x="1707" y="41034"/>
                </a:cxn>
                <a:cxn ang="0">
                  <a:pos x="10242" y="35905"/>
                </a:cxn>
                <a:cxn ang="0">
                  <a:pos x="16217" y="30348"/>
                </a:cxn>
                <a:cxn ang="0">
                  <a:pos x="18778" y="23509"/>
                </a:cxn>
                <a:cxn ang="0">
                  <a:pos x="14937" y="15388"/>
                </a:cxn>
                <a:cxn ang="0">
                  <a:pos x="1707" y="7266"/>
                </a:cxn>
                <a:cxn ang="0">
                  <a:pos x="1707" y="7694"/>
                </a:cxn>
                <a:cxn ang="0">
                  <a:pos x="1707" y="8121"/>
                </a:cxn>
                <a:cxn ang="0">
                  <a:pos x="1707" y="7694"/>
                </a:cxn>
                <a:cxn ang="0">
                  <a:pos x="1280" y="8121"/>
                </a:cxn>
                <a:cxn ang="0">
                  <a:pos x="14510" y="16243"/>
                </a:cxn>
                <a:cxn ang="0">
                  <a:pos x="17924" y="23509"/>
                </a:cxn>
                <a:cxn ang="0">
                  <a:pos x="15364" y="29921"/>
                </a:cxn>
                <a:cxn ang="0">
                  <a:pos x="6828" y="37187"/>
                </a:cxn>
                <a:cxn ang="0">
                  <a:pos x="2987" y="39324"/>
                </a:cxn>
                <a:cxn ang="0">
                  <a:pos x="1280" y="40179"/>
                </a:cxn>
                <a:cxn ang="0">
                  <a:pos x="1707" y="41034"/>
                </a:cxn>
                <a:cxn ang="0">
                  <a:pos x="107118" y="33768"/>
                </a:cxn>
                <a:cxn ang="0">
                  <a:pos x="183083" y="37187"/>
                </a:cxn>
                <a:cxn ang="0">
                  <a:pos x="204848" y="39752"/>
                </a:cxn>
                <a:cxn ang="0">
                  <a:pos x="210396" y="40607"/>
                </a:cxn>
                <a:cxn ang="0">
                  <a:pos x="212103" y="41034"/>
                </a:cxn>
                <a:cxn ang="0">
                  <a:pos x="213810" y="41034"/>
                </a:cxn>
                <a:cxn ang="0">
                  <a:pos x="212530" y="40179"/>
                </a:cxn>
                <a:cxn ang="0">
                  <a:pos x="204421" y="24791"/>
                </a:cxn>
                <a:cxn ang="0">
                  <a:pos x="208262" y="12823"/>
                </a:cxn>
                <a:cxn ang="0">
                  <a:pos x="211249" y="8976"/>
                </a:cxn>
                <a:cxn ang="0">
                  <a:pos x="212103" y="8121"/>
                </a:cxn>
                <a:cxn ang="0">
                  <a:pos x="212530" y="8121"/>
                </a:cxn>
                <a:cxn ang="0">
                  <a:pos x="213383" y="7266"/>
                </a:cxn>
                <a:cxn ang="0">
                  <a:pos x="212530" y="7266"/>
                </a:cxn>
                <a:cxn ang="0">
                  <a:pos x="106692" y="0"/>
                </a:cxn>
                <a:cxn ang="0">
                  <a:pos x="1280" y="7266"/>
                </a:cxn>
                <a:cxn ang="0">
                  <a:pos x="0" y="7266"/>
                </a:cxn>
                <a:cxn ang="0">
                  <a:pos x="1280" y="8121"/>
                </a:cxn>
                <a:cxn ang="0">
                  <a:pos x="1707" y="7694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2" name="Freeform 26"/>
            <p:cNvSpPr/>
            <p:nvPr/>
          </p:nvSpPr>
          <p:spPr>
            <a:xfrm>
              <a:off x="2091548" y="2445460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3" name="Freeform 27"/>
            <p:cNvSpPr/>
            <p:nvPr/>
          </p:nvSpPr>
          <p:spPr>
            <a:xfrm>
              <a:off x="2089929" y="2454458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257"/>
                </a:cxn>
                <a:cxn ang="0">
                  <a:pos x="212103" y="40428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343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428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5746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194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428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257"/>
                </a:cxn>
                <a:cxn ang="0">
                  <a:pos x="208262" y="12767"/>
                </a:cxn>
                <a:cxn ang="0">
                  <a:pos x="211249" y="8937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4" name="Freeform 28"/>
            <p:cNvSpPr/>
            <p:nvPr/>
          </p:nvSpPr>
          <p:spPr>
            <a:xfrm>
              <a:off x="2091548" y="2478215"/>
              <a:ext cx="230188" cy="65691"/>
            </a:xfrm>
            <a:custGeom>
              <a:avLst/>
              <a:gdLst/>
              <a:ahLst/>
              <a:cxnLst>
                <a:cxn ang="0">
                  <a:pos x="0" y="16636"/>
                </a:cxn>
                <a:cxn ang="0">
                  <a:pos x="210970" y="16636"/>
                </a:cxn>
                <a:cxn ang="0">
                  <a:pos x="230188" y="49055"/>
                </a:cxn>
                <a:cxn ang="0">
                  <a:pos x="0" y="49055"/>
                </a:cxn>
                <a:cxn ang="0">
                  <a:pos x="0" y="16636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5" name="Freeform 29"/>
            <p:cNvSpPr/>
            <p:nvPr/>
          </p:nvSpPr>
          <p:spPr>
            <a:xfrm>
              <a:off x="2090289" y="2486674"/>
              <a:ext cx="231448" cy="48233"/>
            </a:xfrm>
            <a:custGeom>
              <a:avLst/>
              <a:gdLst/>
              <a:ahLst/>
              <a:cxnLst>
                <a:cxn ang="0">
                  <a:pos x="1281" y="8110"/>
                </a:cxn>
                <a:cxn ang="0">
                  <a:pos x="1281" y="8110"/>
                </a:cxn>
                <a:cxn ang="0">
                  <a:pos x="2562" y="8110"/>
                </a:cxn>
                <a:cxn ang="0">
                  <a:pos x="97789" y="854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1805" y="7683"/>
                </a:cxn>
                <a:cxn ang="0">
                  <a:pos x="206681" y="24330"/>
                </a:cxn>
                <a:cxn ang="0">
                  <a:pos x="211805" y="35855"/>
                </a:cxn>
                <a:cxn ang="0">
                  <a:pos x="231448" y="40977"/>
                </a:cxn>
                <a:cxn ang="0">
                  <a:pos x="231448" y="40550"/>
                </a:cxn>
                <a:cxn ang="0">
                  <a:pos x="231021" y="40123"/>
                </a:cxn>
                <a:cxn ang="0">
                  <a:pos x="229740" y="40550"/>
                </a:cxn>
                <a:cxn ang="0">
                  <a:pos x="128962" y="47379"/>
                </a:cxn>
                <a:cxn ang="0">
                  <a:pos x="1281" y="40123"/>
                </a:cxn>
                <a:cxn ang="0">
                  <a:pos x="1281" y="40550"/>
                </a:cxn>
                <a:cxn ang="0">
                  <a:pos x="1281" y="40977"/>
                </a:cxn>
                <a:cxn ang="0">
                  <a:pos x="9822" y="23903"/>
                </a:cxn>
                <a:cxn ang="0">
                  <a:pos x="1281" y="7683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854" y="8110"/>
                </a:cxn>
                <a:cxn ang="0">
                  <a:pos x="8968" y="23903"/>
                </a:cxn>
                <a:cxn ang="0">
                  <a:pos x="5124" y="35428"/>
                </a:cxn>
                <a:cxn ang="0">
                  <a:pos x="2135" y="39269"/>
                </a:cxn>
                <a:cxn ang="0">
                  <a:pos x="1281" y="40123"/>
                </a:cxn>
                <a:cxn ang="0">
                  <a:pos x="854" y="40550"/>
                </a:cxn>
                <a:cxn ang="0">
                  <a:pos x="0" y="40977"/>
                </a:cxn>
                <a:cxn ang="0">
                  <a:pos x="854" y="40977"/>
                </a:cxn>
                <a:cxn ang="0">
                  <a:pos x="128962" y="48233"/>
                </a:cxn>
                <a:cxn ang="0">
                  <a:pos x="231448" y="40977"/>
                </a:cxn>
                <a:cxn ang="0">
                  <a:pos x="231448" y="40123"/>
                </a:cxn>
                <a:cxn ang="0">
                  <a:pos x="212232" y="35428"/>
                </a:cxn>
                <a:cxn ang="0">
                  <a:pos x="207535" y="24330"/>
                </a:cxn>
                <a:cxn ang="0">
                  <a:pos x="210097" y="13232"/>
                </a:cxn>
                <a:cxn ang="0">
                  <a:pos x="211805" y="9390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2659" y="7683"/>
                </a:cxn>
                <a:cxn ang="0">
                  <a:pos x="212232" y="7683"/>
                </a:cxn>
                <a:cxn ang="0">
                  <a:pos x="97789" y="0"/>
                </a:cxn>
                <a:cxn ang="0">
                  <a:pos x="854" y="7683"/>
                </a:cxn>
                <a:cxn ang="0">
                  <a:pos x="0" y="7683"/>
                </a:cxn>
                <a:cxn ang="0">
                  <a:pos x="854" y="8110"/>
                </a:cxn>
                <a:cxn ang="0">
                  <a:pos x="1281" y="8110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6" name="Freeform 30"/>
            <p:cNvSpPr/>
            <p:nvPr/>
          </p:nvSpPr>
          <p:spPr>
            <a:xfrm>
              <a:off x="2072471" y="2525009"/>
              <a:ext cx="249266" cy="21417"/>
            </a:xfrm>
            <a:custGeom>
              <a:avLst/>
              <a:gdLst/>
              <a:ahLst/>
              <a:cxnLst>
                <a:cxn ang="0">
                  <a:pos x="19207" y="0"/>
                </a:cxn>
                <a:cxn ang="0">
                  <a:pos x="0" y="5140"/>
                </a:cxn>
                <a:cxn ang="0">
                  <a:pos x="249266" y="2998"/>
                </a:cxn>
                <a:cxn ang="0">
                  <a:pos x="234754" y="0"/>
                </a:cxn>
                <a:cxn ang="0">
                  <a:pos x="19207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7" name="Freeform 31"/>
            <p:cNvSpPr/>
            <p:nvPr/>
          </p:nvSpPr>
          <p:spPr>
            <a:xfrm>
              <a:off x="2071931" y="2524648"/>
              <a:ext cx="249806" cy="12778"/>
            </a:xfrm>
            <a:custGeom>
              <a:avLst/>
              <a:gdLst/>
              <a:ahLst/>
              <a:cxnLst>
                <a:cxn ang="0">
                  <a:pos x="19643" y="426"/>
                </a:cxn>
                <a:cxn ang="0">
                  <a:pos x="19216" y="0"/>
                </a:cxn>
                <a:cxn ang="0">
                  <a:pos x="14946" y="2130"/>
                </a:cxn>
                <a:cxn ang="0">
                  <a:pos x="5124" y="4259"/>
                </a:cxn>
                <a:cxn ang="0">
                  <a:pos x="1708" y="5111"/>
                </a:cxn>
                <a:cxn ang="0">
                  <a:pos x="0" y="5111"/>
                </a:cxn>
                <a:cxn ang="0">
                  <a:pos x="0" y="5963"/>
                </a:cxn>
                <a:cxn ang="0">
                  <a:pos x="140062" y="12778"/>
                </a:cxn>
                <a:cxn ang="0">
                  <a:pos x="249806" y="3833"/>
                </a:cxn>
                <a:cxn ang="0">
                  <a:pos x="249806" y="2982"/>
                </a:cxn>
                <a:cxn ang="0">
                  <a:pos x="235714" y="0"/>
                </a:cxn>
                <a:cxn ang="0">
                  <a:pos x="235714" y="0"/>
                </a:cxn>
                <a:cxn ang="0">
                  <a:pos x="235287" y="0"/>
                </a:cxn>
                <a:cxn ang="0">
                  <a:pos x="137927" y="6815"/>
                </a:cxn>
                <a:cxn ang="0">
                  <a:pos x="19643" y="0"/>
                </a:cxn>
                <a:cxn ang="0">
                  <a:pos x="19216" y="0"/>
                </a:cxn>
                <a:cxn ang="0">
                  <a:pos x="19216" y="0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37927" y="7667"/>
                </a:cxn>
                <a:cxn ang="0">
                  <a:pos x="235714" y="852"/>
                </a:cxn>
                <a:cxn ang="0">
                  <a:pos x="235287" y="426"/>
                </a:cxn>
                <a:cxn ang="0">
                  <a:pos x="235287" y="852"/>
                </a:cxn>
                <a:cxn ang="0">
                  <a:pos x="249806" y="3833"/>
                </a:cxn>
                <a:cxn ang="0">
                  <a:pos x="249806" y="3407"/>
                </a:cxn>
                <a:cxn ang="0">
                  <a:pos x="249379" y="2982"/>
                </a:cxn>
                <a:cxn ang="0">
                  <a:pos x="248098" y="3407"/>
                </a:cxn>
                <a:cxn ang="0">
                  <a:pos x="140062" y="11926"/>
                </a:cxn>
                <a:cxn ang="0">
                  <a:pos x="427" y="5111"/>
                </a:cxn>
                <a:cxn ang="0">
                  <a:pos x="427" y="5537"/>
                </a:cxn>
                <a:cxn ang="0">
                  <a:pos x="427" y="5963"/>
                </a:cxn>
                <a:cxn ang="0">
                  <a:pos x="8540" y="4685"/>
                </a:cxn>
                <a:cxn ang="0">
                  <a:pos x="14946" y="2982"/>
                </a:cxn>
                <a:cxn ang="0">
                  <a:pos x="19643" y="852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9643" y="426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8" name="任意多边形 158"/>
            <p:cNvSpPr/>
            <p:nvPr/>
          </p:nvSpPr>
          <p:spPr>
            <a:xfrm>
              <a:off x="2186395" y="2538327"/>
              <a:ext cx="26096" cy="172776"/>
            </a:xfrm>
            <a:custGeom>
              <a:avLst/>
              <a:gdLst/>
              <a:ahLst/>
              <a:cxnLst>
                <a:cxn ang="0">
                  <a:pos x="16378" y="167737"/>
                </a:cxn>
                <a:cxn ang="0">
                  <a:pos x="18717" y="170256"/>
                </a:cxn>
                <a:cxn ang="0">
                  <a:pos x="16378" y="172776"/>
                </a:cxn>
                <a:cxn ang="0">
                  <a:pos x="14038" y="170256"/>
                </a:cxn>
                <a:cxn ang="0">
                  <a:pos x="16378" y="167737"/>
                </a:cxn>
                <a:cxn ang="0">
                  <a:pos x="9179" y="167737"/>
                </a:cxn>
                <a:cxn ang="0">
                  <a:pos x="11518" y="170256"/>
                </a:cxn>
                <a:cxn ang="0">
                  <a:pos x="9179" y="172776"/>
                </a:cxn>
                <a:cxn ang="0">
                  <a:pos x="6839" y="170256"/>
                </a:cxn>
                <a:cxn ang="0">
                  <a:pos x="9179" y="167737"/>
                </a:cxn>
                <a:cxn ang="0">
                  <a:pos x="16378" y="159998"/>
                </a:cxn>
                <a:cxn ang="0">
                  <a:pos x="18717" y="162607"/>
                </a:cxn>
                <a:cxn ang="0">
                  <a:pos x="16378" y="165217"/>
                </a:cxn>
                <a:cxn ang="0">
                  <a:pos x="14038" y="162607"/>
                </a:cxn>
                <a:cxn ang="0">
                  <a:pos x="16378" y="159998"/>
                </a:cxn>
                <a:cxn ang="0">
                  <a:pos x="9179" y="159998"/>
                </a:cxn>
                <a:cxn ang="0">
                  <a:pos x="11518" y="162607"/>
                </a:cxn>
                <a:cxn ang="0">
                  <a:pos x="9179" y="165217"/>
                </a:cxn>
                <a:cxn ang="0">
                  <a:pos x="6839" y="162607"/>
                </a:cxn>
                <a:cxn ang="0">
                  <a:pos x="9179" y="159998"/>
                </a:cxn>
                <a:cxn ang="0">
                  <a:pos x="16378" y="151899"/>
                </a:cxn>
                <a:cxn ang="0">
                  <a:pos x="18717" y="154509"/>
                </a:cxn>
                <a:cxn ang="0">
                  <a:pos x="16378" y="157118"/>
                </a:cxn>
                <a:cxn ang="0">
                  <a:pos x="14038" y="154509"/>
                </a:cxn>
                <a:cxn ang="0">
                  <a:pos x="16378" y="151899"/>
                </a:cxn>
                <a:cxn ang="0">
                  <a:pos x="9179" y="151899"/>
                </a:cxn>
                <a:cxn ang="0">
                  <a:pos x="11518" y="154509"/>
                </a:cxn>
                <a:cxn ang="0">
                  <a:pos x="9179" y="157118"/>
                </a:cxn>
                <a:cxn ang="0">
                  <a:pos x="6839" y="154509"/>
                </a:cxn>
                <a:cxn ang="0">
                  <a:pos x="9179" y="151899"/>
                </a:cxn>
                <a:cxn ang="0">
                  <a:pos x="16378" y="144340"/>
                </a:cxn>
                <a:cxn ang="0">
                  <a:pos x="18717" y="146860"/>
                </a:cxn>
                <a:cxn ang="0">
                  <a:pos x="16378" y="149379"/>
                </a:cxn>
                <a:cxn ang="0">
                  <a:pos x="14038" y="146860"/>
                </a:cxn>
                <a:cxn ang="0">
                  <a:pos x="16378" y="144340"/>
                </a:cxn>
                <a:cxn ang="0">
                  <a:pos x="9179" y="144340"/>
                </a:cxn>
                <a:cxn ang="0">
                  <a:pos x="11518" y="146860"/>
                </a:cxn>
                <a:cxn ang="0">
                  <a:pos x="9179" y="149379"/>
                </a:cxn>
                <a:cxn ang="0">
                  <a:pos x="6839" y="146860"/>
                </a:cxn>
                <a:cxn ang="0">
                  <a:pos x="9179" y="144340"/>
                </a:cxn>
                <a:cxn ang="0">
                  <a:pos x="16378" y="136601"/>
                </a:cxn>
                <a:cxn ang="0">
                  <a:pos x="18717" y="139211"/>
                </a:cxn>
                <a:cxn ang="0">
                  <a:pos x="16378" y="141821"/>
                </a:cxn>
                <a:cxn ang="0">
                  <a:pos x="14038" y="139211"/>
                </a:cxn>
                <a:cxn ang="0">
                  <a:pos x="16378" y="136601"/>
                </a:cxn>
                <a:cxn ang="0">
                  <a:pos x="9179" y="136601"/>
                </a:cxn>
                <a:cxn ang="0">
                  <a:pos x="11518" y="139211"/>
                </a:cxn>
                <a:cxn ang="0">
                  <a:pos x="9179" y="141821"/>
                </a:cxn>
                <a:cxn ang="0">
                  <a:pos x="6839" y="139211"/>
                </a:cxn>
                <a:cxn ang="0">
                  <a:pos x="9179" y="136601"/>
                </a:cxn>
                <a:cxn ang="0">
                  <a:pos x="23756" y="129762"/>
                </a:cxn>
                <a:cxn ang="0">
                  <a:pos x="26096" y="132372"/>
                </a:cxn>
                <a:cxn ang="0">
                  <a:pos x="23756" y="134981"/>
                </a:cxn>
                <a:cxn ang="0">
                  <a:pos x="21417" y="132372"/>
                </a:cxn>
                <a:cxn ang="0">
                  <a:pos x="23756" y="129762"/>
                </a:cxn>
                <a:cxn ang="0">
                  <a:pos x="16378" y="129762"/>
                </a:cxn>
                <a:cxn ang="0">
                  <a:pos x="18717" y="132372"/>
                </a:cxn>
                <a:cxn ang="0">
                  <a:pos x="16378" y="134981"/>
                </a:cxn>
                <a:cxn ang="0">
                  <a:pos x="14038" y="132372"/>
                </a:cxn>
                <a:cxn ang="0">
                  <a:pos x="16378" y="129762"/>
                </a:cxn>
                <a:cxn ang="0">
                  <a:pos x="9179" y="129762"/>
                </a:cxn>
                <a:cxn ang="0">
                  <a:pos x="11518" y="132372"/>
                </a:cxn>
                <a:cxn ang="0">
                  <a:pos x="9179" y="134981"/>
                </a:cxn>
                <a:cxn ang="0">
                  <a:pos x="6839" y="132372"/>
                </a:cxn>
                <a:cxn ang="0">
                  <a:pos x="9179" y="129762"/>
                </a:cxn>
                <a:cxn ang="0">
                  <a:pos x="2340" y="129762"/>
                </a:cxn>
                <a:cxn ang="0">
                  <a:pos x="4679" y="132372"/>
                </a:cxn>
                <a:cxn ang="0">
                  <a:pos x="2340" y="134981"/>
                </a:cxn>
                <a:cxn ang="0">
                  <a:pos x="0" y="132372"/>
                </a:cxn>
                <a:cxn ang="0">
                  <a:pos x="2340" y="129762"/>
                </a:cxn>
                <a:cxn ang="0">
                  <a:pos x="23756" y="122203"/>
                </a:cxn>
                <a:cxn ang="0">
                  <a:pos x="26096" y="124723"/>
                </a:cxn>
                <a:cxn ang="0">
                  <a:pos x="23756" y="127242"/>
                </a:cxn>
                <a:cxn ang="0">
                  <a:pos x="21417" y="124723"/>
                </a:cxn>
                <a:cxn ang="0">
                  <a:pos x="23756" y="122203"/>
                </a:cxn>
                <a:cxn ang="0">
                  <a:pos x="16378" y="122203"/>
                </a:cxn>
                <a:cxn ang="0">
                  <a:pos x="18717" y="124723"/>
                </a:cxn>
                <a:cxn ang="0">
                  <a:pos x="16378" y="127242"/>
                </a:cxn>
                <a:cxn ang="0">
                  <a:pos x="14038" y="124723"/>
                </a:cxn>
                <a:cxn ang="0">
                  <a:pos x="16378" y="122203"/>
                </a:cxn>
                <a:cxn ang="0">
                  <a:pos x="9179" y="122203"/>
                </a:cxn>
                <a:cxn ang="0">
                  <a:pos x="11518" y="124723"/>
                </a:cxn>
                <a:cxn ang="0">
                  <a:pos x="9179" y="127242"/>
                </a:cxn>
                <a:cxn ang="0">
                  <a:pos x="6839" y="124723"/>
                </a:cxn>
                <a:cxn ang="0">
                  <a:pos x="9179" y="122203"/>
                </a:cxn>
                <a:cxn ang="0">
                  <a:pos x="2340" y="122203"/>
                </a:cxn>
                <a:cxn ang="0">
                  <a:pos x="4679" y="124723"/>
                </a:cxn>
                <a:cxn ang="0">
                  <a:pos x="2340" y="127242"/>
                </a:cxn>
                <a:cxn ang="0">
                  <a:pos x="0" y="124723"/>
                </a:cxn>
                <a:cxn ang="0">
                  <a:pos x="2340" y="122203"/>
                </a:cxn>
                <a:cxn ang="0">
                  <a:pos x="23756" y="114104"/>
                </a:cxn>
                <a:cxn ang="0">
                  <a:pos x="26096" y="116894"/>
                </a:cxn>
                <a:cxn ang="0">
                  <a:pos x="23756" y="119684"/>
                </a:cxn>
                <a:cxn ang="0">
                  <a:pos x="21417" y="116894"/>
                </a:cxn>
                <a:cxn ang="0">
                  <a:pos x="23756" y="114104"/>
                </a:cxn>
                <a:cxn ang="0">
                  <a:pos x="16378" y="114104"/>
                </a:cxn>
                <a:cxn ang="0">
                  <a:pos x="18717" y="116894"/>
                </a:cxn>
                <a:cxn ang="0">
                  <a:pos x="16378" y="119684"/>
                </a:cxn>
                <a:cxn ang="0">
                  <a:pos x="14038" y="116894"/>
                </a:cxn>
                <a:cxn ang="0">
                  <a:pos x="16378" y="114104"/>
                </a:cxn>
                <a:cxn ang="0">
                  <a:pos x="9179" y="114104"/>
                </a:cxn>
                <a:cxn ang="0">
                  <a:pos x="11518" y="116894"/>
                </a:cxn>
                <a:cxn ang="0">
                  <a:pos x="9179" y="119684"/>
                </a:cxn>
                <a:cxn ang="0">
                  <a:pos x="6839" y="116894"/>
                </a:cxn>
                <a:cxn ang="0">
                  <a:pos x="9179" y="114104"/>
                </a:cxn>
                <a:cxn ang="0">
                  <a:pos x="2340" y="114104"/>
                </a:cxn>
                <a:cxn ang="0">
                  <a:pos x="4679" y="116894"/>
                </a:cxn>
                <a:cxn ang="0">
                  <a:pos x="2340" y="119684"/>
                </a:cxn>
                <a:cxn ang="0">
                  <a:pos x="0" y="116894"/>
                </a:cxn>
                <a:cxn ang="0">
                  <a:pos x="2340" y="114104"/>
                </a:cxn>
                <a:cxn ang="0">
                  <a:pos x="23756" y="106365"/>
                </a:cxn>
                <a:cxn ang="0">
                  <a:pos x="26096" y="108975"/>
                </a:cxn>
                <a:cxn ang="0">
                  <a:pos x="23756" y="111585"/>
                </a:cxn>
                <a:cxn ang="0">
                  <a:pos x="21417" y="108975"/>
                </a:cxn>
                <a:cxn ang="0">
                  <a:pos x="23756" y="106365"/>
                </a:cxn>
                <a:cxn ang="0">
                  <a:pos x="16378" y="106365"/>
                </a:cxn>
                <a:cxn ang="0">
                  <a:pos x="18717" y="108975"/>
                </a:cxn>
                <a:cxn ang="0">
                  <a:pos x="16378" y="111585"/>
                </a:cxn>
                <a:cxn ang="0">
                  <a:pos x="14038" y="108975"/>
                </a:cxn>
                <a:cxn ang="0">
                  <a:pos x="16378" y="106365"/>
                </a:cxn>
                <a:cxn ang="0">
                  <a:pos x="9179" y="106365"/>
                </a:cxn>
                <a:cxn ang="0">
                  <a:pos x="11518" y="108975"/>
                </a:cxn>
                <a:cxn ang="0">
                  <a:pos x="9179" y="111585"/>
                </a:cxn>
                <a:cxn ang="0">
                  <a:pos x="6839" y="108975"/>
                </a:cxn>
                <a:cxn ang="0">
                  <a:pos x="9179" y="106365"/>
                </a:cxn>
                <a:cxn ang="0">
                  <a:pos x="2340" y="106365"/>
                </a:cxn>
                <a:cxn ang="0">
                  <a:pos x="4679" y="108975"/>
                </a:cxn>
                <a:cxn ang="0">
                  <a:pos x="2340" y="111585"/>
                </a:cxn>
                <a:cxn ang="0">
                  <a:pos x="0" y="108975"/>
                </a:cxn>
                <a:cxn ang="0">
                  <a:pos x="2340" y="106365"/>
                </a:cxn>
                <a:cxn ang="0">
                  <a:pos x="23756" y="98806"/>
                </a:cxn>
                <a:cxn ang="0">
                  <a:pos x="26096" y="101326"/>
                </a:cxn>
                <a:cxn ang="0">
                  <a:pos x="23756" y="103846"/>
                </a:cxn>
                <a:cxn ang="0">
                  <a:pos x="21417" y="101326"/>
                </a:cxn>
                <a:cxn ang="0">
                  <a:pos x="23756" y="98806"/>
                </a:cxn>
                <a:cxn ang="0">
                  <a:pos x="16378" y="98806"/>
                </a:cxn>
                <a:cxn ang="0">
                  <a:pos x="18717" y="101326"/>
                </a:cxn>
                <a:cxn ang="0">
                  <a:pos x="16378" y="103846"/>
                </a:cxn>
                <a:cxn ang="0">
                  <a:pos x="14038" y="101326"/>
                </a:cxn>
                <a:cxn ang="0">
                  <a:pos x="16378" y="98806"/>
                </a:cxn>
                <a:cxn ang="0">
                  <a:pos x="9179" y="98806"/>
                </a:cxn>
                <a:cxn ang="0">
                  <a:pos x="11518" y="101326"/>
                </a:cxn>
                <a:cxn ang="0">
                  <a:pos x="9179" y="103846"/>
                </a:cxn>
                <a:cxn ang="0">
                  <a:pos x="6839" y="101326"/>
                </a:cxn>
                <a:cxn ang="0">
                  <a:pos x="9179" y="98806"/>
                </a:cxn>
                <a:cxn ang="0">
                  <a:pos x="2340" y="98806"/>
                </a:cxn>
                <a:cxn ang="0">
                  <a:pos x="4679" y="101326"/>
                </a:cxn>
                <a:cxn ang="0">
                  <a:pos x="2340" y="103846"/>
                </a:cxn>
                <a:cxn ang="0">
                  <a:pos x="0" y="101326"/>
                </a:cxn>
                <a:cxn ang="0">
                  <a:pos x="2340" y="98806"/>
                </a:cxn>
                <a:cxn ang="0">
                  <a:pos x="23756" y="91067"/>
                </a:cxn>
                <a:cxn ang="0">
                  <a:pos x="26096" y="93587"/>
                </a:cxn>
                <a:cxn ang="0">
                  <a:pos x="23756" y="96107"/>
                </a:cxn>
                <a:cxn ang="0">
                  <a:pos x="21417" y="93587"/>
                </a:cxn>
                <a:cxn ang="0">
                  <a:pos x="23756" y="91067"/>
                </a:cxn>
                <a:cxn ang="0">
                  <a:pos x="16378" y="91067"/>
                </a:cxn>
                <a:cxn ang="0">
                  <a:pos x="18717" y="93587"/>
                </a:cxn>
                <a:cxn ang="0">
                  <a:pos x="16378" y="96107"/>
                </a:cxn>
                <a:cxn ang="0">
                  <a:pos x="14038" y="93587"/>
                </a:cxn>
                <a:cxn ang="0">
                  <a:pos x="16378" y="91067"/>
                </a:cxn>
                <a:cxn ang="0">
                  <a:pos x="9179" y="91067"/>
                </a:cxn>
                <a:cxn ang="0">
                  <a:pos x="11518" y="93587"/>
                </a:cxn>
                <a:cxn ang="0">
                  <a:pos x="9179" y="96107"/>
                </a:cxn>
                <a:cxn ang="0">
                  <a:pos x="6839" y="93587"/>
                </a:cxn>
                <a:cxn ang="0">
                  <a:pos x="9179" y="91067"/>
                </a:cxn>
                <a:cxn ang="0">
                  <a:pos x="2340" y="91067"/>
                </a:cxn>
                <a:cxn ang="0">
                  <a:pos x="4679" y="93587"/>
                </a:cxn>
                <a:cxn ang="0">
                  <a:pos x="2340" y="96107"/>
                </a:cxn>
                <a:cxn ang="0">
                  <a:pos x="0" y="93587"/>
                </a:cxn>
                <a:cxn ang="0">
                  <a:pos x="2340" y="91067"/>
                </a:cxn>
                <a:cxn ang="0">
                  <a:pos x="23756" y="83328"/>
                </a:cxn>
                <a:cxn ang="0">
                  <a:pos x="26096" y="85938"/>
                </a:cxn>
                <a:cxn ang="0">
                  <a:pos x="23756" y="88548"/>
                </a:cxn>
                <a:cxn ang="0">
                  <a:pos x="21417" y="85938"/>
                </a:cxn>
                <a:cxn ang="0">
                  <a:pos x="23756" y="83328"/>
                </a:cxn>
                <a:cxn ang="0">
                  <a:pos x="16378" y="83328"/>
                </a:cxn>
                <a:cxn ang="0">
                  <a:pos x="18717" y="85938"/>
                </a:cxn>
                <a:cxn ang="0">
                  <a:pos x="16378" y="88548"/>
                </a:cxn>
                <a:cxn ang="0">
                  <a:pos x="14038" y="85938"/>
                </a:cxn>
                <a:cxn ang="0">
                  <a:pos x="16378" y="83328"/>
                </a:cxn>
                <a:cxn ang="0">
                  <a:pos x="9179" y="83328"/>
                </a:cxn>
                <a:cxn ang="0">
                  <a:pos x="11518" y="85938"/>
                </a:cxn>
                <a:cxn ang="0">
                  <a:pos x="9179" y="88548"/>
                </a:cxn>
                <a:cxn ang="0">
                  <a:pos x="6839" y="85938"/>
                </a:cxn>
                <a:cxn ang="0">
                  <a:pos x="9179" y="83328"/>
                </a:cxn>
                <a:cxn ang="0">
                  <a:pos x="2340" y="83328"/>
                </a:cxn>
                <a:cxn ang="0">
                  <a:pos x="4679" y="85938"/>
                </a:cxn>
                <a:cxn ang="0">
                  <a:pos x="2340" y="88548"/>
                </a:cxn>
                <a:cxn ang="0">
                  <a:pos x="0" y="85938"/>
                </a:cxn>
                <a:cxn ang="0">
                  <a:pos x="2340" y="83328"/>
                </a:cxn>
                <a:cxn ang="0">
                  <a:pos x="23756" y="75410"/>
                </a:cxn>
                <a:cxn ang="0">
                  <a:pos x="26096" y="77929"/>
                </a:cxn>
                <a:cxn ang="0">
                  <a:pos x="23756" y="80449"/>
                </a:cxn>
                <a:cxn ang="0">
                  <a:pos x="21417" y="77929"/>
                </a:cxn>
                <a:cxn ang="0">
                  <a:pos x="23756" y="75410"/>
                </a:cxn>
                <a:cxn ang="0">
                  <a:pos x="16378" y="75410"/>
                </a:cxn>
                <a:cxn ang="0">
                  <a:pos x="18717" y="77929"/>
                </a:cxn>
                <a:cxn ang="0">
                  <a:pos x="16378" y="80449"/>
                </a:cxn>
                <a:cxn ang="0">
                  <a:pos x="14038" y="77929"/>
                </a:cxn>
                <a:cxn ang="0">
                  <a:pos x="16378" y="75410"/>
                </a:cxn>
                <a:cxn ang="0">
                  <a:pos x="9179" y="75410"/>
                </a:cxn>
                <a:cxn ang="0">
                  <a:pos x="11518" y="77929"/>
                </a:cxn>
                <a:cxn ang="0">
                  <a:pos x="9179" y="80449"/>
                </a:cxn>
                <a:cxn ang="0">
                  <a:pos x="6839" y="77929"/>
                </a:cxn>
                <a:cxn ang="0">
                  <a:pos x="9179" y="75410"/>
                </a:cxn>
                <a:cxn ang="0">
                  <a:pos x="2340" y="75410"/>
                </a:cxn>
                <a:cxn ang="0">
                  <a:pos x="4679" y="77929"/>
                </a:cxn>
                <a:cxn ang="0">
                  <a:pos x="2340" y="80449"/>
                </a:cxn>
                <a:cxn ang="0">
                  <a:pos x="0" y="77929"/>
                </a:cxn>
                <a:cxn ang="0">
                  <a:pos x="2340" y="75410"/>
                </a:cxn>
                <a:cxn ang="0">
                  <a:pos x="23756" y="67671"/>
                </a:cxn>
                <a:cxn ang="0">
                  <a:pos x="26096" y="70190"/>
                </a:cxn>
                <a:cxn ang="0">
                  <a:pos x="23756" y="72710"/>
                </a:cxn>
                <a:cxn ang="0">
                  <a:pos x="21417" y="70190"/>
                </a:cxn>
                <a:cxn ang="0">
                  <a:pos x="23756" y="67671"/>
                </a:cxn>
                <a:cxn ang="0">
                  <a:pos x="16378" y="67671"/>
                </a:cxn>
                <a:cxn ang="0">
                  <a:pos x="18717" y="70190"/>
                </a:cxn>
                <a:cxn ang="0">
                  <a:pos x="16378" y="72710"/>
                </a:cxn>
                <a:cxn ang="0">
                  <a:pos x="14038" y="70190"/>
                </a:cxn>
                <a:cxn ang="0">
                  <a:pos x="16378" y="67671"/>
                </a:cxn>
                <a:cxn ang="0">
                  <a:pos x="9179" y="67671"/>
                </a:cxn>
                <a:cxn ang="0">
                  <a:pos x="11518" y="70190"/>
                </a:cxn>
                <a:cxn ang="0">
                  <a:pos x="9179" y="72710"/>
                </a:cxn>
                <a:cxn ang="0">
                  <a:pos x="6839" y="70190"/>
                </a:cxn>
                <a:cxn ang="0">
                  <a:pos x="9179" y="67671"/>
                </a:cxn>
                <a:cxn ang="0">
                  <a:pos x="2340" y="67671"/>
                </a:cxn>
                <a:cxn ang="0">
                  <a:pos x="4679" y="70190"/>
                </a:cxn>
                <a:cxn ang="0">
                  <a:pos x="2340" y="72710"/>
                </a:cxn>
                <a:cxn ang="0">
                  <a:pos x="0" y="70190"/>
                </a:cxn>
                <a:cxn ang="0">
                  <a:pos x="2340" y="67671"/>
                </a:cxn>
                <a:cxn ang="0">
                  <a:pos x="23756" y="59932"/>
                </a:cxn>
                <a:cxn ang="0">
                  <a:pos x="26096" y="62541"/>
                </a:cxn>
                <a:cxn ang="0">
                  <a:pos x="23756" y="65151"/>
                </a:cxn>
                <a:cxn ang="0">
                  <a:pos x="21417" y="62541"/>
                </a:cxn>
                <a:cxn ang="0">
                  <a:pos x="23756" y="59932"/>
                </a:cxn>
                <a:cxn ang="0">
                  <a:pos x="16378" y="59932"/>
                </a:cxn>
                <a:cxn ang="0">
                  <a:pos x="18717" y="62541"/>
                </a:cxn>
                <a:cxn ang="0">
                  <a:pos x="16378" y="65151"/>
                </a:cxn>
                <a:cxn ang="0">
                  <a:pos x="14038" y="62541"/>
                </a:cxn>
                <a:cxn ang="0">
                  <a:pos x="16378" y="59932"/>
                </a:cxn>
                <a:cxn ang="0">
                  <a:pos x="9179" y="59932"/>
                </a:cxn>
                <a:cxn ang="0">
                  <a:pos x="11518" y="62541"/>
                </a:cxn>
                <a:cxn ang="0">
                  <a:pos x="9179" y="65151"/>
                </a:cxn>
                <a:cxn ang="0">
                  <a:pos x="6839" y="62541"/>
                </a:cxn>
                <a:cxn ang="0">
                  <a:pos x="9179" y="59932"/>
                </a:cxn>
                <a:cxn ang="0">
                  <a:pos x="2340" y="59932"/>
                </a:cxn>
                <a:cxn ang="0">
                  <a:pos x="4679" y="62541"/>
                </a:cxn>
                <a:cxn ang="0">
                  <a:pos x="2340" y="65151"/>
                </a:cxn>
                <a:cxn ang="0">
                  <a:pos x="0" y="62541"/>
                </a:cxn>
                <a:cxn ang="0">
                  <a:pos x="2340" y="59932"/>
                </a:cxn>
                <a:cxn ang="0">
                  <a:pos x="23756" y="52373"/>
                </a:cxn>
                <a:cxn ang="0">
                  <a:pos x="26096" y="54892"/>
                </a:cxn>
                <a:cxn ang="0">
                  <a:pos x="23756" y="57412"/>
                </a:cxn>
                <a:cxn ang="0">
                  <a:pos x="21417" y="54892"/>
                </a:cxn>
                <a:cxn ang="0">
                  <a:pos x="23756" y="52373"/>
                </a:cxn>
                <a:cxn ang="0">
                  <a:pos x="16378" y="52373"/>
                </a:cxn>
                <a:cxn ang="0">
                  <a:pos x="18717" y="54892"/>
                </a:cxn>
                <a:cxn ang="0">
                  <a:pos x="16378" y="57412"/>
                </a:cxn>
                <a:cxn ang="0">
                  <a:pos x="14038" y="54892"/>
                </a:cxn>
                <a:cxn ang="0">
                  <a:pos x="16378" y="52373"/>
                </a:cxn>
                <a:cxn ang="0">
                  <a:pos x="9179" y="52373"/>
                </a:cxn>
                <a:cxn ang="0">
                  <a:pos x="11518" y="54892"/>
                </a:cxn>
                <a:cxn ang="0">
                  <a:pos x="9179" y="57412"/>
                </a:cxn>
                <a:cxn ang="0">
                  <a:pos x="6839" y="54892"/>
                </a:cxn>
                <a:cxn ang="0">
                  <a:pos x="9179" y="52373"/>
                </a:cxn>
                <a:cxn ang="0">
                  <a:pos x="2340" y="52373"/>
                </a:cxn>
                <a:cxn ang="0">
                  <a:pos x="4679" y="54892"/>
                </a:cxn>
                <a:cxn ang="0">
                  <a:pos x="2340" y="57412"/>
                </a:cxn>
                <a:cxn ang="0">
                  <a:pos x="0" y="54892"/>
                </a:cxn>
                <a:cxn ang="0">
                  <a:pos x="2340" y="52373"/>
                </a:cxn>
                <a:cxn ang="0">
                  <a:pos x="23756" y="44274"/>
                </a:cxn>
                <a:cxn ang="0">
                  <a:pos x="26096" y="47064"/>
                </a:cxn>
                <a:cxn ang="0">
                  <a:pos x="23756" y="49853"/>
                </a:cxn>
                <a:cxn ang="0">
                  <a:pos x="21417" y="47064"/>
                </a:cxn>
                <a:cxn ang="0">
                  <a:pos x="23756" y="44274"/>
                </a:cxn>
                <a:cxn ang="0">
                  <a:pos x="16378" y="44274"/>
                </a:cxn>
                <a:cxn ang="0">
                  <a:pos x="18717" y="47064"/>
                </a:cxn>
                <a:cxn ang="0">
                  <a:pos x="16378" y="49853"/>
                </a:cxn>
                <a:cxn ang="0">
                  <a:pos x="14038" y="47064"/>
                </a:cxn>
                <a:cxn ang="0">
                  <a:pos x="16378" y="44274"/>
                </a:cxn>
                <a:cxn ang="0">
                  <a:pos x="9179" y="44274"/>
                </a:cxn>
                <a:cxn ang="0">
                  <a:pos x="11518" y="47064"/>
                </a:cxn>
                <a:cxn ang="0">
                  <a:pos x="9179" y="49853"/>
                </a:cxn>
                <a:cxn ang="0">
                  <a:pos x="6839" y="47064"/>
                </a:cxn>
                <a:cxn ang="0">
                  <a:pos x="9179" y="44274"/>
                </a:cxn>
                <a:cxn ang="0">
                  <a:pos x="2340" y="44274"/>
                </a:cxn>
                <a:cxn ang="0">
                  <a:pos x="4679" y="47064"/>
                </a:cxn>
                <a:cxn ang="0">
                  <a:pos x="2340" y="49853"/>
                </a:cxn>
                <a:cxn ang="0">
                  <a:pos x="0" y="47064"/>
                </a:cxn>
                <a:cxn ang="0">
                  <a:pos x="2340" y="44274"/>
                </a:cxn>
                <a:cxn ang="0">
                  <a:pos x="23756" y="36535"/>
                </a:cxn>
                <a:cxn ang="0">
                  <a:pos x="26096" y="39145"/>
                </a:cxn>
                <a:cxn ang="0">
                  <a:pos x="23756" y="41755"/>
                </a:cxn>
                <a:cxn ang="0">
                  <a:pos x="21417" y="39145"/>
                </a:cxn>
                <a:cxn ang="0">
                  <a:pos x="23756" y="36535"/>
                </a:cxn>
                <a:cxn ang="0">
                  <a:pos x="16378" y="36535"/>
                </a:cxn>
                <a:cxn ang="0">
                  <a:pos x="18717" y="39145"/>
                </a:cxn>
                <a:cxn ang="0">
                  <a:pos x="16378" y="41755"/>
                </a:cxn>
                <a:cxn ang="0">
                  <a:pos x="14038" y="39145"/>
                </a:cxn>
                <a:cxn ang="0">
                  <a:pos x="16378" y="36535"/>
                </a:cxn>
                <a:cxn ang="0">
                  <a:pos x="9179" y="36535"/>
                </a:cxn>
                <a:cxn ang="0">
                  <a:pos x="11518" y="39145"/>
                </a:cxn>
                <a:cxn ang="0">
                  <a:pos x="9179" y="41755"/>
                </a:cxn>
                <a:cxn ang="0">
                  <a:pos x="6839" y="39145"/>
                </a:cxn>
                <a:cxn ang="0">
                  <a:pos x="9179" y="36535"/>
                </a:cxn>
                <a:cxn ang="0">
                  <a:pos x="2340" y="36535"/>
                </a:cxn>
                <a:cxn ang="0">
                  <a:pos x="4679" y="39145"/>
                </a:cxn>
                <a:cxn ang="0">
                  <a:pos x="2340" y="41755"/>
                </a:cxn>
                <a:cxn ang="0">
                  <a:pos x="0" y="39145"/>
                </a:cxn>
                <a:cxn ang="0">
                  <a:pos x="2340" y="36535"/>
                </a:cxn>
                <a:cxn ang="0">
                  <a:pos x="23756" y="28976"/>
                </a:cxn>
                <a:cxn ang="0">
                  <a:pos x="26096" y="31496"/>
                </a:cxn>
                <a:cxn ang="0">
                  <a:pos x="23756" y="34015"/>
                </a:cxn>
                <a:cxn ang="0">
                  <a:pos x="21417" y="31496"/>
                </a:cxn>
                <a:cxn ang="0">
                  <a:pos x="23756" y="28976"/>
                </a:cxn>
                <a:cxn ang="0">
                  <a:pos x="16378" y="28976"/>
                </a:cxn>
                <a:cxn ang="0">
                  <a:pos x="18717" y="31496"/>
                </a:cxn>
                <a:cxn ang="0">
                  <a:pos x="16378" y="34015"/>
                </a:cxn>
                <a:cxn ang="0">
                  <a:pos x="14038" y="31496"/>
                </a:cxn>
                <a:cxn ang="0">
                  <a:pos x="16378" y="28976"/>
                </a:cxn>
                <a:cxn ang="0">
                  <a:pos x="9179" y="28976"/>
                </a:cxn>
                <a:cxn ang="0">
                  <a:pos x="11518" y="31496"/>
                </a:cxn>
                <a:cxn ang="0">
                  <a:pos x="9179" y="34015"/>
                </a:cxn>
                <a:cxn ang="0">
                  <a:pos x="6839" y="31496"/>
                </a:cxn>
                <a:cxn ang="0">
                  <a:pos x="9179" y="28976"/>
                </a:cxn>
                <a:cxn ang="0">
                  <a:pos x="2340" y="28976"/>
                </a:cxn>
                <a:cxn ang="0">
                  <a:pos x="4679" y="31496"/>
                </a:cxn>
                <a:cxn ang="0">
                  <a:pos x="2340" y="34015"/>
                </a:cxn>
                <a:cxn ang="0">
                  <a:pos x="0" y="31496"/>
                </a:cxn>
                <a:cxn ang="0">
                  <a:pos x="2340" y="28976"/>
                </a:cxn>
                <a:cxn ang="0">
                  <a:pos x="0" y="0"/>
                </a:cxn>
                <a:cxn ang="0">
                  <a:pos x="26096" y="0"/>
                </a:cxn>
                <a:cxn ang="0">
                  <a:pos x="26096" y="28436"/>
                </a:cxn>
                <a:cxn ang="0">
                  <a:pos x="0" y="28436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9" name="任意多边形 159"/>
            <p:cNvSpPr/>
            <p:nvPr/>
          </p:nvSpPr>
          <p:spPr>
            <a:xfrm>
              <a:off x="2183336" y="2071843"/>
              <a:ext cx="26457" cy="187646"/>
            </a:xfrm>
            <a:custGeom>
              <a:avLst/>
              <a:gdLst/>
              <a:ahLst/>
              <a:cxnLst>
                <a:cxn ang="0">
                  <a:pos x="9899" y="0"/>
                </a:cxn>
                <a:cxn ang="0">
                  <a:pos x="11609" y="155"/>
                </a:cxn>
                <a:cxn ang="0">
                  <a:pos x="13319" y="0"/>
                </a:cxn>
                <a:cxn ang="0">
                  <a:pos x="26457" y="187128"/>
                </a:cxn>
                <a:cxn ang="0">
                  <a:pos x="23038" y="187335"/>
                </a:cxn>
                <a:cxn ang="0">
                  <a:pos x="11850" y="28091"/>
                </a:cxn>
                <a:cxn ang="0">
                  <a:pos x="3419" y="187646"/>
                </a:cxn>
                <a:cxn ang="0">
                  <a:pos x="0" y="18733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00" name="组合 160"/>
          <p:cNvGrpSpPr/>
          <p:nvPr/>
        </p:nvGrpSpPr>
        <p:grpSpPr>
          <a:xfrm>
            <a:off x="5602288" y="2554288"/>
            <a:ext cx="188912" cy="436562"/>
            <a:chOff x="2059513" y="2071843"/>
            <a:chExt cx="275362" cy="639260"/>
          </a:xfrm>
        </p:grpSpPr>
        <p:sp>
          <p:nvSpPr>
            <p:cNvPr id="6301" name="Freeform 5"/>
            <p:cNvSpPr/>
            <p:nvPr/>
          </p:nvSpPr>
          <p:spPr>
            <a:xfrm>
              <a:off x="2073731" y="2258466"/>
              <a:ext cx="246206" cy="39234"/>
            </a:xfrm>
            <a:custGeom>
              <a:avLst/>
              <a:gdLst/>
              <a:ahLst/>
              <a:cxnLst>
                <a:cxn ang="0">
                  <a:pos x="131850" y="0"/>
                </a:cxn>
                <a:cxn ang="0">
                  <a:pos x="1280" y="7250"/>
                </a:cxn>
                <a:cxn ang="0">
                  <a:pos x="0" y="7250"/>
                </a:cxn>
                <a:cxn ang="0">
                  <a:pos x="17921" y="18764"/>
                </a:cxn>
                <a:cxn ang="0">
                  <a:pos x="23042" y="29426"/>
                </a:cxn>
                <a:cxn ang="0">
                  <a:pos x="18775" y="39234"/>
                </a:cxn>
                <a:cxn ang="0">
                  <a:pos x="122890" y="31984"/>
                </a:cxn>
                <a:cxn ang="0">
                  <a:pos x="123316" y="31984"/>
                </a:cxn>
                <a:cxn ang="0">
                  <a:pos x="123316" y="31984"/>
                </a:cxn>
                <a:cxn ang="0">
                  <a:pos x="227004" y="39234"/>
                </a:cxn>
                <a:cxn ang="0">
                  <a:pos x="222737" y="29852"/>
                </a:cxn>
                <a:cxn ang="0">
                  <a:pos x="226578" y="20896"/>
                </a:cxn>
                <a:cxn ang="0">
                  <a:pos x="235112" y="13647"/>
                </a:cxn>
                <a:cxn ang="0">
                  <a:pos x="246206" y="7250"/>
                </a:cxn>
                <a:cxn ang="0">
                  <a:pos x="131850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2" name="Freeform 6"/>
            <p:cNvSpPr>
              <a:spLocks noEditPoints="1"/>
            </p:cNvSpPr>
            <p:nvPr/>
          </p:nvSpPr>
          <p:spPr>
            <a:xfrm>
              <a:off x="2070672" y="2257745"/>
              <a:ext cx="252325" cy="41214"/>
            </a:xfrm>
            <a:custGeom>
              <a:avLst/>
              <a:gdLst/>
              <a:ahLst/>
              <a:cxnLst>
                <a:cxn ang="0">
                  <a:pos x="20920" y="40364"/>
                </a:cxn>
                <a:cxn ang="0">
                  <a:pos x="20493" y="40789"/>
                </a:cxn>
                <a:cxn ang="0">
                  <a:pos x="20066" y="40789"/>
                </a:cxn>
                <a:cxn ang="0">
                  <a:pos x="19213" y="41214"/>
                </a:cxn>
                <a:cxn ang="0">
                  <a:pos x="20493" y="40789"/>
                </a:cxn>
                <a:cxn ang="0">
                  <a:pos x="20493" y="40789"/>
                </a:cxn>
                <a:cxn ang="0">
                  <a:pos x="20920" y="40364"/>
                </a:cxn>
                <a:cxn ang="0">
                  <a:pos x="232259" y="40364"/>
                </a:cxn>
                <a:cxn ang="0">
                  <a:pos x="231832" y="40789"/>
                </a:cxn>
                <a:cxn ang="0">
                  <a:pos x="231832" y="40789"/>
                </a:cxn>
                <a:cxn ang="0">
                  <a:pos x="233112" y="41214"/>
                </a:cxn>
                <a:cxn ang="0">
                  <a:pos x="232259" y="40364"/>
                </a:cxn>
                <a:cxn ang="0">
                  <a:pos x="134915" y="0"/>
                </a:cxn>
                <a:cxn ang="0">
                  <a:pos x="1281" y="7223"/>
                </a:cxn>
                <a:cxn ang="0">
                  <a:pos x="0" y="7648"/>
                </a:cxn>
                <a:cxn ang="0">
                  <a:pos x="1281" y="8073"/>
                </a:cxn>
                <a:cxn ang="0">
                  <a:pos x="1708" y="7648"/>
                </a:cxn>
                <a:cxn ang="0">
                  <a:pos x="1281" y="8073"/>
                </a:cxn>
                <a:cxn ang="0">
                  <a:pos x="20493" y="19970"/>
                </a:cxn>
                <a:cxn ang="0">
                  <a:pos x="25190" y="30167"/>
                </a:cxn>
                <a:cxn ang="0">
                  <a:pos x="22628" y="37390"/>
                </a:cxn>
                <a:cxn ang="0">
                  <a:pos x="21347" y="39514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0493" y="39939"/>
                </a:cxn>
                <a:cxn ang="0">
                  <a:pos x="21774" y="39939"/>
                </a:cxn>
                <a:cxn ang="0">
                  <a:pos x="26044" y="30167"/>
                </a:cxn>
                <a:cxn ang="0">
                  <a:pos x="20920" y="19545"/>
                </a:cxn>
                <a:cxn ang="0">
                  <a:pos x="2989" y="8073"/>
                </a:cxn>
                <a:cxn ang="0">
                  <a:pos x="4269" y="8073"/>
                </a:cxn>
                <a:cxn ang="0">
                  <a:pos x="134915" y="850"/>
                </a:cxn>
                <a:cxn ang="0">
                  <a:pos x="249336" y="8073"/>
                </a:cxn>
                <a:cxn ang="0">
                  <a:pos x="238236" y="14446"/>
                </a:cxn>
                <a:cxn ang="0">
                  <a:pos x="229697" y="21669"/>
                </a:cxn>
                <a:cxn ang="0">
                  <a:pos x="225854" y="30592"/>
                </a:cxn>
                <a:cxn ang="0">
                  <a:pos x="230124" y="39939"/>
                </a:cxn>
                <a:cxn ang="0">
                  <a:pos x="126376" y="32716"/>
                </a:cxn>
                <a:cxn ang="0">
                  <a:pos x="126376" y="32716"/>
                </a:cxn>
                <a:cxn ang="0">
                  <a:pos x="231832" y="39939"/>
                </a:cxn>
                <a:cxn ang="0">
                  <a:pos x="231832" y="39939"/>
                </a:cxn>
                <a:cxn ang="0">
                  <a:pos x="226708" y="30592"/>
                </a:cxn>
                <a:cxn ang="0">
                  <a:pos x="230551" y="22094"/>
                </a:cxn>
                <a:cxn ang="0">
                  <a:pos x="243359" y="12322"/>
                </a:cxn>
                <a:cxn ang="0">
                  <a:pos x="248909" y="9348"/>
                </a:cxn>
                <a:cxn ang="0">
                  <a:pos x="251044" y="8073"/>
                </a:cxn>
                <a:cxn ang="0">
                  <a:pos x="252325" y="7648"/>
                </a:cxn>
                <a:cxn ang="0">
                  <a:pos x="251044" y="7223"/>
                </a:cxn>
                <a:cxn ang="0">
                  <a:pos x="13491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3" name="Freeform 7"/>
            <p:cNvSpPr/>
            <p:nvPr/>
          </p:nvSpPr>
          <p:spPr>
            <a:xfrm>
              <a:off x="2059513" y="2246947"/>
              <a:ext cx="273742" cy="22677"/>
            </a:xfrm>
            <a:custGeom>
              <a:avLst/>
              <a:gdLst/>
              <a:ahLst/>
              <a:cxnLst>
                <a:cxn ang="0">
                  <a:pos x="262212" y="22249"/>
                </a:cxn>
                <a:cxn ang="0">
                  <a:pos x="273742" y="16687"/>
                </a:cxn>
                <a:cxn ang="0">
                  <a:pos x="0" y="16687"/>
                </a:cxn>
                <a:cxn ang="0">
                  <a:pos x="12812" y="22677"/>
                </a:cxn>
                <a:cxn ang="0">
                  <a:pos x="262212" y="22249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4" name="Freeform 8"/>
            <p:cNvSpPr/>
            <p:nvPr/>
          </p:nvSpPr>
          <p:spPr>
            <a:xfrm>
              <a:off x="2059513" y="2255946"/>
              <a:ext cx="275362" cy="14038"/>
            </a:xfrm>
            <a:custGeom>
              <a:avLst/>
              <a:gdLst/>
              <a:ahLst/>
              <a:cxnLst>
                <a:cxn ang="0">
                  <a:pos x="262128" y="13187"/>
                </a:cxn>
                <a:cxn ang="0">
                  <a:pos x="262128" y="13613"/>
                </a:cxn>
                <a:cxn ang="0">
                  <a:pos x="270239" y="9359"/>
                </a:cxn>
                <a:cxn ang="0">
                  <a:pos x="272800" y="8508"/>
                </a:cxn>
                <a:cxn ang="0">
                  <a:pos x="273654" y="8082"/>
                </a:cxn>
                <a:cxn ang="0">
                  <a:pos x="275362" y="7232"/>
                </a:cxn>
                <a:cxn ang="0">
                  <a:pos x="273654" y="7232"/>
                </a:cxn>
                <a:cxn ang="0">
                  <a:pos x="147714" y="0"/>
                </a:cxn>
                <a:cxn ang="0">
                  <a:pos x="0" y="7232"/>
                </a:cxn>
                <a:cxn ang="0">
                  <a:pos x="0" y="8082"/>
                </a:cxn>
                <a:cxn ang="0">
                  <a:pos x="12381" y="14038"/>
                </a:cxn>
                <a:cxn ang="0">
                  <a:pos x="12381" y="14038"/>
                </a:cxn>
                <a:cxn ang="0">
                  <a:pos x="12808" y="14038"/>
                </a:cxn>
                <a:cxn ang="0">
                  <a:pos x="147287" y="8082"/>
                </a:cxn>
                <a:cxn ang="0">
                  <a:pos x="261701" y="13613"/>
                </a:cxn>
                <a:cxn ang="0">
                  <a:pos x="262128" y="13613"/>
                </a:cxn>
                <a:cxn ang="0">
                  <a:pos x="262128" y="13613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147287" y="7232"/>
                </a:cxn>
                <a:cxn ang="0">
                  <a:pos x="12381" y="13187"/>
                </a:cxn>
                <a:cxn ang="0">
                  <a:pos x="12808" y="13613"/>
                </a:cxn>
                <a:cxn ang="0">
                  <a:pos x="12808" y="13187"/>
                </a:cxn>
                <a:cxn ang="0">
                  <a:pos x="0" y="7232"/>
                </a:cxn>
                <a:cxn ang="0">
                  <a:pos x="0" y="7657"/>
                </a:cxn>
                <a:cxn ang="0">
                  <a:pos x="0" y="8082"/>
                </a:cxn>
                <a:cxn ang="0">
                  <a:pos x="2988" y="7657"/>
                </a:cxn>
                <a:cxn ang="0">
                  <a:pos x="147714" y="851"/>
                </a:cxn>
                <a:cxn ang="0">
                  <a:pos x="273654" y="8082"/>
                </a:cxn>
                <a:cxn ang="0">
                  <a:pos x="273654" y="7657"/>
                </a:cxn>
                <a:cxn ang="0">
                  <a:pos x="273227" y="7232"/>
                </a:cxn>
                <a:cxn ang="0">
                  <a:pos x="261701" y="13187"/>
                </a:cxn>
                <a:cxn ang="0">
                  <a:pos x="262128" y="13187"/>
                </a:cxn>
                <a:cxn ang="0">
                  <a:pos x="262128" y="12762"/>
                </a:cxn>
                <a:cxn ang="0">
                  <a:pos x="262128" y="13187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5" name="Freeform 9"/>
            <p:cNvSpPr/>
            <p:nvPr/>
          </p:nvSpPr>
          <p:spPr>
            <a:xfrm>
              <a:off x="2092809" y="2291221"/>
              <a:ext cx="208411" cy="39234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50"/>
                </a:cxn>
                <a:cxn ang="0">
                  <a:pos x="11958" y="14926"/>
                </a:cxn>
                <a:cxn ang="0">
                  <a:pos x="15802" y="22602"/>
                </a:cxn>
                <a:cxn ang="0">
                  <a:pos x="13239" y="29852"/>
                </a:cxn>
                <a:cxn ang="0">
                  <a:pos x="7260" y="35396"/>
                </a:cxn>
                <a:cxn ang="0">
                  <a:pos x="1281" y="38808"/>
                </a:cxn>
                <a:cxn ang="0">
                  <a:pos x="103778" y="31984"/>
                </a:cxn>
                <a:cxn ang="0">
                  <a:pos x="104206" y="31984"/>
                </a:cxn>
                <a:cxn ang="0">
                  <a:pos x="104206" y="31984"/>
                </a:cxn>
                <a:cxn ang="0">
                  <a:pos x="207984" y="39234"/>
                </a:cxn>
                <a:cxn ang="0">
                  <a:pos x="200724" y="23882"/>
                </a:cxn>
                <a:cxn ang="0">
                  <a:pos x="208411" y="7250"/>
                </a:cxn>
                <a:cxn ang="0">
                  <a:pos x="104206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6" name="Freeform 10"/>
            <p:cNvSpPr/>
            <p:nvPr/>
          </p:nvSpPr>
          <p:spPr>
            <a:xfrm>
              <a:off x="2092809" y="2291221"/>
              <a:ext cx="104206" cy="737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7379"/>
                </a:cxn>
                <a:cxn ang="0">
                  <a:pos x="0" y="7379"/>
                </a:cxn>
                <a:cxn ang="0">
                  <a:pos x="0" y="737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7" name="Freeform 11"/>
            <p:cNvSpPr>
              <a:spLocks noEditPoints="1"/>
            </p:cNvSpPr>
            <p:nvPr/>
          </p:nvSpPr>
          <p:spPr>
            <a:xfrm>
              <a:off x="2089929" y="2297700"/>
              <a:ext cx="213450" cy="900"/>
            </a:xfrm>
            <a:custGeom>
              <a:avLst/>
              <a:gdLst/>
              <a:ahLst/>
              <a:cxnLst>
                <a:cxn ang="0">
                  <a:pos x="1281" y="0"/>
                </a:cxn>
                <a:cxn ang="0">
                  <a:pos x="0" y="450"/>
                </a:cxn>
                <a:cxn ang="0">
                  <a:pos x="854" y="900"/>
                </a:cxn>
                <a:cxn ang="0">
                  <a:pos x="1281" y="0"/>
                </a:cxn>
                <a:cxn ang="0">
                  <a:pos x="1281" y="0"/>
                </a:cxn>
                <a:cxn ang="0">
                  <a:pos x="212596" y="0"/>
                </a:cxn>
                <a:cxn ang="0">
                  <a:pos x="212596" y="0"/>
                </a:cxn>
                <a:cxn ang="0">
                  <a:pos x="213023" y="450"/>
                </a:cxn>
                <a:cxn ang="0">
                  <a:pos x="213450" y="450"/>
                </a:cxn>
                <a:cxn ang="0">
                  <a:pos x="212596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8" name="Freeform 12"/>
            <p:cNvSpPr/>
            <p:nvPr/>
          </p:nvSpPr>
          <p:spPr>
            <a:xfrm>
              <a:off x="2092449" y="2290501"/>
              <a:ext cx="104566" cy="7199"/>
            </a:xfrm>
            <a:custGeom>
              <a:avLst/>
              <a:gdLst/>
              <a:ahLst/>
              <a:cxnLst>
                <a:cxn ang="0">
                  <a:pos x="104139" y="0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566" y="0"/>
                </a:cxn>
                <a:cxn ang="0">
                  <a:pos x="10413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9" name="Freeform 13"/>
            <p:cNvSpPr/>
            <p:nvPr/>
          </p:nvSpPr>
          <p:spPr>
            <a:xfrm>
              <a:off x="2090829" y="2290501"/>
              <a:ext cx="212011" cy="8099"/>
            </a:xfrm>
            <a:custGeom>
              <a:avLst/>
              <a:gdLst/>
              <a:ahLst/>
              <a:cxnLst>
                <a:cxn ang="0">
                  <a:pos x="106219" y="0"/>
                </a:cxn>
                <a:cxn ang="0">
                  <a:pos x="1706" y="7246"/>
                </a:cxn>
                <a:cxn ang="0">
                  <a:pos x="1706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427" y="7246"/>
                </a:cxn>
                <a:cxn ang="0">
                  <a:pos x="0" y="8099"/>
                </a:cxn>
                <a:cxn ang="0">
                  <a:pos x="427" y="8099"/>
                </a:cxn>
                <a:cxn ang="0">
                  <a:pos x="853" y="7673"/>
                </a:cxn>
                <a:cxn ang="0">
                  <a:pos x="427" y="8099"/>
                </a:cxn>
                <a:cxn ang="0">
                  <a:pos x="427" y="8099"/>
                </a:cxn>
                <a:cxn ang="0">
                  <a:pos x="853" y="8099"/>
                </a:cxn>
                <a:cxn ang="0">
                  <a:pos x="2133" y="8099"/>
                </a:cxn>
                <a:cxn ang="0">
                  <a:pos x="2133" y="8099"/>
                </a:cxn>
                <a:cxn ang="0">
                  <a:pos x="2559" y="8099"/>
                </a:cxn>
                <a:cxn ang="0">
                  <a:pos x="105792" y="853"/>
                </a:cxn>
                <a:cxn ang="0">
                  <a:pos x="106219" y="853"/>
                </a:cxn>
                <a:cxn ang="0">
                  <a:pos x="106219" y="853"/>
                </a:cxn>
                <a:cxn ang="0">
                  <a:pos x="182150" y="4689"/>
                </a:cxn>
                <a:cxn ang="0">
                  <a:pos x="203906" y="7246"/>
                </a:cxn>
                <a:cxn ang="0">
                  <a:pos x="209452" y="8099"/>
                </a:cxn>
                <a:cxn ang="0">
                  <a:pos x="211158" y="8099"/>
                </a:cxn>
                <a:cxn ang="0">
                  <a:pos x="211584" y="8099"/>
                </a:cxn>
                <a:cxn ang="0">
                  <a:pos x="211584" y="8099"/>
                </a:cxn>
                <a:cxn ang="0">
                  <a:pos x="212011" y="7673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211584" y="7246"/>
                </a:cxn>
                <a:cxn ang="0">
                  <a:pos x="106219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0" name="Freeform 14"/>
            <p:cNvSpPr>
              <a:spLocks noEditPoints="1"/>
            </p:cNvSpPr>
            <p:nvPr/>
          </p:nvSpPr>
          <p:spPr>
            <a:xfrm>
              <a:off x="2091189" y="2291221"/>
              <a:ext cx="212551" cy="40494"/>
            </a:xfrm>
            <a:custGeom>
              <a:avLst/>
              <a:gdLst/>
              <a:ahLst/>
              <a:cxnLst>
                <a:cxn ang="0">
                  <a:pos x="211697" y="39641"/>
                </a:cxn>
                <a:cxn ang="0">
                  <a:pos x="211271" y="40068"/>
                </a:cxn>
                <a:cxn ang="0">
                  <a:pos x="211271" y="40068"/>
                </a:cxn>
                <a:cxn ang="0">
                  <a:pos x="212551" y="40494"/>
                </a:cxn>
                <a:cxn ang="0">
                  <a:pos x="211697" y="39641"/>
                </a:cxn>
                <a:cxn ang="0">
                  <a:pos x="1707" y="7246"/>
                </a:cxn>
                <a:cxn ang="0">
                  <a:pos x="427" y="7246"/>
                </a:cxn>
                <a:cxn ang="0">
                  <a:pos x="0" y="7246"/>
                </a:cxn>
                <a:cxn ang="0">
                  <a:pos x="13231" y="15345"/>
                </a:cxn>
                <a:cxn ang="0">
                  <a:pos x="16646" y="22591"/>
                </a:cxn>
                <a:cxn ang="0">
                  <a:pos x="14085" y="28985"/>
                </a:cxn>
                <a:cxn ang="0">
                  <a:pos x="5549" y="36658"/>
                </a:cxn>
                <a:cxn ang="0">
                  <a:pos x="1707" y="38789"/>
                </a:cxn>
                <a:cxn ang="0">
                  <a:pos x="0" y="39215"/>
                </a:cxn>
                <a:cxn ang="0">
                  <a:pos x="0" y="39215"/>
                </a:cxn>
                <a:cxn ang="0">
                  <a:pos x="2988" y="38789"/>
                </a:cxn>
                <a:cxn ang="0">
                  <a:pos x="8963" y="35379"/>
                </a:cxn>
                <a:cxn ang="0">
                  <a:pos x="14938" y="29838"/>
                </a:cxn>
                <a:cxn ang="0">
                  <a:pos x="17499" y="22591"/>
                </a:cxn>
                <a:cxn ang="0">
                  <a:pos x="13658" y="14919"/>
                </a:cxn>
                <a:cxn ang="0">
                  <a:pos x="1707" y="7246"/>
                </a:cxn>
                <a:cxn ang="0">
                  <a:pos x="105849" y="0"/>
                </a:cxn>
                <a:cxn ang="0">
                  <a:pos x="105849" y="0"/>
                </a:cxn>
                <a:cxn ang="0">
                  <a:pos x="209990" y="7246"/>
                </a:cxn>
                <a:cxn ang="0">
                  <a:pos x="202308" y="23870"/>
                </a:cxn>
                <a:cxn ang="0">
                  <a:pos x="209563" y="39215"/>
                </a:cxn>
                <a:cxn ang="0">
                  <a:pos x="105849" y="31969"/>
                </a:cxn>
                <a:cxn ang="0">
                  <a:pos x="105849" y="31969"/>
                </a:cxn>
                <a:cxn ang="0">
                  <a:pos x="211271" y="39215"/>
                </a:cxn>
                <a:cxn ang="0">
                  <a:pos x="211271" y="39215"/>
                </a:cxn>
                <a:cxn ang="0">
                  <a:pos x="203161" y="23870"/>
                </a:cxn>
                <a:cxn ang="0">
                  <a:pos x="207002" y="11935"/>
                </a:cxn>
                <a:cxn ang="0">
                  <a:pos x="209990" y="8525"/>
                </a:cxn>
                <a:cxn ang="0">
                  <a:pos x="210844" y="7673"/>
                </a:cxn>
                <a:cxn ang="0">
                  <a:pos x="211271" y="7246"/>
                </a:cxn>
                <a:cxn ang="0">
                  <a:pos x="210844" y="7246"/>
                </a:cxn>
                <a:cxn ang="0">
                  <a:pos x="209137" y="7246"/>
                </a:cxn>
                <a:cxn ang="0">
                  <a:pos x="203588" y="6394"/>
                </a:cxn>
                <a:cxn ang="0">
                  <a:pos x="181821" y="3836"/>
                </a:cxn>
                <a:cxn ang="0">
                  <a:pos x="105849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1" name="Freeform 15"/>
            <p:cNvSpPr/>
            <p:nvPr/>
          </p:nvSpPr>
          <p:spPr>
            <a:xfrm>
              <a:off x="2092809" y="2324156"/>
              <a:ext cx="208411" cy="38695"/>
            </a:xfrm>
            <a:custGeom>
              <a:avLst/>
              <a:gdLst/>
              <a:ahLst/>
              <a:cxnLst>
                <a:cxn ang="0">
                  <a:pos x="104206" y="0"/>
                </a:cxn>
                <a:cxn ang="0">
                  <a:pos x="0" y="7229"/>
                </a:cxn>
                <a:cxn ang="0">
                  <a:pos x="11958" y="14457"/>
                </a:cxn>
                <a:cxn ang="0">
                  <a:pos x="15802" y="22537"/>
                </a:cxn>
                <a:cxn ang="0">
                  <a:pos x="13239" y="29765"/>
                </a:cxn>
                <a:cxn ang="0">
                  <a:pos x="7260" y="34868"/>
                </a:cxn>
                <a:cxn ang="0">
                  <a:pos x="1281" y="38695"/>
                </a:cxn>
                <a:cxn ang="0">
                  <a:pos x="104206" y="31891"/>
                </a:cxn>
                <a:cxn ang="0">
                  <a:pos x="207984" y="38695"/>
                </a:cxn>
                <a:cxn ang="0">
                  <a:pos x="200724" y="23812"/>
                </a:cxn>
                <a:cxn ang="0">
                  <a:pos x="208411" y="7229"/>
                </a:cxn>
                <a:cxn ang="0">
                  <a:pos x="104206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2" name="Freeform 16"/>
            <p:cNvSpPr/>
            <p:nvPr/>
          </p:nvSpPr>
          <p:spPr>
            <a:xfrm>
              <a:off x="2092809" y="2324156"/>
              <a:ext cx="104206" cy="7199"/>
            </a:xfrm>
            <a:custGeom>
              <a:avLst/>
              <a:gdLst/>
              <a:ahLst/>
              <a:cxnLst>
                <a:cxn ang="0">
                  <a:pos x="103779" y="0"/>
                </a:cxn>
                <a:cxn ang="0">
                  <a:pos x="427" y="6776"/>
                </a:cxn>
                <a:cxn ang="0">
                  <a:pos x="0" y="7199"/>
                </a:cxn>
                <a:cxn ang="0">
                  <a:pos x="0" y="7199"/>
                </a:cxn>
                <a:cxn ang="0">
                  <a:pos x="104206" y="0"/>
                </a:cxn>
                <a:cxn ang="0">
                  <a:pos x="103779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3" name="Freeform 17"/>
            <p:cNvSpPr>
              <a:spLocks noEditPoints="1"/>
            </p:cNvSpPr>
            <p:nvPr/>
          </p:nvSpPr>
          <p:spPr>
            <a:xfrm>
              <a:off x="2089929" y="2324156"/>
              <a:ext cx="213810" cy="40315"/>
            </a:xfrm>
            <a:custGeom>
              <a:avLst/>
              <a:gdLst/>
              <a:ahLst/>
              <a:cxnLst>
                <a:cxn ang="0">
                  <a:pos x="212530" y="6366"/>
                </a:cxn>
                <a:cxn ang="0">
                  <a:pos x="212530" y="6366"/>
                </a:cxn>
                <a:cxn ang="0">
                  <a:pos x="212956" y="6790"/>
                </a:cxn>
                <a:cxn ang="0">
                  <a:pos x="213383" y="6366"/>
                </a:cxn>
                <a:cxn ang="0">
                  <a:pos x="212530" y="6366"/>
                </a:cxn>
                <a:cxn ang="0">
                  <a:pos x="1280" y="6366"/>
                </a:cxn>
                <a:cxn ang="0">
                  <a:pos x="0" y="6790"/>
                </a:cxn>
                <a:cxn ang="0">
                  <a:pos x="1280" y="7214"/>
                </a:cxn>
                <a:cxn ang="0">
                  <a:pos x="1280" y="6790"/>
                </a:cxn>
                <a:cxn ang="0">
                  <a:pos x="1280" y="6366"/>
                </a:cxn>
                <a:cxn ang="0">
                  <a:pos x="1280" y="6366"/>
                </a:cxn>
                <a:cxn ang="0">
                  <a:pos x="107118" y="0"/>
                </a:cxn>
                <a:cxn ang="0">
                  <a:pos x="107118" y="0"/>
                </a:cxn>
                <a:cxn ang="0">
                  <a:pos x="211249" y="7214"/>
                </a:cxn>
                <a:cxn ang="0">
                  <a:pos x="203568" y="23765"/>
                </a:cxn>
                <a:cxn ang="0">
                  <a:pos x="210823" y="38618"/>
                </a:cxn>
                <a:cxn ang="0">
                  <a:pos x="107118" y="31828"/>
                </a:cxn>
                <a:cxn ang="0">
                  <a:pos x="4268" y="38618"/>
                </a:cxn>
                <a:cxn ang="0">
                  <a:pos x="10242" y="34798"/>
                </a:cxn>
                <a:cxn ang="0">
                  <a:pos x="16217" y="29706"/>
                </a:cxn>
                <a:cxn ang="0">
                  <a:pos x="18778" y="22492"/>
                </a:cxn>
                <a:cxn ang="0">
                  <a:pos x="14937" y="14429"/>
                </a:cxn>
                <a:cxn ang="0">
                  <a:pos x="2987" y="7214"/>
                </a:cxn>
                <a:cxn ang="0">
                  <a:pos x="1707" y="7214"/>
                </a:cxn>
                <a:cxn ang="0">
                  <a:pos x="1280" y="6790"/>
                </a:cxn>
                <a:cxn ang="0">
                  <a:pos x="1280" y="7214"/>
                </a:cxn>
                <a:cxn ang="0">
                  <a:pos x="14510" y="15277"/>
                </a:cxn>
                <a:cxn ang="0">
                  <a:pos x="17924" y="22492"/>
                </a:cxn>
                <a:cxn ang="0">
                  <a:pos x="15364" y="28857"/>
                </a:cxn>
                <a:cxn ang="0">
                  <a:pos x="6828" y="36496"/>
                </a:cxn>
                <a:cxn ang="0">
                  <a:pos x="2987" y="38193"/>
                </a:cxn>
                <a:cxn ang="0">
                  <a:pos x="1280" y="39042"/>
                </a:cxn>
                <a:cxn ang="0">
                  <a:pos x="1707" y="39891"/>
                </a:cxn>
                <a:cxn ang="0">
                  <a:pos x="107118" y="32676"/>
                </a:cxn>
                <a:cxn ang="0">
                  <a:pos x="183083" y="36071"/>
                </a:cxn>
                <a:cxn ang="0">
                  <a:pos x="204848" y="38618"/>
                </a:cxn>
                <a:cxn ang="0">
                  <a:pos x="210396" y="39466"/>
                </a:cxn>
                <a:cxn ang="0">
                  <a:pos x="212103" y="39891"/>
                </a:cxn>
                <a:cxn ang="0">
                  <a:pos x="213810" y="40315"/>
                </a:cxn>
                <a:cxn ang="0">
                  <a:pos x="212530" y="39042"/>
                </a:cxn>
                <a:cxn ang="0">
                  <a:pos x="204421" y="23765"/>
                </a:cxn>
                <a:cxn ang="0">
                  <a:pos x="208262" y="11882"/>
                </a:cxn>
                <a:cxn ang="0">
                  <a:pos x="211249" y="8487"/>
                </a:cxn>
                <a:cxn ang="0">
                  <a:pos x="212103" y="7639"/>
                </a:cxn>
                <a:cxn ang="0">
                  <a:pos x="212530" y="7214"/>
                </a:cxn>
                <a:cxn ang="0">
                  <a:pos x="212103" y="7214"/>
                </a:cxn>
                <a:cxn ang="0">
                  <a:pos x="210396" y="6790"/>
                </a:cxn>
                <a:cxn ang="0">
                  <a:pos x="204848" y="5941"/>
                </a:cxn>
                <a:cxn ang="0">
                  <a:pos x="183083" y="3819"/>
                </a:cxn>
                <a:cxn ang="0">
                  <a:pos x="107118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4" name="Freeform 18"/>
            <p:cNvSpPr/>
            <p:nvPr/>
          </p:nvSpPr>
          <p:spPr>
            <a:xfrm>
              <a:off x="2094248" y="2323256"/>
              <a:ext cx="102766" cy="6839"/>
            </a:xfrm>
            <a:custGeom>
              <a:avLst/>
              <a:gdLst/>
              <a:ahLst/>
              <a:cxnLst>
                <a:cxn ang="0">
                  <a:pos x="102340" y="0"/>
                </a:cxn>
                <a:cxn ang="0">
                  <a:pos x="0" y="6839"/>
                </a:cxn>
                <a:cxn ang="0">
                  <a:pos x="0" y="6839"/>
                </a:cxn>
                <a:cxn ang="0">
                  <a:pos x="102766" y="0"/>
                </a:cxn>
                <a:cxn ang="0">
                  <a:pos x="1023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5" name="Freeform 19"/>
            <p:cNvSpPr/>
            <p:nvPr/>
          </p:nvSpPr>
          <p:spPr>
            <a:xfrm>
              <a:off x="2091189" y="2323256"/>
              <a:ext cx="211651" cy="8099"/>
            </a:xfrm>
            <a:custGeom>
              <a:avLst/>
              <a:gdLst/>
              <a:ahLst/>
              <a:cxnLst>
                <a:cxn ang="0">
                  <a:pos x="105826" y="0"/>
                </a:cxn>
                <a:cxn ang="0">
                  <a:pos x="2987" y="6820"/>
                </a:cxn>
                <a:cxn ang="0">
                  <a:pos x="2987" y="6820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246"/>
                </a:cxn>
                <a:cxn ang="0">
                  <a:pos x="0" y="7673"/>
                </a:cxn>
                <a:cxn ang="0">
                  <a:pos x="427" y="7673"/>
                </a:cxn>
                <a:cxn ang="0">
                  <a:pos x="0" y="7673"/>
                </a:cxn>
                <a:cxn ang="0">
                  <a:pos x="427" y="8099"/>
                </a:cxn>
                <a:cxn ang="0">
                  <a:pos x="1707" y="8099"/>
                </a:cxn>
                <a:cxn ang="0">
                  <a:pos x="1707" y="8099"/>
                </a:cxn>
                <a:cxn ang="0">
                  <a:pos x="2134" y="7673"/>
                </a:cxn>
                <a:cxn ang="0">
                  <a:pos x="105399" y="853"/>
                </a:cxn>
                <a:cxn ang="0">
                  <a:pos x="105826" y="853"/>
                </a:cxn>
                <a:cxn ang="0">
                  <a:pos x="105826" y="853"/>
                </a:cxn>
                <a:cxn ang="0">
                  <a:pos x="181781" y="4689"/>
                </a:cxn>
                <a:cxn ang="0">
                  <a:pos x="203543" y="6820"/>
                </a:cxn>
                <a:cxn ang="0">
                  <a:pos x="209091" y="7673"/>
                </a:cxn>
                <a:cxn ang="0">
                  <a:pos x="210798" y="8099"/>
                </a:cxn>
                <a:cxn ang="0">
                  <a:pos x="211224" y="8099"/>
                </a:cxn>
                <a:cxn ang="0">
                  <a:pos x="211224" y="8099"/>
                </a:cxn>
                <a:cxn ang="0">
                  <a:pos x="211651" y="7673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211224" y="7246"/>
                </a:cxn>
                <a:cxn ang="0">
                  <a:pos x="105826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6" name="Freeform 20"/>
            <p:cNvSpPr/>
            <p:nvPr/>
          </p:nvSpPr>
          <p:spPr>
            <a:xfrm>
              <a:off x="2091548" y="2347553"/>
              <a:ext cx="210931" cy="48953"/>
            </a:xfrm>
            <a:custGeom>
              <a:avLst/>
              <a:gdLst/>
              <a:ahLst/>
              <a:cxnLst>
                <a:cxn ang="0">
                  <a:pos x="0" y="16176"/>
                </a:cxn>
                <a:cxn ang="0">
                  <a:pos x="210931" y="16176"/>
                </a:cxn>
                <a:cxn ang="0">
                  <a:pos x="210931" y="48953"/>
                </a:cxn>
                <a:cxn ang="0">
                  <a:pos x="0" y="48953"/>
                </a:cxn>
                <a:cxn ang="0">
                  <a:pos x="0" y="16176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7" name="Freeform 21"/>
            <p:cNvSpPr/>
            <p:nvPr/>
          </p:nvSpPr>
          <p:spPr>
            <a:xfrm>
              <a:off x="2089929" y="2356012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511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660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8" name="Freeform 22"/>
            <p:cNvSpPr/>
            <p:nvPr/>
          </p:nvSpPr>
          <p:spPr>
            <a:xfrm>
              <a:off x="2091548" y="2379949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9" name="Freeform 23"/>
            <p:cNvSpPr/>
            <p:nvPr/>
          </p:nvSpPr>
          <p:spPr>
            <a:xfrm>
              <a:off x="2089929" y="2388767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683"/>
                </a:cxn>
                <a:cxn ang="0">
                  <a:pos x="212103" y="40854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768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854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6171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619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854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683"/>
                </a:cxn>
                <a:cxn ang="0">
                  <a:pos x="208262" y="12767"/>
                </a:cxn>
                <a:cxn ang="0">
                  <a:pos x="211249" y="9362"/>
                </a:cxn>
                <a:cxn ang="0">
                  <a:pos x="212103" y="8086"/>
                </a:cxn>
                <a:cxn ang="0">
                  <a:pos x="212530" y="8086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0" name="Freeform 24"/>
            <p:cNvSpPr/>
            <p:nvPr/>
          </p:nvSpPr>
          <p:spPr>
            <a:xfrm>
              <a:off x="2091548" y="2412704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1" name="Freeform 25"/>
            <p:cNvSpPr/>
            <p:nvPr/>
          </p:nvSpPr>
          <p:spPr>
            <a:xfrm>
              <a:off x="2089929" y="2421523"/>
              <a:ext cx="213810" cy="41034"/>
            </a:xfrm>
            <a:custGeom>
              <a:avLst/>
              <a:gdLst/>
              <a:ahLst/>
              <a:cxnLst>
                <a:cxn ang="0">
                  <a:pos x="1707" y="7694"/>
                </a:cxn>
                <a:cxn ang="0">
                  <a:pos x="1707" y="8121"/>
                </a:cxn>
                <a:cxn ang="0">
                  <a:pos x="3414" y="7694"/>
                </a:cxn>
                <a:cxn ang="0">
                  <a:pos x="106692" y="855"/>
                </a:cxn>
                <a:cxn ang="0">
                  <a:pos x="212103" y="8121"/>
                </a:cxn>
                <a:cxn ang="0">
                  <a:pos x="212530" y="7694"/>
                </a:cxn>
                <a:cxn ang="0">
                  <a:pos x="212103" y="7266"/>
                </a:cxn>
                <a:cxn ang="0">
                  <a:pos x="203568" y="24791"/>
                </a:cxn>
                <a:cxn ang="0">
                  <a:pos x="212103" y="40607"/>
                </a:cxn>
                <a:cxn ang="0">
                  <a:pos x="212530" y="40607"/>
                </a:cxn>
                <a:cxn ang="0">
                  <a:pos x="212530" y="40179"/>
                </a:cxn>
                <a:cxn ang="0">
                  <a:pos x="107118" y="32913"/>
                </a:cxn>
                <a:cxn ang="0">
                  <a:pos x="1280" y="40179"/>
                </a:cxn>
                <a:cxn ang="0">
                  <a:pos x="1707" y="40607"/>
                </a:cxn>
                <a:cxn ang="0">
                  <a:pos x="1707" y="41034"/>
                </a:cxn>
                <a:cxn ang="0">
                  <a:pos x="10242" y="35905"/>
                </a:cxn>
                <a:cxn ang="0">
                  <a:pos x="16217" y="30348"/>
                </a:cxn>
                <a:cxn ang="0">
                  <a:pos x="18778" y="23509"/>
                </a:cxn>
                <a:cxn ang="0">
                  <a:pos x="14937" y="15388"/>
                </a:cxn>
                <a:cxn ang="0">
                  <a:pos x="1707" y="7266"/>
                </a:cxn>
                <a:cxn ang="0">
                  <a:pos x="1707" y="7694"/>
                </a:cxn>
                <a:cxn ang="0">
                  <a:pos x="1707" y="8121"/>
                </a:cxn>
                <a:cxn ang="0">
                  <a:pos x="1707" y="7694"/>
                </a:cxn>
                <a:cxn ang="0">
                  <a:pos x="1280" y="8121"/>
                </a:cxn>
                <a:cxn ang="0">
                  <a:pos x="14510" y="16243"/>
                </a:cxn>
                <a:cxn ang="0">
                  <a:pos x="17924" y="23509"/>
                </a:cxn>
                <a:cxn ang="0">
                  <a:pos x="15364" y="29921"/>
                </a:cxn>
                <a:cxn ang="0">
                  <a:pos x="6828" y="37187"/>
                </a:cxn>
                <a:cxn ang="0">
                  <a:pos x="2987" y="39324"/>
                </a:cxn>
                <a:cxn ang="0">
                  <a:pos x="1280" y="40179"/>
                </a:cxn>
                <a:cxn ang="0">
                  <a:pos x="1707" y="41034"/>
                </a:cxn>
                <a:cxn ang="0">
                  <a:pos x="107118" y="33768"/>
                </a:cxn>
                <a:cxn ang="0">
                  <a:pos x="183083" y="37187"/>
                </a:cxn>
                <a:cxn ang="0">
                  <a:pos x="204848" y="39752"/>
                </a:cxn>
                <a:cxn ang="0">
                  <a:pos x="210396" y="40607"/>
                </a:cxn>
                <a:cxn ang="0">
                  <a:pos x="212103" y="41034"/>
                </a:cxn>
                <a:cxn ang="0">
                  <a:pos x="213810" y="41034"/>
                </a:cxn>
                <a:cxn ang="0">
                  <a:pos x="212530" y="40179"/>
                </a:cxn>
                <a:cxn ang="0">
                  <a:pos x="204421" y="24791"/>
                </a:cxn>
                <a:cxn ang="0">
                  <a:pos x="208262" y="12823"/>
                </a:cxn>
                <a:cxn ang="0">
                  <a:pos x="211249" y="8976"/>
                </a:cxn>
                <a:cxn ang="0">
                  <a:pos x="212103" y="8121"/>
                </a:cxn>
                <a:cxn ang="0">
                  <a:pos x="212530" y="8121"/>
                </a:cxn>
                <a:cxn ang="0">
                  <a:pos x="213383" y="7266"/>
                </a:cxn>
                <a:cxn ang="0">
                  <a:pos x="212530" y="7266"/>
                </a:cxn>
                <a:cxn ang="0">
                  <a:pos x="106692" y="0"/>
                </a:cxn>
                <a:cxn ang="0">
                  <a:pos x="1280" y="7266"/>
                </a:cxn>
                <a:cxn ang="0">
                  <a:pos x="0" y="7266"/>
                </a:cxn>
                <a:cxn ang="0">
                  <a:pos x="1280" y="8121"/>
                </a:cxn>
                <a:cxn ang="0">
                  <a:pos x="1707" y="7694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2" name="Freeform 26"/>
            <p:cNvSpPr/>
            <p:nvPr/>
          </p:nvSpPr>
          <p:spPr>
            <a:xfrm>
              <a:off x="2091548" y="2445460"/>
              <a:ext cx="210931" cy="49313"/>
            </a:xfrm>
            <a:custGeom>
              <a:avLst/>
              <a:gdLst/>
              <a:ahLst/>
              <a:cxnLst>
                <a:cxn ang="0">
                  <a:pos x="0" y="16579"/>
                </a:cxn>
                <a:cxn ang="0">
                  <a:pos x="210931" y="16579"/>
                </a:cxn>
                <a:cxn ang="0">
                  <a:pos x="210931" y="49313"/>
                </a:cxn>
                <a:cxn ang="0">
                  <a:pos x="0" y="49313"/>
                </a:cxn>
                <a:cxn ang="0">
                  <a:pos x="0" y="16579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3" name="Freeform 27"/>
            <p:cNvSpPr/>
            <p:nvPr/>
          </p:nvSpPr>
          <p:spPr>
            <a:xfrm>
              <a:off x="2089929" y="2454458"/>
              <a:ext cx="213810" cy="40854"/>
            </a:xfrm>
            <a:custGeom>
              <a:avLst/>
              <a:gdLst/>
              <a:ahLst/>
              <a:cxnLst>
                <a:cxn ang="0">
                  <a:pos x="1707" y="7660"/>
                </a:cxn>
                <a:cxn ang="0">
                  <a:pos x="1707" y="8086"/>
                </a:cxn>
                <a:cxn ang="0">
                  <a:pos x="3414" y="7660"/>
                </a:cxn>
                <a:cxn ang="0">
                  <a:pos x="106692" y="851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2103" y="7235"/>
                </a:cxn>
                <a:cxn ang="0">
                  <a:pos x="203568" y="24257"/>
                </a:cxn>
                <a:cxn ang="0">
                  <a:pos x="212103" y="40428"/>
                </a:cxn>
                <a:cxn ang="0">
                  <a:pos x="212530" y="40428"/>
                </a:cxn>
                <a:cxn ang="0">
                  <a:pos x="212530" y="40003"/>
                </a:cxn>
                <a:cxn ang="0">
                  <a:pos x="107118" y="32343"/>
                </a:cxn>
                <a:cxn ang="0">
                  <a:pos x="1280" y="40003"/>
                </a:cxn>
                <a:cxn ang="0">
                  <a:pos x="1707" y="40428"/>
                </a:cxn>
                <a:cxn ang="0">
                  <a:pos x="1707" y="40428"/>
                </a:cxn>
                <a:cxn ang="0">
                  <a:pos x="10242" y="35747"/>
                </a:cxn>
                <a:cxn ang="0">
                  <a:pos x="16217" y="30215"/>
                </a:cxn>
                <a:cxn ang="0">
                  <a:pos x="18778" y="23406"/>
                </a:cxn>
                <a:cxn ang="0">
                  <a:pos x="14937" y="15320"/>
                </a:cxn>
                <a:cxn ang="0">
                  <a:pos x="1707" y="7235"/>
                </a:cxn>
                <a:cxn ang="0">
                  <a:pos x="1707" y="7660"/>
                </a:cxn>
                <a:cxn ang="0">
                  <a:pos x="1707" y="8086"/>
                </a:cxn>
                <a:cxn ang="0">
                  <a:pos x="1707" y="7660"/>
                </a:cxn>
                <a:cxn ang="0">
                  <a:pos x="1280" y="8086"/>
                </a:cxn>
                <a:cxn ang="0">
                  <a:pos x="14510" y="15746"/>
                </a:cxn>
                <a:cxn ang="0">
                  <a:pos x="17924" y="23406"/>
                </a:cxn>
                <a:cxn ang="0">
                  <a:pos x="15364" y="29789"/>
                </a:cxn>
                <a:cxn ang="0">
                  <a:pos x="6828" y="37024"/>
                </a:cxn>
                <a:cxn ang="0">
                  <a:pos x="2987" y="39152"/>
                </a:cxn>
                <a:cxn ang="0">
                  <a:pos x="1280" y="40003"/>
                </a:cxn>
                <a:cxn ang="0">
                  <a:pos x="1707" y="40854"/>
                </a:cxn>
                <a:cxn ang="0">
                  <a:pos x="107118" y="33194"/>
                </a:cxn>
                <a:cxn ang="0">
                  <a:pos x="183083" y="37024"/>
                </a:cxn>
                <a:cxn ang="0">
                  <a:pos x="204848" y="39577"/>
                </a:cxn>
                <a:cxn ang="0">
                  <a:pos x="210396" y="40428"/>
                </a:cxn>
                <a:cxn ang="0">
                  <a:pos x="212103" y="40428"/>
                </a:cxn>
                <a:cxn ang="0">
                  <a:pos x="213810" y="40854"/>
                </a:cxn>
                <a:cxn ang="0">
                  <a:pos x="212530" y="40003"/>
                </a:cxn>
                <a:cxn ang="0">
                  <a:pos x="204421" y="24257"/>
                </a:cxn>
                <a:cxn ang="0">
                  <a:pos x="208262" y="12767"/>
                </a:cxn>
                <a:cxn ang="0">
                  <a:pos x="211249" y="8937"/>
                </a:cxn>
                <a:cxn ang="0">
                  <a:pos x="212103" y="8086"/>
                </a:cxn>
                <a:cxn ang="0">
                  <a:pos x="212530" y="7660"/>
                </a:cxn>
                <a:cxn ang="0">
                  <a:pos x="213383" y="7235"/>
                </a:cxn>
                <a:cxn ang="0">
                  <a:pos x="212530" y="7235"/>
                </a:cxn>
                <a:cxn ang="0">
                  <a:pos x="106692" y="0"/>
                </a:cxn>
                <a:cxn ang="0">
                  <a:pos x="1280" y="7235"/>
                </a:cxn>
                <a:cxn ang="0">
                  <a:pos x="0" y="7235"/>
                </a:cxn>
                <a:cxn ang="0">
                  <a:pos x="1280" y="8086"/>
                </a:cxn>
                <a:cxn ang="0">
                  <a:pos x="1707" y="7660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4" name="Freeform 28"/>
            <p:cNvSpPr/>
            <p:nvPr/>
          </p:nvSpPr>
          <p:spPr>
            <a:xfrm>
              <a:off x="2091548" y="2478215"/>
              <a:ext cx="230188" cy="65691"/>
            </a:xfrm>
            <a:custGeom>
              <a:avLst/>
              <a:gdLst/>
              <a:ahLst/>
              <a:cxnLst>
                <a:cxn ang="0">
                  <a:pos x="0" y="16636"/>
                </a:cxn>
                <a:cxn ang="0">
                  <a:pos x="210970" y="16636"/>
                </a:cxn>
                <a:cxn ang="0">
                  <a:pos x="230188" y="49055"/>
                </a:cxn>
                <a:cxn ang="0">
                  <a:pos x="0" y="49055"/>
                </a:cxn>
                <a:cxn ang="0">
                  <a:pos x="0" y="16636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5" name="Freeform 29"/>
            <p:cNvSpPr/>
            <p:nvPr/>
          </p:nvSpPr>
          <p:spPr>
            <a:xfrm>
              <a:off x="2090289" y="2486674"/>
              <a:ext cx="231448" cy="48233"/>
            </a:xfrm>
            <a:custGeom>
              <a:avLst/>
              <a:gdLst/>
              <a:ahLst/>
              <a:cxnLst>
                <a:cxn ang="0">
                  <a:pos x="1281" y="8110"/>
                </a:cxn>
                <a:cxn ang="0">
                  <a:pos x="1281" y="8110"/>
                </a:cxn>
                <a:cxn ang="0">
                  <a:pos x="2562" y="8110"/>
                </a:cxn>
                <a:cxn ang="0">
                  <a:pos x="97789" y="854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1805" y="7683"/>
                </a:cxn>
                <a:cxn ang="0">
                  <a:pos x="206681" y="24330"/>
                </a:cxn>
                <a:cxn ang="0">
                  <a:pos x="211805" y="35855"/>
                </a:cxn>
                <a:cxn ang="0">
                  <a:pos x="231448" y="40977"/>
                </a:cxn>
                <a:cxn ang="0">
                  <a:pos x="231448" y="40550"/>
                </a:cxn>
                <a:cxn ang="0">
                  <a:pos x="231021" y="40123"/>
                </a:cxn>
                <a:cxn ang="0">
                  <a:pos x="229740" y="40550"/>
                </a:cxn>
                <a:cxn ang="0">
                  <a:pos x="128962" y="47379"/>
                </a:cxn>
                <a:cxn ang="0">
                  <a:pos x="1281" y="40123"/>
                </a:cxn>
                <a:cxn ang="0">
                  <a:pos x="1281" y="40550"/>
                </a:cxn>
                <a:cxn ang="0">
                  <a:pos x="1281" y="40977"/>
                </a:cxn>
                <a:cxn ang="0">
                  <a:pos x="9822" y="23903"/>
                </a:cxn>
                <a:cxn ang="0">
                  <a:pos x="1281" y="7683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1281" y="8110"/>
                </a:cxn>
                <a:cxn ang="0">
                  <a:pos x="854" y="8110"/>
                </a:cxn>
                <a:cxn ang="0">
                  <a:pos x="8968" y="23903"/>
                </a:cxn>
                <a:cxn ang="0">
                  <a:pos x="5124" y="35428"/>
                </a:cxn>
                <a:cxn ang="0">
                  <a:pos x="2135" y="39269"/>
                </a:cxn>
                <a:cxn ang="0">
                  <a:pos x="1281" y="40123"/>
                </a:cxn>
                <a:cxn ang="0">
                  <a:pos x="854" y="40550"/>
                </a:cxn>
                <a:cxn ang="0">
                  <a:pos x="0" y="40977"/>
                </a:cxn>
                <a:cxn ang="0">
                  <a:pos x="854" y="40977"/>
                </a:cxn>
                <a:cxn ang="0">
                  <a:pos x="128962" y="48233"/>
                </a:cxn>
                <a:cxn ang="0">
                  <a:pos x="231448" y="40977"/>
                </a:cxn>
                <a:cxn ang="0">
                  <a:pos x="231448" y="40123"/>
                </a:cxn>
                <a:cxn ang="0">
                  <a:pos x="212232" y="35428"/>
                </a:cxn>
                <a:cxn ang="0">
                  <a:pos x="207535" y="24330"/>
                </a:cxn>
                <a:cxn ang="0">
                  <a:pos x="210097" y="13232"/>
                </a:cxn>
                <a:cxn ang="0">
                  <a:pos x="211805" y="9390"/>
                </a:cxn>
                <a:cxn ang="0">
                  <a:pos x="212232" y="8537"/>
                </a:cxn>
                <a:cxn ang="0">
                  <a:pos x="212232" y="8110"/>
                </a:cxn>
                <a:cxn ang="0">
                  <a:pos x="212659" y="7683"/>
                </a:cxn>
                <a:cxn ang="0">
                  <a:pos x="212232" y="7683"/>
                </a:cxn>
                <a:cxn ang="0">
                  <a:pos x="97789" y="0"/>
                </a:cxn>
                <a:cxn ang="0">
                  <a:pos x="854" y="7683"/>
                </a:cxn>
                <a:cxn ang="0">
                  <a:pos x="0" y="7683"/>
                </a:cxn>
                <a:cxn ang="0">
                  <a:pos x="854" y="8110"/>
                </a:cxn>
                <a:cxn ang="0">
                  <a:pos x="1281" y="8110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6" name="Freeform 30"/>
            <p:cNvSpPr/>
            <p:nvPr/>
          </p:nvSpPr>
          <p:spPr>
            <a:xfrm>
              <a:off x="2072471" y="2525009"/>
              <a:ext cx="249266" cy="21417"/>
            </a:xfrm>
            <a:custGeom>
              <a:avLst/>
              <a:gdLst/>
              <a:ahLst/>
              <a:cxnLst>
                <a:cxn ang="0">
                  <a:pos x="19207" y="0"/>
                </a:cxn>
                <a:cxn ang="0">
                  <a:pos x="0" y="5140"/>
                </a:cxn>
                <a:cxn ang="0">
                  <a:pos x="249266" y="2998"/>
                </a:cxn>
                <a:cxn ang="0">
                  <a:pos x="234754" y="0"/>
                </a:cxn>
                <a:cxn ang="0">
                  <a:pos x="19207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7" name="Freeform 31"/>
            <p:cNvSpPr/>
            <p:nvPr/>
          </p:nvSpPr>
          <p:spPr>
            <a:xfrm>
              <a:off x="2071931" y="2524648"/>
              <a:ext cx="249806" cy="12778"/>
            </a:xfrm>
            <a:custGeom>
              <a:avLst/>
              <a:gdLst/>
              <a:ahLst/>
              <a:cxnLst>
                <a:cxn ang="0">
                  <a:pos x="19643" y="426"/>
                </a:cxn>
                <a:cxn ang="0">
                  <a:pos x="19216" y="0"/>
                </a:cxn>
                <a:cxn ang="0">
                  <a:pos x="14946" y="2130"/>
                </a:cxn>
                <a:cxn ang="0">
                  <a:pos x="5124" y="4259"/>
                </a:cxn>
                <a:cxn ang="0">
                  <a:pos x="1708" y="5111"/>
                </a:cxn>
                <a:cxn ang="0">
                  <a:pos x="0" y="5111"/>
                </a:cxn>
                <a:cxn ang="0">
                  <a:pos x="0" y="5963"/>
                </a:cxn>
                <a:cxn ang="0">
                  <a:pos x="140062" y="12778"/>
                </a:cxn>
                <a:cxn ang="0">
                  <a:pos x="249806" y="3833"/>
                </a:cxn>
                <a:cxn ang="0">
                  <a:pos x="249806" y="2982"/>
                </a:cxn>
                <a:cxn ang="0">
                  <a:pos x="235714" y="0"/>
                </a:cxn>
                <a:cxn ang="0">
                  <a:pos x="235714" y="0"/>
                </a:cxn>
                <a:cxn ang="0">
                  <a:pos x="235287" y="0"/>
                </a:cxn>
                <a:cxn ang="0">
                  <a:pos x="137927" y="6815"/>
                </a:cxn>
                <a:cxn ang="0">
                  <a:pos x="19643" y="0"/>
                </a:cxn>
                <a:cxn ang="0">
                  <a:pos x="19216" y="0"/>
                </a:cxn>
                <a:cxn ang="0">
                  <a:pos x="19216" y="0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37927" y="7667"/>
                </a:cxn>
                <a:cxn ang="0">
                  <a:pos x="235714" y="852"/>
                </a:cxn>
                <a:cxn ang="0">
                  <a:pos x="235287" y="426"/>
                </a:cxn>
                <a:cxn ang="0">
                  <a:pos x="235287" y="852"/>
                </a:cxn>
                <a:cxn ang="0">
                  <a:pos x="249806" y="3833"/>
                </a:cxn>
                <a:cxn ang="0">
                  <a:pos x="249806" y="3407"/>
                </a:cxn>
                <a:cxn ang="0">
                  <a:pos x="249379" y="2982"/>
                </a:cxn>
                <a:cxn ang="0">
                  <a:pos x="248098" y="3407"/>
                </a:cxn>
                <a:cxn ang="0">
                  <a:pos x="140062" y="11926"/>
                </a:cxn>
                <a:cxn ang="0">
                  <a:pos x="427" y="5111"/>
                </a:cxn>
                <a:cxn ang="0">
                  <a:pos x="427" y="5537"/>
                </a:cxn>
                <a:cxn ang="0">
                  <a:pos x="427" y="5963"/>
                </a:cxn>
                <a:cxn ang="0">
                  <a:pos x="8540" y="4685"/>
                </a:cxn>
                <a:cxn ang="0">
                  <a:pos x="14946" y="2982"/>
                </a:cxn>
                <a:cxn ang="0">
                  <a:pos x="19643" y="852"/>
                </a:cxn>
                <a:cxn ang="0">
                  <a:pos x="19643" y="426"/>
                </a:cxn>
                <a:cxn ang="0">
                  <a:pos x="19216" y="852"/>
                </a:cxn>
                <a:cxn ang="0">
                  <a:pos x="19643" y="426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317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8" name="任意多边形 188"/>
            <p:cNvSpPr/>
            <p:nvPr/>
          </p:nvSpPr>
          <p:spPr>
            <a:xfrm>
              <a:off x="2186395" y="2538327"/>
              <a:ext cx="26096" cy="172776"/>
            </a:xfrm>
            <a:custGeom>
              <a:avLst/>
              <a:gdLst/>
              <a:ahLst/>
              <a:cxnLst>
                <a:cxn ang="0">
                  <a:pos x="16378" y="167737"/>
                </a:cxn>
                <a:cxn ang="0">
                  <a:pos x="18717" y="170256"/>
                </a:cxn>
                <a:cxn ang="0">
                  <a:pos x="16378" y="172776"/>
                </a:cxn>
                <a:cxn ang="0">
                  <a:pos x="14038" y="170256"/>
                </a:cxn>
                <a:cxn ang="0">
                  <a:pos x="16378" y="167737"/>
                </a:cxn>
                <a:cxn ang="0">
                  <a:pos x="9179" y="167737"/>
                </a:cxn>
                <a:cxn ang="0">
                  <a:pos x="11518" y="170256"/>
                </a:cxn>
                <a:cxn ang="0">
                  <a:pos x="9179" y="172776"/>
                </a:cxn>
                <a:cxn ang="0">
                  <a:pos x="6839" y="170256"/>
                </a:cxn>
                <a:cxn ang="0">
                  <a:pos x="9179" y="167737"/>
                </a:cxn>
                <a:cxn ang="0">
                  <a:pos x="16378" y="159998"/>
                </a:cxn>
                <a:cxn ang="0">
                  <a:pos x="18717" y="162607"/>
                </a:cxn>
                <a:cxn ang="0">
                  <a:pos x="16378" y="165217"/>
                </a:cxn>
                <a:cxn ang="0">
                  <a:pos x="14038" y="162607"/>
                </a:cxn>
                <a:cxn ang="0">
                  <a:pos x="16378" y="159998"/>
                </a:cxn>
                <a:cxn ang="0">
                  <a:pos x="9179" y="159998"/>
                </a:cxn>
                <a:cxn ang="0">
                  <a:pos x="11518" y="162607"/>
                </a:cxn>
                <a:cxn ang="0">
                  <a:pos x="9179" y="165217"/>
                </a:cxn>
                <a:cxn ang="0">
                  <a:pos x="6839" y="162607"/>
                </a:cxn>
                <a:cxn ang="0">
                  <a:pos x="9179" y="159998"/>
                </a:cxn>
                <a:cxn ang="0">
                  <a:pos x="16378" y="151899"/>
                </a:cxn>
                <a:cxn ang="0">
                  <a:pos x="18717" y="154509"/>
                </a:cxn>
                <a:cxn ang="0">
                  <a:pos x="16378" y="157118"/>
                </a:cxn>
                <a:cxn ang="0">
                  <a:pos x="14038" y="154509"/>
                </a:cxn>
                <a:cxn ang="0">
                  <a:pos x="16378" y="151899"/>
                </a:cxn>
                <a:cxn ang="0">
                  <a:pos x="9179" y="151899"/>
                </a:cxn>
                <a:cxn ang="0">
                  <a:pos x="11518" y="154509"/>
                </a:cxn>
                <a:cxn ang="0">
                  <a:pos x="9179" y="157118"/>
                </a:cxn>
                <a:cxn ang="0">
                  <a:pos x="6839" y="154509"/>
                </a:cxn>
                <a:cxn ang="0">
                  <a:pos x="9179" y="151899"/>
                </a:cxn>
                <a:cxn ang="0">
                  <a:pos x="16378" y="144340"/>
                </a:cxn>
                <a:cxn ang="0">
                  <a:pos x="18717" y="146860"/>
                </a:cxn>
                <a:cxn ang="0">
                  <a:pos x="16378" y="149379"/>
                </a:cxn>
                <a:cxn ang="0">
                  <a:pos x="14038" y="146860"/>
                </a:cxn>
                <a:cxn ang="0">
                  <a:pos x="16378" y="144340"/>
                </a:cxn>
                <a:cxn ang="0">
                  <a:pos x="9179" y="144340"/>
                </a:cxn>
                <a:cxn ang="0">
                  <a:pos x="11518" y="146860"/>
                </a:cxn>
                <a:cxn ang="0">
                  <a:pos x="9179" y="149379"/>
                </a:cxn>
                <a:cxn ang="0">
                  <a:pos x="6839" y="146860"/>
                </a:cxn>
                <a:cxn ang="0">
                  <a:pos x="9179" y="144340"/>
                </a:cxn>
                <a:cxn ang="0">
                  <a:pos x="16378" y="136601"/>
                </a:cxn>
                <a:cxn ang="0">
                  <a:pos x="18717" y="139211"/>
                </a:cxn>
                <a:cxn ang="0">
                  <a:pos x="16378" y="141821"/>
                </a:cxn>
                <a:cxn ang="0">
                  <a:pos x="14038" y="139211"/>
                </a:cxn>
                <a:cxn ang="0">
                  <a:pos x="16378" y="136601"/>
                </a:cxn>
                <a:cxn ang="0">
                  <a:pos x="9179" y="136601"/>
                </a:cxn>
                <a:cxn ang="0">
                  <a:pos x="11518" y="139211"/>
                </a:cxn>
                <a:cxn ang="0">
                  <a:pos x="9179" y="141821"/>
                </a:cxn>
                <a:cxn ang="0">
                  <a:pos x="6839" y="139211"/>
                </a:cxn>
                <a:cxn ang="0">
                  <a:pos x="9179" y="136601"/>
                </a:cxn>
                <a:cxn ang="0">
                  <a:pos x="23756" y="129762"/>
                </a:cxn>
                <a:cxn ang="0">
                  <a:pos x="26096" y="132372"/>
                </a:cxn>
                <a:cxn ang="0">
                  <a:pos x="23756" y="134981"/>
                </a:cxn>
                <a:cxn ang="0">
                  <a:pos x="21417" y="132372"/>
                </a:cxn>
                <a:cxn ang="0">
                  <a:pos x="23756" y="129762"/>
                </a:cxn>
                <a:cxn ang="0">
                  <a:pos x="16378" y="129762"/>
                </a:cxn>
                <a:cxn ang="0">
                  <a:pos x="18717" y="132372"/>
                </a:cxn>
                <a:cxn ang="0">
                  <a:pos x="16378" y="134981"/>
                </a:cxn>
                <a:cxn ang="0">
                  <a:pos x="14038" y="132372"/>
                </a:cxn>
                <a:cxn ang="0">
                  <a:pos x="16378" y="129762"/>
                </a:cxn>
                <a:cxn ang="0">
                  <a:pos x="9179" y="129762"/>
                </a:cxn>
                <a:cxn ang="0">
                  <a:pos x="11518" y="132372"/>
                </a:cxn>
                <a:cxn ang="0">
                  <a:pos x="9179" y="134981"/>
                </a:cxn>
                <a:cxn ang="0">
                  <a:pos x="6839" y="132372"/>
                </a:cxn>
                <a:cxn ang="0">
                  <a:pos x="9179" y="129762"/>
                </a:cxn>
                <a:cxn ang="0">
                  <a:pos x="2340" y="129762"/>
                </a:cxn>
                <a:cxn ang="0">
                  <a:pos x="4679" y="132372"/>
                </a:cxn>
                <a:cxn ang="0">
                  <a:pos x="2340" y="134981"/>
                </a:cxn>
                <a:cxn ang="0">
                  <a:pos x="0" y="132372"/>
                </a:cxn>
                <a:cxn ang="0">
                  <a:pos x="2340" y="129762"/>
                </a:cxn>
                <a:cxn ang="0">
                  <a:pos x="23756" y="122203"/>
                </a:cxn>
                <a:cxn ang="0">
                  <a:pos x="26096" y="124723"/>
                </a:cxn>
                <a:cxn ang="0">
                  <a:pos x="23756" y="127242"/>
                </a:cxn>
                <a:cxn ang="0">
                  <a:pos x="21417" y="124723"/>
                </a:cxn>
                <a:cxn ang="0">
                  <a:pos x="23756" y="122203"/>
                </a:cxn>
                <a:cxn ang="0">
                  <a:pos x="16378" y="122203"/>
                </a:cxn>
                <a:cxn ang="0">
                  <a:pos x="18717" y="124723"/>
                </a:cxn>
                <a:cxn ang="0">
                  <a:pos x="16378" y="127242"/>
                </a:cxn>
                <a:cxn ang="0">
                  <a:pos x="14038" y="124723"/>
                </a:cxn>
                <a:cxn ang="0">
                  <a:pos x="16378" y="122203"/>
                </a:cxn>
                <a:cxn ang="0">
                  <a:pos x="9179" y="122203"/>
                </a:cxn>
                <a:cxn ang="0">
                  <a:pos x="11518" y="124723"/>
                </a:cxn>
                <a:cxn ang="0">
                  <a:pos x="9179" y="127242"/>
                </a:cxn>
                <a:cxn ang="0">
                  <a:pos x="6839" y="124723"/>
                </a:cxn>
                <a:cxn ang="0">
                  <a:pos x="9179" y="122203"/>
                </a:cxn>
                <a:cxn ang="0">
                  <a:pos x="2340" y="122203"/>
                </a:cxn>
                <a:cxn ang="0">
                  <a:pos x="4679" y="124723"/>
                </a:cxn>
                <a:cxn ang="0">
                  <a:pos x="2340" y="127242"/>
                </a:cxn>
                <a:cxn ang="0">
                  <a:pos x="0" y="124723"/>
                </a:cxn>
                <a:cxn ang="0">
                  <a:pos x="2340" y="122203"/>
                </a:cxn>
                <a:cxn ang="0">
                  <a:pos x="23756" y="114104"/>
                </a:cxn>
                <a:cxn ang="0">
                  <a:pos x="26096" y="116894"/>
                </a:cxn>
                <a:cxn ang="0">
                  <a:pos x="23756" y="119684"/>
                </a:cxn>
                <a:cxn ang="0">
                  <a:pos x="21417" y="116894"/>
                </a:cxn>
                <a:cxn ang="0">
                  <a:pos x="23756" y="114104"/>
                </a:cxn>
                <a:cxn ang="0">
                  <a:pos x="16378" y="114104"/>
                </a:cxn>
                <a:cxn ang="0">
                  <a:pos x="18717" y="116894"/>
                </a:cxn>
                <a:cxn ang="0">
                  <a:pos x="16378" y="119684"/>
                </a:cxn>
                <a:cxn ang="0">
                  <a:pos x="14038" y="116894"/>
                </a:cxn>
                <a:cxn ang="0">
                  <a:pos x="16378" y="114104"/>
                </a:cxn>
                <a:cxn ang="0">
                  <a:pos x="9179" y="114104"/>
                </a:cxn>
                <a:cxn ang="0">
                  <a:pos x="11518" y="116894"/>
                </a:cxn>
                <a:cxn ang="0">
                  <a:pos x="9179" y="119684"/>
                </a:cxn>
                <a:cxn ang="0">
                  <a:pos x="6839" y="116894"/>
                </a:cxn>
                <a:cxn ang="0">
                  <a:pos x="9179" y="114104"/>
                </a:cxn>
                <a:cxn ang="0">
                  <a:pos x="2340" y="114104"/>
                </a:cxn>
                <a:cxn ang="0">
                  <a:pos x="4679" y="116894"/>
                </a:cxn>
                <a:cxn ang="0">
                  <a:pos x="2340" y="119684"/>
                </a:cxn>
                <a:cxn ang="0">
                  <a:pos x="0" y="116894"/>
                </a:cxn>
                <a:cxn ang="0">
                  <a:pos x="2340" y="114104"/>
                </a:cxn>
                <a:cxn ang="0">
                  <a:pos x="23756" y="106365"/>
                </a:cxn>
                <a:cxn ang="0">
                  <a:pos x="26096" y="108975"/>
                </a:cxn>
                <a:cxn ang="0">
                  <a:pos x="23756" y="111585"/>
                </a:cxn>
                <a:cxn ang="0">
                  <a:pos x="21417" y="108975"/>
                </a:cxn>
                <a:cxn ang="0">
                  <a:pos x="23756" y="106365"/>
                </a:cxn>
                <a:cxn ang="0">
                  <a:pos x="16378" y="106365"/>
                </a:cxn>
                <a:cxn ang="0">
                  <a:pos x="18717" y="108975"/>
                </a:cxn>
                <a:cxn ang="0">
                  <a:pos x="16378" y="111585"/>
                </a:cxn>
                <a:cxn ang="0">
                  <a:pos x="14038" y="108975"/>
                </a:cxn>
                <a:cxn ang="0">
                  <a:pos x="16378" y="106365"/>
                </a:cxn>
                <a:cxn ang="0">
                  <a:pos x="9179" y="106365"/>
                </a:cxn>
                <a:cxn ang="0">
                  <a:pos x="11518" y="108975"/>
                </a:cxn>
                <a:cxn ang="0">
                  <a:pos x="9179" y="111585"/>
                </a:cxn>
                <a:cxn ang="0">
                  <a:pos x="6839" y="108975"/>
                </a:cxn>
                <a:cxn ang="0">
                  <a:pos x="9179" y="106365"/>
                </a:cxn>
                <a:cxn ang="0">
                  <a:pos x="2340" y="106365"/>
                </a:cxn>
                <a:cxn ang="0">
                  <a:pos x="4679" y="108975"/>
                </a:cxn>
                <a:cxn ang="0">
                  <a:pos x="2340" y="111585"/>
                </a:cxn>
                <a:cxn ang="0">
                  <a:pos x="0" y="108975"/>
                </a:cxn>
                <a:cxn ang="0">
                  <a:pos x="2340" y="106365"/>
                </a:cxn>
                <a:cxn ang="0">
                  <a:pos x="23756" y="98806"/>
                </a:cxn>
                <a:cxn ang="0">
                  <a:pos x="26096" y="101326"/>
                </a:cxn>
                <a:cxn ang="0">
                  <a:pos x="23756" y="103846"/>
                </a:cxn>
                <a:cxn ang="0">
                  <a:pos x="21417" y="101326"/>
                </a:cxn>
                <a:cxn ang="0">
                  <a:pos x="23756" y="98806"/>
                </a:cxn>
                <a:cxn ang="0">
                  <a:pos x="16378" y="98806"/>
                </a:cxn>
                <a:cxn ang="0">
                  <a:pos x="18717" y="101326"/>
                </a:cxn>
                <a:cxn ang="0">
                  <a:pos x="16378" y="103846"/>
                </a:cxn>
                <a:cxn ang="0">
                  <a:pos x="14038" y="101326"/>
                </a:cxn>
                <a:cxn ang="0">
                  <a:pos x="16378" y="98806"/>
                </a:cxn>
                <a:cxn ang="0">
                  <a:pos x="9179" y="98806"/>
                </a:cxn>
                <a:cxn ang="0">
                  <a:pos x="11518" y="101326"/>
                </a:cxn>
                <a:cxn ang="0">
                  <a:pos x="9179" y="103846"/>
                </a:cxn>
                <a:cxn ang="0">
                  <a:pos x="6839" y="101326"/>
                </a:cxn>
                <a:cxn ang="0">
                  <a:pos x="9179" y="98806"/>
                </a:cxn>
                <a:cxn ang="0">
                  <a:pos x="2340" y="98806"/>
                </a:cxn>
                <a:cxn ang="0">
                  <a:pos x="4679" y="101326"/>
                </a:cxn>
                <a:cxn ang="0">
                  <a:pos x="2340" y="103846"/>
                </a:cxn>
                <a:cxn ang="0">
                  <a:pos x="0" y="101326"/>
                </a:cxn>
                <a:cxn ang="0">
                  <a:pos x="2340" y="98806"/>
                </a:cxn>
                <a:cxn ang="0">
                  <a:pos x="23756" y="91067"/>
                </a:cxn>
                <a:cxn ang="0">
                  <a:pos x="26096" y="93587"/>
                </a:cxn>
                <a:cxn ang="0">
                  <a:pos x="23756" y="96107"/>
                </a:cxn>
                <a:cxn ang="0">
                  <a:pos x="21417" y="93587"/>
                </a:cxn>
                <a:cxn ang="0">
                  <a:pos x="23756" y="91067"/>
                </a:cxn>
                <a:cxn ang="0">
                  <a:pos x="16378" y="91067"/>
                </a:cxn>
                <a:cxn ang="0">
                  <a:pos x="18717" y="93587"/>
                </a:cxn>
                <a:cxn ang="0">
                  <a:pos x="16378" y="96107"/>
                </a:cxn>
                <a:cxn ang="0">
                  <a:pos x="14038" y="93587"/>
                </a:cxn>
                <a:cxn ang="0">
                  <a:pos x="16378" y="91067"/>
                </a:cxn>
                <a:cxn ang="0">
                  <a:pos x="9179" y="91067"/>
                </a:cxn>
                <a:cxn ang="0">
                  <a:pos x="11518" y="93587"/>
                </a:cxn>
                <a:cxn ang="0">
                  <a:pos x="9179" y="96107"/>
                </a:cxn>
                <a:cxn ang="0">
                  <a:pos x="6839" y="93587"/>
                </a:cxn>
                <a:cxn ang="0">
                  <a:pos x="9179" y="91067"/>
                </a:cxn>
                <a:cxn ang="0">
                  <a:pos x="2340" y="91067"/>
                </a:cxn>
                <a:cxn ang="0">
                  <a:pos x="4679" y="93587"/>
                </a:cxn>
                <a:cxn ang="0">
                  <a:pos x="2340" y="96107"/>
                </a:cxn>
                <a:cxn ang="0">
                  <a:pos x="0" y="93587"/>
                </a:cxn>
                <a:cxn ang="0">
                  <a:pos x="2340" y="91067"/>
                </a:cxn>
                <a:cxn ang="0">
                  <a:pos x="23756" y="83328"/>
                </a:cxn>
                <a:cxn ang="0">
                  <a:pos x="26096" y="85938"/>
                </a:cxn>
                <a:cxn ang="0">
                  <a:pos x="23756" y="88548"/>
                </a:cxn>
                <a:cxn ang="0">
                  <a:pos x="21417" y="85938"/>
                </a:cxn>
                <a:cxn ang="0">
                  <a:pos x="23756" y="83328"/>
                </a:cxn>
                <a:cxn ang="0">
                  <a:pos x="16378" y="83328"/>
                </a:cxn>
                <a:cxn ang="0">
                  <a:pos x="18717" y="85938"/>
                </a:cxn>
                <a:cxn ang="0">
                  <a:pos x="16378" y="88548"/>
                </a:cxn>
                <a:cxn ang="0">
                  <a:pos x="14038" y="85938"/>
                </a:cxn>
                <a:cxn ang="0">
                  <a:pos x="16378" y="83328"/>
                </a:cxn>
                <a:cxn ang="0">
                  <a:pos x="9179" y="83328"/>
                </a:cxn>
                <a:cxn ang="0">
                  <a:pos x="11518" y="85938"/>
                </a:cxn>
                <a:cxn ang="0">
                  <a:pos x="9179" y="88548"/>
                </a:cxn>
                <a:cxn ang="0">
                  <a:pos x="6839" y="85938"/>
                </a:cxn>
                <a:cxn ang="0">
                  <a:pos x="9179" y="83328"/>
                </a:cxn>
                <a:cxn ang="0">
                  <a:pos x="2340" y="83328"/>
                </a:cxn>
                <a:cxn ang="0">
                  <a:pos x="4679" y="85938"/>
                </a:cxn>
                <a:cxn ang="0">
                  <a:pos x="2340" y="88548"/>
                </a:cxn>
                <a:cxn ang="0">
                  <a:pos x="0" y="85938"/>
                </a:cxn>
                <a:cxn ang="0">
                  <a:pos x="2340" y="83328"/>
                </a:cxn>
                <a:cxn ang="0">
                  <a:pos x="23756" y="75410"/>
                </a:cxn>
                <a:cxn ang="0">
                  <a:pos x="26096" y="77929"/>
                </a:cxn>
                <a:cxn ang="0">
                  <a:pos x="23756" y="80449"/>
                </a:cxn>
                <a:cxn ang="0">
                  <a:pos x="21417" y="77929"/>
                </a:cxn>
                <a:cxn ang="0">
                  <a:pos x="23756" y="75410"/>
                </a:cxn>
                <a:cxn ang="0">
                  <a:pos x="16378" y="75410"/>
                </a:cxn>
                <a:cxn ang="0">
                  <a:pos x="18717" y="77929"/>
                </a:cxn>
                <a:cxn ang="0">
                  <a:pos x="16378" y="80449"/>
                </a:cxn>
                <a:cxn ang="0">
                  <a:pos x="14038" y="77929"/>
                </a:cxn>
                <a:cxn ang="0">
                  <a:pos x="16378" y="75410"/>
                </a:cxn>
                <a:cxn ang="0">
                  <a:pos x="9179" y="75410"/>
                </a:cxn>
                <a:cxn ang="0">
                  <a:pos x="11518" y="77929"/>
                </a:cxn>
                <a:cxn ang="0">
                  <a:pos x="9179" y="80449"/>
                </a:cxn>
                <a:cxn ang="0">
                  <a:pos x="6839" y="77929"/>
                </a:cxn>
                <a:cxn ang="0">
                  <a:pos x="9179" y="75410"/>
                </a:cxn>
                <a:cxn ang="0">
                  <a:pos x="2340" y="75410"/>
                </a:cxn>
                <a:cxn ang="0">
                  <a:pos x="4679" y="77929"/>
                </a:cxn>
                <a:cxn ang="0">
                  <a:pos x="2340" y="80449"/>
                </a:cxn>
                <a:cxn ang="0">
                  <a:pos x="0" y="77929"/>
                </a:cxn>
                <a:cxn ang="0">
                  <a:pos x="2340" y="75410"/>
                </a:cxn>
                <a:cxn ang="0">
                  <a:pos x="23756" y="67671"/>
                </a:cxn>
                <a:cxn ang="0">
                  <a:pos x="26096" y="70190"/>
                </a:cxn>
                <a:cxn ang="0">
                  <a:pos x="23756" y="72710"/>
                </a:cxn>
                <a:cxn ang="0">
                  <a:pos x="21417" y="70190"/>
                </a:cxn>
                <a:cxn ang="0">
                  <a:pos x="23756" y="67671"/>
                </a:cxn>
                <a:cxn ang="0">
                  <a:pos x="16378" y="67671"/>
                </a:cxn>
                <a:cxn ang="0">
                  <a:pos x="18717" y="70190"/>
                </a:cxn>
                <a:cxn ang="0">
                  <a:pos x="16378" y="72710"/>
                </a:cxn>
                <a:cxn ang="0">
                  <a:pos x="14038" y="70190"/>
                </a:cxn>
                <a:cxn ang="0">
                  <a:pos x="16378" y="67671"/>
                </a:cxn>
                <a:cxn ang="0">
                  <a:pos x="9179" y="67671"/>
                </a:cxn>
                <a:cxn ang="0">
                  <a:pos x="11518" y="70190"/>
                </a:cxn>
                <a:cxn ang="0">
                  <a:pos x="9179" y="72710"/>
                </a:cxn>
                <a:cxn ang="0">
                  <a:pos x="6839" y="70190"/>
                </a:cxn>
                <a:cxn ang="0">
                  <a:pos x="9179" y="67671"/>
                </a:cxn>
                <a:cxn ang="0">
                  <a:pos x="2340" y="67671"/>
                </a:cxn>
                <a:cxn ang="0">
                  <a:pos x="4679" y="70190"/>
                </a:cxn>
                <a:cxn ang="0">
                  <a:pos x="2340" y="72710"/>
                </a:cxn>
                <a:cxn ang="0">
                  <a:pos x="0" y="70190"/>
                </a:cxn>
                <a:cxn ang="0">
                  <a:pos x="2340" y="67671"/>
                </a:cxn>
                <a:cxn ang="0">
                  <a:pos x="23756" y="59932"/>
                </a:cxn>
                <a:cxn ang="0">
                  <a:pos x="26096" y="62541"/>
                </a:cxn>
                <a:cxn ang="0">
                  <a:pos x="23756" y="65151"/>
                </a:cxn>
                <a:cxn ang="0">
                  <a:pos x="21417" y="62541"/>
                </a:cxn>
                <a:cxn ang="0">
                  <a:pos x="23756" y="59932"/>
                </a:cxn>
                <a:cxn ang="0">
                  <a:pos x="16378" y="59932"/>
                </a:cxn>
                <a:cxn ang="0">
                  <a:pos x="18717" y="62541"/>
                </a:cxn>
                <a:cxn ang="0">
                  <a:pos x="16378" y="65151"/>
                </a:cxn>
                <a:cxn ang="0">
                  <a:pos x="14038" y="62541"/>
                </a:cxn>
                <a:cxn ang="0">
                  <a:pos x="16378" y="59932"/>
                </a:cxn>
                <a:cxn ang="0">
                  <a:pos x="9179" y="59932"/>
                </a:cxn>
                <a:cxn ang="0">
                  <a:pos x="11518" y="62541"/>
                </a:cxn>
                <a:cxn ang="0">
                  <a:pos x="9179" y="65151"/>
                </a:cxn>
                <a:cxn ang="0">
                  <a:pos x="6839" y="62541"/>
                </a:cxn>
                <a:cxn ang="0">
                  <a:pos x="9179" y="59932"/>
                </a:cxn>
                <a:cxn ang="0">
                  <a:pos x="2340" y="59932"/>
                </a:cxn>
                <a:cxn ang="0">
                  <a:pos x="4679" y="62541"/>
                </a:cxn>
                <a:cxn ang="0">
                  <a:pos x="2340" y="65151"/>
                </a:cxn>
                <a:cxn ang="0">
                  <a:pos x="0" y="62541"/>
                </a:cxn>
                <a:cxn ang="0">
                  <a:pos x="2340" y="59932"/>
                </a:cxn>
                <a:cxn ang="0">
                  <a:pos x="23756" y="52373"/>
                </a:cxn>
                <a:cxn ang="0">
                  <a:pos x="26096" y="54892"/>
                </a:cxn>
                <a:cxn ang="0">
                  <a:pos x="23756" y="57412"/>
                </a:cxn>
                <a:cxn ang="0">
                  <a:pos x="21417" y="54892"/>
                </a:cxn>
                <a:cxn ang="0">
                  <a:pos x="23756" y="52373"/>
                </a:cxn>
                <a:cxn ang="0">
                  <a:pos x="16378" y="52373"/>
                </a:cxn>
                <a:cxn ang="0">
                  <a:pos x="18717" y="54892"/>
                </a:cxn>
                <a:cxn ang="0">
                  <a:pos x="16378" y="57412"/>
                </a:cxn>
                <a:cxn ang="0">
                  <a:pos x="14038" y="54892"/>
                </a:cxn>
                <a:cxn ang="0">
                  <a:pos x="16378" y="52373"/>
                </a:cxn>
                <a:cxn ang="0">
                  <a:pos x="9179" y="52373"/>
                </a:cxn>
                <a:cxn ang="0">
                  <a:pos x="11518" y="54892"/>
                </a:cxn>
                <a:cxn ang="0">
                  <a:pos x="9179" y="57412"/>
                </a:cxn>
                <a:cxn ang="0">
                  <a:pos x="6839" y="54892"/>
                </a:cxn>
                <a:cxn ang="0">
                  <a:pos x="9179" y="52373"/>
                </a:cxn>
                <a:cxn ang="0">
                  <a:pos x="2340" y="52373"/>
                </a:cxn>
                <a:cxn ang="0">
                  <a:pos x="4679" y="54892"/>
                </a:cxn>
                <a:cxn ang="0">
                  <a:pos x="2340" y="57412"/>
                </a:cxn>
                <a:cxn ang="0">
                  <a:pos x="0" y="54892"/>
                </a:cxn>
                <a:cxn ang="0">
                  <a:pos x="2340" y="52373"/>
                </a:cxn>
                <a:cxn ang="0">
                  <a:pos x="23756" y="44274"/>
                </a:cxn>
                <a:cxn ang="0">
                  <a:pos x="26096" y="47064"/>
                </a:cxn>
                <a:cxn ang="0">
                  <a:pos x="23756" y="49853"/>
                </a:cxn>
                <a:cxn ang="0">
                  <a:pos x="21417" y="47064"/>
                </a:cxn>
                <a:cxn ang="0">
                  <a:pos x="23756" y="44274"/>
                </a:cxn>
                <a:cxn ang="0">
                  <a:pos x="16378" y="44274"/>
                </a:cxn>
                <a:cxn ang="0">
                  <a:pos x="18717" y="47064"/>
                </a:cxn>
                <a:cxn ang="0">
                  <a:pos x="16378" y="49853"/>
                </a:cxn>
                <a:cxn ang="0">
                  <a:pos x="14038" y="47064"/>
                </a:cxn>
                <a:cxn ang="0">
                  <a:pos x="16378" y="44274"/>
                </a:cxn>
                <a:cxn ang="0">
                  <a:pos x="9179" y="44274"/>
                </a:cxn>
                <a:cxn ang="0">
                  <a:pos x="11518" y="47064"/>
                </a:cxn>
                <a:cxn ang="0">
                  <a:pos x="9179" y="49853"/>
                </a:cxn>
                <a:cxn ang="0">
                  <a:pos x="6839" y="47064"/>
                </a:cxn>
                <a:cxn ang="0">
                  <a:pos x="9179" y="44274"/>
                </a:cxn>
                <a:cxn ang="0">
                  <a:pos x="2340" y="44274"/>
                </a:cxn>
                <a:cxn ang="0">
                  <a:pos x="4679" y="47064"/>
                </a:cxn>
                <a:cxn ang="0">
                  <a:pos x="2340" y="49853"/>
                </a:cxn>
                <a:cxn ang="0">
                  <a:pos x="0" y="47064"/>
                </a:cxn>
                <a:cxn ang="0">
                  <a:pos x="2340" y="44274"/>
                </a:cxn>
                <a:cxn ang="0">
                  <a:pos x="23756" y="36535"/>
                </a:cxn>
                <a:cxn ang="0">
                  <a:pos x="26096" y="39145"/>
                </a:cxn>
                <a:cxn ang="0">
                  <a:pos x="23756" y="41755"/>
                </a:cxn>
                <a:cxn ang="0">
                  <a:pos x="21417" y="39145"/>
                </a:cxn>
                <a:cxn ang="0">
                  <a:pos x="23756" y="36535"/>
                </a:cxn>
                <a:cxn ang="0">
                  <a:pos x="16378" y="36535"/>
                </a:cxn>
                <a:cxn ang="0">
                  <a:pos x="18717" y="39145"/>
                </a:cxn>
                <a:cxn ang="0">
                  <a:pos x="16378" y="41755"/>
                </a:cxn>
                <a:cxn ang="0">
                  <a:pos x="14038" y="39145"/>
                </a:cxn>
                <a:cxn ang="0">
                  <a:pos x="16378" y="36535"/>
                </a:cxn>
                <a:cxn ang="0">
                  <a:pos x="9179" y="36535"/>
                </a:cxn>
                <a:cxn ang="0">
                  <a:pos x="11518" y="39145"/>
                </a:cxn>
                <a:cxn ang="0">
                  <a:pos x="9179" y="41755"/>
                </a:cxn>
                <a:cxn ang="0">
                  <a:pos x="6839" y="39145"/>
                </a:cxn>
                <a:cxn ang="0">
                  <a:pos x="9179" y="36535"/>
                </a:cxn>
                <a:cxn ang="0">
                  <a:pos x="2340" y="36535"/>
                </a:cxn>
                <a:cxn ang="0">
                  <a:pos x="4679" y="39145"/>
                </a:cxn>
                <a:cxn ang="0">
                  <a:pos x="2340" y="41755"/>
                </a:cxn>
                <a:cxn ang="0">
                  <a:pos x="0" y="39145"/>
                </a:cxn>
                <a:cxn ang="0">
                  <a:pos x="2340" y="36535"/>
                </a:cxn>
                <a:cxn ang="0">
                  <a:pos x="23756" y="28976"/>
                </a:cxn>
                <a:cxn ang="0">
                  <a:pos x="26096" y="31496"/>
                </a:cxn>
                <a:cxn ang="0">
                  <a:pos x="23756" y="34015"/>
                </a:cxn>
                <a:cxn ang="0">
                  <a:pos x="21417" y="31496"/>
                </a:cxn>
                <a:cxn ang="0">
                  <a:pos x="23756" y="28976"/>
                </a:cxn>
                <a:cxn ang="0">
                  <a:pos x="16378" y="28976"/>
                </a:cxn>
                <a:cxn ang="0">
                  <a:pos x="18717" y="31496"/>
                </a:cxn>
                <a:cxn ang="0">
                  <a:pos x="16378" y="34015"/>
                </a:cxn>
                <a:cxn ang="0">
                  <a:pos x="14038" y="31496"/>
                </a:cxn>
                <a:cxn ang="0">
                  <a:pos x="16378" y="28976"/>
                </a:cxn>
                <a:cxn ang="0">
                  <a:pos x="9179" y="28976"/>
                </a:cxn>
                <a:cxn ang="0">
                  <a:pos x="11518" y="31496"/>
                </a:cxn>
                <a:cxn ang="0">
                  <a:pos x="9179" y="34015"/>
                </a:cxn>
                <a:cxn ang="0">
                  <a:pos x="6839" y="31496"/>
                </a:cxn>
                <a:cxn ang="0">
                  <a:pos x="9179" y="28976"/>
                </a:cxn>
                <a:cxn ang="0">
                  <a:pos x="2340" y="28976"/>
                </a:cxn>
                <a:cxn ang="0">
                  <a:pos x="4679" y="31496"/>
                </a:cxn>
                <a:cxn ang="0">
                  <a:pos x="2340" y="34015"/>
                </a:cxn>
                <a:cxn ang="0">
                  <a:pos x="0" y="31496"/>
                </a:cxn>
                <a:cxn ang="0">
                  <a:pos x="2340" y="28976"/>
                </a:cxn>
                <a:cxn ang="0">
                  <a:pos x="0" y="0"/>
                </a:cxn>
                <a:cxn ang="0">
                  <a:pos x="26096" y="0"/>
                </a:cxn>
                <a:cxn ang="0">
                  <a:pos x="26096" y="28436"/>
                </a:cxn>
                <a:cxn ang="0">
                  <a:pos x="0" y="28436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9" name="任意多边形 189"/>
            <p:cNvSpPr/>
            <p:nvPr/>
          </p:nvSpPr>
          <p:spPr>
            <a:xfrm>
              <a:off x="2183336" y="2071843"/>
              <a:ext cx="26457" cy="187646"/>
            </a:xfrm>
            <a:custGeom>
              <a:avLst/>
              <a:gdLst/>
              <a:ahLst/>
              <a:cxnLst>
                <a:cxn ang="0">
                  <a:pos x="9899" y="0"/>
                </a:cxn>
                <a:cxn ang="0">
                  <a:pos x="11609" y="155"/>
                </a:cxn>
                <a:cxn ang="0">
                  <a:pos x="13319" y="0"/>
                </a:cxn>
                <a:cxn ang="0">
                  <a:pos x="26457" y="187128"/>
                </a:cxn>
                <a:cxn ang="0">
                  <a:pos x="23038" y="187335"/>
                </a:cxn>
                <a:cxn ang="0">
                  <a:pos x="11850" y="28091"/>
                </a:cxn>
                <a:cxn ang="0">
                  <a:pos x="3419" y="187646"/>
                </a:cxn>
                <a:cxn ang="0">
                  <a:pos x="0" y="18733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9FBBDA"/>
            </a:solidFill>
            <a:ln w="9525" cap="flat" cmpd="sng">
              <a:solidFill>
                <a:srgbClr val="6BA6AB">
                  <a:alpha val="21176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30" name="组合 190"/>
          <p:cNvGrpSpPr/>
          <p:nvPr/>
        </p:nvGrpSpPr>
        <p:grpSpPr>
          <a:xfrm>
            <a:off x="1871663" y="2182813"/>
            <a:ext cx="687387" cy="1595437"/>
            <a:chOff x="1381024" y="1803580"/>
            <a:chExt cx="686768" cy="1594350"/>
          </a:xfrm>
        </p:grpSpPr>
        <p:sp>
          <p:nvSpPr>
            <p:cNvPr id="192" name="Freeform 5"/>
            <p:cNvSpPr/>
            <p:nvPr/>
          </p:nvSpPr>
          <p:spPr bwMode="auto">
            <a:xfrm>
              <a:off x="1416485" y="2269027"/>
              <a:ext cx="614051" cy="97853"/>
            </a:xfrm>
            <a:custGeom>
              <a:avLst/>
              <a:gdLst>
                <a:gd name="T0" fmla="*/ 309 w 577"/>
                <a:gd name="T1" fmla="*/ 0 h 92"/>
                <a:gd name="T2" fmla="*/ 3 w 577"/>
                <a:gd name="T3" fmla="*/ 17 h 92"/>
                <a:gd name="T4" fmla="*/ 0 w 577"/>
                <a:gd name="T5" fmla="*/ 17 h 92"/>
                <a:gd name="T6" fmla="*/ 42 w 577"/>
                <a:gd name="T7" fmla="*/ 44 h 92"/>
                <a:gd name="T8" fmla="*/ 54 w 577"/>
                <a:gd name="T9" fmla="*/ 69 h 92"/>
                <a:gd name="T10" fmla="*/ 44 w 577"/>
                <a:gd name="T11" fmla="*/ 92 h 92"/>
                <a:gd name="T12" fmla="*/ 288 w 577"/>
                <a:gd name="T13" fmla="*/ 75 h 92"/>
                <a:gd name="T14" fmla="*/ 289 w 577"/>
                <a:gd name="T15" fmla="*/ 75 h 92"/>
                <a:gd name="T16" fmla="*/ 289 w 577"/>
                <a:gd name="T17" fmla="*/ 75 h 92"/>
                <a:gd name="T18" fmla="*/ 532 w 577"/>
                <a:gd name="T19" fmla="*/ 92 h 92"/>
                <a:gd name="T20" fmla="*/ 522 w 577"/>
                <a:gd name="T21" fmla="*/ 70 h 92"/>
                <a:gd name="T22" fmla="*/ 531 w 577"/>
                <a:gd name="T23" fmla="*/ 49 h 92"/>
                <a:gd name="T24" fmla="*/ 551 w 577"/>
                <a:gd name="T25" fmla="*/ 32 h 92"/>
                <a:gd name="T26" fmla="*/ 577 w 577"/>
                <a:gd name="T27" fmla="*/ 17 h 92"/>
                <a:gd name="T28" fmla="*/ 309 w 577"/>
                <a:gd name="T2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6"/>
            <p:cNvSpPr>
              <a:spLocks noEditPoints="1"/>
            </p:cNvSpPr>
            <p:nvPr/>
          </p:nvSpPr>
          <p:spPr bwMode="auto">
            <a:xfrm>
              <a:off x="1408854" y="2267231"/>
              <a:ext cx="629313" cy="102791"/>
            </a:xfrm>
            <a:custGeom>
              <a:avLst/>
              <a:gdLst>
                <a:gd name="T0" fmla="*/ 49 w 591"/>
                <a:gd name="T1" fmla="*/ 95 h 97"/>
                <a:gd name="T2" fmla="*/ 48 w 591"/>
                <a:gd name="T3" fmla="*/ 96 h 97"/>
                <a:gd name="T4" fmla="*/ 47 w 591"/>
                <a:gd name="T5" fmla="*/ 96 h 97"/>
                <a:gd name="T6" fmla="*/ 45 w 591"/>
                <a:gd name="T7" fmla="*/ 97 h 97"/>
                <a:gd name="T8" fmla="*/ 48 w 591"/>
                <a:gd name="T9" fmla="*/ 96 h 97"/>
                <a:gd name="T10" fmla="*/ 48 w 591"/>
                <a:gd name="T11" fmla="*/ 96 h 97"/>
                <a:gd name="T12" fmla="*/ 49 w 591"/>
                <a:gd name="T13" fmla="*/ 95 h 97"/>
                <a:gd name="T14" fmla="*/ 544 w 591"/>
                <a:gd name="T15" fmla="*/ 95 h 97"/>
                <a:gd name="T16" fmla="*/ 543 w 591"/>
                <a:gd name="T17" fmla="*/ 96 h 97"/>
                <a:gd name="T18" fmla="*/ 543 w 591"/>
                <a:gd name="T19" fmla="*/ 96 h 97"/>
                <a:gd name="T20" fmla="*/ 546 w 591"/>
                <a:gd name="T21" fmla="*/ 97 h 97"/>
                <a:gd name="T22" fmla="*/ 544 w 591"/>
                <a:gd name="T23" fmla="*/ 95 h 97"/>
                <a:gd name="T24" fmla="*/ 316 w 591"/>
                <a:gd name="T25" fmla="*/ 0 h 97"/>
                <a:gd name="T26" fmla="*/ 3 w 591"/>
                <a:gd name="T27" fmla="*/ 17 h 97"/>
                <a:gd name="T28" fmla="*/ 0 w 591"/>
                <a:gd name="T29" fmla="*/ 18 h 97"/>
                <a:gd name="T30" fmla="*/ 3 w 591"/>
                <a:gd name="T31" fmla="*/ 19 h 97"/>
                <a:gd name="T32" fmla="*/ 4 w 591"/>
                <a:gd name="T33" fmla="*/ 18 h 97"/>
                <a:gd name="T34" fmla="*/ 3 w 591"/>
                <a:gd name="T35" fmla="*/ 19 h 97"/>
                <a:gd name="T36" fmla="*/ 48 w 591"/>
                <a:gd name="T37" fmla="*/ 47 h 97"/>
                <a:gd name="T38" fmla="*/ 59 w 591"/>
                <a:gd name="T39" fmla="*/ 71 h 97"/>
                <a:gd name="T40" fmla="*/ 53 w 591"/>
                <a:gd name="T41" fmla="*/ 88 h 97"/>
                <a:gd name="T42" fmla="*/ 50 w 591"/>
                <a:gd name="T43" fmla="*/ 93 h 97"/>
                <a:gd name="T44" fmla="*/ 48 w 591"/>
                <a:gd name="T45" fmla="*/ 94 h 97"/>
                <a:gd name="T46" fmla="*/ 48 w 591"/>
                <a:gd name="T47" fmla="*/ 94 h 97"/>
                <a:gd name="T48" fmla="*/ 48 w 591"/>
                <a:gd name="T49" fmla="*/ 94 h 97"/>
                <a:gd name="T50" fmla="*/ 51 w 591"/>
                <a:gd name="T51" fmla="*/ 94 h 97"/>
                <a:gd name="T52" fmla="*/ 61 w 591"/>
                <a:gd name="T53" fmla="*/ 71 h 97"/>
                <a:gd name="T54" fmla="*/ 49 w 591"/>
                <a:gd name="T55" fmla="*/ 46 h 97"/>
                <a:gd name="T56" fmla="*/ 7 w 591"/>
                <a:gd name="T57" fmla="*/ 19 h 97"/>
                <a:gd name="T58" fmla="*/ 10 w 591"/>
                <a:gd name="T59" fmla="*/ 19 h 97"/>
                <a:gd name="T60" fmla="*/ 316 w 591"/>
                <a:gd name="T61" fmla="*/ 2 h 97"/>
                <a:gd name="T62" fmla="*/ 584 w 591"/>
                <a:gd name="T63" fmla="*/ 19 h 97"/>
                <a:gd name="T64" fmla="*/ 558 w 591"/>
                <a:gd name="T65" fmla="*/ 34 h 97"/>
                <a:gd name="T66" fmla="*/ 538 w 591"/>
                <a:gd name="T67" fmla="*/ 51 h 97"/>
                <a:gd name="T68" fmla="*/ 529 w 591"/>
                <a:gd name="T69" fmla="*/ 72 h 97"/>
                <a:gd name="T70" fmla="*/ 539 w 591"/>
                <a:gd name="T71" fmla="*/ 94 h 97"/>
                <a:gd name="T72" fmla="*/ 296 w 591"/>
                <a:gd name="T73" fmla="*/ 77 h 97"/>
                <a:gd name="T74" fmla="*/ 296 w 591"/>
                <a:gd name="T75" fmla="*/ 77 h 97"/>
                <a:gd name="T76" fmla="*/ 543 w 591"/>
                <a:gd name="T77" fmla="*/ 94 h 97"/>
                <a:gd name="T78" fmla="*/ 543 w 591"/>
                <a:gd name="T79" fmla="*/ 94 h 97"/>
                <a:gd name="T80" fmla="*/ 531 w 591"/>
                <a:gd name="T81" fmla="*/ 72 h 97"/>
                <a:gd name="T82" fmla="*/ 540 w 591"/>
                <a:gd name="T83" fmla="*/ 52 h 97"/>
                <a:gd name="T84" fmla="*/ 570 w 591"/>
                <a:gd name="T85" fmla="*/ 29 h 97"/>
                <a:gd name="T86" fmla="*/ 583 w 591"/>
                <a:gd name="T87" fmla="*/ 22 h 97"/>
                <a:gd name="T88" fmla="*/ 588 w 591"/>
                <a:gd name="T89" fmla="*/ 19 h 97"/>
                <a:gd name="T90" fmla="*/ 591 w 591"/>
                <a:gd name="T91" fmla="*/ 18 h 97"/>
                <a:gd name="T92" fmla="*/ 588 w 591"/>
                <a:gd name="T93" fmla="*/ 17 h 97"/>
                <a:gd name="T94" fmla="*/ 316 w 591"/>
                <a:gd name="T9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Freeform 7"/>
            <p:cNvSpPr/>
            <p:nvPr/>
          </p:nvSpPr>
          <p:spPr bwMode="auto">
            <a:xfrm>
              <a:off x="1381024" y="2240299"/>
              <a:ext cx="682728" cy="56557"/>
            </a:xfrm>
            <a:custGeom>
              <a:avLst/>
              <a:gdLst>
                <a:gd name="T0" fmla="*/ 614 w 641"/>
                <a:gd name="T1" fmla="*/ 52 h 53"/>
                <a:gd name="T2" fmla="*/ 641 w 641"/>
                <a:gd name="T3" fmla="*/ 39 h 53"/>
                <a:gd name="T4" fmla="*/ 0 w 641"/>
                <a:gd name="T5" fmla="*/ 39 h 53"/>
                <a:gd name="T6" fmla="*/ 30 w 641"/>
                <a:gd name="T7" fmla="*/ 53 h 53"/>
                <a:gd name="T8" fmla="*/ 614 w 641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Freeform 8"/>
            <p:cNvSpPr/>
            <p:nvPr/>
          </p:nvSpPr>
          <p:spPr bwMode="auto">
            <a:xfrm>
              <a:off x="1381024" y="2262743"/>
              <a:ext cx="686768" cy="35012"/>
            </a:xfrm>
            <a:custGeom>
              <a:avLst/>
              <a:gdLst>
                <a:gd name="T0" fmla="*/ 614 w 645"/>
                <a:gd name="T1" fmla="*/ 31 h 33"/>
                <a:gd name="T2" fmla="*/ 614 w 645"/>
                <a:gd name="T3" fmla="*/ 32 h 33"/>
                <a:gd name="T4" fmla="*/ 633 w 645"/>
                <a:gd name="T5" fmla="*/ 22 h 33"/>
                <a:gd name="T6" fmla="*/ 639 w 645"/>
                <a:gd name="T7" fmla="*/ 20 h 33"/>
                <a:gd name="T8" fmla="*/ 641 w 645"/>
                <a:gd name="T9" fmla="*/ 19 h 33"/>
                <a:gd name="T10" fmla="*/ 645 w 645"/>
                <a:gd name="T11" fmla="*/ 17 h 33"/>
                <a:gd name="T12" fmla="*/ 641 w 645"/>
                <a:gd name="T13" fmla="*/ 17 h 33"/>
                <a:gd name="T14" fmla="*/ 346 w 645"/>
                <a:gd name="T15" fmla="*/ 0 h 33"/>
                <a:gd name="T16" fmla="*/ 0 w 645"/>
                <a:gd name="T17" fmla="*/ 17 h 33"/>
                <a:gd name="T18" fmla="*/ 0 w 645"/>
                <a:gd name="T19" fmla="*/ 19 h 33"/>
                <a:gd name="T20" fmla="*/ 29 w 645"/>
                <a:gd name="T21" fmla="*/ 33 h 33"/>
                <a:gd name="T22" fmla="*/ 29 w 645"/>
                <a:gd name="T23" fmla="*/ 33 h 33"/>
                <a:gd name="T24" fmla="*/ 30 w 645"/>
                <a:gd name="T25" fmla="*/ 33 h 33"/>
                <a:gd name="T26" fmla="*/ 345 w 645"/>
                <a:gd name="T27" fmla="*/ 19 h 33"/>
                <a:gd name="T28" fmla="*/ 613 w 645"/>
                <a:gd name="T29" fmla="*/ 32 h 33"/>
                <a:gd name="T30" fmla="*/ 614 w 645"/>
                <a:gd name="T31" fmla="*/ 32 h 33"/>
                <a:gd name="T32" fmla="*/ 614 w 645"/>
                <a:gd name="T33" fmla="*/ 32 h 33"/>
                <a:gd name="T34" fmla="*/ 614 w 645"/>
                <a:gd name="T35" fmla="*/ 31 h 33"/>
                <a:gd name="T36" fmla="*/ 614 w 645"/>
                <a:gd name="T37" fmla="*/ 30 h 33"/>
                <a:gd name="T38" fmla="*/ 345 w 645"/>
                <a:gd name="T39" fmla="*/ 17 h 33"/>
                <a:gd name="T40" fmla="*/ 29 w 645"/>
                <a:gd name="T41" fmla="*/ 31 h 33"/>
                <a:gd name="T42" fmla="*/ 30 w 645"/>
                <a:gd name="T43" fmla="*/ 32 h 33"/>
                <a:gd name="T44" fmla="*/ 30 w 645"/>
                <a:gd name="T45" fmla="*/ 31 h 33"/>
                <a:gd name="T46" fmla="*/ 0 w 645"/>
                <a:gd name="T47" fmla="*/ 17 h 33"/>
                <a:gd name="T48" fmla="*/ 0 w 645"/>
                <a:gd name="T49" fmla="*/ 18 h 33"/>
                <a:gd name="T50" fmla="*/ 0 w 645"/>
                <a:gd name="T51" fmla="*/ 19 h 33"/>
                <a:gd name="T52" fmla="*/ 7 w 645"/>
                <a:gd name="T53" fmla="*/ 18 h 33"/>
                <a:gd name="T54" fmla="*/ 346 w 645"/>
                <a:gd name="T55" fmla="*/ 2 h 33"/>
                <a:gd name="T56" fmla="*/ 641 w 645"/>
                <a:gd name="T57" fmla="*/ 19 h 33"/>
                <a:gd name="T58" fmla="*/ 641 w 645"/>
                <a:gd name="T59" fmla="*/ 18 h 33"/>
                <a:gd name="T60" fmla="*/ 640 w 645"/>
                <a:gd name="T61" fmla="*/ 17 h 33"/>
                <a:gd name="T62" fmla="*/ 613 w 645"/>
                <a:gd name="T63" fmla="*/ 31 h 33"/>
                <a:gd name="T64" fmla="*/ 614 w 645"/>
                <a:gd name="T65" fmla="*/ 31 h 33"/>
                <a:gd name="T66" fmla="*/ 614 w 645"/>
                <a:gd name="T67" fmla="*/ 30 h 33"/>
                <a:gd name="T68" fmla="*/ 614 w 645"/>
                <a:gd name="T6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Freeform 9"/>
            <p:cNvSpPr/>
            <p:nvPr/>
          </p:nvSpPr>
          <p:spPr bwMode="auto">
            <a:xfrm>
              <a:off x="1464065" y="2350721"/>
              <a:ext cx="519789" cy="97853"/>
            </a:xfrm>
            <a:custGeom>
              <a:avLst/>
              <a:gdLst>
                <a:gd name="T0" fmla="*/ 244 w 488"/>
                <a:gd name="T1" fmla="*/ 0 h 92"/>
                <a:gd name="T2" fmla="*/ 0 w 488"/>
                <a:gd name="T3" fmla="*/ 17 h 92"/>
                <a:gd name="T4" fmla="*/ 28 w 488"/>
                <a:gd name="T5" fmla="*/ 35 h 92"/>
                <a:gd name="T6" fmla="*/ 37 w 488"/>
                <a:gd name="T7" fmla="*/ 53 h 92"/>
                <a:gd name="T8" fmla="*/ 31 w 488"/>
                <a:gd name="T9" fmla="*/ 70 h 92"/>
                <a:gd name="T10" fmla="*/ 17 w 488"/>
                <a:gd name="T11" fmla="*/ 83 h 92"/>
                <a:gd name="T12" fmla="*/ 3 w 488"/>
                <a:gd name="T13" fmla="*/ 91 h 92"/>
                <a:gd name="T14" fmla="*/ 243 w 488"/>
                <a:gd name="T15" fmla="*/ 75 h 92"/>
                <a:gd name="T16" fmla="*/ 244 w 488"/>
                <a:gd name="T17" fmla="*/ 75 h 92"/>
                <a:gd name="T18" fmla="*/ 244 w 488"/>
                <a:gd name="T19" fmla="*/ 75 h 92"/>
                <a:gd name="T20" fmla="*/ 487 w 488"/>
                <a:gd name="T21" fmla="*/ 92 h 92"/>
                <a:gd name="T22" fmla="*/ 470 w 488"/>
                <a:gd name="T23" fmla="*/ 56 h 92"/>
                <a:gd name="T24" fmla="*/ 488 w 488"/>
                <a:gd name="T25" fmla="*/ 17 h 92"/>
                <a:gd name="T26" fmla="*/ 244 w 488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Freeform 10"/>
            <p:cNvSpPr/>
            <p:nvPr/>
          </p:nvSpPr>
          <p:spPr bwMode="auto">
            <a:xfrm>
              <a:off x="1464065" y="2350721"/>
              <a:ext cx="259895" cy="18404"/>
            </a:xfrm>
            <a:custGeom>
              <a:avLst/>
              <a:gdLst>
                <a:gd name="T0" fmla="*/ 243 w 244"/>
                <a:gd name="T1" fmla="*/ 0 h 17"/>
                <a:gd name="T2" fmla="*/ 1 w 244"/>
                <a:gd name="T3" fmla="*/ 17 h 17"/>
                <a:gd name="T4" fmla="*/ 0 w 244"/>
                <a:gd name="T5" fmla="*/ 17 h 17"/>
                <a:gd name="T6" fmla="*/ 0 w 244"/>
                <a:gd name="T7" fmla="*/ 17 h 17"/>
                <a:gd name="T8" fmla="*/ 244 w 244"/>
                <a:gd name="T9" fmla="*/ 0 h 17"/>
                <a:gd name="T10" fmla="*/ 243 w 24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Freeform 11"/>
            <p:cNvSpPr>
              <a:spLocks noEditPoints="1"/>
            </p:cNvSpPr>
            <p:nvPr/>
          </p:nvSpPr>
          <p:spPr bwMode="auto">
            <a:xfrm>
              <a:off x="1456882" y="2366880"/>
              <a:ext cx="532357" cy="2244"/>
            </a:xfrm>
            <a:custGeom>
              <a:avLst/>
              <a:gdLst>
                <a:gd name="T0" fmla="*/ 3 w 500"/>
                <a:gd name="T1" fmla="*/ 0 h 2"/>
                <a:gd name="T2" fmla="*/ 0 w 500"/>
                <a:gd name="T3" fmla="*/ 1 h 2"/>
                <a:gd name="T4" fmla="*/ 2 w 500"/>
                <a:gd name="T5" fmla="*/ 2 h 2"/>
                <a:gd name="T6" fmla="*/ 3 w 500"/>
                <a:gd name="T7" fmla="*/ 0 h 2"/>
                <a:gd name="T8" fmla="*/ 3 w 500"/>
                <a:gd name="T9" fmla="*/ 0 h 2"/>
                <a:gd name="T10" fmla="*/ 498 w 500"/>
                <a:gd name="T11" fmla="*/ 0 h 2"/>
                <a:gd name="T12" fmla="*/ 498 w 500"/>
                <a:gd name="T13" fmla="*/ 0 h 2"/>
                <a:gd name="T14" fmla="*/ 499 w 500"/>
                <a:gd name="T15" fmla="*/ 1 h 2"/>
                <a:gd name="T16" fmla="*/ 500 w 500"/>
                <a:gd name="T17" fmla="*/ 1 h 2"/>
                <a:gd name="T18" fmla="*/ 498 w 500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Freeform 12"/>
            <p:cNvSpPr/>
            <p:nvPr/>
          </p:nvSpPr>
          <p:spPr bwMode="auto">
            <a:xfrm>
              <a:off x="1463167" y="2348925"/>
              <a:ext cx="260793" cy="17955"/>
            </a:xfrm>
            <a:custGeom>
              <a:avLst/>
              <a:gdLst>
                <a:gd name="T0" fmla="*/ 244 w 245"/>
                <a:gd name="T1" fmla="*/ 0 h 17"/>
                <a:gd name="T2" fmla="*/ 0 w 245"/>
                <a:gd name="T3" fmla="*/ 17 h 17"/>
                <a:gd name="T4" fmla="*/ 0 w 245"/>
                <a:gd name="T5" fmla="*/ 17 h 17"/>
                <a:gd name="T6" fmla="*/ 245 w 245"/>
                <a:gd name="T7" fmla="*/ 0 h 17"/>
                <a:gd name="T8" fmla="*/ 244 w 2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Freeform 13"/>
            <p:cNvSpPr/>
            <p:nvPr/>
          </p:nvSpPr>
          <p:spPr bwMode="auto">
            <a:xfrm>
              <a:off x="1459127" y="2348925"/>
              <a:ext cx="528766" cy="20199"/>
            </a:xfrm>
            <a:custGeom>
              <a:avLst/>
              <a:gdLst>
                <a:gd name="T0" fmla="*/ 249 w 497"/>
                <a:gd name="T1" fmla="*/ 0 h 19"/>
                <a:gd name="T2" fmla="*/ 4 w 497"/>
                <a:gd name="T3" fmla="*/ 17 h 19"/>
                <a:gd name="T4" fmla="*/ 4 w 497"/>
                <a:gd name="T5" fmla="*/ 17 h 19"/>
                <a:gd name="T6" fmla="*/ 1 w 497"/>
                <a:gd name="T7" fmla="*/ 17 h 19"/>
                <a:gd name="T8" fmla="*/ 1 w 497"/>
                <a:gd name="T9" fmla="*/ 17 h 19"/>
                <a:gd name="T10" fmla="*/ 1 w 497"/>
                <a:gd name="T11" fmla="*/ 17 h 19"/>
                <a:gd name="T12" fmla="*/ 0 w 497"/>
                <a:gd name="T13" fmla="*/ 19 h 19"/>
                <a:gd name="T14" fmla="*/ 1 w 497"/>
                <a:gd name="T15" fmla="*/ 19 h 19"/>
                <a:gd name="T16" fmla="*/ 2 w 497"/>
                <a:gd name="T17" fmla="*/ 18 h 19"/>
                <a:gd name="T18" fmla="*/ 1 w 497"/>
                <a:gd name="T19" fmla="*/ 19 h 19"/>
                <a:gd name="T20" fmla="*/ 1 w 497"/>
                <a:gd name="T21" fmla="*/ 19 h 19"/>
                <a:gd name="T22" fmla="*/ 2 w 497"/>
                <a:gd name="T23" fmla="*/ 19 h 19"/>
                <a:gd name="T24" fmla="*/ 5 w 497"/>
                <a:gd name="T25" fmla="*/ 19 h 19"/>
                <a:gd name="T26" fmla="*/ 5 w 497"/>
                <a:gd name="T27" fmla="*/ 19 h 19"/>
                <a:gd name="T28" fmla="*/ 6 w 497"/>
                <a:gd name="T29" fmla="*/ 19 h 19"/>
                <a:gd name="T30" fmla="*/ 248 w 497"/>
                <a:gd name="T31" fmla="*/ 2 h 19"/>
                <a:gd name="T32" fmla="*/ 249 w 497"/>
                <a:gd name="T33" fmla="*/ 2 h 19"/>
                <a:gd name="T34" fmla="*/ 249 w 497"/>
                <a:gd name="T35" fmla="*/ 2 h 19"/>
                <a:gd name="T36" fmla="*/ 427 w 497"/>
                <a:gd name="T37" fmla="*/ 11 h 19"/>
                <a:gd name="T38" fmla="*/ 478 w 497"/>
                <a:gd name="T39" fmla="*/ 17 h 19"/>
                <a:gd name="T40" fmla="*/ 491 w 497"/>
                <a:gd name="T41" fmla="*/ 19 h 19"/>
                <a:gd name="T42" fmla="*/ 495 w 497"/>
                <a:gd name="T43" fmla="*/ 19 h 19"/>
                <a:gd name="T44" fmla="*/ 496 w 497"/>
                <a:gd name="T45" fmla="*/ 19 h 19"/>
                <a:gd name="T46" fmla="*/ 496 w 497"/>
                <a:gd name="T47" fmla="*/ 19 h 19"/>
                <a:gd name="T48" fmla="*/ 497 w 497"/>
                <a:gd name="T49" fmla="*/ 18 h 19"/>
                <a:gd name="T50" fmla="*/ 496 w 497"/>
                <a:gd name="T51" fmla="*/ 17 h 19"/>
                <a:gd name="T52" fmla="*/ 496 w 497"/>
                <a:gd name="T53" fmla="*/ 17 h 19"/>
                <a:gd name="T54" fmla="*/ 496 w 497"/>
                <a:gd name="T55" fmla="*/ 17 h 19"/>
                <a:gd name="T56" fmla="*/ 249 w 497"/>
                <a:gd name="T5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Freeform 14"/>
            <p:cNvSpPr>
              <a:spLocks noEditPoints="1"/>
            </p:cNvSpPr>
            <p:nvPr/>
          </p:nvSpPr>
          <p:spPr bwMode="auto">
            <a:xfrm>
              <a:off x="1460025" y="2350721"/>
              <a:ext cx="530113" cy="100995"/>
            </a:xfrm>
            <a:custGeom>
              <a:avLst/>
              <a:gdLst>
                <a:gd name="T0" fmla="*/ 496 w 498"/>
                <a:gd name="T1" fmla="*/ 93 h 95"/>
                <a:gd name="T2" fmla="*/ 495 w 498"/>
                <a:gd name="T3" fmla="*/ 94 h 95"/>
                <a:gd name="T4" fmla="*/ 495 w 498"/>
                <a:gd name="T5" fmla="*/ 94 h 95"/>
                <a:gd name="T6" fmla="*/ 498 w 498"/>
                <a:gd name="T7" fmla="*/ 95 h 95"/>
                <a:gd name="T8" fmla="*/ 496 w 498"/>
                <a:gd name="T9" fmla="*/ 93 h 95"/>
                <a:gd name="T10" fmla="*/ 4 w 498"/>
                <a:gd name="T11" fmla="*/ 17 h 95"/>
                <a:gd name="T12" fmla="*/ 1 w 498"/>
                <a:gd name="T13" fmla="*/ 17 h 95"/>
                <a:gd name="T14" fmla="*/ 0 w 498"/>
                <a:gd name="T15" fmla="*/ 17 h 95"/>
                <a:gd name="T16" fmla="*/ 31 w 498"/>
                <a:gd name="T17" fmla="*/ 36 h 95"/>
                <a:gd name="T18" fmla="*/ 39 w 498"/>
                <a:gd name="T19" fmla="*/ 53 h 95"/>
                <a:gd name="T20" fmla="*/ 33 w 498"/>
                <a:gd name="T21" fmla="*/ 68 h 95"/>
                <a:gd name="T22" fmla="*/ 13 w 498"/>
                <a:gd name="T23" fmla="*/ 86 h 95"/>
                <a:gd name="T24" fmla="*/ 4 w 498"/>
                <a:gd name="T25" fmla="*/ 91 h 95"/>
                <a:gd name="T26" fmla="*/ 0 w 498"/>
                <a:gd name="T27" fmla="*/ 92 h 95"/>
                <a:gd name="T28" fmla="*/ 0 w 498"/>
                <a:gd name="T29" fmla="*/ 92 h 95"/>
                <a:gd name="T30" fmla="*/ 7 w 498"/>
                <a:gd name="T31" fmla="*/ 91 h 95"/>
                <a:gd name="T32" fmla="*/ 21 w 498"/>
                <a:gd name="T33" fmla="*/ 83 h 95"/>
                <a:gd name="T34" fmla="*/ 35 w 498"/>
                <a:gd name="T35" fmla="*/ 70 h 95"/>
                <a:gd name="T36" fmla="*/ 41 w 498"/>
                <a:gd name="T37" fmla="*/ 53 h 95"/>
                <a:gd name="T38" fmla="*/ 32 w 498"/>
                <a:gd name="T39" fmla="*/ 35 h 95"/>
                <a:gd name="T40" fmla="*/ 4 w 498"/>
                <a:gd name="T41" fmla="*/ 17 h 95"/>
                <a:gd name="T42" fmla="*/ 248 w 498"/>
                <a:gd name="T43" fmla="*/ 0 h 95"/>
                <a:gd name="T44" fmla="*/ 248 w 498"/>
                <a:gd name="T45" fmla="*/ 0 h 95"/>
                <a:gd name="T46" fmla="*/ 492 w 498"/>
                <a:gd name="T47" fmla="*/ 17 h 95"/>
                <a:gd name="T48" fmla="*/ 474 w 498"/>
                <a:gd name="T49" fmla="*/ 56 h 95"/>
                <a:gd name="T50" fmla="*/ 491 w 498"/>
                <a:gd name="T51" fmla="*/ 92 h 95"/>
                <a:gd name="T52" fmla="*/ 248 w 498"/>
                <a:gd name="T53" fmla="*/ 75 h 95"/>
                <a:gd name="T54" fmla="*/ 248 w 498"/>
                <a:gd name="T55" fmla="*/ 75 h 95"/>
                <a:gd name="T56" fmla="*/ 495 w 498"/>
                <a:gd name="T57" fmla="*/ 92 h 95"/>
                <a:gd name="T58" fmla="*/ 495 w 498"/>
                <a:gd name="T59" fmla="*/ 92 h 95"/>
                <a:gd name="T60" fmla="*/ 476 w 498"/>
                <a:gd name="T61" fmla="*/ 56 h 95"/>
                <a:gd name="T62" fmla="*/ 485 w 498"/>
                <a:gd name="T63" fmla="*/ 28 h 95"/>
                <a:gd name="T64" fmla="*/ 492 w 498"/>
                <a:gd name="T65" fmla="*/ 20 h 95"/>
                <a:gd name="T66" fmla="*/ 494 w 498"/>
                <a:gd name="T67" fmla="*/ 18 h 95"/>
                <a:gd name="T68" fmla="*/ 495 w 498"/>
                <a:gd name="T69" fmla="*/ 17 h 95"/>
                <a:gd name="T70" fmla="*/ 494 w 498"/>
                <a:gd name="T71" fmla="*/ 17 h 95"/>
                <a:gd name="T72" fmla="*/ 490 w 498"/>
                <a:gd name="T73" fmla="*/ 17 h 95"/>
                <a:gd name="T74" fmla="*/ 477 w 498"/>
                <a:gd name="T75" fmla="*/ 15 h 95"/>
                <a:gd name="T76" fmla="*/ 426 w 498"/>
                <a:gd name="T77" fmla="*/ 9 h 95"/>
                <a:gd name="T78" fmla="*/ 248 w 498"/>
                <a:gd name="T7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Freeform 15"/>
            <p:cNvSpPr/>
            <p:nvPr/>
          </p:nvSpPr>
          <p:spPr bwMode="auto">
            <a:xfrm>
              <a:off x="1464065" y="2432863"/>
              <a:ext cx="519789" cy="96507"/>
            </a:xfrm>
            <a:custGeom>
              <a:avLst/>
              <a:gdLst>
                <a:gd name="T0" fmla="*/ 244 w 488"/>
                <a:gd name="T1" fmla="*/ 0 h 91"/>
                <a:gd name="T2" fmla="*/ 0 w 488"/>
                <a:gd name="T3" fmla="*/ 17 h 91"/>
                <a:gd name="T4" fmla="*/ 28 w 488"/>
                <a:gd name="T5" fmla="*/ 34 h 91"/>
                <a:gd name="T6" fmla="*/ 37 w 488"/>
                <a:gd name="T7" fmla="*/ 53 h 91"/>
                <a:gd name="T8" fmla="*/ 31 w 488"/>
                <a:gd name="T9" fmla="*/ 70 h 91"/>
                <a:gd name="T10" fmla="*/ 17 w 488"/>
                <a:gd name="T11" fmla="*/ 82 h 91"/>
                <a:gd name="T12" fmla="*/ 3 w 488"/>
                <a:gd name="T13" fmla="*/ 91 h 91"/>
                <a:gd name="T14" fmla="*/ 244 w 488"/>
                <a:gd name="T15" fmla="*/ 75 h 91"/>
                <a:gd name="T16" fmla="*/ 487 w 488"/>
                <a:gd name="T17" fmla="*/ 91 h 91"/>
                <a:gd name="T18" fmla="*/ 470 w 488"/>
                <a:gd name="T19" fmla="*/ 56 h 91"/>
                <a:gd name="T20" fmla="*/ 488 w 488"/>
                <a:gd name="T21" fmla="*/ 17 h 91"/>
                <a:gd name="T22" fmla="*/ 244 w 488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Freeform 16"/>
            <p:cNvSpPr/>
            <p:nvPr/>
          </p:nvSpPr>
          <p:spPr bwMode="auto">
            <a:xfrm>
              <a:off x="1464065" y="2432863"/>
              <a:ext cx="259895" cy="17955"/>
            </a:xfrm>
            <a:custGeom>
              <a:avLst/>
              <a:gdLst>
                <a:gd name="T0" fmla="*/ 243 w 244"/>
                <a:gd name="T1" fmla="*/ 0 h 17"/>
                <a:gd name="T2" fmla="*/ 1 w 244"/>
                <a:gd name="T3" fmla="*/ 16 h 17"/>
                <a:gd name="T4" fmla="*/ 0 w 244"/>
                <a:gd name="T5" fmla="*/ 17 h 17"/>
                <a:gd name="T6" fmla="*/ 0 w 244"/>
                <a:gd name="T7" fmla="*/ 17 h 17"/>
                <a:gd name="T8" fmla="*/ 244 w 244"/>
                <a:gd name="T9" fmla="*/ 0 h 17"/>
                <a:gd name="T10" fmla="*/ 243 w 24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Freeform 17"/>
            <p:cNvSpPr>
              <a:spLocks noEditPoints="1"/>
            </p:cNvSpPr>
            <p:nvPr/>
          </p:nvSpPr>
          <p:spPr bwMode="auto">
            <a:xfrm>
              <a:off x="1456882" y="2432863"/>
              <a:ext cx="533255" cy="100547"/>
            </a:xfrm>
            <a:custGeom>
              <a:avLst/>
              <a:gdLst>
                <a:gd name="T0" fmla="*/ 498 w 501"/>
                <a:gd name="T1" fmla="*/ 15 h 95"/>
                <a:gd name="T2" fmla="*/ 498 w 501"/>
                <a:gd name="T3" fmla="*/ 15 h 95"/>
                <a:gd name="T4" fmla="*/ 499 w 501"/>
                <a:gd name="T5" fmla="*/ 16 h 95"/>
                <a:gd name="T6" fmla="*/ 500 w 501"/>
                <a:gd name="T7" fmla="*/ 15 h 95"/>
                <a:gd name="T8" fmla="*/ 498 w 501"/>
                <a:gd name="T9" fmla="*/ 15 h 95"/>
                <a:gd name="T10" fmla="*/ 3 w 501"/>
                <a:gd name="T11" fmla="*/ 15 h 95"/>
                <a:gd name="T12" fmla="*/ 0 w 501"/>
                <a:gd name="T13" fmla="*/ 16 h 95"/>
                <a:gd name="T14" fmla="*/ 3 w 501"/>
                <a:gd name="T15" fmla="*/ 17 h 95"/>
                <a:gd name="T16" fmla="*/ 3 w 501"/>
                <a:gd name="T17" fmla="*/ 16 h 95"/>
                <a:gd name="T18" fmla="*/ 3 w 501"/>
                <a:gd name="T19" fmla="*/ 15 h 95"/>
                <a:gd name="T20" fmla="*/ 3 w 501"/>
                <a:gd name="T21" fmla="*/ 15 h 95"/>
                <a:gd name="T22" fmla="*/ 251 w 501"/>
                <a:gd name="T23" fmla="*/ 0 h 95"/>
                <a:gd name="T24" fmla="*/ 251 w 501"/>
                <a:gd name="T25" fmla="*/ 0 h 95"/>
                <a:gd name="T26" fmla="*/ 495 w 501"/>
                <a:gd name="T27" fmla="*/ 17 h 95"/>
                <a:gd name="T28" fmla="*/ 477 w 501"/>
                <a:gd name="T29" fmla="*/ 56 h 95"/>
                <a:gd name="T30" fmla="*/ 494 w 501"/>
                <a:gd name="T31" fmla="*/ 91 h 95"/>
                <a:gd name="T32" fmla="*/ 251 w 501"/>
                <a:gd name="T33" fmla="*/ 75 h 95"/>
                <a:gd name="T34" fmla="*/ 10 w 501"/>
                <a:gd name="T35" fmla="*/ 91 h 95"/>
                <a:gd name="T36" fmla="*/ 24 w 501"/>
                <a:gd name="T37" fmla="*/ 82 h 95"/>
                <a:gd name="T38" fmla="*/ 38 w 501"/>
                <a:gd name="T39" fmla="*/ 70 h 95"/>
                <a:gd name="T40" fmla="*/ 44 w 501"/>
                <a:gd name="T41" fmla="*/ 53 h 95"/>
                <a:gd name="T42" fmla="*/ 35 w 501"/>
                <a:gd name="T43" fmla="*/ 34 h 95"/>
                <a:gd name="T44" fmla="*/ 7 w 501"/>
                <a:gd name="T45" fmla="*/ 17 h 95"/>
                <a:gd name="T46" fmla="*/ 4 w 501"/>
                <a:gd name="T47" fmla="*/ 17 h 95"/>
                <a:gd name="T48" fmla="*/ 3 w 501"/>
                <a:gd name="T49" fmla="*/ 16 h 95"/>
                <a:gd name="T50" fmla="*/ 3 w 501"/>
                <a:gd name="T51" fmla="*/ 17 h 95"/>
                <a:gd name="T52" fmla="*/ 34 w 501"/>
                <a:gd name="T53" fmla="*/ 36 h 95"/>
                <a:gd name="T54" fmla="*/ 42 w 501"/>
                <a:gd name="T55" fmla="*/ 53 h 95"/>
                <a:gd name="T56" fmla="*/ 36 w 501"/>
                <a:gd name="T57" fmla="*/ 68 h 95"/>
                <a:gd name="T58" fmla="*/ 16 w 501"/>
                <a:gd name="T59" fmla="*/ 86 h 95"/>
                <a:gd name="T60" fmla="*/ 7 w 501"/>
                <a:gd name="T61" fmla="*/ 90 h 95"/>
                <a:gd name="T62" fmla="*/ 3 w 501"/>
                <a:gd name="T63" fmla="*/ 92 h 95"/>
                <a:gd name="T64" fmla="*/ 4 w 501"/>
                <a:gd name="T65" fmla="*/ 94 h 95"/>
                <a:gd name="T66" fmla="*/ 251 w 501"/>
                <a:gd name="T67" fmla="*/ 77 h 95"/>
                <a:gd name="T68" fmla="*/ 429 w 501"/>
                <a:gd name="T69" fmla="*/ 85 h 95"/>
                <a:gd name="T70" fmla="*/ 480 w 501"/>
                <a:gd name="T71" fmla="*/ 91 h 95"/>
                <a:gd name="T72" fmla="*/ 493 w 501"/>
                <a:gd name="T73" fmla="*/ 93 h 95"/>
                <a:gd name="T74" fmla="*/ 497 w 501"/>
                <a:gd name="T75" fmla="*/ 94 h 95"/>
                <a:gd name="T76" fmla="*/ 501 w 501"/>
                <a:gd name="T77" fmla="*/ 95 h 95"/>
                <a:gd name="T78" fmla="*/ 498 w 501"/>
                <a:gd name="T79" fmla="*/ 92 h 95"/>
                <a:gd name="T80" fmla="*/ 479 w 501"/>
                <a:gd name="T81" fmla="*/ 56 h 95"/>
                <a:gd name="T82" fmla="*/ 488 w 501"/>
                <a:gd name="T83" fmla="*/ 28 h 95"/>
                <a:gd name="T84" fmla="*/ 495 w 501"/>
                <a:gd name="T85" fmla="*/ 20 h 95"/>
                <a:gd name="T86" fmla="*/ 497 w 501"/>
                <a:gd name="T87" fmla="*/ 18 h 95"/>
                <a:gd name="T88" fmla="*/ 498 w 501"/>
                <a:gd name="T89" fmla="*/ 17 h 95"/>
                <a:gd name="T90" fmla="*/ 497 w 501"/>
                <a:gd name="T91" fmla="*/ 17 h 95"/>
                <a:gd name="T92" fmla="*/ 493 w 501"/>
                <a:gd name="T93" fmla="*/ 16 h 95"/>
                <a:gd name="T94" fmla="*/ 480 w 501"/>
                <a:gd name="T95" fmla="*/ 14 h 95"/>
                <a:gd name="T96" fmla="*/ 429 w 501"/>
                <a:gd name="T97" fmla="*/ 9 h 95"/>
                <a:gd name="T98" fmla="*/ 251 w 501"/>
                <a:gd name="T9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Freeform 18"/>
            <p:cNvSpPr/>
            <p:nvPr/>
          </p:nvSpPr>
          <p:spPr bwMode="auto">
            <a:xfrm>
              <a:off x="1467655" y="2430619"/>
              <a:ext cx="256303" cy="17057"/>
            </a:xfrm>
            <a:custGeom>
              <a:avLst/>
              <a:gdLst>
                <a:gd name="T0" fmla="*/ 240 w 241"/>
                <a:gd name="T1" fmla="*/ 0 h 16"/>
                <a:gd name="T2" fmla="*/ 0 w 241"/>
                <a:gd name="T3" fmla="*/ 16 h 16"/>
                <a:gd name="T4" fmla="*/ 0 w 241"/>
                <a:gd name="T5" fmla="*/ 16 h 16"/>
                <a:gd name="T6" fmla="*/ 241 w 241"/>
                <a:gd name="T7" fmla="*/ 0 h 16"/>
                <a:gd name="T8" fmla="*/ 240 w 24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>
              <a:off x="1460025" y="2430619"/>
              <a:ext cx="527869" cy="20199"/>
            </a:xfrm>
            <a:custGeom>
              <a:avLst/>
              <a:gdLst>
                <a:gd name="T0" fmla="*/ 248 w 496"/>
                <a:gd name="T1" fmla="*/ 0 h 19"/>
                <a:gd name="T2" fmla="*/ 7 w 496"/>
                <a:gd name="T3" fmla="*/ 16 h 19"/>
                <a:gd name="T4" fmla="*/ 7 w 496"/>
                <a:gd name="T5" fmla="*/ 16 h 19"/>
                <a:gd name="T6" fmla="*/ 0 w 496"/>
                <a:gd name="T7" fmla="*/ 17 h 19"/>
                <a:gd name="T8" fmla="*/ 0 w 496"/>
                <a:gd name="T9" fmla="*/ 17 h 19"/>
                <a:gd name="T10" fmla="*/ 0 w 496"/>
                <a:gd name="T11" fmla="*/ 17 h 19"/>
                <a:gd name="T12" fmla="*/ 0 w 496"/>
                <a:gd name="T13" fmla="*/ 18 h 19"/>
                <a:gd name="T14" fmla="*/ 1 w 496"/>
                <a:gd name="T15" fmla="*/ 18 h 19"/>
                <a:gd name="T16" fmla="*/ 0 w 496"/>
                <a:gd name="T17" fmla="*/ 18 h 19"/>
                <a:gd name="T18" fmla="*/ 1 w 496"/>
                <a:gd name="T19" fmla="*/ 19 h 19"/>
                <a:gd name="T20" fmla="*/ 4 w 496"/>
                <a:gd name="T21" fmla="*/ 19 h 19"/>
                <a:gd name="T22" fmla="*/ 4 w 496"/>
                <a:gd name="T23" fmla="*/ 19 h 19"/>
                <a:gd name="T24" fmla="*/ 5 w 496"/>
                <a:gd name="T25" fmla="*/ 18 h 19"/>
                <a:gd name="T26" fmla="*/ 247 w 496"/>
                <a:gd name="T27" fmla="*/ 2 h 19"/>
                <a:gd name="T28" fmla="*/ 248 w 496"/>
                <a:gd name="T29" fmla="*/ 2 h 19"/>
                <a:gd name="T30" fmla="*/ 248 w 496"/>
                <a:gd name="T31" fmla="*/ 2 h 19"/>
                <a:gd name="T32" fmla="*/ 426 w 496"/>
                <a:gd name="T33" fmla="*/ 11 h 19"/>
                <a:gd name="T34" fmla="*/ 477 w 496"/>
                <a:gd name="T35" fmla="*/ 16 h 19"/>
                <a:gd name="T36" fmla="*/ 490 w 496"/>
                <a:gd name="T37" fmla="*/ 18 h 19"/>
                <a:gd name="T38" fmla="*/ 494 w 496"/>
                <a:gd name="T39" fmla="*/ 19 h 19"/>
                <a:gd name="T40" fmla="*/ 495 w 496"/>
                <a:gd name="T41" fmla="*/ 19 h 19"/>
                <a:gd name="T42" fmla="*/ 495 w 496"/>
                <a:gd name="T43" fmla="*/ 19 h 19"/>
                <a:gd name="T44" fmla="*/ 496 w 496"/>
                <a:gd name="T45" fmla="*/ 18 h 19"/>
                <a:gd name="T46" fmla="*/ 495 w 496"/>
                <a:gd name="T47" fmla="*/ 17 h 19"/>
                <a:gd name="T48" fmla="*/ 495 w 496"/>
                <a:gd name="T49" fmla="*/ 17 h 19"/>
                <a:gd name="T50" fmla="*/ 495 w 496"/>
                <a:gd name="T51" fmla="*/ 17 h 19"/>
                <a:gd name="T52" fmla="*/ 248 w 49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Freeform 20"/>
            <p:cNvSpPr/>
            <p:nvPr/>
          </p:nvSpPr>
          <p:spPr bwMode="auto">
            <a:xfrm>
              <a:off x="1460922" y="2491216"/>
              <a:ext cx="526073" cy="122092"/>
            </a:xfrm>
            <a:custGeom>
              <a:avLst/>
              <a:gdLst>
                <a:gd name="T0" fmla="*/ 0 w 494"/>
                <a:gd name="T1" fmla="*/ 38 h 115"/>
                <a:gd name="T2" fmla="*/ 494 w 494"/>
                <a:gd name="T3" fmla="*/ 38 h 115"/>
                <a:gd name="T4" fmla="*/ 494 w 494"/>
                <a:gd name="T5" fmla="*/ 115 h 115"/>
                <a:gd name="T6" fmla="*/ 0 w 494"/>
                <a:gd name="T7" fmla="*/ 115 h 115"/>
                <a:gd name="T8" fmla="*/ 0 w 494"/>
                <a:gd name="T9" fmla="*/ 3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Freeform 21"/>
            <p:cNvSpPr/>
            <p:nvPr/>
          </p:nvSpPr>
          <p:spPr bwMode="auto">
            <a:xfrm>
              <a:off x="1456882" y="2512313"/>
              <a:ext cx="533255" cy="101893"/>
            </a:xfrm>
            <a:custGeom>
              <a:avLst/>
              <a:gdLst>
                <a:gd name="T0" fmla="*/ 4 w 501"/>
                <a:gd name="T1" fmla="*/ 18 h 96"/>
                <a:gd name="T2" fmla="*/ 4 w 501"/>
                <a:gd name="T3" fmla="*/ 19 h 96"/>
                <a:gd name="T4" fmla="*/ 8 w 501"/>
                <a:gd name="T5" fmla="*/ 18 h 96"/>
                <a:gd name="T6" fmla="*/ 250 w 501"/>
                <a:gd name="T7" fmla="*/ 2 h 96"/>
                <a:gd name="T8" fmla="*/ 497 w 501"/>
                <a:gd name="T9" fmla="*/ 19 h 96"/>
                <a:gd name="T10" fmla="*/ 498 w 501"/>
                <a:gd name="T11" fmla="*/ 18 h 96"/>
                <a:gd name="T12" fmla="*/ 497 w 501"/>
                <a:gd name="T13" fmla="*/ 17 h 96"/>
                <a:gd name="T14" fmla="*/ 477 w 501"/>
                <a:gd name="T15" fmla="*/ 58 h 96"/>
                <a:gd name="T16" fmla="*/ 497 w 501"/>
                <a:gd name="T17" fmla="*/ 96 h 96"/>
                <a:gd name="T18" fmla="*/ 498 w 501"/>
                <a:gd name="T19" fmla="*/ 95 h 96"/>
                <a:gd name="T20" fmla="*/ 498 w 501"/>
                <a:gd name="T21" fmla="*/ 94 h 96"/>
                <a:gd name="T22" fmla="*/ 251 w 501"/>
                <a:gd name="T23" fmla="*/ 77 h 96"/>
                <a:gd name="T24" fmla="*/ 3 w 501"/>
                <a:gd name="T25" fmla="*/ 94 h 96"/>
                <a:gd name="T26" fmla="*/ 4 w 501"/>
                <a:gd name="T27" fmla="*/ 95 h 96"/>
                <a:gd name="T28" fmla="*/ 4 w 501"/>
                <a:gd name="T29" fmla="*/ 96 h 96"/>
                <a:gd name="T30" fmla="*/ 24 w 501"/>
                <a:gd name="T31" fmla="*/ 84 h 96"/>
                <a:gd name="T32" fmla="*/ 38 w 501"/>
                <a:gd name="T33" fmla="*/ 71 h 96"/>
                <a:gd name="T34" fmla="*/ 44 w 501"/>
                <a:gd name="T35" fmla="*/ 55 h 96"/>
                <a:gd name="T36" fmla="*/ 35 w 501"/>
                <a:gd name="T37" fmla="*/ 36 h 96"/>
                <a:gd name="T38" fmla="*/ 4 w 501"/>
                <a:gd name="T39" fmla="*/ 17 h 96"/>
                <a:gd name="T40" fmla="*/ 4 w 501"/>
                <a:gd name="T41" fmla="*/ 18 h 96"/>
                <a:gd name="T42" fmla="*/ 4 w 501"/>
                <a:gd name="T43" fmla="*/ 19 h 96"/>
                <a:gd name="T44" fmla="*/ 4 w 501"/>
                <a:gd name="T45" fmla="*/ 18 h 96"/>
                <a:gd name="T46" fmla="*/ 3 w 501"/>
                <a:gd name="T47" fmla="*/ 19 h 96"/>
                <a:gd name="T48" fmla="*/ 34 w 501"/>
                <a:gd name="T49" fmla="*/ 38 h 96"/>
                <a:gd name="T50" fmla="*/ 42 w 501"/>
                <a:gd name="T51" fmla="*/ 55 h 96"/>
                <a:gd name="T52" fmla="*/ 36 w 501"/>
                <a:gd name="T53" fmla="*/ 70 h 96"/>
                <a:gd name="T54" fmla="*/ 16 w 501"/>
                <a:gd name="T55" fmla="*/ 87 h 96"/>
                <a:gd name="T56" fmla="*/ 7 w 501"/>
                <a:gd name="T57" fmla="*/ 92 h 96"/>
                <a:gd name="T58" fmla="*/ 3 w 501"/>
                <a:gd name="T59" fmla="*/ 94 h 96"/>
                <a:gd name="T60" fmla="*/ 4 w 501"/>
                <a:gd name="T61" fmla="*/ 96 h 96"/>
                <a:gd name="T62" fmla="*/ 251 w 501"/>
                <a:gd name="T63" fmla="*/ 79 h 96"/>
                <a:gd name="T64" fmla="*/ 429 w 501"/>
                <a:gd name="T65" fmla="*/ 87 h 96"/>
                <a:gd name="T66" fmla="*/ 480 w 501"/>
                <a:gd name="T67" fmla="*/ 93 h 96"/>
                <a:gd name="T68" fmla="*/ 493 w 501"/>
                <a:gd name="T69" fmla="*/ 95 h 96"/>
                <a:gd name="T70" fmla="*/ 497 w 501"/>
                <a:gd name="T71" fmla="*/ 96 h 96"/>
                <a:gd name="T72" fmla="*/ 501 w 501"/>
                <a:gd name="T73" fmla="*/ 96 h 96"/>
                <a:gd name="T74" fmla="*/ 498 w 501"/>
                <a:gd name="T75" fmla="*/ 94 h 96"/>
                <a:gd name="T76" fmla="*/ 479 w 501"/>
                <a:gd name="T77" fmla="*/ 58 h 96"/>
                <a:gd name="T78" fmla="*/ 488 w 501"/>
                <a:gd name="T79" fmla="*/ 30 h 96"/>
                <a:gd name="T80" fmla="*/ 495 w 501"/>
                <a:gd name="T81" fmla="*/ 22 h 96"/>
                <a:gd name="T82" fmla="*/ 497 w 501"/>
                <a:gd name="T83" fmla="*/ 20 h 96"/>
                <a:gd name="T84" fmla="*/ 498 w 501"/>
                <a:gd name="T85" fmla="*/ 19 h 96"/>
                <a:gd name="T86" fmla="*/ 500 w 501"/>
                <a:gd name="T87" fmla="*/ 17 h 96"/>
                <a:gd name="T88" fmla="*/ 498 w 501"/>
                <a:gd name="T89" fmla="*/ 17 h 96"/>
                <a:gd name="T90" fmla="*/ 250 w 501"/>
                <a:gd name="T91" fmla="*/ 0 h 96"/>
                <a:gd name="T92" fmla="*/ 3 w 501"/>
                <a:gd name="T93" fmla="*/ 17 h 96"/>
                <a:gd name="T94" fmla="*/ 0 w 501"/>
                <a:gd name="T95" fmla="*/ 18 h 96"/>
                <a:gd name="T96" fmla="*/ 3 w 501"/>
                <a:gd name="T97" fmla="*/ 19 h 96"/>
                <a:gd name="T98" fmla="*/ 4 w 501"/>
                <a:gd name="T9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Freeform 22"/>
            <p:cNvSpPr/>
            <p:nvPr/>
          </p:nvSpPr>
          <p:spPr bwMode="auto">
            <a:xfrm>
              <a:off x="1460922" y="2572013"/>
              <a:ext cx="526073" cy="122990"/>
            </a:xfrm>
            <a:custGeom>
              <a:avLst/>
              <a:gdLst>
                <a:gd name="T0" fmla="*/ 0 w 494"/>
                <a:gd name="T1" fmla="*/ 39 h 116"/>
                <a:gd name="T2" fmla="*/ 494 w 494"/>
                <a:gd name="T3" fmla="*/ 39 h 116"/>
                <a:gd name="T4" fmla="*/ 494 w 494"/>
                <a:gd name="T5" fmla="*/ 116 h 116"/>
                <a:gd name="T6" fmla="*/ 0 w 494"/>
                <a:gd name="T7" fmla="*/ 116 h 116"/>
                <a:gd name="T8" fmla="*/ 0 w 494"/>
                <a:gd name="T9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Freeform 23"/>
            <p:cNvSpPr/>
            <p:nvPr/>
          </p:nvSpPr>
          <p:spPr bwMode="auto">
            <a:xfrm>
              <a:off x="1456882" y="2594007"/>
              <a:ext cx="533255" cy="101893"/>
            </a:xfrm>
            <a:custGeom>
              <a:avLst/>
              <a:gdLst>
                <a:gd name="T0" fmla="*/ 4 w 501"/>
                <a:gd name="T1" fmla="*/ 18 h 96"/>
                <a:gd name="T2" fmla="*/ 4 w 501"/>
                <a:gd name="T3" fmla="*/ 19 h 96"/>
                <a:gd name="T4" fmla="*/ 8 w 501"/>
                <a:gd name="T5" fmla="*/ 18 h 96"/>
                <a:gd name="T6" fmla="*/ 250 w 501"/>
                <a:gd name="T7" fmla="*/ 2 h 96"/>
                <a:gd name="T8" fmla="*/ 497 w 501"/>
                <a:gd name="T9" fmla="*/ 19 h 96"/>
                <a:gd name="T10" fmla="*/ 498 w 501"/>
                <a:gd name="T11" fmla="*/ 18 h 96"/>
                <a:gd name="T12" fmla="*/ 497 w 501"/>
                <a:gd name="T13" fmla="*/ 17 h 96"/>
                <a:gd name="T14" fmla="*/ 477 w 501"/>
                <a:gd name="T15" fmla="*/ 58 h 96"/>
                <a:gd name="T16" fmla="*/ 497 w 501"/>
                <a:gd name="T17" fmla="*/ 96 h 96"/>
                <a:gd name="T18" fmla="*/ 498 w 501"/>
                <a:gd name="T19" fmla="*/ 95 h 96"/>
                <a:gd name="T20" fmla="*/ 498 w 501"/>
                <a:gd name="T21" fmla="*/ 94 h 96"/>
                <a:gd name="T22" fmla="*/ 251 w 501"/>
                <a:gd name="T23" fmla="*/ 77 h 96"/>
                <a:gd name="T24" fmla="*/ 3 w 501"/>
                <a:gd name="T25" fmla="*/ 94 h 96"/>
                <a:gd name="T26" fmla="*/ 4 w 501"/>
                <a:gd name="T27" fmla="*/ 95 h 96"/>
                <a:gd name="T28" fmla="*/ 4 w 501"/>
                <a:gd name="T29" fmla="*/ 96 h 96"/>
                <a:gd name="T30" fmla="*/ 24 w 501"/>
                <a:gd name="T31" fmla="*/ 84 h 96"/>
                <a:gd name="T32" fmla="*/ 38 w 501"/>
                <a:gd name="T33" fmla="*/ 71 h 96"/>
                <a:gd name="T34" fmla="*/ 44 w 501"/>
                <a:gd name="T35" fmla="*/ 55 h 96"/>
                <a:gd name="T36" fmla="*/ 35 w 501"/>
                <a:gd name="T37" fmla="*/ 36 h 96"/>
                <a:gd name="T38" fmla="*/ 4 w 501"/>
                <a:gd name="T39" fmla="*/ 17 h 96"/>
                <a:gd name="T40" fmla="*/ 4 w 501"/>
                <a:gd name="T41" fmla="*/ 18 h 96"/>
                <a:gd name="T42" fmla="*/ 4 w 501"/>
                <a:gd name="T43" fmla="*/ 19 h 96"/>
                <a:gd name="T44" fmla="*/ 4 w 501"/>
                <a:gd name="T45" fmla="*/ 18 h 96"/>
                <a:gd name="T46" fmla="*/ 3 w 501"/>
                <a:gd name="T47" fmla="*/ 19 h 96"/>
                <a:gd name="T48" fmla="*/ 34 w 501"/>
                <a:gd name="T49" fmla="*/ 38 h 96"/>
                <a:gd name="T50" fmla="*/ 42 w 501"/>
                <a:gd name="T51" fmla="*/ 55 h 96"/>
                <a:gd name="T52" fmla="*/ 36 w 501"/>
                <a:gd name="T53" fmla="*/ 70 h 96"/>
                <a:gd name="T54" fmla="*/ 16 w 501"/>
                <a:gd name="T55" fmla="*/ 87 h 96"/>
                <a:gd name="T56" fmla="*/ 7 w 501"/>
                <a:gd name="T57" fmla="*/ 92 h 96"/>
                <a:gd name="T58" fmla="*/ 3 w 501"/>
                <a:gd name="T59" fmla="*/ 94 h 96"/>
                <a:gd name="T60" fmla="*/ 4 w 501"/>
                <a:gd name="T61" fmla="*/ 96 h 96"/>
                <a:gd name="T62" fmla="*/ 251 w 501"/>
                <a:gd name="T63" fmla="*/ 79 h 96"/>
                <a:gd name="T64" fmla="*/ 429 w 501"/>
                <a:gd name="T65" fmla="*/ 87 h 96"/>
                <a:gd name="T66" fmla="*/ 480 w 501"/>
                <a:gd name="T67" fmla="*/ 93 h 96"/>
                <a:gd name="T68" fmla="*/ 493 w 501"/>
                <a:gd name="T69" fmla="*/ 95 h 96"/>
                <a:gd name="T70" fmla="*/ 497 w 501"/>
                <a:gd name="T71" fmla="*/ 96 h 96"/>
                <a:gd name="T72" fmla="*/ 501 w 501"/>
                <a:gd name="T73" fmla="*/ 96 h 96"/>
                <a:gd name="T74" fmla="*/ 498 w 501"/>
                <a:gd name="T75" fmla="*/ 94 h 96"/>
                <a:gd name="T76" fmla="*/ 479 w 501"/>
                <a:gd name="T77" fmla="*/ 58 h 96"/>
                <a:gd name="T78" fmla="*/ 488 w 501"/>
                <a:gd name="T79" fmla="*/ 30 h 96"/>
                <a:gd name="T80" fmla="*/ 495 w 501"/>
                <a:gd name="T81" fmla="*/ 22 h 96"/>
                <a:gd name="T82" fmla="*/ 497 w 501"/>
                <a:gd name="T83" fmla="*/ 19 h 96"/>
                <a:gd name="T84" fmla="*/ 498 w 501"/>
                <a:gd name="T85" fmla="*/ 19 h 96"/>
                <a:gd name="T86" fmla="*/ 500 w 501"/>
                <a:gd name="T87" fmla="*/ 17 h 96"/>
                <a:gd name="T88" fmla="*/ 498 w 501"/>
                <a:gd name="T89" fmla="*/ 17 h 96"/>
                <a:gd name="T90" fmla="*/ 250 w 501"/>
                <a:gd name="T91" fmla="*/ 0 h 96"/>
                <a:gd name="T92" fmla="*/ 3 w 501"/>
                <a:gd name="T93" fmla="*/ 17 h 96"/>
                <a:gd name="T94" fmla="*/ 0 w 501"/>
                <a:gd name="T95" fmla="*/ 17 h 96"/>
                <a:gd name="T96" fmla="*/ 3 w 501"/>
                <a:gd name="T97" fmla="*/ 19 h 96"/>
                <a:gd name="T98" fmla="*/ 4 w 501"/>
                <a:gd name="T9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Freeform 24"/>
            <p:cNvSpPr/>
            <p:nvPr/>
          </p:nvSpPr>
          <p:spPr bwMode="auto">
            <a:xfrm>
              <a:off x="1460922" y="2653707"/>
              <a:ext cx="526073" cy="122990"/>
            </a:xfrm>
            <a:custGeom>
              <a:avLst/>
              <a:gdLst>
                <a:gd name="T0" fmla="*/ 0 w 494"/>
                <a:gd name="T1" fmla="*/ 39 h 116"/>
                <a:gd name="T2" fmla="*/ 494 w 494"/>
                <a:gd name="T3" fmla="*/ 39 h 116"/>
                <a:gd name="T4" fmla="*/ 494 w 494"/>
                <a:gd name="T5" fmla="*/ 116 h 116"/>
                <a:gd name="T6" fmla="*/ 0 w 494"/>
                <a:gd name="T7" fmla="*/ 116 h 116"/>
                <a:gd name="T8" fmla="*/ 0 w 494"/>
                <a:gd name="T9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Freeform 25"/>
            <p:cNvSpPr/>
            <p:nvPr/>
          </p:nvSpPr>
          <p:spPr bwMode="auto">
            <a:xfrm>
              <a:off x="1456882" y="2675701"/>
              <a:ext cx="533255" cy="102342"/>
            </a:xfrm>
            <a:custGeom>
              <a:avLst/>
              <a:gdLst>
                <a:gd name="T0" fmla="*/ 4 w 501"/>
                <a:gd name="T1" fmla="*/ 18 h 96"/>
                <a:gd name="T2" fmla="*/ 4 w 501"/>
                <a:gd name="T3" fmla="*/ 19 h 96"/>
                <a:gd name="T4" fmla="*/ 8 w 501"/>
                <a:gd name="T5" fmla="*/ 18 h 96"/>
                <a:gd name="T6" fmla="*/ 250 w 501"/>
                <a:gd name="T7" fmla="*/ 2 h 96"/>
                <a:gd name="T8" fmla="*/ 497 w 501"/>
                <a:gd name="T9" fmla="*/ 19 h 96"/>
                <a:gd name="T10" fmla="*/ 498 w 501"/>
                <a:gd name="T11" fmla="*/ 18 h 96"/>
                <a:gd name="T12" fmla="*/ 497 w 501"/>
                <a:gd name="T13" fmla="*/ 17 h 96"/>
                <a:gd name="T14" fmla="*/ 477 w 501"/>
                <a:gd name="T15" fmla="*/ 58 h 96"/>
                <a:gd name="T16" fmla="*/ 497 w 501"/>
                <a:gd name="T17" fmla="*/ 95 h 96"/>
                <a:gd name="T18" fmla="*/ 498 w 501"/>
                <a:gd name="T19" fmla="*/ 95 h 96"/>
                <a:gd name="T20" fmla="*/ 498 w 501"/>
                <a:gd name="T21" fmla="*/ 94 h 96"/>
                <a:gd name="T22" fmla="*/ 251 w 501"/>
                <a:gd name="T23" fmla="*/ 77 h 96"/>
                <a:gd name="T24" fmla="*/ 3 w 501"/>
                <a:gd name="T25" fmla="*/ 94 h 96"/>
                <a:gd name="T26" fmla="*/ 4 w 501"/>
                <a:gd name="T27" fmla="*/ 95 h 96"/>
                <a:gd name="T28" fmla="*/ 4 w 501"/>
                <a:gd name="T29" fmla="*/ 96 h 96"/>
                <a:gd name="T30" fmla="*/ 24 w 501"/>
                <a:gd name="T31" fmla="*/ 84 h 96"/>
                <a:gd name="T32" fmla="*/ 38 w 501"/>
                <a:gd name="T33" fmla="*/ 71 h 96"/>
                <a:gd name="T34" fmla="*/ 44 w 501"/>
                <a:gd name="T35" fmla="*/ 55 h 96"/>
                <a:gd name="T36" fmla="*/ 35 w 501"/>
                <a:gd name="T37" fmla="*/ 36 h 96"/>
                <a:gd name="T38" fmla="*/ 4 w 501"/>
                <a:gd name="T39" fmla="*/ 17 h 96"/>
                <a:gd name="T40" fmla="*/ 4 w 501"/>
                <a:gd name="T41" fmla="*/ 18 h 96"/>
                <a:gd name="T42" fmla="*/ 4 w 501"/>
                <a:gd name="T43" fmla="*/ 19 h 96"/>
                <a:gd name="T44" fmla="*/ 4 w 501"/>
                <a:gd name="T45" fmla="*/ 18 h 96"/>
                <a:gd name="T46" fmla="*/ 3 w 501"/>
                <a:gd name="T47" fmla="*/ 19 h 96"/>
                <a:gd name="T48" fmla="*/ 34 w 501"/>
                <a:gd name="T49" fmla="*/ 38 h 96"/>
                <a:gd name="T50" fmla="*/ 42 w 501"/>
                <a:gd name="T51" fmla="*/ 55 h 96"/>
                <a:gd name="T52" fmla="*/ 36 w 501"/>
                <a:gd name="T53" fmla="*/ 70 h 96"/>
                <a:gd name="T54" fmla="*/ 16 w 501"/>
                <a:gd name="T55" fmla="*/ 87 h 96"/>
                <a:gd name="T56" fmla="*/ 7 w 501"/>
                <a:gd name="T57" fmla="*/ 92 h 96"/>
                <a:gd name="T58" fmla="*/ 3 w 501"/>
                <a:gd name="T59" fmla="*/ 94 h 96"/>
                <a:gd name="T60" fmla="*/ 4 w 501"/>
                <a:gd name="T61" fmla="*/ 96 h 96"/>
                <a:gd name="T62" fmla="*/ 251 w 501"/>
                <a:gd name="T63" fmla="*/ 79 h 96"/>
                <a:gd name="T64" fmla="*/ 429 w 501"/>
                <a:gd name="T65" fmla="*/ 87 h 96"/>
                <a:gd name="T66" fmla="*/ 480 w 501"/>
                <a:gd name="T67" fmla="*/ 93 h 96"/>
                <a:gd name="T68" fmla="*/ 493 w 501"/>
                <a:gd name="T69" fmla="*/ 95 h 96"/>
                <a:gd name="T70" fmla="*/ 497 w 501"/>
                <a:gd name="T71" fmla="*/ 96 h 96"/>
                <a:gd name="T72" fmla="*/ 501 w 501"/>
                <a:gd name="T73" fmla="*/ 96 h 96"/>
                <a:gd name="T74" fmla="*/ 498 w 501"/>
                <a:gd name="T75" fmla="*/ 94 h 96"/>
                <a:gd name="T76" fmla="*/ 479 w 501"/>
                <a:gd name="T77" fmla="*/ 58 h 96"/>
                <a:gd name="T78" fmla="*/ 488 w 501"/>
                <a:gd name="T79" fmla="*/ 30 h 96"/>
                <a:gd name="T80" fmla="*/ 495 w 501"/>
                <a:gd name="T81" fmla="*/ 21 h 96"/>
                <a:gd name="T82" fmla="*/ 497 w 501"/>
                <a:gd name="T83" fmla="*/ 19 h 96"/>
                <a:gd name="T84" fmla="*/ 498 w 501"/>
                <a:gd name="T85" fmla="*/ 19 h 96"/>
                <a:gd name="T86" fmla="*/ 500 w 501"/>
                <a:gd name="T87" fmla="*/ 17 h 96"/>
                <a:gd name="T88" fmla="*/ 498 w 501"/>
                <a:gd name="T89" fmla="*/ 17 h 96"/>
                <a:gd name="T90" fmla="*/ 250 w 501"/>
                <a:gd name="T91" fmla="*/ 0 h 96"/>
                <a:gd name="T92" fmla="*/ 3 w 501"/>
                <a:gd name="T93" fmla="*/ 17 h 96"/>
                <a:gd name="T94" fmla="*/ 0 w 501"/>
                <a:gd name="T95" fmla="*/ 17 h 96"/>
                <a:gd name="T96" fmla="*/ 3 w 501"/>
                <a:gd name="T97" fmla="*/ 19 h 96"/>
                <a:gd name="T98" fmla="*/ 4 w 501"/>
                <a:gd name="T9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Freeform 26"/>
            <p:cNvSpPr/>
            <p:nvPr/>
          </p:nvSpPr>
          <p:spPr bwMode="auto">
            <a:xfrm>
              <a:off x="1460922" y="2735401"/>
              <a:ext cx="526073" cy="122990"/>
            </a:xfrm>
            <a:custGeom>
              <a:avLst/>
              <a:gdLst>
                <a:gd name="T0" fmla="*/ 0 w 494"/>
                <a:gd name="T1" fmla="*/ 39 h 116"/>
                <a:gd name="T2" fmla="*/ 494 w 494"/>
                <a:gd name="T3" fmla="*/ 39 h 116"/>
                <a:gd name="T4" fmla="*/ 494 w 494"/>
                <a:gd name="T5" fmla="*/ 116 h 116"/>
                <a:gd name="T6" fmla="*/ 0 w 494"/>
                <a:gd name="T7" fmla="*/ 116 h 116"/>
                <a:gd name="T8" fmla="*/ 0 w 494"/>
                <a:gd name="T9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Freeform 27"/>
            <p:cNvSpPr/>
            <p:nvPr/>
          </p:nvSpPr>
          <p:spPr bwMode="auto">
            <a:xfrm>
              <a:off x="1456882" y="2757844"/>
              <a:ext cx="533255" cy="101893"/>
            </a:xfrm>
            <a:custGeom>
              <a:avLst/>
              <a:gdLst>
                <a:gd name="T0" fmla="*/ 4 w 501"/>
                <a:gd name="T1" fmla="*/ 18 h 96"/>
                <a:gd name="T2" fmla="*/ 4 w 501"/>
                <a:gd name="T3" fmla="*/ 19 h 96"/>
                <a:gd name="T4" fmla="*/ 8 w 501"/>
                <a:gd name="T5" fmla="*/ 18 h 96"/>
                <a:gd name="T6" fmla="*/ 250 w 501"/>
                <a:gd name="T7" fmla="*/ 2 h 96"/>
                <a:gd name="T8" fmla="*/ 497 w 501"/>
                <a:gd name="T9" fmla="*/ 19 h 96"/>
                <a:gd name="T10" fmla="*/ 498 w 501"/>
                <a:gd name="T11" fmla="*/ 18 h 96"/>
                <a:gd name="T12" fmla="*/ 497 w 501"/>
                <a:gd name="T13" fmla="*/ 17 h 96"/>
                <a:gd name="T14" fmla="*/ 477 w 501"/>
                <a:gd name="T15" fmla="*/ 57 h 96"/>
                <a:gd name="T16" fmla="*/ 497 w 501"/>
                <a:gd name="T17" fmla="*/ 95 h 96"/>
                <a:gd name="T18" fmla="*/ 498 w 501"/>
                <a:gd name="T19" fmla="*/ 95 h 96"/>
                <a:gd name="T20" fmla="*/ 498 w 501"/>
                <a:gd name="T21" fmla="*/ 94 h 96"/>
                <a:gd name="T22" fmla="*/ 251 w 501"/>
                <a:gd name="T23" fmla="*/ 76 h 96"/>
                <a:gd name="T24" fmla="*/ 3 w 501"/>
                <a:gd name="T25" fmla="*/ 94 h 96"/>
                <a:gd name="T26" fmla="*/ 4 w 501"/>
                <a:gd name="T27" fmla="*/ 95 h 96"/>
                <a:gd name="T28" fmla="*/ 4 w 501"/>
                <a:gd name="T29" fmla="*/ 95 h 96"/>
                <a:gd name="T30" fmla="*/ 24 w 501"/>
                <a:gd name="T31" fmla="*/ 84 h 96"/>
                <a:gd name="T32" fmla="*/ 38 w 501"/>
                <a:gd name="T33" fmla="*/ 71 h 96"/>
                <a:gd name="T34" fmla="*/ 44 w 501"/>
                <a:gd name="T35" fmla="*/ 55 h 96"/>
                <a:gd name="T36" fmla="*/ 35 w 501"/>
                <a:gd name="T37" fmla="*/ 36 h 96"/>
                <a:gd name="T38" fmla="*/ 4 w 501"/>
                <a:gd name="T39" fmla="*/ 17 h 96"/>
                <a:gd name="T40" fmla="*/ 4 w 501"/>
                <a:gd name="T41" fmla="*/ 18 h 96"/>
                <a:gd name="T42" fmla="*/ 4 w 501"/>
                <a:gd name="T43" fmla="*/ 19 h 96"/>
                <a:gd name="T44" fmla="*/ 4 w 501"/>
                <a:gd name="T45" fmla="*/ 18 h 96"/>
                <a:gd name="T46" fmla="*/ 3 w 501"/>
                <a:gd name="T47" fmla="*/ 19 h 96"/>
                <a:gd name="T48" fmla="*/ 34 w 501"/>
                <a:gd name="T49" fmla="*/ 37 h 96"/>
                <a:gd name="T50" fmla="*/ 42 w 501"/>
                <a:gd name="T51" fmla="*/ 55 h 96"/>
                <a:gd name="T52" fmla="*/ 36 w 501"/>
                <a:gd name="T53" fmla="*/ 70 h 96"/>
                <a:gd name="T54" fmla="*/ 16 w 501"/>
                <a:gd name="T55" fmla="*/ 87 h 96"/>
                <a:gd name="T56" fmla="*/ 7 w 501"/>
                <a:gd name="T57" fmla="*/ 92 h 96"/>
                <a:gd name="T58" fmla="*/ 3 w 501"/>
                <a:gd name="T59" fmla="*/ 94 h 96"/>
                <a:gd name="T60" fmla="*/ 4 w 501"/>
                <a:gd name="T61" fmla="*/ 96 h 96"/>
                <a:gd name="T62" fmla="*/ 251 w 501"/>
                <a:gd name="T63" fmla="*/ 78 h 96"/>
                <a:gd name="T64" fmla="*/ 429 w 501"/>
                <a:gd name="T65" fmla="*/ 87 h 96"/>
                <a:gd name="T66" fmla="*/ 480 w 501"/>
                <a:gd name="T67" fmla="*/ 93 h 96"/>
                <a:gd name="T68" fmla="*/ 493 w 501"/>
                <a:gd name="T69" fmla="*/ 95 h 96"/>
                <a:gd name="T70" fmla="*/ 497 w 501"/>
                <a:gd name="T71" fmla="*/ 95 h 96"/>
                <a:gd name="T72" fmla="*/ 501 w 501"/>
                <a:gd name="T73" fmla="*/ 96 h 96"/>
                <a:gd name="T74" fmla="*/ 498 w 501"/>
                <a:gd name="T75" fmla="*/ 94 h 96"/>
                <a:gd name="T76" fmla="*/ 479 w 501"/>
                <a:gd name="T77" fmla="*/ 57 h 96"/>
                <a:gd name="T78" fmla="*/ 488 w 501"/>
                <a:gd name="T79" fmla="*/ 30 h 96"/>
                <a:gd name="T80" fmla="*/ 495 w 501"/>
                <a:gd name="T81" fmla="*/ 21 h 96"/>
                <a:gd name="T82" fmla="*/ 497 w 501"/>
                <a:gd name="T83" fmla="*/ 19 h 96"/>
                <a:gd name="T84" fmla="*/ 498 w 501"/>
                <a:gd name="T85" fmla="*/ 18 h 96"/>
                <a:gd name="T86" fmla="*/ 500 w 501"/>
                <a:gd name="T87" fmla="*/ 17 h 96"/>
                <a:gd name="T88" fmla="*/ 498 w 501"/>
                <a:gd name="T89" fmla="*/ 17 h 96"/>
                <a:gd name="T90" fmla="*/ 250 w 501"/>
                <a:gd name="T91" fmla="*/ 0 h 96"/>
                <a:gd name="T92" fmla="*/ 3 w 501"/>
                <a:gd name="T93" fmla="*/ 17 h 96"/>
                <a:gd name="T94" fmla="*/ 0 w 501"/>
                <a:gd name="T95" fmla="*/ 17 h 96"/>
                <a:gd name="T96" fmla="*/ 3 w 501"/>
                <a:gd name="T97" fmla="*/ 19 h 96"/>
                <a:gd name="T98" fmla="*/ 4 w 501"/>
                <a:gd name="T9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Freeform 28"/>
            <p:cNvSpPr/>
            <p:nvPr/>
          </p:nvSpPr>
          <p:spPr bwMode="auto">
            <a:xfrm>
              <a:off x="1460922" y="2817094"/>
              <a:ext cx="574102" cy="163837"/>
            </a:xfrm>
            <a:custGeom>
              <a:avLst/>
              <a:gdLst>
                <a:gd name="T0" fmla="*/ 0 w 539"/>
                <a:gd name="T1" fmla="*/ 39 h 154"/>
                <a:gd name="T2" fmla="*/ 494 w 539"/>
                <a:gd name="T3" fmla="*/ 39 h 154"/>
                <a:gd name="T4" fmla="*/ 539 w 539"/>
                <a:gd name="T5" fmla="*/ 115 h 154"/>
                <a:gd name="T6" fmla="*/ 0 w 539"/>
                <a:gd name="T7" fmla="*/ 115 h 154"/>
                <a:gd name="T8" fmla="*/ 0 w 539"/>
                <a:gd name="T9" fmla="*/ 3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Freeform 29"/>
            <p:cNvSpPr/>
            <p:nvPr/>
          </p:nvSpPr>
          <p:spPr bwMode="auto">
            <a:xfrm>
              <a:off x="1457781" y="2838191"/>
              <a:ext cx="577244" cy="120297"/>
            </a:xfrm>
            <a:custGeom>
              <a:avLst/>
              <a:gdLst>
                <a:gd name="T0" fmla="*/ 3 w 542"/>
                <a:gd name="T1" fmla="*/ 19 h 113"/>
                <a:gd name="T2" fmla="*/ 3 w 542"/>
                <a:gd name="T3" fmla="*/ 19 h 113"/>
                <a:gd name="T4" fmla="*/ 6 w 542"/>
                <a:gd name="T5" fmla="*/ 19 h 113"/>
                <a:gd name="T6" fmla="*/ 229 w 542"/>
                <a:gd name="T7" fmla="*/ 2 h 113"/>
                <a:gd name="T8" fmla="*/ 497 w 542"/>
                <a:gd name="T9" fmla="*/ 20 h 113"/>
                <a:gd name="T10" fmla="*/ 497 w 542"/>
                <a:gd name="T11" fmla="*/ 19 h 113"/>
                <a:gd name="T12" fmla="*/ 496 w 542"/>
                <a:gd name="T13" fmla="*/ 18 h 113"/>
                <a:gd name="T14" fmla="*/ 484 w 542"/>
                <a:gd name="T15" fmla="*/ 57 h 113"/>
                <a:gd name="T16" fmla="*/ 496 w 542"/>
                <a:gd name="T17" fmla="*/ 84 h 113"/>
                <a:gd name="T18" fmla="*/ 542 w 542"/>
                <a:gd name="T19" fmla="*/ 96 h 113"/>
                <a:gd name="T20" fmla="*/ 542 w 542"/>
                <a:gd name="T21" fmla="*/ 95 h 113"/>
                <a:gd name="T22" fmla="*/ 541 w 542"/>
                <a:gd name="T23" fmla="*/ 94 h 113"/>
                <a:gd name="T24" fmla="*/ 538 w 542"/>
                <a:gd name="T25" fmla="*/ 95 h 113"/>
                <a:gd name="T26" fmla="*/ 302 w 542"/>
                <a:gd name="T27" fmla="*/ 111 h 113"/>
                <a:gd name="T28" fmla="*/ 3 w 542"/>
                <a:gd name="T29" fmla="*/ 94 h 113"/>
                <a:gd name="T30" fmla="*/ 3 w 542"/>
                <a:gd name="T31" fmla="*/ 95 h 113"/>
                <a:gd name="T32" fmla="*/ 3 w 542"/>
                <a:gd name="T33" fmla="*/ 96 h 113"/>
                <a:gd name="T34" fmla="*/ 23 w 542"/>
                <a:gd name="T35" fmla="*/ 56 h 113"/>
                <a:gd name="T36" fmla="*/ 3 w 542"/>
                <a:gd name="T37" fmla="*/ 18 h 113"/>
                <a:gd name="T38" fmla="*/ 3 w 542"/>
                <a:gd name="T39" fmla="*/ 19 h 113"/>
                <a:gd name="T40" fmla="*/ 3 w 542"/>
                <a:gd name="T41" fmla="*/ 19 h 113"/>
                <a:gd name="T42" fmla="*/ 3 w 542"/>
                <a:gd name="T43" fmla="*/ 19 h 113"/>
                <a:gd name="T44" fmla="*/ 2 w 542"/>
                <a:gd name="T45" fmla="*/ 19 h 113"/>
                <a:gd name="T46" fmla="*/ 21 w 542"/>
                <a:gd name="T47" fmla="*/ 56 h 113"/>
                <a:gd name="T48" fmla="*/ 12 w 542"/>
                <a:gd name="T49" fmla="*/ 83 h 113"/>
                <a:gd name="T50" fmla="*/ 5 w 542"/>
                <a:gd name="T51" fmla="*/ 92 h 113"/>
                <a:gd name="T52" fmla="*/ 3 w 542"/>
                <a:gd name="T53" fmla="*/ 94 h 113"/>
                <a:gd name="T54" fmla="*/ 2 w 542"/>
                <a:gd name="T55" fmla="*/ 95 h 113"/>
                <a:gd name="T56" fmla="*/ 0 w 542"/>
                <a:gd name="T57" fmla="*/ 96 h 113"/>
                <a:gd name="T58" fmla="*/ 2 w 542"/>
                <a:gd name="T59" fmla="*/ 96 h 113"/>
                <a:gd name="T60" fmla="*/ 302 w 542"/>
                <a:gd name="T61" fmla="*/ 113 h 113"/>
                <a:gd name="T62" fmla="*/ 542 w 542"/>
                <a:gd name="T63" fmla="*/ 96 h 113"/>
                <a:gd name="T64" fmla="*/ 542 w 542"/>
                <a:gd name="T65" fmla="*/ 94 h 113"/>
                <a:gd name="T66" fmla="*/ 497 w 542"/>
                <a:gd name="T67" fmla="*/ 83 h 113"/>
                <a:gd name="T68" fmla="*/ 486 w 542"/>
                <a:gd name="T69" fmla="*/ 57 h 113"/>
                <a:gd name="T70" fmla="*/ 492 w 542"/>
                <a:gd name="T71" fmla="*/ 31 h 113"/>
                <a:gd name="T72" fmla="*/ 496 w 542"/>
                <a:gd name="T73" fmla="*/ 22 h 113"/>
                <a:gd name="T74" fmla="*/ 497 w 542"/>
                <a:gd name="T75" fmla="*/ 20 h 113"/>
                <a:gd name="T76" fmla="*/ 497 w 542"/>
                <a:gd name="T77" fmla="*/ 19 h 113"/>
                <a:gd name="T78" fmla="*/ 498 w 542"/>
                <a:gd name="T79" fmla="*/ 18 h 113"/>
                <a:gd name="T80" fmla="*/ 497 w 542"/>
                <a:gd name="T81" fmla="*/ 18 h 113"/>
                <a:gd name="T82" fmla="*/ 229 w 542"/>
                <a:gd name="T83" fmla="*/ 0 h 113"/>
                <a:gd name="T84" fmla="*/ 2 w 542"/>
                <a:gd name="T85" fmla="*/ 18 h 113"/>
                <a:gd name="T86" fmla="*/ 0 w 542"/>
                <a:gd name="T87" fmla="*/ 18 h 113"/>
                <a:gd name="T88" fmla="*/ 2 w 542"/>
                <a:gd name="T89" fmla="*/ 19 h 113"/>
                <a:gd name="T90" fmla="*/ 3 w 542"/>
                <a:gd name="T9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Freeform 30"/>
            <p:cNvSpPr/>
            <p:nvPr/>
          </p:nvSpPr>
          <p:spPr bwMode="auto">
            <a:xfrm>
              <a:off x="1413342" y="2933801"/>
              <a:ext cx="621682" cy="53415"/>
            </a:xfrm>
            <a:custGeom>
              <a:avLst/>
              <a:gdLst>
                <a:gd name="T0" fmla="*/ 45 w 584"/>
                <a:gd name="T1" fmla="*/ 0 h 50"/>
                <a:gd name="T2" fmla="*/ 0 w 584"/>
                <a:gd name="T3" fmla="*/ 12 h 50"/>
                <a:gd name="T4" fmla="*/ 584 w 584"/>
                <a:gd name="T5" fmla="*/ 7 h 50"/>
                <a:gd name="T6" fmla="*/ 550 w 584"/>
                <a:gd name="T7" fmla="*/ 0 h 50"/>
                <a:gd name="T8" fmla="*/ 45 w 58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Freeform 31"/>
            <p:cNvSpPr/>
            <p:nvPr/>
          </p:nvSpPr>
          <p:spPr bwMode="auto">
            <a:xfrm>
              <a:off x="1411996" y="2932902"/>
              <a:ext cx="623029" cy="31870"/>
            </a:xfrm>
            <a:custGeom>
              <a:avLst/>
              <a:gdLst>
                <a:gd name="T0" fmla="*/ 46 w 585"/>
                <a:gd name="T1" fmla="*/ 1 h 30"/>
                <a:gd name="T2" fmla="*/ 45 w 585"/>
                <a:gd name="T3" fmla="*/ 0 h 30"/>
                <a:gd name="T4" fmla="*/ 35 w 585"/>
                <a:gd name="T5" fmla="*/ 5 h 30"/>
                <a:gd name="T6" fmla="*/ 12 w 585"/>
                <a:gd name="T7" fmla="*/ 10 h 30"/>
                <a:gd name="T8" fmla="*/ 4 w 585"/>
                <a:gd name="T9" fmla="*/ 12 h 30"/>
                <a:gd name="T10" fmla="*/ 0 w 585"/>
                <a:gd name="T11" fmla="*/ 12 h 30"/>
                <a:gd name="T12" fmla="*/ 0 w 585"/>
                <a:gd name="T13" fmla="*/ 14 h 30"/>
                <a:gd name="T14" fmla="*/ 328 w 585"/>
                <a:gd name="T15" fmla="*/ 30 h 30"/>
                <a:gd name="T16" fmla="*/ 585 w 585"/>
                <a:gd name="T17" fmla="*/ 9 h 30"/>
                <a:gd name="T18" fmla="*/ 585 w 585"/>
                <a:gd name="T19" fmla="*/ 7 h 30"/>
                <a:gd name="T20" fmla="*/ 552 w 585"/>
                <a:gd name="T21" fmla="*/ 0 h 30"/>
                <a:gd name="T22" fmla="*/ 552 w 585"/>
                <a:gd name="T23" fmla="*/ 0 h 30"/>
                <a:gd name="T24" fmla="*/ 551 w 585"/>
                <a:gd name="T25" fmla="*/ 0 h 30"/>
                <a:gd name="T26" fmla="*/ 323 w 585"/>
                <a:gd name="T27" fmla="*/ 16 h 30"/>
                <a:gd name="T28" fmla="*/ 46 w 585"/>
                <a:gd name="T29" fmla="*/ 0 h 30"/>
                <a:gd name="T30" fmla="*/ 45 w 585"/>
                <a:gd name="T31" fmla="*/ 0 h 30"/>
                <a:gd name="T32" fmla="*/ 45 w 585"/>
                <a:gd name="T33" fmla="*/ 0 h 30"/>
                <a:gd name="T34" fmla="*/ 46 w 585"/>
                <a:gd name="T35" fmla="*/ 1 h 30"/>
                <a:gd name="T36" fmla="*/ 45 w 585"/>
                <a:gd name="T37" fmla="*/ 2 h 30"/>
                <a:gd name="T38" fmla="*/ 323 w 585"/>
                <a:gd name="T39" fmla="*/ 18 h 30"/>
                <a:gd name="T40" fmla="*/ 552 w 585"/>
                <a:gd name="T41" fmla="*/ 2 h 30"/>
                <a:gd name="T42" fmla="*/ 551 w 585"/>
                <a:gd name="T43" fmla="*/ 1 h 30"/>
                <a:gd name="T44" fmla="*/ 551 w 585"/>
                <a:gd name="T45" fmla="*/ 2 h 30"/>
                <a:gd name="T46" fmla="*/ 585 w 585"/>
                <a:gd name="T47" fmla="*/ 9 h 30"/>
                <a:gd name="T48" fmla="*/ 585 w 585"/>
                <a:gd name="T49" fmla="*/ 8 h 30"/>
                <a:gd name="T50" fmla="*/ 584 w 585"/>
                <a:gd name="T51" fmla="*/ 7 h 30"/>
                <a:gd name="T52" fmla="*/ 581 w 585"/>
                <a:gd name="T53" fmla="*/ 8 h 30"/>
                <a:gd name="T54" fmla="*/ 328 w 585"/>
                <a:gd name="T55" fmla="*/ 28 h 30"/>
                <a:gd name="T56" fmla="*/ 1 w 585"/>
                <a:gd name="T57" fmla="*/ 12 h 30"/>
                <a:gd name="T58" fmla="*/ 1 w 585"/>
                <a:gd name="T59" fmla="*/ 13 h 30"/>
                <a:gd name="T60" fmla="*/ 1 w 585"/>
                <a:gd name="T61" fmla="*/ 14 h 30"/>
                <a:gd name="T62" fmla="*/ 20 w 585"/>
                <a:gd name="T63" fmla="*/ 11 h 30"/>
                <a:gd name="T64" fmla="*/ 35 w 585"/>
                <a:gd name="T65" fmla="*/ 7 h 30"/>
                <a:gd name="T66" fmla="*/ 46 w 585"/>
                <a:gd name="T67" fmla="*/ 2 h 30"/>
                <a:gd name="T68" fmla="*/ 46 w 585"/>
                <a:gd name="T69" fmla="*/ 1 h 30"/>
                <a:gd name="T70" fmla="*/ 45 w 585"/>
                <a:gd name="T71" fmla="*/ 2 h 30"/>
                <a:gd name="T72" fmla="*/ 46 w 585"/>
                <a:gd name="T7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9525">
              <a:solidFill>
                <a:srgbClr val="6290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任意多边形 218"/>
            <p:cNvSpPr>
              <a:spLocks noChangeArrowheads="1"/>
            </p:cNvSpPr>
            <p:nvPr/>
          </p:nvSpPr>
          <p:spPr bwMode="auto">
            <a:xfrm>
              <a:off x="1697475" y="2967017"/>
              <a:ext cx="65086" cy="430913"/>
            </a:xfrm>
            <a:custGeom>
              <a:avLst/>
              <a:gdLst>
                <a:gd name="connsiteX0" fmla="*/ 70545 w 112406"/>
                <a:gd name="connsiteY0" fmla="*/ 722495 h 744201"/>
                <a:gd name="connsiteX1" fmla="*/ 80623 w 112406"/>
                <a:gd name="connsiteY1" fmla="*/ 733348 h 744201"/>
                <a:gd name="connsiteX2" fmla="*/ 70545 w 112406"/>
                <a:gd name="connsiteY2" fmla="*/ 744201 h 744201"/>
                <a:gd name="connsiteX3" fmla="*/ 60467 w 112406"/>
                <a:gd name="connsiteY3" fmla="*/ 733348 h 744201"/>
                <a:gd name="connsiteX4" fmla="*/ 70545 w 112406"/>
                <a:gd name="connsiteY4" fmla="*/ 722495 h 744201"/>
                <a:gd name="connsiteX5" fmla="*/ 39536 w 112406"/>
                <a:gd name="connsiteY5" fmla="*/ 722495 h 744201"/>
                <a:gd name="connsiteX6" fmla="*/ 49614 w 112406"/>
                <a:gd name="connsiteY6" fmla="*/ 733348 h 744201"/>
                <a:gd name="connsiteX7" fmla="*/ 39536 w 112406"/>
                <a:gd name="connsiteY7" fmla="*/ 744201 h 744201"/>
                <a:gd name="connsiteX8" fmla="*/ 29458 w 112406"/>
                <a:gd name="connsiteY8" fmla="*/ 733348 h 744201"/>
                <a:gd name="connsiteX9" fmla="*/ 39536 w 112406"/>
                <a:gd name="connsiteY9" fmla="*/ 722495 h 744201"/>
                <a:gd name="connsiteX10" fmla="*/ 70545 w 112406"/>
                <a:gd name="connsiteY10" fmla="*/ 689161 h 744201"/>
                <a:gd name="connsiteX11" fmla="*/ 80623 w 112406"/>
                <a:gd name="connsiteY11" fmla="*/ 700402 h 744201"/>
                <a:gd name="connsiteX12" fmla="*/ 70545 w 112406"/>
                <a:gd name="connsiteY12" fmla="*/ 711643 h 744201"/>
                <a:gd name="connsiteX13" fmla="*/ 60467 w 112406"/>
                <a:gd name="connsiteY13" fmla="*/ 700402 h 744201"/>
                <a:gd name="connsiteX14" fmla="*/ 70545 w 112406"/>
                <a:gd name="connsiteY14" fmla="*/ 689161 h 744201"/>
                <a:gd name="connsiteX15" fmla="*/ 39536 w 112406"/>
                <a:gd name="connsiteY15" fmla="*/ 689161 h 744201"/>
                <a:gd name="connsiteX16" fmla="*/ 49614 w 112406"/>
                <a:gd name="connsiteY16" fmla="*/ 700402 h 744201"/>
                <a:gd name="connsiteX17" fmla="*/ 39536 w 112406"/>
                <a:gd name="connsiteY17" fmla="*/ 711643 h 744201"/>
                <a:gd name="connsiteX18" fmla="*/ 29458 w 112406"/>
                <a:gd name="connsiteY18" fmla="*/ 700402 h 744201"/>
                <a:gd name="connsiteX19" fmla="*/ 39536 w 112406"/>
                <a:gd name="connsiteY19" fmla="*/ 689161 h 744201"/>
                <a:gd name="connsiteX20" fmla="*/ 70545 w 112406"/>
                <a:gd name="connsiteY20" fmla="*/ 654277 h 744201"/>
                <a:gd name="connsiteX21" fmla="*/ 80623 w 112406"/>
                <a:gd name="connsiteY21" fmla="*/ 665518 h 744201"/>
                <a:gd name="connsiteX22" fmla="*/ 70545 w 112406"/>
                <a:gd name="connsiteY22" fmla="*/ 676759 h 744201"/>
                <a:gd name="connsiteX23" fmla="*/ 60467 w 112406"/>
                <a:gd name="connsiteY23" fmla="*/ 665518 h 744201"/>
                <a:gd name="connsiteX24" fmla="*/ 70545 w 112406"/>
                <a:gd name="connsiteY24" fmla="*/ 654277 h 744201"/>
                <a:gd name="connsiteX25" fmla="*/ 39536 w 112406"/>
                <a:gd name="connsiteY25" fmla="*/ 654277 h 744201"/>
                <a:gd name="connsiteX26" fmla="*/ 49614 w 112406"/>
                <a:gd name="connsiteY26" fmla="*/ 665518 h 744201"/>
                <a:gd name="connsiteX27" fmla="*/ 39536 w 112406"/>
                <a:gd name="connsiteY27" fmla="*/ 676759 h 744201"/>
                <a:gd name="connsiteX28" fmla="*/ 29458 w 112406"/>
                <a:gd name="connsiteY28" fmla="*/ 665518 h 744201"/>
                <a:gd name="connsiteX29" fmla="*/ 39536 w 112406"/>
                <a:gd name="connsiteY29" fmla="*/ 654277 h 744201"/>
                <a:gd name="connsiteX30" fmla="*/ 70545 w 112406"/>
                <a:gd name="connsiteY30" fmla="*/ 621718 h 744201"/>
                <a:gd name="connsiteX31" fmla="*/ 80623 w 112406"/>
                <a:gd name="connsiteY31" fmla="*/ 632571 h 744201"/>
                <a:gd name="connsiteX32" fmla="*/ 70545 w 112406"/>
                <a:gd name="connsiteY32" fmla="*/ 643424 h 744201"/>
                <a:gd name="connsiteX33" fmla="*/ 60467 w 112406"/>
                <a:gd name="connsiteY33" fmla="*/ 632571 h 744201"/>
                <a:gd name="connsiteX34" fmla="*/ 70545 w 112406"/>
                <a:gd name="connsiteY34" fmla="*/ 621718 h 744201"/>
                <a:gd name="connsiteX35" fmla="*/ 39536 w 112406"/>
                <a:gd name="connsiteY35" fmla="*/ 621718 h 744201"/>
                <a:gd name="connsiteX36" fmla="*/ 49614 w 112406"/>
                <a:gd name="connsiteY36" fmla="*/ 632571 h 744201"/>
                <a:gd name="connsiteX37" fmla="*/ 39536 w 112406"/>
                <a:gd name="connsiteY37" fmla="*/ 643424 h 744201"/>
                <a:gd name="connsiteX38" fmla="*/ 29458 w 112406"/>
                <a:gd name="connsiteY38" fmla="*/ 632571 h 744201"/>
                <a:gd name="connsiteX39" fmla="*/ 39536 w 112406"/>
                <a:gd name="connsiteY39" fmla="*/ 621718 h 744201"/>
                <a:gd name="connsiteX40" fmla="*/ 70545 w 112406"/>
                <a:gd name="connsiteY40" fmla="*/ 588384 h 744201"/>
                <a:gd name="connsiteX41" fmla="*/ 80623 w 112406"/>
                <a:gd name="connsiteY41" fmla="*/ 599625 h 744201"/>
                <a:gd name="connsiteX42" fmla="*/ 70545 w 112406"/>
                <a:gd name="connsiteY42" fmla="*/ 610866 h 744201"/>
                <a:gd name="connsiteX43" fmla="*/ 60467 w 112406"/>
                <a:gd name="connsiteY43" fmla="*/ 599625 h 744201"/>
                <a:gd name="connsiteX44" fmla="*/ 70545 w 112406"/>
                <a:gd name="connsiteY44" fmla="*/ 588384 h 744201"/>
                <a:gd name="connsiteX45" fmla="*/ 39536 w 112406"/>
                <a:gd name="connsiteY45" fmla="*/ 588384 h 744201"/>
                <a:gd name="connsiteX46" fmla="*/ 49614 w 112406"/>
                <a:gd name="connsiteY46" fmla="*/ 599625 h 744201"/>
                <a:gd name="connsiteX47" fmla="*/ 39536 w 112406"/>
                <a:gd name="connsiteY47" fmla="*/ 610866 h 744201"/>
                <a:gd name="connsiteX48" fmla="*/ 29458 w 112406"/>
                <a:gd name="connsiteY48" fmla="*/ 599625 h 744201"/>
                <a:gd name="connsiteX49" fmla="*/ 39536 w 112406"/>
                <a:gd name="connsiteY49" fmla="*/ 588384 h 744201"/>
                <a:gd name="connsiteX50" fmla="*/ 102328 w 112406"/>
                <a:gd name="connsiteY50" fmla="*/ 558926 h 744201"/>
                <a:gd name="connsiteX51" fmla="*/ 112406 w 112406"/>
                <a:gd name="connsiteY51" fmla="*/ 570167 h 744201"/>
                <a:gd name="connsiteX52" fmla="*/ 102328 w 112406"/>
                <a:gd name="connsiteY52" fmla="*/ 581408 h 744201"/>
                <a:gd name="connsiteX53" fmla="*/ 92250 w 112406"/>
                <a:gd name="connsiteY53" fmla="*/ 570167 h 744201"/>
                <a:gd name="connsiteX54" fmla="*/ 102328 w 112406"/>
                <a:gd name="connsiteY54" fmla="*/ 558926 h 744201"/>
                <a:gd name="connsiteX55" fmla="*/ 70545 w 112406"/>
                <a:gd name="connsiteY55" fmla="*/ 558926 h 744201"/>
                <a:gd name="connsiteX56" fmla="*/ 80623 w 112406"/>
                <a:gd name="connsiteY56" fmla="*/ 570167 h 744201"/>
                <a:gd name="connsiteX57" fmla="*/ 70545 w 112406"/>
                <a:gd name="connsiteY57" fmla="*/ 581408 h 744201"/>
                <a:gd name="connsiteX58" fmla="*/ 60467 w 112406"/>
                <a:gd name="connsiteY58" fmla="*/ 570167 h 744201"/>
                <a:gd name="connsiteX59" fmla="*/ 70545 w 112406"/>
                <a:gd name="connsiteY59" fmla="*/ 558926 h 744201"/>
                <a:gd name="connsiteX60" fmla="*/ 39536 w 112406"/>
                <a:gd name="connsiteY60" fmla="*/ 558926 h 744201"/>
                <a:gd name="connsiteX61" fmla="*/ 49614 w 112406"/>
                <a:gd name="connsiteY61" fmla="*/ 570167 h 744201"/>
                <a:gd name="connsiteX62" fmla="*/ 39536 w 112406"/>
                <a:gd name="connsiteY62" fmla="*/ 581408 h 744201"/>
                <a:gd name="connsiteX63" fmla="*/ 29458 w 112406"/>
                <a:gd name="connsiteY63" fmla="*/ 570167 h 744201"/>
                <a:gd name="connsiteX64" fmla="*/ 39536 w 112406"/>
                <a:gd name="connsiteY64" fmla="*/ 558926 h 744201"/>
                <a:gd name="connsiteX65" fmla="*/ 10078 w 112406"/>
                <a:gd name="connsiteY65" fmla="*/ 558926 h 744201"/>
                <a:gd name="connsiteX66" fmla="*/ 20156 w 112406"/>
                <a:gd name="connsiteY66" fmla="*/ 570167 h 744201"/>
                <a:gd name="connsiteX67" fmla="*/ 10078 w 112406"/>
                <a:gd name="connsiteY67" fmla="*/ 581408 h 744201"/>
                <a:gd name="connsiteX68" fmla="*/ 0 w 112406"/>
                <a:gd name="connsiteY68" fmla="*/ 570167 h 744201"/>
                <a:gd name="connsiteX69" fmla="*/ 10078 w 112406"/>
                <a:gd name="connsiteY69" fmla="*/ 558926 h 744201"/>
                <a:gd name="connsiteX70" fmla="*/ 102328 w 112406"/>
                <a:gd name="connsiteY70" fmla="*/ 526367 h 744201"/>
                <a:gd name="connsiteX71" fmla="*/ 112406 w 112406"/>
                <a:gd name="connsiteY71" fmla="*/ 537220 h 744201"/>
                <a:gd name="connsiteX72" fmla="*/ 102328 w 112406"/>
                <a:gd name="connsiteY72" fmla="*/ 548073 h 744201"/>
                <a:gd name="connsiteX73" fmla="*/ 92250 w 112406"/>
                <a:gd name="connsiteY73" fmla="*/ 537220 h 744201"/>
                <a:gd name="connsiteX74" fmla="*/ 102328 w 112406"/>
                <a:gd name="connsiteY74" fmla="*/ 526367 h 744201"/>
                <a:gd name="connsiteX75" fmla="*/ 70545 w 112406"/>
                <a:gd name="connsiteY75" fmla="*/ 526367 h 744201"/>
                <a:gd name="connsiteX76" fmla="*/ 80623 w 112406"/>
                <a:gd name="connsiteY76" fmla="*/ 537220 h 744201"/>
                <a:gd name="connsiteX77" fmla="*/ 70545 w 112406"/>
                <a:gd name="connsiteY77" fmla="*/ 548073 h 744201"/>
                <a:gd name="connsiteX78" fmla="*/ 60467 w 112406"/>
                <a:gd name="connsiteY78" fmla="*/ 537220 h 744201"/>
                <a:gd name="connsiteX79" fmla="*/ 70545 w 112406"/>
                <a:gd name="connsiteY79" fmla="*/ 526367 h 744201"/>
                <a:gd name="connsiteX80" fmla="*/ 39536 w 112406"/>
                <a:gd name="connsiteY80" fmla="*/ 526367 h 744201"/>
                <a:gd name="connsiteX81" fmla="*/ 49614 w 112406"/>
                <a:gd name="connsiteY81" fmla="*/ 537220 h 744201"/>
                <a:gd name="connsiteX82" fmla="*/ 39536 w 112406"/>
                <a:gd name="connsiteY82" fmla="*/ 548073 h 744201"/>
                <a:gd name="connsiteX83" fmla="*/ 29458 w 112406"/>
                <a:gd name="connsiteY83" fmla="*/ 537220 h 744201"/>
                <a:gd name="connsiteX84" fmla="*/ 39536 w 112406"/>
                <a:gd name="connsiteY84" fmla="*/ 526367 h 744201"/>
                <a:gd name="connsiteX85" fmla="*/ 10078 w 112406"/>
                <a:gd name="connsiteY85" fmla="*/ 526367 h 744201"/>
                <a:gd name="connsiteX86" fmla="*/ 20156 w 112406"/>
                <a:gd name="connsiteY86" fmla="*/ 537220 h 744201"/>
                <a:gd name="connsiteX87" fmla="*/ 10078 w 112406"/>
                <a:gd name="connsiteY87" fmla="*/ 548073 h 744201"/>
                <a:gd name="connsiteX88" fmla="*/ 0 w 112406"/>
                <a:gd name="connsiteY88" fmla="*/ 537220 h 744201"/>
                <a:gd name="connsiteX89" fmla="*/ 10078 w 112406"/>
                <a:gd name="connsiteY89" fmla="*/ 526367 h 744201"/>
                <a:gd name="connsiteX90" fmla="*/ 102328 w 112406"/>
                <a:gd name="connsiteY90" fmla="*/ 491483 h 744201"/>
                <a:gd name="connsiteX91" fmla="*/ 112406 w 112406"/>
                <a:gd name="connsiteY91" fmla="*/ 503499 h 744201"/>
                <a:gd name="connsiteX92" fmla="*/ 102328 w 112406"/>
                <a:gd name="connsiteY92" fmla="*/ 515515 h 744201"/>
                <a:gd name="connsiteX93" fmla="*/ 92250 w 112406"/>
                <a:gd name="connsiteY93" fmla="*/ 503499 h 744201"/>
                <a:gd name="connsiteX94" fmla="*/ 102328 w 112406"/>
                <a:gd name="connsiteY94" fmla="*/ 491483 h 744201"/>
                <a:gd name="connsiteX95" fmla="*/ 70545 w 112406"/>
                <a:gd name="connsiteY95" fmla="*/ 491483 h 744201"/>
                <a:gd name="connsiteX96" fmla="*/ 80623 w 112406"/>
                <a:gd name="connsiteY96" fmla="*/ 503499 h 744201"/>
                <a:gd name="connsiteX97" fmla="*/ 70545 w 112406"/>
                <a:gd name="connsiteY97" fmla="*/ 515515 h 744201"/>
                <a:gd name="connsiteX98" fmla="*/ 60467 w 112406"/>
                <a:gd name="connsiteY98" fmla="*/ 503499 h 744201"/>
                <a:gd name="connsiteX99" fmla="*/ 70545 w 112406"/>
                <a:gd name="connsiteY99" fmla="*/ 491483 h 744201"/>
                <a:gd name="connsiteX100" fmla="*/ 39536 w 112406"/>
                <a:gd name="connsiteY100" fmla="*/ 491483 h 744201"/>
                <a:gd name="connsiteX101" fmla="*/ 49614 w 112406"/>
                <a:gd name="connsiteY101" fmla="*/ 503499 h 744201"/>
                <a:gd name="connsiteX102" fmla="*/ 39536 w 112406"/>
                <a:gd name="connsiteY102" fmla="*/ 515515 h 744201"/>
                <a:gd name="connsiteX103" fmla="*/ 29458 w 112406"/>
                <a:gd name="connsiteY103" fmla="*/ 503499 h 744201"/>
                <a:gd name="connsiteX104" fmla="*/ 39536 w 112406"/>
                <a:gd name="connsiteY104" fmla="*/ 491483 h 744201"/>
                <a:gd name="connsiteX105" fmla="*/ 10078 w 112406"/>
                <a:gd name="connsiteY105" fmla="*/ 491483 h 744201"/>
                <a:gd name="connsiteX106" fmla="*/ 20156 w 112406"/>
                <a:gd name="connsiteY106" fmla="*/ 503499 h 744201"/>
                <a:gd name="connsiteX107" fmla="*/ 10078 w 112406"/>
                <a:gd name="connsiteY107" fmla="*/ 515515 h 744201"/>
                <a:gd name="connsiteX108" fmla="*/ 0 w 112406"/>
                <a:gd name="connsiteY108" fmla="*/ 503499 h 744201"/>
                <a:gd name="connsiteX109" fmla="*/ 10078 w 112406"/>
                <a:gd name="connsiteY109" fmla="*/ 491483 h 744201"/>
                <a:gd name="connsiteX110" fmla="*/ 102328 w 112406"/>
                <a:gd name="connsiteY110" fmla="*/ 458149 h 744201"/>
                <a:gd name="connsiteX111" fmla="*/ 112406 w 112406"/>
                <a:gd name="connsiteY111" fmla="*/ 469390 h 744201"/>
                <a:gd name="connsiteX112" fmla="*/ 102328 w 112406"/>
                <a:gd name="connsiteY112" fmla="*/ 480631 h 744201"/>
                <a:gd name="connsiteX113" fmla="*/ 92250 w 112406"/>
                <a:gd name="connsiteY113" fmla="*/ 469390 h 744201"/>
                <a:gd name="connsiteX114" fmla="*/ 102328 w 112406"/>
                <a:gd name="connsiteY114" fmla="*/ 458149 h 744201"/>
                <a:gd name="connsiteX115" fmla="*/ 70545 w 112406"/>
                <a:gd name="connsiteY115" fmla="*/ 458149 h 744201"/>
                <a:gd name="connsiteX116" fmla="*/ 80623 w 112406"/>
                <a:gd name="connsiteY116" fmla="*/ 469390 h 744201"/>
                <a:gd name="connsiteX117" fmla="*/ 70545 w 112406"/>
                <a:gd name="connsiteY117" fmla="*/ 480631 h 744201"/>
                <a:gd name="connsiteX118" fmla="*/ 60467 w 112406"/>
                <a:gd name="connsiteY118" fmla="*/ 469390 h 744201"/>
                <a:gd name="connsiteX119" fmla="*/ 70545 w 112406"/>
                <a:gd name="connsiteY119" fmla="*/ 458149 h 744201"/>
                <a:gd name="connsiteX120" fmla="*/ 39536 w 112406"/>
                <a:gd name="connsiteY120" fmla="*/ 458149 h 744201"/>
                <a:gd name="connsiteX121" fmla="*/ 49614 w 112406"/>
                <a:gd name="connsiteY121" fmla="*/ 469390 h 744201"/>
                <a:gd name="connsiteX122" fmla="*/ 39536 w 112406"/>
                <a:gd name="connsiteY122" fmla="*/ 480631 h 744201"/>
                <a:gd name="connsiteX123" fmla="*/ 29458 w 112406"/>
                <a:gd name="connsiteY123" fmla="*/ 469390 h 744201"/>
                <a:gd name="connsiteX124" fmla="*/ 39536 w 112406"/>
                <a:gd name="connsiteY124" fmla="*/ 458149 h 744201"/>
                <a:gd name="connsiteX125" fmla="*/ 10078 w 112406"/>
                <a:gd name="connsiteY125" fmla="*/ 458149 h 744201"/>
                <a:gd name="connsiteX126" fmla="*/ 20156 w 112406"/>
                <a:gd name="connsiteY126" fmla="*/ 469390 h 744201"/>
                <a:gd name="connsiteX127" fmla="*/ 10078 w 112406"/>
                <a:gd name="connsiteY127" fmla="*/ 480631 h 744201"/>
                <a:gd name="connsiteX128" fmla="*/ 0 w 112406"/>
                <a:gd name="connsiteY128" fmla="*/ 469390 h 744201"/>
                <a:gd name="connsiteX129" fmla="*/ 10078 w 112406"/>
                <a:gd name="connsiteY129" fmla="*/ 458149 h 744201"/>
                <a:gd name="connsiteX130" fmla="*/ 102328 w 112406"/>
                <a:gd name="connsiteY130" fmla="*/ 425590 h 744201"/>
                <a:gd name="connsiteX131" fmla="*/ 112406 w 112406"/>
                <a:gd name="connsiteY131" fmla="*/ 436443 h 744201"/>
                <a:gd name="connsiteX132" fmla="*/ 102328 w 112406"/>
                <a:gd name="connsiteY132" fmla="*/ 447296 h 744201"/>
                <a:gd name="connsiteX133" fmla="*/ 92250 w 112406"/>
                <a:gd name="connsiteY133" fmla="*/ 436443 h 744201"/>
                <a:gd name="connsiteX134" fmla="*/ 102328 w 112406"/>
                <a:gd name="connsiteY134" fmla="*/ 425590 h 744201"/>
                <a:gd name="connsiteX135" fmla="*/ 70545 w 112406"/>
                <a:gd name="connsiteY135" fmla="*/ 425590 h 744201"/>
                <a:gd name="connsiteX136" fmla="*/ 80623 w 112406"/>
                <a:gd name="connsiteY136" fmla="*/ 436443 h 744201"/>
                <a:gd name="connsiteX137" fmla="*/ 70545 w 112406"/>
                <a:gd name="connsiteY137" fmla="*/ 447296 h 744201"/>
                <a:gd name="connsiteX138" fmla="*/ 60467 w 112406"/>
                <a:gd name="connsiteY138" fmla="*/ 436443 h 744201"/>
                <a:gd name="connsiteX139" fmla="*/ 70545 w 112406"/>
                <a:gd name="connsiteY139" fmla="*/ 425590 h 744201"/>
                <a:gd name="connsiteX140" fmla="*/ 39536 w 112406"/>
                <a:gd name="connsiteY140" fmla="*/ 425590 h 744201"/>
                <a:gd name="connsiteX141" fmla="*/ 49614 w 112406"/>
                <a:gd name="connsiteY141" fmla="*/ 436443 h 744201"/>
                <a:gd name="connsiteX142" fmla="*/ 39536 w 112406"/>
                <a:gd name="connsiteY142" fmla="*/ 447296 h 744201"/>
                <a:gd name="connsiteX143" fmla="*/ 29458 w 112406"/>
                <a:gd name="connsiteY143" fmla="*/ 436443 h 744201"/>
                <a:gd name="connsiteX144" fmla="*/ 39536 w 112406"/>
                <a:gd name="connsiteY144" fmla="*/ 425590 h 744201"/>
                <a:gd name="connsiteX145" fmla="*/ 10078 w 112406"/>
                <a:gd name="connsiteY145" fmla="*/ 425590 h 744201"/>
                <a:gd name="connsiteX146" fmla="*/ 20156 w 112406"/>
                <a:gd name="connsiteY146" fmla="*/ 436443 h 744201"/>
                <a:gd name="connsiteX147" fmla="*/ 10078 w 112406"/>
                <a:gd name="connsiteY147" fmla="*/ 447296 h 744201"/>
                <a:gd name="connsiteX148" fmla="*/ 0 w 112406"/>
                <a:gd name="connsiteY148" fmla="*/ 436443 h 744201"/>
                <a:gd name="connsiteX149" fmla="*/ 10078 w 112406"/>
                <a:gd name="connsiteY149" fmla="*/ 425590 h 744201"/>
                <a:gd name="connsiteX150" fmla="*/ 102328 w 112406"/>
                <a:gd name="connsiteY150" fmla="*/ 392256 h 744201"/>
                <a:gd name="connsiteX151" fmla="*/ 112406 w 112406"/>
                <a:gd name="connsiteY151" fmla="*/ 403109 h 744201"/>
                <a:gd name="connsiteX152" fmla="*/ 102328 w 112406"/>
                <a:gd name="connsiteY152" fmla="*/ 413962 h 744201"/>
                <a:gd name="connsiteX153" fmla="*/ 92250 w 112406"/>
                <a:gd name="connsiteY153" fmla="*/ 403109 h 744201"/>
                <a:gd name="connsiteX154" fmla="*/ 102328 w 112406"/>
                <a:gd name="connsiteY154" fmla="*/ 392256 h 744201"/>
                <a:gd name="connsiteX155" fmla="*/ 70545 w 112406"/>
                <a:gd name="connsiteY155" fmla="*/ 392256 h 744201"/>
                <a:gd name="connsiteX156" fmla="*/ 80623 w 112406"/>
                <a:gd name="connsiteY156" fmla="*/ 403109 h 744201"/>
                <a:gd name="connsiteX157" fmla="*/ 70545 w 112406"/>
                <a:gd name="connsiteY157" fmla="*/ 413962 h 744201"/>
                <a:gd name="connsiteX158" fmla="*/ 60467 w 112406"/>
                <a:gd name="connsiteY158" fmla="*/ 403109 h 744201"/>
                <a:gd name="connsiteX159" fmla="*/ 70545 w 112406"/>
                <a:gd name="connsiteY159" fmla="*/ 392256 h 744201"/>
                <a:gd name="connsiteX160" fmla="*/ 39536 w 112406"/>
                <a:gd name="connsiteY160" fmla="*/ 392256 h 744201"/>
                <a:gd name="connsiteX161" fmla="*/ 49614 w 112406"/>
                <a:gd name="connsiteY161" fmla="*/ 403109 h 744201"/>
                <a:gd name="connsiteX162" fmla="*/ 39536 w 112406"/>
                <a:gd name="connsiteY162" fmla="*/ 413962 h 744201"/>
                <a:gd name="connsiteX163" fmla="*/ 29458 w 112406"/>
                <a:gd name="connsiteY163" fmla="*/ 403109 h 744201"/>
                <a:gd name="connsiteX164" fmla="*/ 39536 w 112406"/>
                <a:gd name="connsiteY164" fmla="*/ 392256 h 744201"/>
                <a:gd name="connsiteX165" fmla="*/ 10078 w 112406"/>
                <a:gd name="connsiteY165" fmla="*/ 392256 h 744201"/>
                <a:gd name="connsiteX166" fmla="*/ 20156 w 112406"/>
                <a:gd name="connsiteY166" fmla="*/ 403109 h 744201"/>
                <a:gd name="connsiteX167" fmla="*/ 10078 w 112406"/>
                <a:gd name="connsiteY167" fmla="*/ 413962 h 744201"/>
                <a:gd name="connsiteX168" fmla="*/ 0 w 112406"/>
                <a:gd name="connsiteY168" fmla="*/ 403109 h 744201"/>
                <a:gd name="connsiteX169" fmla="*/ 10078 w 112406"/>
                <a:gd name="connsiteY169" fmla="*/ 392256 h 744201"/>
                <a:gd name="connsiteX170" fmla="*/ 102328 w 112406"/>
                <a:gd name="connsiteY170" fmla="*/ 358922 h 744201"/>
                <a:gd name="connsiteX171" fmla="*/ 112406 w 112406"/>
                <a:gd name="connsiteY171" fmla="*/ 370163 h 744201"/>
                <a:gd name="connsiteX172" fmla="*/ 102328 w 112406"/>
                <a:gd name="connsiteY172" fmla="*/ 381404 h 744201"/>
                <a:gd name="connsiteX173" fmla="*/ 92250 w 112406"/>
                <a:gd name="connsiteY173" fmla="*/ 370163 h 744201"/>
                <a:gd name="connsiteX174" fmla="*/ 102328 w 112406"/>
                <a:gd name="connsiteY174" fmla="*/ 358922 h 744201"/>
                <a:gd name="connsiteX175" fmla="*/ 70545 w 112406"/>
                <a:gd name="connsiteY175" fmla="*/ 358922 h 744201"/>
                <a:gd name="connsiteX176" fmla="*/ 80623 w 112406"/>
                <a:gd name="connsiteY176" fmla="*/ 370163 h 744201"/>
                <a:gd name="connsiteX177" fmla="*/ 70545 w 112406"/>
                <a:gd name="connsiteY177" fmla="*/ 381404 h 744201"/>
                <a:gd name="connsiteX178" fmla="*/ 60467 w 112406"/>
                <a:gd name="connsiteY178" fmla="*/ 370163 h 744201"/>
                <a:gd name="connsiteX179" fmla="*/ 70545 w 112406"/>
                <a:gd name="connsiteY179" fmla="*/ 358922 h 744201"/>
                <a:gd name="connsiteX180" fmla="*/ 39536 w 112406"/>
                <a:gd name="connsiteY180" fmla="*/ 358922 h 744201"/>
                <a:gd name="connsiteX181" fmla="*/ 49614 w 112406"/>
                <a:gd name="connsiteY181" fmla="*/ 370163 h 744201"/>
                <a:gd name="connsiteX182" fmla="*/ 39536 w 112406"/>
                <a:gd name="connsiteY182" fmla="*/ 381404 h 744201"/>
                <a:gd name="connsiteX183" fmla="*/ 29458 w 112406"/>
                <a:gd name="connsiteY183" fmla="*/ 370163 h 744201"/>
                <a:gd name="connsiteX184" fmla="*/ 39536 w 112406"/>
                <a:gd name="connsiteY184" fmla="*/ 358922 h 744201"/>
                <a:gd name="connsiteX185" fmla="*/ 10078 w 112406"/>
                <a:gd name="connsiteY185" fmla="*/ 358922 h 744201"/>
                <a:gd name="connsiteX186" fmla="*/ 20156 w 112406"/>
                <a:gd name="connsiteY186" fmla="*/ 370163 h 744201"/>
                <a:gd name="connsiteX187" fmla="*/ 10078 w 112406"/>
                <a:gd name="connsiteY187" fmla="*/ 381404 h 744201"/>
                <a:gd name="connsiteX188" fmla="*/ 0 w 112406"/>
                <a:gd name="connsiteY188" fmla="*/ 370163 h 744201"/>
                <a:gd name="connsiteX189" fmla="*/ 10078 w 112406"/>
                <a:gd name="connsiteY189" fmla="*/ 358922 h 744201"/>
                <a:gd name="connsiteX190" fmla="*/ 102328 w 112406"/>
                <a:gd name="connsiteY190" fmla="*/ 324813 h 744201"/>
                <a:gd name="connsiteX191" fmla="*/ 112406 w 112406"/>
                <a:gd name="connsiteY191" fmla="*/ 335666 h 744201"/>
                <a:gd name="connsiteX192" fmla="*/ 102328 w 112406"/>
                <a:gd name="connsiteY192" fmla="*/ 346519 h 744201"/>
                <a:gd name="connsiteX193" fmla="*/ 92250 w 112406"/>
                <a:gd name="connsiteY193" fmla="*/ 335666 h 744201"/>
                <a:gd name="connsiteX194" fmla="*/ 102328 w 112406"/>
                <a:gd name="connsiteY194" fmla="*/ 324813 h 744201"/>
                <a:gd name="connsiteX195" fmla="*/ 70545 w 112406"/>
                <a:gd name="connsiteY195" fmla="*/ 324813 h 744201"/>
                <a:gd name="connsiteX196" fmla="*/ 80623 w 112406"/>
                <a:gd name="connsiteY196" fmla="*/ 335666 h 744201"/>
                <a:gd name="connsiteX197" fmla="*/ 70545 w 112406"/>
                <a:gd name="connsiteY197" fmla="*/ 346519 h 744201"/>
                <a:gd name="connsiteX198" fmla="*/ 60467 w 112406"/>
                <a:gd name="connsiteY198" fmla="*/ 335666 h 744201"/>
                <a:gd name="connsiteX199" fmla="*/ 70545 w 112406"/>
                <a:gd name="connsiteY199" fmla="*/ 324813 h 744201"/>
                <a:gd name="connsiteX200" fmla="*/ 39536 w 112406"/>
                <a:gd name="connsiteY200" fmla="*/ 324813 h 744201"/>
                <a:gd name="connsiteX201" fmla="*/ 49614 w 112406"/>
                <a:gd name="connsiteY201" fmla="*/ 335666 h 744201"/>
                <a:gd name="connsiteX202" fmla="*/ 39536 w 112406"/>
                <a:gd name="connsiteY202" fmla="*/ 346519 h 744201"/>
                <a:gd name="connsiteX203" fmla="*/ 29458 w 112406"/>
                <a:gd name="connsiteY203" fmla="*/ 335666 h 744201"/>
                <a:gd name="connsiteX204" fmla="*/ 39536 w 112406"/>
                <a:gd name="connsiteY204" fmla="*/ 324813 h 744201"/>
                <a:gd name="connsiteX205" fmla="*/ 10078 w 112406"/>
                <a:gd name="connsiteY205" fmla="*/ 324813 h 744201"/>
                <a:gd name="connsiteX206" fmla="*/ 20156 w 112406"/>
                <a:gd name="connsiteY206" fmla="*/ 335666 h 744201"/>
                <a:gd name="connsiteX207" fmla="*/ 10078 w 112406"/>
                <a:gd name="connsiteY207" fmla="*/ 346519 h 744201"/>
                <a:gd name="connsiteX208" fmla="*/ 0 w 112406"/>
                <a:gd name="connsiteY208" fmla="*/ 335666 h 744201"/>
                <a:gd name="connsiteX209" fmla="*/ 10078 w 112406"/>
                <a:gd name="connsiteY209" fmla="*/ 324813 h 744201"/>
                <a:gd name="connsiteX210" fmla="*/ 102328 w 112406"/>
                <a:gd name="connsiteY210" fmla="*/ 291479 h 744201"/>
                <a:gd name="connsiteX211" fmla="*/ 112406 w 112406"/>
                <a:gd name="connsiteY211" fmla="*/ 302332 h 744201"/>
                <a:gd name="connsiteX212" fmla="*/ 102328 w 112406"/>
                <a:gd name="connsiteY212" fmla="*/ 313185 h 744201"/>
                <a:gd name="connsiteX213" fmla="*/ 92250 w 112406"/>
                <a:gd name="connsiteY213" fmla="*/ 302332 h 744201"/>
                <a:gd name="connsiteX214" fmla="*/ 102328 w 112406"/>
                <a:gd name="connsiteY214" fmla="*/ 291479 h 744201"/>
                <a:gd name="connsiteX215" fmla="*/ 70545 w 112406"/>
                <a:gd name="connsiteY215" fmla="*/ 291479 h 744201"/>
                <a:gd name="connsiteX216" fmla="*/ 80623 w 112406"/>
                <a:gd name="connsiteY216" fmla="*/ 302332 h 744201"/>
                <a:gd name="connsiteX217" fmla="*/ 70545 w 112406"/>
                <a:gd name="connsiteY217" fmla="*/ 313185 h 744201"/>
                <a:gd name="connsiteX218" fmla="*/ 60467 w 112406"/>
                <a:gd name="connsiteY218" fmla="*/ 302332 h 744201"/>
                <a:gd name="connsiteX219" fmla="*/ 70545 w 112406"/>
                <a:gd name="connsiteY219" fmla="*/ 291479 h 744201"/>
                <a:gd name="connsiteX220" fmla="*/ 39536 w 112406"/>
                <a:gd name="connsiteY220" fmla="*/ 291479 h 744201"/>
                <a:gd name="connsiteX221" fmla="*/ 49614 w 112406"/>
                <a:gd name="connsiteY221" fmla="*/ 302332 h 744201"/>
                <a:gd name="connsiteX222" fmla="*/ 39536 w 112406"/>
                <a:gd name="connsiteY222" fmla="*/ 313185 h 744201"/>
                <a:gd name="connsiteX223" fmla="*/ 29458 w 112406"/>
                <a:gd name="connsiteY223" fmla="*/ 302332 h 744201"/>
                <a:gd name="connsiteX224" fmla="*/ 39536 w 112406"/>
                <a:gd name="connsiteY224" fmla="*/ 291479 h 744201"/>
                <a:gd name="connsiteX225" fmla="*/ 10078 w 112406"/>
                <a:gd name="connsiteY225" fmla="*/ 291479 h 744201"/>
                <a:gd name="connsiteX226" fmla="*/ 20156 w 112406"/>
                <a:gd name="connsiteY226" fmla="*/ 302332 h 744201"/>
                <a:gd name="connsiteX227" fmla="*/ 10078 w 112406"/>
                <a:gd name="connsiteY227" fmla="*/ 313185 h 744201"/>
                <a:gd name="connsiteX228" fmla="*/ 0 w 112406"/>
                <a:gd name="connsiteY228" fmla="*/ 302332 h 744201"/>
                <a:gd name="connsiteX229" fmla="*/ 10078 w 112406"/>
                <a:gd name="connsiteY229" fmla="*/ 291479 h 744201"/>
                <a:gd name="connsiteX230" fmla="*/ 102328 w 112406"/>
                <a:gd name="connsiteY230" fmla="*/ 258145 h 744201"/>
                <a:gd name="connsiteX231" fmla="*/ 112406 w 112406"/>
                <a:gd name="connsiteY231" fmla="*/ 269386 h 744201"/>
                <a:gd name="connsiteX232" fmla="*/ 102328 w 112406"/>
                <a:gd name="connsiteY232" fmla="*/ 280627 h 744201"/>
                <a:gd name="connsiteX233" fmla="*/ 92250 w 112406"/>
                <a:gd name="connsiteY233" fmla="*/ 269386 h 744201"/>
                <a:gd name="connsiteX234" fmla="*/ 102328 w 112406"/>
                <a:gd name="connsiteY234" fmla="*/ 258145 h 744201"/>
                <a:gd name="connsiteX235" fmla="*/ 70545 w 112406"/>
                <a:gd name="connsiteY235" fmla="*/ 258145 h 744201"/>
                <a:gd name="connsiteX236" fmla="*/ 80623 w 112406"/>
                <a:gd name="connsiteY236" fmla="*/ 269386 h 744201"/>
                <a:gd name="connsiteX237" fmla="*/ 70545 w 112406"/>
                <a:gd name="connsiteY237" fmla="*/ 280627 h 744201"/>
                <a:gd name="connsiteX238" fmla="*/ 60467 w 112406"/>
                <a:gd name="connsiteY238" fmla="*/ 269386 h 744201"/>
                <a:gd name="connsiteX239" fmla="*/ 70545 w 112406"/>
                <a:gd name="connsiteY239" fmla="*/ 258145 h 744201"/>
                <a:gd name="connsiteX240" fmla="*/ 39536 w 112406"/>
                <a:gd name="connsiteY240" fmla="*/ 258145 h 744201"/>
                <a:gd name="connsiteX241" fmla="*/ 49614 w 112406"/>
                <a:gd name="connsiteY241" fmla="*/ 269386 h 744201"/>
                <a:gd name="connsiteX242" fmla="*/ 39536 w 112406"/>
                <a:gd name="connsiteY242" fmla="*/ 280627 h 744201"/>
                <a:gd name="connsiteX243" fmla="*/ 29458 w 112406"/>
                <a:gd name="connsiteY243" fmla="*/ 269386 h 744201"/>
                <a:gd name="connsiteX244" fmla="*/ 39536 w 112406"/>
                <a:gd name="connsiteY244" fmla="*/ 258145 h 744201"/>
                <a:gd name="connsiteX245" fmla="*/ 10078 w 112406"/>
                <a:gd name="connsiteY245" fmla="*/ 258145 h 744201"/>
                <a:gd name="connsiteX246" fmla="*/ 20156 w 112406"/>
                <a:gd name="connsiteY246" fmla="*/ 269386 h 744201"/>
                <a:gd name="connsiteX247" fmla="*/ 10078 w 112406"/>
                <a:gd name="connsiteY247" fmla="*/ 280627 h 744201"/>
                <a:gd name="connsiteX248" fmla="*/ 0 w 112406"/>
                <a:gd name="connsiteY248" fmla="*/ 269386 h 744201"/>
                <a:gd name="connsiteX249" fmla="*/ 10078 w 112406"/>
                <a:gd name="connsiteY249" fmla="*/ 258145 h 744201"/>
                <a:gd name="connsiteX250" fmla="*/ 102328 w 112406"/>
                <a:gd name="connsiteY250" fmla="*/ 225586 h 744201"/>
                <a:gd name="connsiteX251" fmla="*/ 112406 w 112406"/>
                <a:gd name="connsiteY251" fmla="*/ 236439 h 744201"/>
                <a:gd name="connsiteX252" fmla="*/ 102328 w 112406"/>
                <a:gd name="connsiteY252" fmla="*/ 247292 h 744201"/>
                <a:gd name="connsiteX253" fmla="*/ 92250 w 112406"/>
                <a:gd name="connsiteY253" fmla="*/ 236439 h 744201"/>
                <a:gd name="connsiteX254" fmla="*/ 102328 w 112406"/>
                <a:gd name="connsiteY254" fmla="*/ 225586 h 744201"/>
                <a:gd name="connsiteX255" fmla="*/ 70545 w 112406"/>
                <a:gd name="connsiteY255" fmla="*/ 225586 h 744201"/>
                <a:gd name="connsiteX256" fmla="*/ 80623 w 112406"/>
                <a:gd name="connsiteY256" fmla="*/ 236439 h 744201"/>
                <a:gd name="connsiteX257" fmla="*/ 70545 w 112406"/>
                <a:gd name="connsiteY257" fmla="*/ 247292 h 744201"/>
                <a:gd name="connsiteX258" fmla="*/ 60467 w 112406"/>
                <a:gd name="connsiteY258" fmla="*/ 236439 h 744201"/>
                <a:gd name="connsiteX259" fmla="*/ 70545 w 112406"/>
                <a:gd name="connsiteY259" fmla="*/ 225586 h 744201"/>
                <a:gd name="connsiteX260" fmla="*/ 39536 w 112406"/>
                <a:gd name="connsiteY260" fmla="*/ 225586 h 744201"/>
                <a:gd name="connsiteX261" fmla="*/ 49614 w 112406"/>
                <a:gd name="connsiteY261" fmla="*/ 236439 h 744201"/>
                <a:gd name="connsiteX262" fmla="*/ 39536 w 112406"/>
                <a:gd name="connsiteY262" fmla="*/ 247292 h 744201"/>
                <a:gd name="connsiteX263" fmla="*/ 29458 w 112406"/>
                <a:gd name="connsiteY263" fmla="*/ 236439 h 744201"/>
                <a:gd name="connsiteX264" fmla="*/ 39536 w 112406"/>
                <a:gd name="connsiteY264" fmla="*/ 225586 h 744201"/>
                <a:gd name="connsiteX265" fmla="*/ 10078 w 112406"/>
                <a:gd name="connsiteY265" fmla="*/ 225586 h 744201"/>
                <a:gd name="connsiteX266" fmla="*/ 20156 w 112406"/>
                <a:gd name="connsiteY266" fmla="*/ 236439 h 744201"/>
                <a:gd name="connsiteX267" fmla="*/ 10078 w 112406"/>
                <a:gd name="connsiteY267" fmla="*/ 247292 h 744201"/>
                <a:gd name="connsiteX268" fmla="*/ 0 w 112406"/>
                <a:gd name="connsiteY268" fmla="*/ 236439 h 744201"/>
                <a:gd name="connsiteX269" fmla="*/ 10078 w 112406"/>
                <a:gd name="connsiteY269" fmla="*/ 225586 h 744201"/>
                <a:gd name="connsiteX270" fmla="*/ 102328 w 112406"/>
                <a:gd name="connsiteY270" fmla="*/ 190702 h 744201"/>
                <a:gd name="connsiteX271" fmla="*/ 112406 w 112406"/>
                <a:gd name="connsiteY271" fmla="*/ 202718 h 744201"/>
                <a:gd name="connsiteX272" fmla="*/ 102328 w 112406"/>
                <a:gd name="connsiteY272" fmla="*/ 214734 h 744201"/>
                <a:gd name="connsiteX273" fmla="*/ 92250 w 112406"/>
                <a:gd name="connsiteY273" fmla="*/ 202718 h 744201"/>
                <a:gd name="connsiteX274" fmla="*/ 102328 w 112406"/>
                <a:gd name="connsiteY274" fmla="*/ 190702 h 744201"/>
                <a:gd name="connsiteX275" fmla="*/ 70545 w 112406"/>
                <a:gd name="connsiteY275" fmla="*/ 190702 h 744201"/>
                <a:gd name="connsiteX276" fmla="*/ 80623 w 112406"/>
                <a:gd name="connsiteY276" fmla="*/ 202718 h 744201"/>
                <a:gd name="connsiteX277" fmla="*/ 70545 w 112406"/>
                <a:gd name="connsiteY277" fmla="*/ 214734 h 744201"/>
                <a:gd name="connsiteX278" fmla="*/ 60467 w 112406"/>
                <a:gd name="connsiteY278" fmla="*/ 202718 h 744201"/>
                <a:gd name="connsiteX279" fmla="*/ 70545 w 112406"/>
                <a:gd name="connsiteY279" fmla="*/ 190702 h 744201"/>
                <a:gd name="connsiteX280" fmla="*/ 39536 w 112406"/>
                <a:gd name="connsiteY280" fmla="*/ 190702 h 744201"/>
                <a:gd name="connsiteX281" fmla="*/ 49614 w 112406"/>
                <a:gd name="connsiteY281" fmla="*/ 202718 h 744201"/>
                <a:gd name="connsiteX282" fmla="*/ 39536 w 112406"/>
                <a:gd name="connsiteY282" fmla="*/ 214734 h 744201"/>
                <a:gd name="connsiteX283" fmla="*/ 29458 w 112406"/>
                <a:gd name="connsiteY283" fmla="*/ 202718 h 744201"/>
                <a:gd name="connsiteX284" fmla="*/ 39536 w 112406"/>
                <a:gd name="connsiteY284" fmla="*/ 190702 h 744201"/>
                <a:gd name="connsiteX285" fmla="*/ 10078 w 112406"/>
                <a:gd name="connsiteY285" fmla="*/ 190702 h 744201"/>
                <a:gd name="connsiteX286" fmla="*/ 20156 w 112406"/>
                <a:gd name="connsiteY286" fmla="*/ 202718 h 744201"/>
                <a:gd name="connsiteX287" fmla="*/ 10078 w 112406"/>
                <a:gd name="connsiteY287" fmla="*/ 214734 h 744201"/>
                <a:gd name="connsiteX288" fmla="*/ 0 w 112406"/>
                <a:gd name="connsiteY288" fmla="*/ 202718 h 744201"/>
                <a:gd name="connsiteX289" fmla="*/ 10078 w 112406"/>
                <a:gd name="connsiteY289" fmla="*/ 190702 h 744201"/>
                <a:gd name="connsiteX290" fmla="*/ 102328 w 112406"/>
                <a:gd name="connsiteY290" fmla="*/ 157368 h 744201"/>
                <a:gd name="connsiteX291" fmla="*/ 112406 w 112406"/>
                <a:gd name="connsiteY291" fmla="*/ 168609 h 744201"/>
                <a:gd name="connsiteX292" fmla="*/ 102328 w 112406"/>
                <a:gd name="connsiteY292" fmla="*/ 179850 h 744201"/>
                <a:gd name="connsiteX293" fmla="*/ 92250 w 112406"/>
                <a:gd name="connsiteY293" fmla="*/ 168609 h 744201"/>
                <a:gd name="connsiteX294" fmla="*/ 102328 w 112406"/>
                <a:gd name="connsiteY294" fmla="*/ 157368 h 744201"/>
                <a:gd name="connsiteX295" fmla="*/ 70545 w 112406"/>
                <a:gd name="connsiteY295" fmla="*/ 157368 h 744201"/>
                <a:gd name="connsiteX296" fmla="*/ 80623 w 112406"/>
                <a:gd name="connsiteY296" fmla="*/ 168609 h 744201"/>
                <a:gd name="connsiteX297" fmla="*/ 70545 w 112406"/>
                <a:gd name="connsiteY297" fmla="*/ 179850 h 744201"/>
                <a:gd name="connsiteX298" fmla="*/ 60467 w 112406"/>
                <a:gd name="connsiteY298" fmla="*/ 168609 h 744201"/>
                <a:gd name="connsiteX299" fmla="*/ 70545 w 112406"/>
                <a:gd name="connsiteY299" fmla="*/ 157368 h 744201"/>
                <a:gd name="connsiteX300" fmla="*/ 39536 w 112406"/>
                <a:gd name="connsiteY300" fmla="*/ 157368 h 744201"/>
                <a:gd name="connsiteX301" fmla="*/ 49614 w 112406"/>
                <a:gd name="connsiteY301" fmla="*/ 168609 h 744201"/>
                <a:gd name="connsiteX302" fmla="*/ 39536 w 112406"/>
                <a:gd name="connsiteY302" fmla="*/ 179850 h 744201"/>
                <a:gd name="connsiteX303" fmla="*/ 29458 w 112406"/>
                <a:gd name="connsiteY303" fmla="*/ 168609 h 744201"/>
                <a:gd name="connsiteX304" fmla="*/ 39536 w 112406"/>
                <a:gd name="connsiteY304" fmla="*/ 157368 h 744201"/>
                <a:gd name="connsiteX305" fmla="*/ 10078 w 112406"/>
                <a:gd name="connsiteY305" fmla="*/ 157368 h 744201"/>
                <a:gd name="connsiteX306" fmla="*/ 20156 w 112406"/>
                <a:gd name="connsiteY306" fmla="*/ 168609 h 744201"/>
                <a:gd name="connsiteX307" fmla="*/ 10078 w 112406"/>
                <a:gd name="connsiteY307" fmla="*/ 179850 h 744201"/>
                <a:gd name="connsiteX308" fmla="*/ 0 w 112406"/>
                <a:gd name="connsiteY308" fmla="*/ 168609 h 744201"/>
                <a:gd name="connsiteX309" fmla="*/ 10078 w 112406"/>
                <a:gd name="connsiteY309" fmla="*/ 157368 h 744201"/>
                <a:gd name="connsiteX310" fmla="*/ 102328 w 112406"/>
                <a:gd name="connsiteY310" fmla="*/ 124809 h 744201"/>
                <a:gd name="connsiteX311" fmla="*/ 112406 w 112406"/>
                <a:gd name="connsiteY311" fmla="*/ 135662 h 744201"/>
                <a:gd name="connsiteX312" fmla="*/ 102328 w 112406"/>
                <a:gd name="connsiteY312" fmla="*/ 146515 h 744201"/>
                <a:gd name="connsiteX313" fmla="*/ 92250 w 112406"/>
                <a:gd name="connsiteY313" fmla="*/ 135662 h 744201"/>
                <a:gd name="connsiteX314" fmla="*/ 102328 w 112406"/>
                <a:gd name="connsiteY314" fmla="*/ 124809 h 744201"/>
                <a:gd name="connsiteX315" fmla="*/ 70545 w 112406"/>
                <a:gd name="connsiteY315" fmla="*/ 124809 h 744201"/>
                <a:gd name="connsiteX316" fmla="*/ 80623 w 112406"/>
                <a:gd name="connsiteY316" fmla="*/ 135662 h 744201"/>
                <a:gd name="connsiteX317" fmla="*/ 70545 w 112406"/>
                <a:gd name="connsiteY317" fmla="*/ 146515 h 744201"/>
                <a:gd name="connsiteX318" fmla="*/ 60467 w 112406"/>
                <a:gd name="connsiteY318" fmla="*/ 135662 h 744201"/>
                <a:gd name="connsiteX319" fmla="*/ 70545 w 112406"/>
                <a:gd name="connsiteY319" fmla="*/ 124809 h 744201"/>
                <a:gd name="connsiteX320" fmla="*/ 39536 w 112406"/>
                <a:gd name="connsiteY320" fmla="*/ 124809 h 744201"/>
                <a:gd name="connsiteX321" fmla="*/ 49614 w 112406"/>
                <a:gd name="connsiteY321" fmla="*/ 135662 h 744201"/>
                <a:gd name="connsiteX322" fmla="*/ 39536 w 112406"/>
                <a:gd name="connsiteY322" fmla="*/ 146515 h 744201"/>
                <a:gd name="connsiteX323" fmla="*/ 29458 w 112406"/>
                <a:gd name="connsiteY323" fmla="*/ 135662 h 744201"/>
                <a:gd name="connsiteX324" fmla="*/ 39536 w 112406"/>
                <a:gd name="connsiteY324" fmla="*/ 124809 h 744201"/>
                <a:gd name="connsiteX325" fmla="*/ 10078 w 112406"/>
                <a:gd name="connsiteY325" fmla="*/ 124809 h 744201"/>
                <a:gd name="connsiteX326" fmla="*/ 20156 w 112406"/>
                <a:gd name="connsiteY326" fmla="*/ 135662 h 744201"/>
                <a:gd name="connsiteX327" fmla="*/ 10078 w 112406"/>
                <a:gd name="connsiteY327" fmla="*/ 146515 h 744201"/>
                <a:gd name="connsiteX328" fmla="*/ 0 w 112406"/>
                <a:gd name="connsiteY328" fmla="*/ 135662 h 744201"/>
                <a:gd name="connsiteX329" fmla="*/ 10078 w 112406"/>
                <a:gd name="connsiteY329" fmla="*/ 124809 h 744201"/>
                <a:gd name="connsiteX330" fmla="*/ 0 w 112406"/>
                <a:gd name="connsiteY330" fmla="*/ 0 h 744201"/>
                <a:gd name="connsiteX331" fmla="*/ 112405 w 112406"/>
                <a:gd name="connsiteY331" fmla="*/ 0 h 744201"/>
                <a:gd name="connsiteX332" fmla="*/ 112405 w 112406"/>
                <a:gd name="connsiteY332" fmla="*/ 122483 h 744201"/>
                <a:gd name="connsiteX333" fmla="*/ 0 w 112406"/>
                <a:gd name="connsiteY333" fmla="*/ 122483 h 7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</a:cxnLst>
              <a:rect l="l" t="t" r="r" b="b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close/>
                </a:path>
              </a:pathLst>
            </a:custGeom>
            <a:noFill/>
            <a:ln w="9525">
              <a:solidFill>
                <a:srgbClr val="629096">
                  <a:alpha val="70000"/>
                </a:srgbClr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任意多边形 219"/>
            <p:cNvSpPr/>
            <p:nvPr/>
          </p:nvSpPr>
          <p:spPr bwMode="auto">
            <a:xfrm>
              <a:off x="1689845" y="1803580"/>
              <a:ext cx="65984" cy="468000"/>
            </a:xfrm>
            <a:custGeom>
              <a:avLst/>
              <a:gdLst>
                <a:gd name="connsiteX0" fmla="*/ 24688 w 65984"/>
                <a:gd name="connsiteY0" fmla="*/ 0 h 812900"/>
                <a:gd name="connsiteX1" fmla="*/ 28952 w 65984"/>
                <a:gd name="connsiteY1" fmla="*/ 673 h 812900"/>
                <a:gd name="connsiteX2" fmla="*/ 33217 w 65984"/>
                <a:gd name="connsiteY2" fmla="*/ 0 h 812900"/>
                <a:gd name="connsiteX3" fmla="*/ 65984 w 65984"/>
                <a:gd name="connsiteY3" fmla="*/ 810655 h 812900"/>
                <a:gd name="connsiteX4" fmla="*/ 57456 w 65984"/>
                <a:gd name="connsiteY4" fmla="*/ 811553 h 812900"/>
                <a:gd name="connsiteX5" fmla="*/ 29555 w 65984"/>
                <a:gd name="connsiteY5" fmla="*/ 121691 h 812900"/>
                <a:gd name="connsiteX6" fmla="*/ 8528 w 65984"/>
                <a:gd name="connsiteY6" fmla="*/ 812900 h 812900"/>
                <a:gd name="connsiteX7" fmla="*/ 0 w 65984"/>
                <a:gd name="connsiteY7" fmla="*/ 811554 h 8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close/>
                </a:path>
              </a:pathLst>
            </a:custGeom>
            <a:noFill/>
            <a:ln w="9525">
              <a:solidFill>
                <a:srgbClr val="629096">
                  <a:alpha val="70000"/>
                </a:srgb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1" name="任意多边形 220"/>
          <p:cNvSpPr/>
          <p:nvPr/>
        </p:nvSpPr>
        <p:spPr>
          <a:xfrm>
            <a:off x="1135063" y="1895475"/>
            <a:ext cx="10213975" cy="728663"/>
          </a:xfrm>
          <a:custGeom>
            <a:avLst/>
            <a:gdLst>
              <a:gd name="connsiteX0" fmla="*/ 0 w 10214264"/>
              <a:gd name="connsiteY0" fmla="*/ 197427 h 1537855"/>
              <a:gd name="connsiteX1" fmla="*/ 4842164 w 10214264"/>
              <a:gd name="connsiteY1" fmla="*/ 1537855 h 1537855"/>
              <a:gd name="connsiteX2" fmla="*/ 10214264 w 10214264"/>
              <a:gd name="connsiteY2" fmla="*/ 0 h 1537855"/>
              <a:gd name="connsiteX0-1" fmla="*/ 0 w 10214264"/>
              <a:gd name="connsiteY0-2" fmla="*/ 197427 h 1538708"/>
              <a:gd name="connsiteX1-3" fmla="*/ 4842164 w 10214264"/>
              <a:gd name="connsiteY1-4" fmla="*/ 1537855 h 1538708"/>
              <a:gd name="connsiteX2-5" fmla="*/ 10214264 w 10214264"/>
              <a:gd name="connsiteY2-6" fmla="*/ 0 h 1538708"/>
              <a:gd name="connsiteX0-7" fmla="*/ 0 w 10214264"/>
              <a:gd name="connsiteY0-8" fmla="*/ 197427 h 1538708"/>
              <a:gd name="connsiteX1-9" fmla="*/ 4842164 w 10214264"/>
              <a:gd name="connsiteY1-10" fmla="*/ 1537855 h 1538708"/>
              <a:gd name="connsiteX2-11" fmla="*/ 10214264 w 10214264"/>
              <a:gd name="connsiteY2-12" fmla="*/ 0 h 1538708"/>
              <a:gd name="connsiteX0-13" fmla="*/ 0 w 10214264"/>
              <a:gd name="connsiteY0-14" fmla="*/ 197427 h 1538861"/>
              <a:gd name="connsiteX1-15" fmla="*/ 4842164 w 10214264"/>
              <a:gd name="connsiteY1-16" fmla="*/ 1537855 h 1538861"/>
              <a:gd name="connsiteX2-17" fmla="*/ 10214264 w 10214264"/>
              <a:gd name="connsiteY2-18" fmla="*/ 0 h 1538861"/>
              <a:gd name="connsiteX0-19" fmla="*/ 0 w 10214264"/>
              <a:gd name="connsiteY0-20" fmla="*/ 197427 h 1538861"/>
              <a:gd name="connsiteX1-21" fmla="*/ 4842164 w 10214264"/>
              <a:gd name="connsiteY1-22" fmla="*/ 1537855 h 1538861"/>
              <a:gd name="connsiteX2-23" fmla="*/ 10214264 w 10214264"/>
              <a:gd name="connsiteY2-24" fmla="*/ 0 h 1538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214264" h="1538861">
                <a:moveTo>
                  <a:pt x="0" y="197427"/>
                </a:moveTo>
                <a:cubicBezTo>
                  <a:pt x="1458191" y="789708"/>
                  <a:pt x="3139787" y="1570759"/>
                  <a:pt x="4842164" y="1537855"/>
                </a:cubicBezTo>
                <a:cubicBezTo>
                  <a:pt x="6544541" y="1504951"/>
                  <a:pt x="8672945" y="637309"/>
                  <a:pt x="10214264" y="0"/>
                </a:cubicBezTo>
              </a:path>
            </a:pathLst>
          </a:custGeom>
          <a:noFill/>
          <a:ln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361" name="组合 221"/>
          <p:cNvGrpSpPr/>
          <p:nvPr/>
        </p:nvGrpSpPr>
        <p:grpSpPr>
          <a:xfrm>
            <a:off x="3806825" y="2489200"/>
            <a:ext cx="550863" cy="1281113"/>
            <a:chOff x="1381024" y="1803580"/>
            <a:chExt cx="686768" cy="1594350"/>
          </a:xfrm>
        </p:grpSpPr>
        <p:sp>
          <p:nvSpPr>
            <p:cNvPr id="6362" name="Freeform 5"/>
            <p:cNvSpPr/>
            <p:nvPr/>
          </p:nvSpPr>
          <p:spPr>
            <a:xfrm>
              <a:off x="1416485" y="2269027"/>
              <a:ext cx="614051" cy="97853"/>
            </a:xfrm>
            <a:custGeom>
              <a:avLst/>
              <a:gdLst/>
              <a:ahLst/>
              <a:cxnLst>
                <a:cxn ang="0">
                  <a:pos x="328842" y="0"/>
                </a:cxn>
                <a:cxn ang="0">
                  <a:pos x="3193" y="18082"/>
                </a:cxn>
                <a:cxn ang="0">
                  <a:pos x="0" y="18082"/>
                </a:cxn>
                <a:cxn ang="0">
                  <a:pos x="44697" y="46799"/>
                </a:cxn>
                <a:cxn ang="0">
                  <a:pos x="57468" y="73390"/>
                </a:cxn>
                <a:cxn ang="0">
                  <a:pos x="46825" y="97853"/>
                </a:cxn>
                <a:cxn ang="0">
                  <a:pos x="306493" y="79771"/>
                </a:cxn>
                <a:cxn ang="0">
                  <a:pos x="307558" y="79771"/>
                </a:cxn>
                <a:cxn ang="0">
                  <a:pos x="307558" y="79771"/>
                </a:cxn>
                <a:cxn ang="0">
                  <a:pos x="566161" y="97853"/>
                </a:cxn>
                <a:cxn ang="0">
                  <a:pos x="555519" y="74453"/>
                </a:cxn>
                <a:cxn ang="0">
                  <a:pos x="565097" y="52117"/>
                </a:cxn>
                <a:cxn ang="0">
                  <a:pos x="586381" y="34036"/>
                </a:cxn>
                <a:cxn ang="0">
                  <a:pos x="614051" y="18082"/>
                </a:cxn>
                <a:cxn ang="0">
                  <a:pos x="328842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3" name="Freeform 6"/>
            <p:cNvSpPr>
              <a:spLocks noEditPoints="1"/>
            </p:cNvSpPr>
            <p:nvPr/>
          </p:nvSpPr>
          <p:spPr>
            <a:xfrm>
              <a:off x="1408854" y="2267231"/>
              <a:ext cx="629313" cy="102791"/>
            </a:xfrm>
            <a:custGeom>
              <a:avLst/>
              <a:gdLst/>
              <a:ahLst/>
              <a:cxnLst>
                <a:cxn ang="0">
                  <a:pos x="52177" y="100672"/>
                </a:cxn>
                <a:cxn ang="0">
                  <a:pos x="51112" y="101731"/>
                </a:cxn>
                <a:cxn ang="0">
                  <a:pos x="50047" y="101731"/>
                </a:cxn>
                <a:cxn ang="0">
                  <a:pos x="47917" y="102791"/>
                </a:cxn>
                <a:cxn ang="0">
                  <a:pos x="51112" y="101731"/>
                </a:cxn>
                <a:cxn ang="0">
                  <a:pos x="51112" y="101731"/>
                </a:cxn>
                <a:cxn ang="0">
                  <a:pos x="52177" y="100672"/>
                </a:cxn>
                <a:cxn ang="0">
                  <a:pos x="579266" y="100672"/>
                </a:cxn>
                <a:cxn ang="0">
                  <a:pos x="578201" y="101731"/>
                </a:cxn>
                <a:cxn ang="0">
                  <a:pos x="578201" y="101731"/>
                </a:cxn>
                <a:cxn ang="0">
                  <a:pos x="581396" y="102791"/>
                </a:cxn>
                <a:cxn ang="0">
                  <a:pos x="579266" y="100672"/>
                </a:cxn>
                <a:cxn ang="0">
                  <a:pos x="336485" y="0"/>
                </a:cxn>
                <a:cxn ang="0">
                  <a:pos x="3194" y="18015"/>
                </a:cxn>
                <a:cxn ang="0">
                  <a:pos x="0" y="19075"/>
                </a:cxn>
                <a:cxn ang="0">
                  <a:pos x="3194" y="20134"/>
                </a:cxn>
                <a:cxn ang="0">
                  <a:pos x="4259" y="19075"/>
                </a:cxn>
                <a:cxn ang="0">
                  <a:pos x="3194" y="20134"/>
                </a:cxn>
                <a:cxn ang="0">
                  <a:pos x="51112" y="49806"/>
                </a:cxn>
                <a:cxn ang="0">
                  <a:pos x="62825" y="75239"/>
                </a:cxn>
                <a:cxn ang="0">
                  <a:pos x="56436" y="93254"/>
                </a:cxn>
                <a:cxn ang="0">
                  <a:pos x="53241" y="9855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4306" y="99612"/>
                </a:cxn>
                <a:cxn ang="0">
                  <a:pos x="64954" y="75239"/>
                </a:cxn>
                <a:cxn ang="0">
                  <a:pos x="52177" y="48746"/>
                </a:cxn>
                <a:cxn ang="0">
                  <a:pos x="7454" y="20134"/>
                </a:cxn>
                <a:cxn ang="0">
                  <a:pos x="10648" y="20134"/>
                </a:cxn>
                <a:cxn ang="0">
                  <a:pos x="336485" y="2119"/>
                </a:cxn>
                <a:cxn ang="0">
                  <a:pos x="621859" y="20134"/>
                </a:cxn>
                <a:cxn ang="0">
                  <a:pos x="594174" y="36030"/>
                </a:cxn>
                <a:cxn ang="0">
                  <a:pos x="572877" y="54045"/>
                </a:cxn>
                <a:cxn ang="0">
                  <a:pos x="563294" y="76298"/>
                </a:cxn>
                <a:cxn ang="0">
                  <a:pos x="573942" y="99612"/>
                </a:cxn>
                <a:cxn ang="0">
                  <a:pos x="315189" y="81597"/>
                </a:cxn>
                <a:cxn ang="0">
                  <a:pos x="315189" y="81597"/>
                </a:cxn>
                <a:cxn ang="0">
                  <a:pos x="578201" y="99612"/>
                </a:cxn>
                <a:cxn ang="0">
                  <a:pos x="578201" y="99612"/>
                </a:cxn>
                <a:cxn ang="0">
                  <a:pos x="565423" y="76298"/>
                </a:cxn>
                <a:cxn ang="0">
                  <a:pos x="575007" y="55104"/>
                </a:cxn>
                <a:cxn ang="0">
                  <a:pos x="606952" y="30731"/>
                </a:cxn>
                <a:cxn ang="0">
                  <a:pos x="620794" y="23313"/>
                </a:cxn>
                <a:cxn ang="0">
                  <a:pos x="626119" y="20134"/>
                </a:cxn>
                <a:cxn ang="0">
                  <a:pos x="629313" y="19075"/>
                </a:cxn>
                <a:cxn ang="0">
                  <a:pos x="626119" y="18015"/>
                </a:cxn>
                <a:cxn ang="0">
                  <a:pos x="33648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4" name="Freeform 7"/>
            <p:cNvSpPr/>
            <p:nvPr/>
          </p:nvSpPr>
          <p:spPr>
            <a:xfrm>
              <a:off x="1381024" y="2240299"/>
              <a:ext cx="682728" cy="56557"/>
            </a:xfrm>
            <a:custGeom>
              <a:avLst/>
              <a:gdLst/>
              <a:ahLst/>
              <a:cxnLst>
                <a:cxn ang="0">
                  <a:pos x="653970" y="55490"/>
                </a:cxn>
                <a:cxn ang="0">
                  <a:pos x="682728" y="41617"/>
                </a:cxn>
                <a:cxn ang="0">
                  <a:pos x="0" y="41617"/>
                </a:cxn>
                <a:cxn ang="0">
                  <a:pos x="31953" y="56557"/>
                </a:cxn>
                <a:cxn ang="0">
                  <a:pos x="653970" y="55490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5" name="Freeform 8"/>
            <p:cNvSpPr/>
            <p:nvPr/>
          </p:nvSpPr>
          <p:spPr>
            <a:xfrm>
              <a:off x="1381024" y="2262743"/>
              <a:ext cx="686768" cy="35012"/>
            </a:xfrm>
            <a:custGeom>
              <a:avLst/>
              <a:gdLst/>
              <a:ahLst/>
              <a:cxnLst>
                <a:cxn ang="0">
                  <a:pos x="653761" y="32890"/>
                </a:cxn>
                <a:cxn ang="0">
                  <a:pos x="653761" y="33951"/>
                </a:cxn>
                <a:cxn ang="0">
                  <a:pos x="673991" y="23341"/>
                </a:cxn>
                <a:cxn ang="0">
                  <a:pos x="680379" y="21219"/>
                </a:cxn>
                <a:cxn ang="0">
                  <a:pos x="682509" y="20158"/>
                </a:cxn>
                <a:cxn ang="0">
                  <a:pos x="686768" y="18036"/>
                </a:cxn>
                <a:cxn ang="0">
                  <a:pos x="682509" y="18036"/>
                </a:cxn>
                <a:cxn ang="0">
                  <a:pos x="368406" y="0"/>
                </a:cxn>
                <a:cxn ang="0">
                  <a:pos x="0" y="18036"/>
                </a:cxn>
                <a:cxn ang="0">
                  <a:pos x="0" y="20158"/>
                </a:cxn>
                <a:cxn ang="0">
                  <a:pos x="30878" y="35012"/>
                </a:cxn>
                <a:cxn ang="0">
                  <a:pos x="30878" y="35012"/>
                </a:cxn>
                <a:cxn ang="0">
                  <a:pos x="31943" y="35012"/>
                </a:cxn>
                <a:cxn ang="0">
                  <a:pos x="367341" y="20158"/>
                </a:cxn>
                <a:cxn ang="0">
                  <a:pos x="652696" y="33951"/>
                </a:cxn>
                <a:cxn ang="0">
                  <a:pos x="653761" y="33951"/>
                </a:cxn>
                <a:cxn ang="0">
                  <a:pos x="653761" y="33951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367341" y="18036"/>
                </a:cxn>
                <a:cxn ang="0">
                  <a:pos x="30878" y="32890"/>
                </a:cxn>
                <a:cxn ang="0">
                  <a:pos x="31943" y="33951"/>
                </a:cxn>
                <a:cxn ang="0">
                  <a:pos x="31943" y="32890"/>
                </a:cxn>
                <a:cxn ang="0">
                  <a:pos x="0" y="18036"/>
                </a:cxn>
                <a:cxn ang="0">
                  <a:pos x="0" y="19097"/>
                </a:cxn>
                <a:cxn ang="0">
                  <a:pos x="0" y="20158"/>
                </a:cxn>
                <a:cxn ang="0">
                  <a:pos x="7453" y="19097"/>
                </a:cxn>
                <a:cxn ang="0">
                  <a:pos x="368406" y="2122"/>
                </a:cxn>
                <a:cxn ang="0">
                  <a:pos x="682509" y="20158"/>
                </a:cxn>
                <a:cxn ang="0">
                  <a:pos x="682509" y="19097"/>
                </a:cxn>
                <a:cxn ang="0">
                  <a:pos x="681444" y="18036"/>
                </a:cxn>
                <a:cxn ang="0">
                  <a:pos x="652696" y="32890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653761" y="32890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6" name="Freeform 9"/>
            <p:cNvSpPr/>
            <p:nvPr/>
          </p:nvSpPr>
          <p:spPr>
            <a:xfrm>
              <a:off x="1464065" y="2350721"/>
              <a:ext cx="519789" cy="97853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82"/>
                </a:cxn>
                <a:cxn ang="0">
                  <a:pos x="29824" y="37227"/>
                </a:cxn>
                <a:cxn ang="0">
                  <a:pos x="39410" y="56372"/>
                </a:cxn>
                <a:cxn ang="0">
                  <a:pos x="33019" y="74453"/>
                </a:cxn>
                <a:cxn ang="0">
                  <a:pos x="18107" y="88280"/>
                </a:cxn>
                <a:cxn ang="0">
                  <a:pos x="3195" y="96789"/>
                </a:cxn>
                <a:cxn ang="0">
                  <a:pos x="258829" y="79771"/>
                </a:cxn>
                <a:cxn ang="0">
                  <a:pos x="259895" y="79771"/>
                </a:cxn>
                <a:cxn ang="0">
                  <a:pos x="259895" y="79771"/>
                </a:cxn>
                <a:cxn ang="0">
                  <a:pos x="518724" y="97853"/>
                </a:cxn>
                <a:cxn ang="0">
                  <a:pos x="500616" y="59563"/>
                </a:cxn>
                <a:cxn ang="0">
                  <a:pos x="519789" y="18082"/>
                </a:cxn>
                <a:cxn ang="0">
                  <a:pos x="259895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7" name="Freeform 10"/>
            <p:cNvSpPr/>
            <p:nvPr/>
          </p:nvSpPr>
          <p:spPr>
            <a:xfrm>
              <a:off x="1464065" y="2350721"/>
              <a:ext cx="259895" cy="18404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8404"/>
                </a:cxn>
                <a:cxn ang="0">
                  <a:pos x="0" y="18404"/>
                </a:cxn>
                <a:cxn ang="0">
                  <a:pos x="0" y="18404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8" name="Freeform 11"/>
            <p:cNvSpPr>
              <a:spLocks noEditPoints="1"/>
            </p:cNvSpPr>
            <p:nvPr/>
          </p:nvSpPr>
          <p:spPr>
            <a:xfrm>
              <a:off x="1456882" y="2366880"/>
              <a:ext cx="532357" cy="2244"/>
            </a:xfrm>
            <a:custGeom>
              <a:avLst/>
              <a:gdLst/>
              <a:ahLst/>
              <a:cxnLst>
                <a:cxn ang="0">
                  <a:pos x="3194" y="0"/>
                </a:cxn>
                <a:cxn ang="0">
                  <a:pos x="0" y="1122"/>
                </a:cxn>
                <a:cxn ang="0">
                  <a:pos x="2129" y="2244"/>
                </a:cxn>
                <a:cxn ang="0">
                  <a:pos x="3194" y="0"/>
                </a:cxn>
                <a:cxn ang="0">
                  <a:pos x="3194" y="0"/>
                </a:cxn>
                <a:cxn ang="0">
                  <a:pos x="530228" y="0"/>
                </a:cxn>
                <a:cxn ang="0">
                  <a:pos x="530228" y="0"/>
                </a:cxn>
                <a:cxn ang="0">
                  <a:pos x="531292" y="1122"/>
                </a:cxn>
                <a:cxn ang="0">
                  <a:pos x="532357" y="1122"/>
                </a:cxn>
                <a:cxn ang="0">
                  <a:pos x="530228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9" name="Freeform 12"/>
            <p:cNvSpPr/>
            <p:nvPr/>
          </p:nvSpPr>
          <p:spPr>
            <a:xfrm>
              <a:off x="1463167" y="2348925"/>
              <a:ext cx="260793" cy="17955"/>
            </a:xfrm>
            <a:custGeom>
              <a:avLst/>
              <a:gdLst/>
              <a:ahLst/>
              <a:cxnLst>
                <a:cxn ang="0">
                  <a:pos x="259729" y="0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60793" y="0"/>
                </a:cxn>
                <a:cxn ang="0">
                  <a:pos x="25972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0" name="Freeform 13"/>
            <p:cNvSpPr/>
            <p:nvPr/>
          </p:nvSpPr>
          <p:spPr>
            <a:xfrm>
              <a:off x="1459127" y="2348925"/>
              <a:ext cx="528766" cy="20199"/>
            </a:xfrm>
            <a:custGeom>
              <a:avLst/>
              <a:gdLst/>
              <a:ahLst/>
              <a:cxnLst>
                <a:cxn ang="0">
                  <a:pos x="264915" y="0"/>
                </a:cxn>
                <a:cxn ang="0">
                  <a:pos x="4256" y="18073"/>
                </a:cxn>
                <a:cxn ang="0">
                  <a:pos x="4256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0" y="20199"/>
                </a:cxn>
                <a:cxn ang="0">
                  <a:pos x="1064" y="20199"/>
                </a:cxn>
                <a:cxn ang="0">
                  <a:pos x="2128" y="19136"/>
                </a:cxn>
                <a:cxn ang="0">
                  <a:pos x="1064" y="20199"/>
                </a:cxn>
                <a:cxn ang="0">
                  <a:pos x="1064" y="20199"/>
                </a:cxn>
                <a:cxn ang="0">
                  <a:pos x="2128" y="20199"/>
                </a:cxn>
                <a:cxn ang="0">
                  <a:pos x="5320" y="20199"/>
                </a:cxn>
                <a:cxn ang="0">
                  <a:pos x="5320" y="20199"/>
                </a:cxn>
                <a:cxn ang="0">
                  <a:pos x="6383" y="20199"/>
                </a:cxn>
                <a:cxn ang="0">
                  <a:pos x="263851" y="2126"/>
                </a:cxn>
                <a:cxn ang="0">
                  <a:pos x="264915" y="2126"/>
                </a:cxn>
                <a:cxn ang="0">
                  <a:pos x="264915" y="2126"/>
                </a:cxn>
                <a:cxn ang="0">
                  <a:pos x="454292" y="11694"/>
                </a:cxn>
                <a:cxn ang="0">
                  <a:pos x="508552" y="18073"/>
                </a:cxn>
                <a:cxn ang="0">
                  <a:pos x="522383" y="20199"/>
                </a:cxn>
                <a:cxn ang="0">
                  <a:pos x="526638" y="20199"/>
                </a:cxn>
                <a:cxn ang="0">
                  <a:pos x="527702" y="20199"/>
                </a:cxn>
                <a:cxn ang="0">
                  <a:pos x="527702" y="20199"/>
                </a:cxn>
                <a:cxn ang="0">
                  <a:pos x="528766" y="19136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264915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1" name="Freeform 14"/>
            <p:cNvSpPr>
              <a:spLocks noEditPoints="1"/>
            </p:cNvSpPr>
            <p:nvPr/>
          </p:nvSpPr>
          <p:spPr>
            <a:xfrm>
              <a:off x="1460025" y="2350721"/>
              <a:ext cx="530113" cy="100995"/>
            </a:xfrm>
            <a:custGeom>
              <a:avLst/>
              <a:gdLst/>
              <a:ahLst/>
              <a:cxnLst>
                <a:cxn ang="0">
                  <a:pos x="527984" y="98869"/>
                </a:cxn>
                <a:cxn ang="0">
                  <a:pos x="526920" y="99932"/>
                </a:cxn>
                <a:cxn ang="0">
                  <a:pos x="526920" y="99932"/>
                </a:cxn>
                <a:cxn ang="0">
                  <a:pos x="530113" y="100995"/>
                </a:cxn>
                <a:cxn ang="0">
                  <a:pos x="527984" y="98869"/>
                </a:cxn>
                <a:cxn ang="0">
                  <a:pos x="4258" y="18073"/>
                </a:cxn>
                <a:cxn ang="0">
                  <a:pos x="1064" y="18073"/>
                </a:cxn>
                <a:cxn ang="0">
                  <a:pos x="0" y="18073"/>
                </a:cxn>
                <a:cxn ang="0">
                  <a:pos x="32999" y="38272"/>
                </a:cxn>
                <a:cxn ang="0">
                  <a:pos x="41515" y="56345"/>
                </a:cxn>
                <a:cxn ang="0">
                  <a:pos x="35128" y="72291"/>
                </a:cxn>
                <a:cxn ang="0">
                  <a:pos x="13838" y="91427"/>
                </a:cxn>
                <a:cxn ang="0">
                  <a:pos x="4258" y="96743"/>
                </a:cxn>
                <a:cxn ang="0">
                  <a:pos x="0" y="97806"/>
                </a:cxn>
                <a:cxn ang="0">
                  <a:pos x="0" y="97806"/>
                </a:cxn>
                <a:cxn ang="0">
                  <a:pos x="7451" y="96743"/>
                </a:cxn>
                <a:cxn ang="0">
                  <a:pos x="22354" y="88238"/>
                </a:cxn>
                <a:cxn ang="0">
                  <a:pos x="37257" y="74417"/>
                </a:cxn>
                <a:cxn ang="0">
                  <a:pos x="43644" y="56345"/>
                </a:cxn>
                <a:cxn ang="0">
                  <a:pos x="34063" y="37209"/>
                </a:cxn>
                <a:cxn ang="0">
                  <a:pos x="4258" y="18073"/>
                </a:cxn>
                <a:cxn ang="0">
                  <a:pos x="263992" y="0"/>
                </a:cxn>
                <a:cxn ang="0">
                  <a:pos x="263992" y="0"/>
                </a:cxn>
                <a:cxn ang="0">
                  <a:pos x="523726" y="18073"/>
                </a:cxn>
                <a:cxn ang="0">
                  <a:pos x="504565" y="59534"/>
                </a:cxn>
                <a:cxn ang="0">
                  <a:pos x="522662" y="97806"/>
                </a:cxn>
                <a:cxn ang="0">
                  <a:pos x="263992" y="79733"/>
                </a:cxn>
                <a:cxn ang="0">
                  <a:pos x="263992" y="79733"/>
                </a:cxn>
                <a:cxn ang="0">
                  <a:pos x="526920" y="97806"/>
                </a:cxn>
                <a:cxn ang="0">
                  <a:pos x="526920" y="97806"/>
                </a:cxn>
                <a:cxn ang="0">
                  <a:pos x="506694" y="59534"/>
                </a:cxn>
                <a:cxn ang="0">
                  <a:pos x="516275" y="29767"/>
                </a:cxn>
                <a:cxn ang="0">
                  <a:pos x="523726" y="21262"/>
                </a:cxn>
                <a:cxn ang="0">
                  <a:pos x="525855" y="19136"/>
                </a:cxn>
                <a:cxn ang="0">
                  <a:pos x="526920" y="18073"/>
                </a:cxn>
                <a:cxn ang="0">
                  <a:pos x="525855" y="18073"/>
                </a:cxn>
                <a:cxn ang="0">
                  <a:pos x="521597" y="18073"/>
                </a:cxn>
                <a:cxn ang="0">
                  <a:pos x="507759" y="15947"/>
                </a:cxn>
                <a:cxn ang="0">
                  <a:pos x="453470" y="9568"/>
                </a:cxn>
                <a:cxn ang="0">
                  <a:pos x="263992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2" name="Freeform 15"/>
            <p:cNvSpPr/>
            <p:nvPr/>
          </p:nvSpPr>
          <p:spPr>
            <a:xfrm>
              <a:off x="1464065" y="2432863"/>
              <a:ext cx="519789" cy="96507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29"/>
                </a:cxn>
                <a:cxn ang="0">
                  <a:pos x="29824" y="36058"/>
                </a:cxn>
                <a:cxn ang="0">
                  <a:pos x="39410" y="56207"/>
                </a:cxn>
                <a:cxn ang="0">
                  <a:pos x="33019" y="74236"/>
                </a:cxn>
                <a:cxn ang="0">
                  <a:pos x="18107" y="86962"/>
                </a:cxn>
                <a:cxn ang="0">
                  <a:pos x="3195" y="96507"/>
                </a:cxn>
                <a:cxn ang="0">
                  <a:pos x="259895" y="79539"/>
                </a:cxn>
                <a:cxn ang="0">
                  <a:pos x="518724" y="96507"/>
                </a:cxn>
                <a:cxn ang="0">
                  <a:pos x="500616" y="59389"/>
                </a:cxn>
                <a:cxn ang="0">
                  <a:pos x="519789" y="18029"/>
                </a:cxn>
                <a:cxn ang="0">
                  <a:pos x="259895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3" name="Freeform 16"/>
            <p:cNvSpPr/>
            <p:nvPr/>
          </p:nvSpPr>
          <p:spPr>
            <a:xfrm>
              <a:off x="1464065" y="2432863"/>
              <a:ext cx="259895" cy="17955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6899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4" name="Freeform 17"/>
            <p:cNvSpPr>
              <a:spLocks noEditPoints="1"/>
            </p:cNvSpPr>
            <p:nvPr/>
          </p:nvSpPr>
          <p:spPr>
            <a:xfrm>
              <a:off x="1456882" y="2432863"/>
              <a:ext cx="533255" cy="100547"/>
            </a:xfrm>
            <a:custGeom>
              <a:avLst/>
              <a:gdLst/>
              <a:ahLst/>
              <a:cxnLst>
                <a:cxn ang="0">
                  <a:pos x="530062" y="15876"/>
                </a:cxn>
                <a:cxn ang="0">
                  <a:pos x="530062" y="15876"/>
                </a:cxn>
                <a:cxn ang="0">
                  <a:pos x="531126" y="16934"/>
                </a:cxn>
                <a:cxn ang="0">
                  <a:pos x="532191" y="15876"/>
                </a:cxn>
                <a:cxn ang="0">
                  <a:pos x="530062" y="15876"/>
                </a:cxn>
                <a:cxn ang="0">
                  <a:pos x="3193" y="15876"/>
                </a:cxn>
                <a:cxn ang="0">
                  <a:pos x="0" y="16934"/>
                </a:cxn>
                <a:cxn ang="0">
                  <a:pos x="3193" y="17993"/>
                </a:cxn>
                <a:cxn ang="0">
                  <a:pos x="3193" y="16934"/>
                </a:cxn>
                <a:cxn ang="0">
                  <a:pos x="3193" y="15876"/>
                </a:cxn>
                <a:cxn ang="0">
                  <a:pos x="3193" y="15876"/>
                </a:cxn>
                <a:cxn ang="0">
                  <a:pos x="267160" y="0"/>
                </a:cxn>
                <a:cxn ang="0">
                  <a:pos x="267160" y="0"/>
                </a:cxn>
                <a:cxn ang="0">
                  <a:pos x="526869" y="17993"/>
                </a:cxn>
                <a:cxn ang="0">
                  <a:pos x="507710" y="59270"/>
                </a:cxn>
                <a:cxn ang="0">
                  <a:pos x="525804" y="96313"/>
                </a:cxn>
                <a:cxn ang="0">
                  <a:pos x="267160" y="79379"/>
                </a:cxn>
                <a:cxn ang="0">
                  <a:pos x="10644" y="96313"/>
                </a:cxn>
                <a:cxn ang="0">
                  <a:pos x="25545" y="86788"/>
                </a:cxn>
                <a:cxn ang="0">
                  <a:pos x="40446" y="74087"/>
                </a:cxn>
                <a:cxn ang="0">
                  <a:pos x="46833" y="56095"/>
                </a:cxn>
                <a:cxn ang="0">
                  <a:pos x="37253" y="35985"/>
                </a:cxn>
                <a:cxn ang="0">
                  <a:pos x="7451" y="17993"/>
                </a:cxn>
                <a:cxn ang="0">
                  <a:pos x="4258" y="17993"/>
                </a:cxn>
                <a:cxn ang="0">
                  <a:pos x="3193" y="16934"/>
                </a:cxn>
                <a:cxn ang="0">
                  <a:pos x="3193" y="17993"/>
                </a:cxn>
                <a:cxn ang="0">
                  <a:pos x="36189" y="38102"/>
                </a:cxn>
                <a:cxn ang="0">
                  <a:pos x="44704" y="56095"/>
                </a:cxn>
                <a:cxn ang="0">
                  <a:pos x="38318" y="71970"/>
                </a:cxn>
                <a:cxn ang="0">
                  <a:pos x="17030" y="91021"/>
                </a:cxn>
                <a:cxn ang="0">
                  <a:pos x="7451" y="95255"/>
                </a:cxn>
                <a:cxn ang="0">
                  <a:pos x="3193" y="97372"/>
                </a:cxn>
                <a:cxn ang="0">
                  <a:pos x="4258" y="99489"/>
                </a:cxn>
                <a:cxn ang="0">
                  <a:pos x="267160" y="81496"/>
                </a:cxn>
                <a:cxn ang="0">
                  <a:pos x="456620" y="89963"/>
                </a:cxn>
                <a:cxn ang="0">
                  <a:pos x="510903" y="96313"/>
                </a:cxn>
                <a:cxn ang="0">
                  <a:pos x="524740" y="98430"/>
                </a:cxn>
                <a:cxn ang="0">
                  <a:pos x="528997" y="99489"/>
                </a:cxn>
                <a:cxn ang="0">
                  <a:pos x="533255" y="100547"/>
                </a:cxn>
                <a:cxn ang="0">
                  <a:pos x="530062" y="97372"/>
                </a:cxn>
                <a:cxn ang="0">
                  <a:pos x="509839" y="59270"/>
                </a:cxn>
                <a:cxn ang="0">
                  <a:pos x="519418" y="29635"/>
                </a:cxn>
                <a:cxn ang="0">
                  <a:pos x="526869" y="21168"/>
                </a:cxn>
                <a:cxn ang="0">
                  <a:pos x="528997" y="19051"/>
                </a:cxn>
                <a:cxn ang="0">
                  <a:pos x="530062" y="17993"/>
                </a:cxn>
                <a:cxn ang="0">
                  <a:pos x="528997" y="17993"/>
                </a:cxn>
                <a:cxn ang="0">
                  <a:pos x="524740" y="16934"/>
                </a:cxn>
                <a:cxn ang="0">
                  <a:pos x="510903" y="14817"/>
                </a:cxn>
                <a:cxn ang="0">
                  <a:pos x="456620" y="9526"/>
                </a:cxn>
                <a:cxn ang="0">
                  <a:pos x="267160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5" name="Freeform 18"/>
            <p:cNvSpPr/>
            <p:nvPr/>
          </p:nvSpPr>
          <p:spPr>
            <a:xfrm>
              <a:off x="1467655" y="2430619"/>
              <a:ext cx="256303" cy="17057"/>
            </a:xfrm>
            <a:custGeom>
              <a:avLst/>
              <a:gdLst/>
              <a:ahLst/>
              <a:cxnLst>
                <a:cxn ang="0">
                  <a:pos x="255240" y="0"/>
                </a:cxn>
                <a:cxn ang="0">
                  <a:pos x="0" y="17057"/>
                </a:cxn>
                <a:cxn ang="0">
                  <a:pos x="0" y="17057"/>
                </a:cxn>
                <a:cxn ang="0">
                  <a:pos x="256303" y="0"/>
                </a:cxn>
                <a:cxn ang="0">
                  <a:pos x="2552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6" name="Freeform 19"/>
            <p:cNvSpPr/>
            <p:nvPr/>
          </p:nvSpPr>
          <p:spPr>
            <a:xfrm>
              <a:off x="1460025" y="2430619"/>
              <a:ext cx="527869" cy="20199"/>
            </a:xfrm>
            <a:custGeom>
              <a:avLst/>
              <a:gdLst/>
              <a:ahLst/>
              <a:cxnLst>
                <a:cxn ang="0">
                  <a:pos x="263935" y="0"/>
                </a:cxn>
                <a:cxn ang="0">
                  <a:pos x="7450" y="17010"/>
                </a:cxn>
                <a:cxn ang="0">
                  <a:pos x="7450" y="17010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9136"/>
                </a:cxn>
                <a:cxn ang="0">
                  <a:pos x="1064" y="19136"/>
                </a:cxn>
                <a:cxn ang="0">
                  <a:pos x="0" y="19136"/>
                </a:cxn>
                <a:cxn ang="0">
                  <a:pos x="1064" y="20199"/>
                </a:cxn>
                <a:cxn ang="0">
                  <a:pos x="4257" y="20199"/>
                </a:cxn>
                <a:cxn ang="0">
                  <a:pos x="4257" y="20199"/>
                </a:cxn>
                <a:cxn ang="0">
                  <a:pos x="5321" y="19136"/>
                </a:cxn>
                <a:cxn ang="0">
                  <a:pos x="262870" y="2126"/>
                </a:cxn>
                <a:cxn ang="0">
                  <a:pos x="263935" y="2126"/>
                </a:cxn>
                <a:cxn ang="0">
                  <a:pos x="263935" y="2126"/>
                </a:cxn>
                <a:cxn ang="0">
                  <a:pos x="453371" y="11694"/>
                </a:cxn>
                <a:cxn ang="0">
                  <a:pos x="507648" y="17010"/>
                </a:cxn>
                <a:cxn ang="0">
                  <a:pos x="521483" y="19136"/>
                </a:cxn>
                <a:cxn ang="0">
                  <a:pos x="525740" y="20199"/>
                </a:cxn>
                <a:cxn ang="0">
                  <a:pos x="526805" y="20199"/>
                </a:cxn>
                <a:cxn ang="0">
                  <a:pos x="526805" y="20199"/>
                </a:cxn>
                <a:cxn ang="0">
                  <a:pos x="527869" y="19136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263935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7" name="Freeform 20"/>
            <p:cNvSpPr/>
            <p:nvPr/>
          </p:nvSpPr>
          <p:spPr>
            <a:xfrm>
              <a:off x="1460922" y="2491216"/>
              <a:ext cx="526073" cy="122092"/>
            </a:xfrm>
            <a:custGeom>
              <a:avLst/>
              <a:gdLst/>
              <a:ahLst/>
              <a:cxnLst>
                <a:cxn ang="0">
                  <a:pos x="0" y="40343"/>
                </a:cxn>
                <a:cxn ang="0">
                  <a:pos x="526073" y="40343"/>
                </a:cxn>
                <a:cxn ang="0">
                  <a:pos x="526073" y="122092"/>
                </a:cxn>
                <a:cxn ang="0">
                  <a:pos x="0" y="122092"/>
                </a:cxn>
                <a:cxn ang="0">
                  <a:pos x="0" y="40343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8" name="Freeform 21"/>
            <p:cNvSpPr/>
            <p:nvPr/>
          </p:nvSpPr>
          <p:spPr>
            <a:xfrm>
              <a:off x="1456882" y="2512313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1228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9105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9" name="Freeform 22"/>
            <p:cNvSpPr/>
            <p:nvPr/>
          </p:nvSpPr>
          <p:spPr>
            <a:xfrm>
              <a:off x="1460922" y="2572013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0" name="Freeform 23"/>
            <p:cNvSpPr/>
            <p:nvPr/>
          </p:nvSpPr>
          <p:spPr>
            <a:xfrm>
              <a:off x="1456882" y="2594007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0166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1" name="Freeform 24"/>
            <p:cNvSpPr/>
            <p:nvPr/>
          </p:nvSpPr>
          <p:spPr>
            <a:xfrm>
              <a:off x="1460922" y="2653707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2" name="Freeform 25"/>
            <p:cNvSpPr/>
            <p:nvPr/>
          </p:nvSpPr>
          <p:spPr>
            <a:xfrm>
              <a:off x="1456882" y="2675701"/>
              <a:ext cx="533255" cy="102342"/>
            </a:xfrm>
            <a:custGeom>
              <a:avLst/>
              <a:gdLst/>
              <a:ahLst/>
              <a:cxnLst>
                <a:cxn ang="0">
                  <a:pos x="4258" y="19189"/>
                </a:cxn>
                <a:cxn ang="0">
                  <a:pos x="4258" y="20255"/>
                </a:cxn>
                <a:cxn ang="0">
                  <a:pos x="8515" y="19189"/>
                </a:cxn>
                <a:cxn ang="0">
                  <a:pos x="266095" y="2132"/>
                </a:cxn>
                <a:cxn ang="0">
                  <a:pos x="528997" y="20255"/>
                </a:cxn>
                <a:cxn ang="0">
                  <a:pos x="530062" y="19189"/>
                </a:cxn>
                <a:cxn ang="0">
                  <a:pos x="528997" y="18123"/>
                </a:cxn>
                <a:cxn ang="0">
                  <a:pos x="507710" y="61832"/>
                </a:cxn>
                <a:cxn ang="0">
                  <a:pos x="528997" y="101276"/>
                </a:cxn>
                <a:cxn ang="0">
                  <a:pos x="530062" y="101276"/>
                </a:cxn>
                <a:cxn ang="0">
                  <a:pos x="530062" y="100210"/>
                </a:cxn>
                <a:cxn ang="0">
                  <a:pos x="267160" y="82087"/>
                </a:cxn>
                <a:cxn ang="0">
                  <a:pos x="3193" y="100210"/>
                </a:cxn>
                <a:cxn ang="0">
                  <a:pos x="4258" y="101276"/>
                </a:cxn>
                <a:cxn ang="0">
                  <a:pos x="4258" y="102342"/>
                </a:cxn>
                <a:cxn ang="0">
                  <a:pos x="25545" y="89549"/>
                </a:cxn>
                <a:cxn ang="0">
                  <a:pos x="40446" y="75690"/>
                </a:cxn>
                <a:cxn ang="0">
                  <a:pos x="46833" y="58633"/>
                </a:cxn>
                <a:cxn ang="0">
                  <a:pos x="37253" y="38378"/>
                </a:cxn>
                <a:cxn ang="0">
                  <a:pos x="4258" y="18123"/>
                </a:cxn>
                <a:cxn ang="0">
                  <a:pos x="4258" y="19189"/>
                </a:cxn>
                <a:cxn ang="0">
                  <a:pos x="4258" y="20255"/>
                </a:cxn>
                <a:cxn ang="0">
                  <a:pos x="4258" y="19189"/>
                </a:cxn>
                <a:cxn ang="0">
                  <a:pos x="3193" y="20255"/>
                </a:cxn>
                <a:cxn ang="0">
                  <a:pos x="36189" y="40510"/>
                </a:cxn>
                <a:cxn ang="0">
                  <a:pos x="44704" y="58633"/>
                </a:cxn>
                <a:cxn ang="0">
                  <a:pos x="38318" y="74624"/>
                </a:cxn>
                <a:cxn ang="0">
                  <a:pos x="17030" y="92747"/>
                </a:cxn>
                <a:cxn ang="0">
                  <a:pos x="7451" y="98078"/>
                </a:cxn>
                <a:cxn ang="0">
                  <a:pos x="3193" y="100210"/>
                </a:cxn>
                <a:cxn ang="0">
                  <a:pos x="4258" y="102342"/>
                </a:cxn>
                <a:cxn ang="0">
                  <a:pos x="267160" y="84219"/>
                </a:cxn>
                <a:cxn ang="0">
                  <a:pos x="456620" y="92747"/>
                </a:cxn>
                <a:cxn ang="0">
                  <a:pos x="510903" y="99144"/>
                </a:cxn>
                <a:cxn ang="0">
                  <a:pos x="524740" y="101276"/>
                </a:cxn>
                <a:cxn ang="0">
                  <a:pos x="528997" y="102342"/>
                </a:cxn>
                <a:cxn ang="0">
                  <a:pos x="533255" y="102342"/>
                </a:cxn>
                <a:cxn ang="0">
                  <a:pos x="530062" y="100210"/>
                </a:cxn>
                <a:cxn ang="0">
                  <a:pos x="509839" y="61832"/>
                </a:cxn>
                <a:cxn ang="0">
                  <a:pos x="519418" y="31982"/>
                </a:cxn>
                <a:cxn ang="0">
                  <a:pos x="526869" y="22387"/>
                </a:cxn>
                <a:cxn ang="0">
                  <a:pos x="528997" y="20255"/>
                </a:cxn>
                <a:cxn ang="0">
                  <a:pos x="530062" y="20255"/>
                </a:cxn>
                <a:cxn ang="0">
                  <a:pos x="532191" y="18123"/>
                </a:cxn>
                <a:cxn ang="0">
                  <a:pos x="530062" y="18123"/>
                </a:cxn>
                <a:cxn ang="0">
                  <a:pos x="266095" y="0"/>
                </a:cxn>
                <a:cxn ang="0">
                  <a:pos x="3193" y="18123"/>
                </a:cxn>
                <a:cxn ang="0">
                  <a:pos x="0" y="18123"/>
                </a:cxn>
                <a:cxn ang="0">
                  <a:pos x="3193" y="20255"/>
                </a:cxn>
                <a:cxn ang="0">
                  <a:pos x="4258" y="19189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3" name="Freeform 26"/>
            <p:cNvSpPr/>
            <p:nvPr/>
          </p:nvSpPr>
          <p:spPr>
            <a:xfrm>
              <a:off x="1460922" y="2735401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4" name="Freeform 27"/>
            <p:cNvSpPr/>
            <p:nvPr/>
          </p:nvSpPr>
          <p:spPr>
            <a:xfrm>
              <a:off x="1456882" y="2757844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0499"/>
                </a:cxn>
                <a:cxn ang="0">
                  <a:pos x="528997" y="100832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0665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0832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39271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2788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0832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0499"/>
                </a:cxn>
                <a:cxn ang="0">
                  <a:pos x="519418" y="31842"/>
                </a:cxn>
                <a:cxn ang="0">
                  <a:pos x="526869" y="22289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5" name="Freeform 28"/>
            <p:cNvSpPr/>
            <p:nvPr/>
          </p:nvSpPr>
          <p:spPr>
            <a:xfrm>
              <a:off x="1460922" y="2817094"/>
              <a:ext cx="574102" cy="163837"/>
            </a:xfrm>
            <a:custGeom>
              <a:avLst/>
              <a:gdLst/>
              <a:ahLst/>
              <a:cxnLst>
                <a:cxn ang="0">
                  <a:pos x="0" y="41491"/>
                </a:cxn>
                <a:cxn ang="0">
                  <a:pos x="526171" y="41491"/>
                </a:cxn>
                <a:cxn ang="0">
                  <a:pos x="574102" y="122346"/>
                </a:cxn>
                <a:cxn ang="0">
                  <a:pos x="0" y="122346"/>
                </a:cxn>
                <a:cxn ang="0">
                  <a:pos x="0" y="41491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6" name="Freeform 29"/>
            <p:cNvSpPr/>
            <p:nvPr/>
          </p:nvSpPr>
          <p:spPr>
            <a:xfrm>
              <a:off x="1457781" y="2838191"/>
              <a:ext cx="577244" cy="120297"/>
            </a:xfrm>
            <a:custGeom>
              <a:avLst/>
              <a:gdLst/>
              <a:ahLst/>
              <a:cxnLst>
                <a:cxn ang="0">
                  <a:pos x="3195" y="20227"/>
                </a:cxn>
                <a:cxn ang="0">
                  <a:pos x="3195" y="20227"/>
                </a:cxn>
                <a:cxn ang="0">
                  <a:pos x="6390" y="20227"/>
                </a:cxn>
                <a:cxn ang="0">
                  <a:pos x="243891" y="2129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28253" y="19162"/>
                </a:cxn>
                <a:cxn ang="0">
                  <a:pos x="515473" y="60681"/>
                </a:cxn>
                <a:cxn ang="0">
                  <a:pos x="528253" y="89424"/>
                </a:cxn>
                <a:cxn ang="0">
                  <a:pos x="577244" y="102199"/>
                </a:cxn>
                <a:cxn ang="0">
                  <a:pos x="577244" y="101135"/>
                </a:cxn>
                <a:cxn ang="0">
                  <a:pos x="576179" y="100070"/>
                </a:cxn>
                <a:cxn ang="0">
                  <a:pos x="572984" y="101135"/>
                </a:cxn>
                <a:cxn ang="0">
                  <a:pos x="321638" y="118168"/>
                </a:cxn>
                <a:cxn ang="0">
                  <a:pos x="3195" y="100070"/>
                </a:cxn>
                <a:cxn ang="0">
                  <a:pos x="3195" y="101135"/>
                </a:cxn>
                <a:cxn ang="0">
                  <a:pos x="3195" y="102199"/>
                </a:cxn>
                <a:cxn ang="0">
                  <a:pos x="24496" y="59616"/>
                </a:cxn>
                <a:cxn ang="0">
                  <a:pos x="3195" y="19162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2130" y="20227"/>
                </a:cxn>
                <a:cxn ang="0">
                  <a:pos x="22366" y="59616"/>
                </a:cxn>
                <a:cxn ang="0">
                  <a:pos x="12780" y="88360"/>
                </a:cxn>
                <a:cxn ang="0">
                  <a:pos x="5325" y="97941"/>
                </a:cxn>
                <a:cxn ang="0">
                  <a:pos x="3195" y="100070"/>
                </a:cxn>
                <a:cxn ang="0">
                  <a:pos x="2130" y="101135"/>
                </a:cxn>
                <a:cxn ang="0">
                  <a:pos x="0" y="102199"/>
                </a:cxn>
                <a:cxn ang="0">
                  <a:pos x="2130" y="102199"/>
                </a:cxn>
                <a:cxn ang="0">
                  <a:pos x="321638" y="120297"/>
                </a:cxn>
                <a:cxn ang="0">
                  <a:pos x="577244" y="102199"/>
                </a:cxn>
                <a:cxn ang="0">
                  <a:pos x="577244" y="100070"/>
                </a:cxn>
                <a:cxn ang="0">
                  <a:pos x="529318" y="88360"/>
                </a:cxn>
                <a:cxn ang="0">
                  <a:pos x="517603" y="60681"/>
                </a:cxn>
                <a:cxn ang="0">
                  <a:pos x="523993" y="33002"/>
                </a:cxn>
                <a:cxn ang="0">
                  <a:pos x="528253" y="23421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30383" y="19162"/>
                </a:cxn>
                <a:cxn ang="0">
                  <a:pos x="529318" y="19162"/>
                </a:cxn>
                <a:cxn ang="0">
                  <a:pos x="243891" y="0"/>
                </a:cxn>
                <a:cxn ang="0">
                  <a:pos x="2130" y="19162"/>
                </a:cxn>
                <a:cxn ang="0">
                  <a:pos x="0" y="19162"/>
                </a:cxn>
                <a:cxn ang="0">
                  <a:pos x="2130" y="20227"/>
                </a:cxn>
                <a:cxn ang="0">
                  <a:pos x="3195" y="20227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7" name="Freeform 30"/>
            <p:cNvSpPr/>
            <p:nvPr/>
          </p:nvSpPr>
          <p:spPr>
            <a:xfrm>
              <a:off x="1413342" y="2933801"/>
              <a:ext cx="621682" cy="53415"/>
            </a:xfrm>
            <a:custGeom>
              <a:avLst/>
              <a:gdLst/>
              <a:ahLst/>
              <a:cxnLst>
                <a:cxn ang="0">
                  <a:pos x="47904" y="0"/>
                </a:cxn>
                <a:cxn ang="0">
                  <a:pos x="0" y="12820"/>
                </a:cxn>
                <a:cxn ang="0">
                  <a:pos x="621682" y="7478"/>
                </a:cxn>
                <a:cxn ang="0">
                  <a:pos x="585488" y="0"/>
                </a:cxn>
                <a:cxn ang="0">
                  <a:pos x="47904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8" name="Freeform 31"/>
            <p:cNvSpPr/>
            <p:nvPr/>
          </p:nvSpPr>
          <p:spPr>
            <a:xfrm>
              <a:off x="1411996" y="2932902"/>
              <a:ext cx="623029" cy="31870"/>
            </a:xfrm>
            <a:custGeom>
              <a:avLst/>
              <a:gdLst/>
              <a:ahLst/>
              <a:cxnLst>
                <a:cxn ang="0">
                  <a:pos x="48990" y="1062"/>
                </a:cxn>
                <a:cxn ang="0">
                  <a:pos x="47925" y="0"/>
                </a:cxn>
                <a:cxn ang="0">
                  <a:pos x="37275" y="5312"/>
                </a:cxn>
                <a:cxn ang="0">
                  <a:pos x="12780" y="10623"/>
                </a:cxn>
                <a:cxn ang="0">
                  <a:pos x="4260" y="12748"/>
                </a:cxn>
                <a:cxn ang="0">
                  <a:pos x="0" y="12748"/>
                </a:cxn>
                <a:cxn ang="0">
                  <a:pos x="0" y="14873"/>
                </a:cxn>
                <a:cxn ang="0">
                  <a:pos x="349322" y="31870"/>
                </a:cxn>
                <a:cxn ang="0">
                  <a:pos x="623029" y="9561"/>
                </a:cxn>
                <a:cxn ang="0">
                  <a:pos x="623029" y="7436"/>
                </a:cxn>
                <a:cxn ang="0">
                  <a:pos x="587884" y="0"/>
                </a:cxn>
                <a:cxn ang="0">
                  <a:pos x="587884" y="0"/>
                </a:cxn>
                <a:cxn ang="0">
                  <a:pos x="586819" y="0"/>
                </a:cxn>
                <a:cxn ang="0">
                  <a:pos x="343997" y="16997"/>
                </a:cxn>
                <a:cxn ang="0">
                  <a:pos x="48990" y="0"/>
                </a:cxn>
                <a:cxn ang="0">
                  <a:pos x="47925" y="0"/>
                </a:cxn>
                <a:cxn ang="0">
                  <a:pos x="47925" y="0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343997" y="19122"/>
                </a:cxn>
                <a:cxn ang="0">
                  <a:pos x="587884" y="2125"/>
                </a:cxn>
                <a:cxn ang="0">
                  <a:pos x="586819" y="1062"/>
                </a:cxn>
                <a:cxn ang="0">
                  <a:pos x="586819" y="2125"/>
                </a:cxn>
                <a:cxn ang="0">
                  <a:pos x="623029" y="9561"/>
                </a:cxn>
                <a:cxn ang="0">
                  <a:pos x="623029" y="8499"/>
                </a:cxn>
                <a:cxn ang="0">
                  <a:pos x="621964" y="7436"/>
                </a:cxn>
                <a:cxn ang="0">
                  <a:pos x="618769" y="8499"/>
                </a:cxn>
                <a:cxn ang="0">
                  <a:pos x="349322" y="29745"/>
                </a:cxn>
                <a:cxn ang="0">
                  <a:pos x="1065" y="12748"/>
                </a:cxn>
                <a:cxn ang="0">
                  <a:pos x="1065" y="13810"/>
                </a:cxn>
                <a:cxn ang="0">
                  <a:pos x="1065" y="14873"/>
                </a:cxn>
                <a:cxn ang="0">
                  <a:pos x="21300" y="11686"/>
                </a:cxn>
                <a:cxn ang="0">
                  <a:pos x="37275" y="7436"/>
                </a:cxn>
                <a:cxn ang="0">
                  <a:pos x="48990" y="2125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48990" y="1062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9" name="任意多边形 249"/>
            <p:cNvSpPr/>
            <p:nvPr/>
          </p:nvSpPr>
          <p:spPr>
            <a:xfrm>
              <a:off x="1697475" y="2967017"/>
              <a:ext cx="65086" cy="430913"/>
            </a:xfrm>
            <a:custGeom>
              <a:avLst/>
              <a:gdLst/>
              <a:ahLst/>
              <a:cxnLst>
                <a:cxn ang="0">
                  <a:pos x="40847" y="418345"/>
                </a:cxn>
                <a:cxn ang="0">
                  <a:pos x="46683" y="424629"/>
                </a:cxn>
                <a:cxn ang="0">
                  <a:pos x="40847" y="430913"/>
                </a:cxn>
                <a:cxn ang="0">
                  <a:pos x="35012" y="424629"/>
                </a:cxn>
                <a:cxn ang="0">
                  <a:pos x="40847" y="418345"/>
                </a:cxn>
                <a:cxn ang="0">
                  <a:pos x="22892" y="418345"/>
                </a:cxn>
                <a:cxn ang="0">
                  <a:pos x="28728" y="424629"/>
                </a:cxn>
                <a:cxn ang="0">
                  <a:pos x="22892" y="430913"/>
                </a:cxn>
                <a:cxn ang="0">
                  <a:pos x="17057" y="424629"/>
                </a:cxn>
                <a:cxn ang="0">
                  <a:pos x="22892" y="418345"/>
                </a:cxn>
                <a:cxn ang="0">
                  <a:pos x="40847" y="399043"/>
                </a:cxn>
                <a:cxn ang="0">
                  <a:pos x="46683" y="405552"/>
                </a:cxn>
                <a:cxn ang="0">
                  <a:pos x="40847" y="412061"/>
                </a:cxn>
                <a:cxn ang="0">
                  <a:pos x="35012" y="405552"/>
                </a:cxn>
                <a:cxn ang="0">
                  <a:pos x="40847" y="399043"/>
                </a:cxn>
                <a:cxn ang="0">
                  <a:pos x="22892" y="399043"/>
                </a:cxn>
                <a:cxn ang="0">
                  <a:pos x="28728" y="405552"/>
                </a:cxn>
                <a:cxn ang="0">
                  <a:pos x="22892" y="412061"/>
                </a:cxn>
                <a:cxn ang="0">
                  <a:pos x="17057" y="405552"/>
                </a:cxn>
                <a:cxn ang="0">
                  <a:pos x="22892" y="399043"/>
                </a:cxn>
                <a:cxn ang="0">
                  <a:pos x="40847" y="378845"/>
                </a:cxn>
                <a:cxn ang="0">
                  <a:pos x="46683" y="385353"/>
                </a:cxn>
                <a:cxn ang="0">
                  <a:pos x="40847" y="391862"/>
                </a:cxn>
                <a:cxn ang="0">
                  <a:pos x="35012" y="385353"/>
                </a:cxn>
                <a:cxn ang="0">
                  <a:pos x="40847" y="378845"/>
                </a:cxn>
                <a:cxn ang="0">
                  <a:pos x="22892" y="378845"/>
                </a:cxn>
                <a:cxn ang="0">
                  <a:pos x="28728" y="385353"/>
                </a:cxn>
                <a:cxn ang="0">
                  <a:pos x="22892" y="391862"/>
                </a:cxn>
                <a:cxn ang="0">
                  <a:pos x="17057" y="385353"/>
                </a:cxn>
                <a:cxn ang="0">
                  <a:pos x="22892" y="378845"/>
                </a:cxn>
                <a:cxn ang="0">
                  <a:pos x="40847" y="359992"/>
                </a:cxn>
                <a:cxn ang="0">
                  <a:pos x="46683" y="366276"/>
                </a:cxn>
                <a:cxn ang="0">
                  <a:pos x="40847" y="372560"/>
                </a:cxn>
                <a:cxn ang="0">
                  <a:pos x="35012" y="366276"/>
                </a:cxn>
                <a:cxn ang="0">
                  <a:pos x="40847" y="359992"/>
                </a:cxn>
                <a:cxn ang="0">
                  <a:pos x="22892" y="359992"/>
                </a:cxn>
                <a:cxn ang="0">
                  <a:pos x="28728" y="366276"/>
                </a:cxn>
                <a:cxn ang="0">
                  <a:pos x="22892" y="372560"/>
                </a:cxn>
                <a:cxn ang="0">
                  <a:pos x="17057" y="366276"/>
                </a:cxn>
                <a:cxn ang="0">
                  <a:pos x="22892" y="359992"/>
                </a:cxn>
                <a:cxn ang="0">
                  <a:pos x="40847" y="340691"/>
                </a:cxn>
                <a:cxn ang="0">
                  <a:pos x="46683" y="347199"/>
                </a:cxn>
                <a:cxn ang="0">
                  <a:pos x="40847" y="353708"/>
                </a:cxn>
                <a:cxn ang="0">
                  <a:pos x="35012" y="347199"/>
                </a:cxn>
                <a:cxn ang="0">
                  <a:pos x="40847" y="340691"/>
                </a:cxn>
                <a:cxn ang="0">
                  <a:pos x="22892" y="340691"/>
                </a:cxn>
                <a:cxn ang="0">
                  <a:pos x="28728" y="347199"/>
                </a:cxn>
                <a:cxn ang="0">
                  <a:pos x="22892" y="353708"/>
                </a:cxn>
                <a:cxn ang="0">
                  <a:pos x="17057" y="347199"/>
                </a:cxn>
                <a:cxn ang="0">
                  <a:pos x="22892" y="340691"/>
                </a:cxn>
                <a:cxn ang="0">
                  <a:pos x="59251" y="323634"/>
                </a:cxn>
                <a:cxn ang="0">
                  <a:pos x="65086" y="330142"/>
                </a:cxn>
                <a:cxn ang="0">
                  <a:pos x="59251" y="336651"/>
                </a:cxn>
                <a:cxn ang="0">
                  <a:pos x="53415" y="330142"/>
                </a:cxn>
                <a:cxn ang="0">
                  <a:pos x="59251" y="323634"/>
                </a:cxn>
                <a:cxn ang="0">
                  <a:pos x="40847" y="323634"/>
                </a:cxn>
                <a:cxn ang="0">
                  <a:pos x="46683" y="330142"/>
                </a:cxn>
                <a:cxn ang="0">
                  <a:pos x="40847" y="336651"/>
                </a:cxn>
                <a:cxn ang="0">
                  <a:pos x="35012" y="330142"/>
                </a:cxn>
                <a:cxn ang="0">
                  <a:pos x="40847" y="323634"/>
                </a:cxn>
                <a:cxn ang="0">
                  <a:pos x="22892" y="323634"/>
                </a:cxn>
                <a:cxn ang="0">
                  <a:pos x="28728" y="330142"/>
                </a:cxn>
                <a:cxn ang="0">
                  <a:pos x="22892" y="336651"/>
                </a:cxn>
                <a:cxn ang="0">
                  <a:pos x="17057" y="330142"/>
                </a:cxn>
                <a:cxn ang="0">
                  <a:pos x="22892" y="323634"/>
                </a:cxn>
                <a:cxn ang="0">
                  <a:pos x="5835" y="323634"/>
                </a:cxn>
                <a:cxn ang="0">
                  <a:pos x="11671" y="330142"/>
                </a:cxn>
                <a:cxn ang="0">
                  <a:pos x="5835" y="336651"/>
                </a:cxn>
                <a:cxn ang="0">
                  <a:pos x="0" y="330142"/>
                </a:cxn>
                <a:cxn ang="0">
                  <a:pos x="5835" y="323634"/>
                </a:cxn>
                <a:cxn ang="0">
                  <a:pos x="59251" y="304781"/>
                </a:cxn>
                <a:cxn ang="0">
                  <a:pos x="65086" y="311065"/>
                </a:cxn>
                <a:cxn ang="0">
                  <a:pos x="59251" y="317349"/>
                </a:cxn>
                <a:cxn ang="0">
                  <a:pos x="53415" y="311065"/>
                </a:cxn>
                <a:cxn ang="0">
                  <a:pos x="59251" y="304781"/>
                </a:cxn>
                <a:cxn ang="0">
                  <a:pos x="40847" y="304781"/>
                </a:cxn>
                <a:cxn ang="0">
                  <a:pos x="46683" y="311065"/>
                </a:cxn>
                <a:cxn ang="0">
                  <a:pos x="40847" y="317349"/>
                </a:cxn>
                <a:cxn ang="0">
                  <a:pos x="35012" y="311065"/>
                </a:cxn>
                <a:cxn ang="0">
                  <a:pos x="40847" y="304781"/>
                </a:cxn>
                <a:cxn ang="0">
                  <a:pos x="22892" y="304781"/>
                </a:cxn>
                <a:cxn ang="0">
                  <a:pos x="28728" y="311065"/>
                </a:cxn>
                <a:cxn ang="0">
                  <a:pos x="22892" y="317349"/>
                </a:cxn>
                <a:cxn ang="0">
                  <a:pos x="17057" y="311065"/>
                </a:cxn>
                <a:cxn ang="0">
                  <a:pos x="22892" y="304781"/>
                </a:cxn>
                <a:cxn ang="0">
                  <a:pos x="5835" y="304781"/>
                </a:cxn>
                <a:cxn ang="0">
                  <a:pos x="11671" y="311065"/>
                </a:cxn>
                <a:cxn ang="0">
                  <a:pos x="5835" y="317349"/>
                </a:cxn>
                <a:cxn ang="0">
                  <a:pos x="0" y="311065"/>
                </a:cxn>
                <a:cxn ang="0">
                  <a:pos x="5835" y="304781"/>
                </a:cxn>
                <a:cxn ang="0">
                  <a:pos x="59251" y="284582"/>
                </a:cxn>
                <a:cxn ang="0">
                  <a:pos x="65086" y="291540"/>
                </a:cxn>
                <a:cxn ang="0">
                  <a:pos x="59251" y="298497"/>
                </a:cxn>
                <a:cxn ang="0">
                  <a:pos x="53415" y="291540"/>
                </a:cxn>
                <a:cxn ang="0">
                  <a:pos x="59251" y="284582"/>
                </a:cxn>
                <a:cxn ang="0">
                  <a:pos x="40847" y="284582"/>
                </a:cxn>
                <a:cxn ang="0">
                  <a:pos x="46683" y="291540"/>
                </a:cxn>
                <a:cxn ang="0">
                  <a:pos x="40847" y="298497"/>
                </a:cxn>
                <a:cxn ang="0">
                  <a:pos x="35012" y="291540"/>
                </a:cxn>
                <a:cxn ang="0">
                  <a:pos x="40847" y="284582"/>
                </a:cxn>
                <a:cxn ang="0">
                  <a:pos x="22892" y="284582"/>
                </a:cxn>
                <a:cxn ang="0">
                  <a:pos x="28728" y="291540"/>
                </a:cxn>
                <a:cxn ang="0">
                  <a:pos x="22892" y="298497"/>
                </a:cxn>
                <a:cxn ang="0">
                  <a:pos x="17057" y="291540"/>
                </a:cxn>
                <a:cxn ang="0">
                  <a:pos x="22892" y="284582"/>
                </a:cxn>
                <a:cxn ang="0">
                  <a:pos x="5835" y="284582"/>
                </a:cxn>
                <a:cxn ang="0">
                  <a:pos x="11671" y="291540"/>
                </a:cxn>
                <a:cxn ang="0">
                  <a:pos x="5835" y="298497"/>
                </a:cxn>
                <a:cxn ang="0">
                  <a:pos x="0" y="291540"/>
                </a:cxn>
                <a:cxn ang="0">
                  <a:pos x="5835" y="284582"/>
                </a:cxn>
                <a:cxn ang="0">
                  <a:pos x="59251" y="265281"/>
                </a:cxn>
                <a:cxn ang="0">
                  <a:pos x="65086" y="271790"/>
                </a:cxn>
                <a:cxn ang="0">
                  <a:pos x="59251" y="278299"/>
                </a:cxn>
                <a:cxn ang="0">
                  <a:pos x="53415" y="271790"/>
                </a:cxn>
                <a:cxn ang="0">
                  <a:pos x="59251" y="265281"/>
                </a:cxn>
                <a:cxn ang="0">
                  <a:pos x="40847" y="265281"/>
                </a:cxn>
                <a:cxn ang="0">
                  <a:pos x="46683" y="271790"/>
                </a:cxn>
                <a:cxn ang="0">
                  <a:pos x="40847" y="278299"/>
                </a:cxn>
                <a:cxn ang="0">
                  <a:pos x="35012" y="271790"/>
                </a:cxn>
                <a:cxn ang="0">
                  <a:pos x="40847" y="265281"/>
                </a:cxn>
                <a:cxn ang="0">
                  <a:pos x="22892" y="265281"/>
                </a:cxn>
                <a:cxn ang="0">
                  <a:pos x="28728" y="271790"/>
                </a:cxn>
                <a:cxn ang="0">
                  <a:pos x="22892" y="278299"/>
                </a:cxn>
                <a:cxn ang="0">
                  <a:pos x="17057" y="271790"/>
                </a:cxn>
                <a:cxn ang="0">
                  <a:pos x="22892" y="265281"/>
                </a:cxn>
                <a:cxn ang="0">
                  <a:pos x="5835" y="265281"/>
                </a:cxn>
                <a:cxn ang="0">
                  <a:pos x="11671" y="271790"/>
                </a:cxn>
                <a:cxn ang="0">
                  <a:pos x="5835" y="278299"/>
                </a:cxn>
                <a:cxn ang="0">
                  <a:pos x="0" y="271790"/>
                </a:cxn>
                <a:cxn ang="0">
                  <a:pos x="5835" y="265281"/>
                </a:cxn>
                <a:cxn ang="0">
                  <a:pos x="59251" y="246428"/>
                </a:cxn>
                <a:cxn ang="0">
                  <a:pos x="65086" y="252713"/>
                </a:cxn>
                <a:cxn ang="0">
                  <a:pos x="59251" y="258997"/>
                </a:cxn>
                <a:cxn ang="0">
                  <a:pos x="53415" y="252713"/>
                </a:cxn>
                <a:cxn ang="0">
                  <a:pos x="59251" y="246428"/>
                </a:cxn>
                <a:cxn ang="0">
                  <a:pos x="40847" y="246428"/>
                </a:cxn>
                <a:cxn ang="0">
                  <a:pos x="46683" y="252713"/>
                </a:cxn>
                <a:cxn ang="0">
                  <a:pos x="40847" y="258997"/>
                </a:cxn>
                <a:cxn ang="0">
                  <a:pos x="35012" y="252713"/>
                </a:cxn>
                <a:cxn ang="0">
                  <a:pos x="40847" y="246428"/>
                </a:cxn>
                <a:cxn ang="0">
                  <a:pos x="22892" y="246428"/>
                </a:cxn>
                <a:cxn ang="0">
                  <a:pos x="28728" y="252713"/>
                </a:cxn>
                <a:cxn ang="0">
                  <a:pos x="22892" y="258997"/>
                </a:cxn>
                <a:cxn ang="0">
                  <a:pos x="17057" y="252713"/>
                </a:cxn>
                <a:cxn ang="0">
                  <a:pos x="22892" y="246428"/>
                </a:cxn>
                <a:cxn ang="0">
                  <a:pos x="5835" y="246428"/>
                </a:cxn>
                <a:cxn ang="0">
                  <a:pos x="11671" y="252713"/>
                </a:cxn>
                <a:cxn ang="0">
                  <a:pos x="5835" y="258997"/>
                </a:cxn>
                <a:cxn ang="0">
                  <a:pos x="0" y="252713"/>
                </a:cxn>
                <a:cxn ang="0">
                  <a:pos x="5835" y="246428"/>
                </a:cxn>
                <a:cxn ang="0">
                  <a:pos x="59251" y="227127"/>
                </a:cxn>
                <a:cxn ang="0">
                  <a:pos x="65086" y="233411"/>
                </a:cxn>
                <a:cxn ang="0">
                  <a:pos x="59251" y="239695"/>
                </a:cxn>
                <a:cxn ang="0">
                  <a:pos x="53415" y="233411"/>
                </a:cxn>
                <a:cxn ang="0">
                  <a:pos x="59251" y="227127"/>
                </a:cxn>
                <a:cxn ang="0">
                  <a:pos x="40847" y="227127"/>
                </a:cxn>
                <a:cxn ang="0">
                  <a:pos x="46683" y="233411"/>
                </a:cxn>
                <a:cxn ang="0">
                  <a:pos x="40847" y="239695"/>
                </a:cxn>
                <a:cxn ang="0">
                  <a:pos x="35012" y="233411"/>
                </a:cxn>
                <a:cxn ang="0">
                  <a:pos x="40847" y="227127"/>
                </a:cxn>
                <a:cxn ang="0">
                  <a:pos x="22892" y="227127"/>
                </a:cxn>
                <a:cxn ang="0">
                  <a:pos x="28728" y="233411"/>
                </a:cxn>
                <a:cxn ang="0">
                  <a:pos x="22892" y="239695"/>
                </a:cxn>
                <a:cxn ang="0">
                  <a:pos x="17057" y="233411"/>
                </a:cxn>
                <a:cxn ang="0">
                  <a:pos x="22892" y="227127"/>
                </a:cxn>
                <a:cxn ang="0">
                  <a:pos x="5835" y="227127"/>
                </a:cxn>
                <a:cxn ang="0">
                  <a:pos x="11671" y="233411"/>
                </a:cxn>
                <a:cxn ang="0">
                  <a:pos x="5835" y="239695"/>
                </a:cxn>
                <a:cxn ang="0">
                  <a:pos x="0" y="233411"/>
                </a:cxn>
                <a:cxn ang="0">
                  <a:pos x="5835" y="227127"/>
                </a:cxn>
                <a:cxn ang="0">
                  <a:pos x="59251" y="207826"/>
                </a:cxn>
                <a:cxn ang="0">
                  <a:pos x="65086" y="214335"/>
                </a:cxn>
                <a:cxn ang="0">
                  <a:pos x="59251" y="220843"/>
                </a:cxn>
                <a:cxn ang="0">
                  <a:pos x="53415" y="214335"/>
                </a:cxn>
                <a:cxn ang="0">
                  <a:pos x="59251" y="207826"/>
                </a:cxn>
                <a:cxn ang="0">
                  <a:pos x="40847" y="207826"/>
                </a:cxn>
                <a:cxn ang="0">
                  <a:pos x="46683" y="214335"/>
                </a:cxn>
                <a:cxn ang="0">
                  <a:pos x="40847" y="220843"/>
                </a:cxn>
                <a:cxn ang="0">
                  <a:pos x="35012" y="214335"/>
                </a:cxn>
                <a:cxn ang="0">
                  <a:pos x="40847" y="207826"/>
                </a:cxn>
                <a:cxn ang="0">
                  <a:pos x="22892" y="207826"/>
                </a:cxn>
                <a:cxn ang="0">
                  <a:pos x="28728" y="214335"/>
                </a:cxn>
                <a:cxn ang="0">
                  <a:pos x="22892" y="220843"/>
                </a:cxn>
                <a:cxn ang="0">
                  <a:pos x="17057" y="214335"/>
                </a:cxn>
                <a:cxn ang="0">
                  <a:pos x="22892" y="207826"/>
                </a:cxn>
                <a:cxn ang="0">
                  <a:pos x="5835" y="207826"/>
                </a:cxn>
                <a:cxn ang="0">
                  <a:pos x="11671" y="214335"/>
                </a:cxn>
                <a:cxn ang="0">
                  <a:pos x="5835" y="220843"/>
                </a:cxn>
                <a:cxn ang="0">
                  <a:pos x="0" y="214335"/>
                </a:cxn>
                <a:cxn ang="0">
                  <a:pos x="5835" y="207826"/>
                </a:cxn>
                <a:cxn ang="0">
                  <a:pos x="59251" y="188076"/>
                </a:cxn>
                <a:cxn ang="0">
                  <a:pos x="65086" y="194360"/>
                </a:cxn>
                <a:cxn ang="0">
                  <a:pos x="59251" y="200644"/>
                </a:cxn>
                <a:cxn ang="0">
                  <a:pos x="53415" y="194360"/>
                </a:cxn>
                <a:cxn ang="0">
                  <a:pos x="59251" y="188076"/>
                </a:cxn>
                <a:cxn ang="0">
                  <a:pos x="40847" y="188076"/>
                </a:cxn>
                <a:cxn ang="0">
                  <a:pos x="46683" y="194360"/>
                </a:cxn>
                <a:cxn ang="0">
                  <a:pos x="40847" y="200644"/>
                </a:cxn>
                <a:cxn ang="0">
                  <a:pos x="35012" y="194360"/>
                </a:cxn>
                <a:cxn ang="0">
                  <a:pos x="40847" y="188076"/>
                </a:cxn>
                <a:cxn ang="0">
                  <a:pos x="22892" y="188076"/>
                </a:cxn>
                <a:cxn ang="0">
                  <a:pos x="28728" y="194360"/>
                </a:cxn>
                <a:cxn ang="0">
                  <a:pos x="22892" y="200644"/>
                </a:cxn>
                <a:cxn ang="0">
                  <a:pos x="17057" y="194360"/>
                </a:cxn>
                <a:cxn ang="0">
                  <a:pos x="22892" y="188076"/>
                </a:cxn>
                <a:cxn ang="0">
                  <a:pos x="5835" y="188076"/>
                </a:cxn>
                <a:cxn ang="0">
                  <a:pos x="11671" y="194360"/>
                </a:cxn>
                <a:cxn ang="0">
                  <a:pos x="5835" y="200644"/>
                </a:cxn>
                <a:cxn ang="0">
                  <a:pos x="0" y="194360"/>
                </a:cxn>
                <a:cxn ang="0">
                  <a:pos x="5835" y="188076"/>
                </a:cxn>
                <a:cxn ang="0">
                  <a:pos x="59251" y="168774"/>
                </a:cxn>
                <a:cxn ang="0">
                  <a:pos x="65086" y="175059"/>
                </a:cxn>
                <a:cxn ang="0">
                  <a:pos x="59251" y="181343"/>
                </a:cxn>
                <a:cxn ang="0">
                  <a:pos x="53415" y="175059"/>
                </a:cxn>
                <a:cxn ang="0">
                  <a:pos x="59251" y="168774"/>
                </a:cxn>
                <a:cxn ang="0">
                  <a:pos x="40847" y="168774"/>
                </a:cxn>
                <a:cxn ang="0">
                  <a:pos x="46683" y="175059"/>
                </a:cxn>
                <a:cxn ang="0">
                  <a:pos x="40847" y="181343"/>
                </a:cxn>
                <a:cxn ang="0">
                  <a:pos x="35012" y="175059"/>
                </a:cxn>
                <a:cxn ang="0">
                  <a:pos x="40847" y="168774"/>
                </a:cxn>
                <a:cxn ang="0">
                  <a:pos x="22892" y="168774"/>
                </a:cxn>
                <a:cxn ang="0">
                  <a:pos x="28728" y="175059"/>
                </a:cxn>
                <a:cxn ang="0">
                  <a:pos x="22892" y="181343"/>
                </a:cxn>
                <a:cxn ang="0">
                  <a:pos x="17057" y="175059"/>
                </a:cxn>
                <a:cxn ang="0">
                  <a:pos x="22892" y="168774"/>
                </a:cxn>
                <a:cxn ang="0">
                  <a:pos x="5835" y="168774"/>
                </a:cxn>
                <a:cxn ang="0">
                  <a:pos x="11671" y="175059"/>
                </a:cxn>
                <a:cxn ang="0">
                  <a:pos x="5835" y="181343"/>
                </a:cxn>
                <a:cxn ang="0">
                  <a:pos x="0" y="175059"/>
                </a:cxn>
                <a:cxn ang="0">
                  <a:pos x="5835" y="168774"/>
                </a:cxn>
                <a:cxn ang="0">
                  <a:pos x="59251" y="149473"/>
                </a:cxn>
                <a:cxn ang="0">
                  <a:pos x="65086" y="155982"/>
                </a:cxn>
                <a:cxn ang="0">
                  <a:pos x="59251" y="162491"/>
                </a:cxn>
                <a:cxn ang="0">
                  <a:pos x="53415" y="155982"/>
                </a:cxn>
                <a:cxn ang="0">
                  <a:pos x="59251" y="149473"/>
                </a:cxn>
                <a:cxn ang="0">
                  <a:pos x="40847" y="149473"/>
                </a:cxn>
                <a:cxn ang="0">
                  <a:pos x="46683" y="155982"/>
                </a:cxn>
                <a:cxn ang="0">
                  <a:pos x="40847" y="162491"/>
                </a:cxn>
                <a:cxn ang="0">
                  <a:pos x="35012" y="155982"/>
                </a:cxn>
                <a:cxn ang="0">
                  <a:pos x="40847" y="149473"/>
                </a:cxn>
                <a:cxn ang="0">
                  <a:pos x="22892" y="149473"/>
                </a:cxn>
                <a:cxn ang="0">
                  <a:pos x="28728" y="155982"/>
                </a:cxn>
                <a:cxn ang="0">
                  <a:pos x="22892" y="162491"/>
                </a:cxn>
                <a:cxn ang="0">
                  <a:pos x="17057" y="155982"/>
                </a:cxn>
                <a:cxn ang="0">
                  <a:pos x="22892" y="149473"/>
                </a:cxn>
                <a:cxn ang="0">
                  <a:pos x="5835" y="149473"/>
                </a:cxn>
                <a:cxn ang="0">
                  <a:pos x="11671" y="155982"/>
                </a:cxn>
                <a:cxn ang="0">
                  <a:pos x="5835" y="162491"/>
                </a:cxn>
                <a:cxn ang="0">
                  <a:pos x="0" y="155982"/>
                </a:cxn>
                <a:cxn ang="0">
                  <a:pos x="5835" y="149473"/>
                </a:cxn>
                <a:cxn ang="0">
                  <a:pos x="59251" y="130621"/>
                </a:cxn>
                <a:cxn ang="0">
                  <a:pos x="65086" y="136905"/>
                </a:cxn>
                <a:cxn ang="0">
                  <a:pos x="59251" y="143189"/>
                </a:cxn>
                <a:cxn ang="0">
                  <a:pos x="53415" y="136905"/>
                </a:cxn>
                <a:cxn ang="0">
                  <a:pos x="59251" y="130621"/>
                </a:cxn>
                <a:cxn ang="0">
                  <a:pos x="40847" y="130621"/>
                </a:cxn>
                <a:cxn ang="0">
                  <a:pos x="46683" y="136905"/>
                </a:cxn>
                <a:cxn ang="0">
                  <a:pos x="40847" y="143189"/>
                </a:cxn>
                <a:cxn ang="0">
                  <a:pos x="35012" y="136905"/>
                </a:cxn>
                <a:cxn ang="0">
                  <a:pos x="40847" y="130621"/>
                </a:cxn>
                <a:cxn ang="0">
                  <a:pos x="22892" y="130621"/>
                </a:cxn>
                <a:cxn ang="0">
                  <a:pos x="28728" y="136905"/>
                </a:cxn>
                <a:cxn ang="0">
                  <a:pos x="22892" y="143189"/>
                </a:cxn>
                <a:cxn ang="0">
                  <a:pos x="17057" y="136905"/>
                </a:cxn>
                <a:cxn ang="0">
                  <a:pos x="22892" y="130621"/>
                </a:cxn>
                <a:cxn ang="0">
                  <a:pos x="5835" y="130621"/>
                </a:cxn>
                <a:cxn ang="0">
                  <a:pos x="11671" y="136905"/>
                </a:cxn>
                <a:cxn ang="0">
                  <a:pos x="5835" y="143189"/>
                </a:cxn>
                <a:cxn ang="0">
                  <a:pos x="0" y="136905"/>
                </a:cxn>
                <a:cxn ang="0">
                  <a:pos x="5835" y="130621"/>
                </a:cxn>
                <a:cxn ang="0">
                  <a:pos x="59251" y="110422"/>
                </a:cxn>
                <a:cxn ang="0">
                  <a:pos x="65086" y="117379"/>
                </a:cxn>
                <a:cxn ang="0">
                  <a:pos x="59251" y="124337"/>
                </a:cxn>
                <a:cxn ang="0">
                  <a:pos x="53415" y="117379"/>
                </a:cxn>
                <a:cxn ang="0">
                  <a:pos x="59251" y="110422"/>
                </a:cxn>
                <a:cxn ang="0">
                  <a:pos x="40847" y="110422"/>
                </a:cxn>
                <a:cxn ang="0">
                  <a:pos x="46683" y="117379"/>
                </a:cxn>
                <a:cxn ang="0">
                  <a:pos x="40847" y="124337"/>
                </a:cxn>
                <a:cxn ang="0">
                  <a:pos x="35012" y="117379"/>
                </a:cxn>
                <a:cxn ang="0">
                  <a:pos x="40847" y="110422"/>
                </a:cxn>
                <a:cxn ang="0">
                  <a:pos x="22892" y="110422"/>
                </a:cxn>
                <a:cxn ang="0">
                  <a:pos x="28728" y="117379"/>
                </a:cxn>
                <a:cxn ang="0">
                  <a:pos x="22892" y="124337"/>
                </a:cxn>
                <a:cxn ang="0">
                  <a:pos x="17057" y="117379"/>
                </a:cxn>
                <a:cxn ang="0">
                  <a:pos x="22892" y="110422"/>
                </a:cxn>
                <a:cxn ang="0">
                  <a:pos x="5835" y="110422"/>
                </a:cxn>
                <a:cxn ang="0">
                  <a:pos x="11671" y="117379"/>
                </a:cxn>
                <a:cxn ang="0">
                  <a:pos x="5835" y="124337"/>
                </a:cxn>
                <a:cxn ang="0">
                  <a:pos x="0" y="117379"/>
                </a:cxn>
                <a:cxn ang="0">
                  <a:pos x="5835" y="110422"/>
                </a:cxn>
                <a:cxn ang="0">
                  <a:pos x="59251" y="91120"/>
                </a:cxn>
                <a:cxn ang="0">
                  <a:pos x="65086" y="97629"/>
                </a:cxn>
                <a:cxn ang="0">
                  <a:pos x="59251" y="104138"/>
                </a:cxn>
                <a:cxn ang="0">
                  <a:pos x="53415" y="97629"/>
                </a:cxn>
                <a:cxn ang="0">
                  <a:pos x="59251" y="91120"/>
                </a:cxn>
                <a:cxn ang="0">
                  <a:pos x="40847" y="91120"/>
                </a:cxn>
                <a:cxn ang="0">
                  <a:pos x="46683" y="97629"/>
                </a:cxn>
                <a:cxn ang="0">
                  <a:pos x="40847" y="104138"/>
                </a:cxn>
                <a:cxn ang="0">
                  <a:pos x="35012" y="97629"/>
                </a:cxn>
                <a:cxn ang="0">
                  <a:pos x="40847" y="91120"/>
                </a:cxn>
                <a:cxn ang="0">
                  <a:pos x="22892" y="91120"/>
                </a:cxn>
                <a:cxn ang="0">
                  <a:pos x="28728" y="97629"/>
                </a:cxn>
                <a:cxn ang="0">
                  <a:pos x="22892" y="104138"/>
                </a:cxn>
                <a:cxn ang="0">
                  <a:pos x="17057" y="97629"/>
                </a:cxn>
                <a:cxn ang="0">
                  <a:pos x="22892" y="91120"/>
                </a:cxn>
                <a:cxn ang="0">
                  <a:pos x="5835" y="91120"/>
                </a:cxn>
                <a:cxn ang="0">
                  <a:pos x="11671" y="97629"/>
                </a:cxn>
                <a:cxn ang="0">
                  <a:pos x="5835" y="104138"/>
                </a:cxn>
                <a:cxn ang="0">
                  <a:pos x="0" y="97629"/>
                </a:cxn>
                <a:cxn ang="0">
                  <a:pos x="5835" y="91120"/>
                </a:cxn>
                <a:cxn ang="0">
                  <a:pos x="59251" y="72268"/>
                </a:cxn>
                <a:cxn ang="0">
                  <a:pos x="65086" y="78552"/>
                </a:cxn>
                <a:cxn ang="0">
                  <a:pos x="59251" y="84836"/>
                </a:cxn>
                <a:cxn ang="0">
                  <a:pos x="53415" y="78552"/>
                </a:cxn>
                <a:cxn ang="0">
                  <a:pos x="59251" y="72268"/>
                </a:cxn>
                <a:cxn ang="0">
                  <a:pos x="40847" y="72268"/>
                </a:cxn>
                <a:cxn ang="0">
                  <a:pos x="46683" y="78552"/>
                </a:cxn>
                <a:cxn ang="0">
                  <a:pos x="40847" y="84836"/>
                </a:cxn>
                <a:cxn ang="0">
                  <a:pos x="35012" y="78552"/>
                </a:cxn>
                <a:cxn ang="0">
                  <a:pos x="40847" y="72268"/>
                </a:cxn>
                <a:cxn ang="0">
                  <a:pos x="22892" y="72268"/>
                </a:cxn>
                <a:cxn ang="0">
                  <a:pos x="28728" y="78552"/>
                </a:cxn>
                <a:cxn ang="0">
                  <a:pos x="22892" y="84836"/>
                </a:cxn>
                <a:cxn ang="0">
                  <a:pos x="17057" y="78552"/>
                </a:cxn>
                <a:cxn ang="0">
                  <a:pos x="22892" y="72268"/>
                </a:cxn>
                <a:cxn ang="0">
                  <a:pos x="5835" y="72268"/>
                </a:cxn>
                <a:cxn ang="0">
                  <a:pos x="11671" y="78552"/>
                </a:cxn>
                <a:cxn ang="0">
                  <a:pos x="5835" y="84836"/>
                </a:cxn>
                <a:cxn ang="0">
                  <a:pos x="0" y="78552"/>
                </a:cxn>
                <a:cxn ang="0">
                  <a:pos x="5835" y="72268"/>
                </a:cxn>
                <a:cxn ang="0">
                  <a:pos x="0" y="0"/>
                </a:cxn>
                <a:cxn ang="0">
                  <a:pos x="65085" y="0"/>
                </a:cxn>
                <a:cxn ang="0">
                  <a:pos x="65085" y="70921"/>
                </a:cxn>
                <a:cxn ang="0">
                  <a:pos x="0" y="70921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0" name="任意多边形 250"/>
            <p:cNvSpPr/>
            <p:nvPr/>
          </p:nvSpPr>
          <p:spPr>
            <a:xfrm>
              <a:off x="1689845" y="1803580"/>
              <a:ext cx="65984" cy="468000"/>
            </a:xfrm>
            <a:custGeom>
              <a:avLst/>
              <a:gdLst/>
              <a:ahLst/>
              <a:cxnLst>
                <a:cxn ang="0">
                  <a:pos x="24688" y="0"/>
                </a:cxn>
                <a:cxn ang="0">
                  <a:pos x="28952" y="387"/>
                </a:cxn>
                <a:cxn ang="0">
                  <a:pos x="33217" y="0"/>
                </a:cxn>
                <a:cxn ang="0">
                  <a:pos x="65984" y="466708"/>
                </a:cxn>
                <a:cxn ang="0">
                  <a:pos x="57456" y="467225"/>
                </a:cxn>
                <a:cxn ang="0">
                  <a:pos x="29555" y="70060"/>
                </a:cxn>
                <a:cxn ang="0">
                  <a:pos x="8528" y="468000"/>
                </a:cxn>
                <a:cxn ang="0">
                  <a:pos x="0" y="46722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91" name="组合 251"/>
          <p:cNvGrpSpPr/>
          <p:nvPr/>
        </p:nvGrpSpPr>
        <p:grpSpPr>
          <a:xfrm>
            <a:off x="5707063" y="2622550"/>
            <a:ext cx="708025" cy="1643063"/>
            <a:chOff x="1381024" y="1803580"/>
            <a:chExt cx="686768" cy="1594350"/>
          </a:xfrm>
        </p:grpSpPr>
        <p:sp>
          <p:nvSpPr>
            <p:cNvPr id="6392" name="Freeform 5"/>
            <p:cNvSpPr/>
            <p:nvPr/>
          </p:nvSpPr>
          <p:spPr>
            <a:xfrm>
              <a:off x="1416485" y="2269027"/>
              <a:ext cx="614051" cy="97853"/>
            </a:xfrm>
            <a:custGeom>
              <a:avLst/>
              <a:gdLst/>
              <a:ahLst/>
              <a:cxnLst>
                <a:cxn ang="0">
                  <a:pos x="328842" y="0"/>
                </a:cxn>
                <a:cxn ang="0">
                  <a:pos x="3193" y="18082"/>
                </a:cxn>
                <a:cxn ang="0">
                  <a:pos x="0" y="18082"/>
                </a:cxn>
                <a:cxn ang="0">
                  <a:pos x="44697" y="46799"/>
                </a:cxn>
                <a:cxn ang="0">
                  <a:pos x="57468" y="73390"/>
                </a:cxn>
                <a:cxn ang="0">
                  <a:pos x="46825" y="97853"/>
                </a:cxn>
                <a:cxn ang="0">
                  <a:pos x="306493" y="79771"/>
                </a:cxn>
                <a:cxn ang="0">
                  <a:pos x="307558" y="79771"/>
                </a:cxn>
                <a:cxn ang="0">
                  <a:pos x="307558" y="79771"/>
                </a:cxn>
                <a:cxn ang="0">
                  <a:pos x="566161" y="97853"/>
                </a:cxn>
                <a:cxn ang="0">
                  <a:pos x="555519" y="74453"/>
                </a:cxn>
                <a:cxn ang="0">
                  <a:pos x="565097" y="52117"/>
                </a:cxn>
                <a:cxn ang="0">
                  <a:pos x="586381" y="34036"/>
                </a:cxn>
                <a:cxn ang="0">
                  <a:pos x="614051" y="18082"/>
                </a:cxn>
                <a:cxn ang="0">
                  <a:pos x="328842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3" name="Freeform 6"/>
            <p:cNvSpPr>
              <a:spLocks noEditPoints="1"/>
            </p:cNvSpPr>
            <p:nvPr/>
          </p:nvSpPr>
          <p:spPr>
            <a:xfrm>
              <a:off x="1408854" y="2267231"/>
              <a:ext cx="629313" cy="102791"/>
            </a:xfrm>
            <a:custGeom>
              <a:avLst/>
              <a:gdLst/>
              <a:ahLst/>
              <a:cxnLst>
                <a:cxn ang="0">
                  <a:pos x="52177" y="100672"/>
                </a:cxn>
                <a:cxn ang="0">
                  <a:pos x="51112" y="101731"/>
                </a:cxn>
                <a:cxn ang="0">
                  <a:pos x="50047" y="101731"/>
                </a:cxn>
                <a:cxn ang="0">
                  <a:pos x="47917" y="102791"/>
                </a:cxn>
                <a:cxn ang="0">
                  <a:pos x="51112" y="101731"/>
                </a:cxn>
                <a:cxn ang="0">
                  <a:pos x="51112" y="101731"/>
                </a:cxn>
                <a:cxn ang="0">
                  <a:pos x="52177" y="100672"/>
                </a:cxn>
                <a:cxn ang="0">
                  <a:pos x="579266" y="100672"/>
                </a:cxn>
                <a:cxn ang="0">
                  <a:pos x="578201" y="101731"/>
                </a:cxn>
                <a:cxn ang="0">
                  <a:pos x="578201" y="101731"/>
                </a:cxn>
                <a:cxn ang="0">
                  <a:pos x="581396" y="102791"/>
                </a:cxn>
                <a:cxn ang="0">
                  <a:pos x="579266" y="100672"/>
                </a:cxn>
                <a:cxn ang="0">
                  <a:pos x="336485" y="0"/>
                </a:cxn>
                <a:cxn ang="0">
                  <a:pos x="3194" y="18015"/>
                </a:cxn>
                <a:cxn ang="0">
                  <a:pos x="0" y="19075"/>
                </a:cxn>
                <a:cxn ang="0">
                  <a:pos x="3194" y="20134"/>
                </a:cxn>
                <a:cxn ang="0">
                  <a:pos x="4259" y="19075"/>
                </a:cxn>
                <a:cxn ang="0">
                  <a:pos x="3194" y="20134"/>
                </a:cxn>
                <a:cxn ang="0">
                  <a:pos x="51112" y="49806"/>
                </a:cxn>
                <a:cxn ang="0">
                  <a:pos x="62825" y="75239"/>
                </a:cxn>
                <a:cxn ang="0">
                  <a:pos x="56436" y="93254"/>
                </a:cxn>
                <a:cxn ang="0">
                  <a:pos x="53241" y="9855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4306" y="99612"/>
                </a:cxn>
                <a:cxn ang="0">
                  <a:pos x="64954" y="75239"/>
                </a:cxn>
                <a:cxn ang="0">
                  <a:pos x="52177" y="48746"/>
                </a:cxn>
                <a:cxn ang="0">
                  <a:pos x="7454" y="20134"/>
                </a:cxn>
                <a:cxn ang="0">
                  <a:pos x="10648" y="20134"/>
                </a:cxn>
                <a:cxn ang="0">
                  <a:pos x="336485" y="2119"/>
                </a:cxn>
                <a:cxn ang="0">
                  <a:pos x="621859" y="20134"/>
                </a:cxn>
                <a:cxn ang="0">
                  <a:pos x="594174" y="36030"/>
                </a:cxn>
                <a:cxn ang="0">
                  <a:pos x="572877" y="54045"/>
                </a:cxn>
                <a:cxn ang="0">
                  <a:pos x="563294" y="76298"/>
                </a:cxn>
                <a:cxn ang="0">
                  <a:pos x="573942" y="99612"/>
                </a:cxn>
                <a:cxn ang="0">
                  <a:pos x="315189" y="81597"/>
                </a:cxn>
                <a:cxn ang="0">
                  <a:pos x="315189" y="81597"/>
                </a:cxn>
                <a:cxn ang="0">
                  <a:pos x="578201" y="99612"/>
                </a:cxn>
                <a:cxn ang="0">
                  <a:pos x="578201" y="99612"/>
                </a:cxn>
                <a:cxn ang="0">
                  <a:pos x="565423" y="76298"/>
                </a:cxn>
                <a:cxn ang="0">
                  <a:pos x="575007" y="55104"/>
                </a:cxn>
                <a:cxn ang="0">
                  <a:pos x="606952" y="30731"/>
                </a:cxn>
                <a:cxn ang="0">
                  <a:pos x="620794" y="23313"/>
                </a:cxn>
                <a:cxn ang="0">
                  <a:pos x="626119" y="20134"/>
                </a:cxn>
                <a:cxn ang="0">
                  <a:pos x="629313" y="19075"/>
                </a:cxn>
                <a:cxn ang="0">
                  <a:pos x="626119" y="18015"/>
                </a:cxn>
                <a:cxn ang="0">
                  <a:pos x="33648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4" name="Freeform 7"/>
            <p:cNvSpPr/>
            <p:nvPr/>
          </p:nvSpPr>
          <p:spPr>
            <a:xfrm>
              <a:off x="1381024" y="2240299"/>
              <a:ext cx="682728" cy="56557"/>
            </a:xfrm>
            <a:custGeom>
              <a:avLst/>
              <a:gdLst/>
              <a:ahLst/>
              <a:cxnLst>
                <a:cxn ang="0">
                  <a:pos x="653970" y="55490"/>
                </a:cxn>
                <a:cxn ang="0">
                  <a:pos x="682728" y="41617"/>
                </a:cxn>
                <a:cxn ang="0">
                  <a:pos x="0" y="41617"/>
                </a:cxn>
                <a:cxn ang="0">
                  <a:pos x="31953" y="56557"/>
                </a:cxn>
                <a:cxn ang="0">
                  <a:pos x="653970" y="55490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5" name="Freeform 8"/>
            <p:cNvSpPr/>
            <p:nvPr/>
          </p:nvSpPr>
          <p:spPr>
            <a:xfrm>
              <a:off x="1381024" y="2262743"/>
              <a:ext cx="686768" cy="35012"/>
            </a:xfrm>
            <a:custGeom>
              <a:avLst/>
              <a:gdLst/>
              <a:ahLst/>
              <a:cxnLst>
                <a:cxn ang="0">
                  <a:pos x="653761" y="32890"/>
                </a:cxn>
                <a:cxn ang="0">
                  <a:pos x="653761" y="33951"/>
                </a:cxn>
                <a:cxn ang="0">
                  <a:pos x="673991" y="23341"/>
                </a:cxn>
                <a:cxn ang="0">
                  <a:pos x="680379" y="21219"/>
                </a:cxn>
                <a:cxn ang="0">
                  <a:pos x="682509" y="20158"/>
                </a:cxn>
                <a:cxn ang="0">
                  <a:pos x="686768" y="18036"/>
                </a:cxn>
                <a:cxn ang="0">
                  <a:pos x="682509" y="18036"/>
                </a:cxn>
                <a:cxn ang="0">
                  <a:pos x="368406" y="0"/>
                </a:cxn>
                <a:cxn ang="0">
                  <a:pos x="0" y="18036"/>
                </a:cxn>
                <a:cxn ang="0">
                  <a:pos x="0" y="20158"/>
                </a:cxn>
                <a:cxn ang="0">
                  <a:pos x="30878" y="35012"/>
                </a:cxn>
                <a:cxn ang="0">
                  <a:pos x="30878" y="35012"/>
                </a:cxn>
                <a:cxn ang="0">
                  <a:pos x="31943" y="35012"/>
                </a:cxn>
                <a:cxn ang="0">
                  <a:pos x="367341" y="20158"/>
                </a:cxn>
                <a:cxn ang="0">
                  <a:pos x="652696" y="33951"/>
                </a:cxn>
                <a:cxn ang="0">
                  <a:pos x="653761" y="33951"/>
                </a:cxn>
                <a:cxn ang="0">
                  <a:pos x="653761" y="33951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367341" y="18036"/>
                </a:cxn>
                <a:cxn ang="0">
                  <a:pos x="30878" y="32890"/>
                </a:cxn>
                <a:cxn ang="0">
                  <a:pos x="31943" y="33951"/>
                </a:cxn>
                <a:cxn ang="0">
                  <a:pos x="31943" y="32890"/>
                </a:cxn>
                <a:cxn ang="0">
                  <a:pos x="0" y="18036"/>
                </a:cxn>
                <a:cxn ang="0">
                  <a:pos x="0" y="19097"/>
                </a:cxn>
                <a:cxn ang="0">
                  <a:pos x="0" y="20158"/>
                </a:cxn>
                <a:cxn ang="0">
                  <a:pos x="7453" y="19097"/>
                </a:cxn>
                <a:cxn ang="0">
                  <a:pos x="368406" y="2122"/>
                </a:cxn>
                <a:cxn ang="0">
                  <a:pos x="682509" y="20158"/>
                </a:cxn>
                <a:cxn ang="0">
                  <a:pos x="682509" y="19097"/>
                </a:cxn>
                <a:cxn ang="0">
                  <a:pos x="681444" y="18036"/>
                </a:cxn>
                <a:cxn ang="0">
                  <a:pos x="652696" y="32890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653761" y="32890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6" name="Freeform 9"/>
            <p:cNvSpPr/>
            <p:nvPr/>
          </p:nvSpPr>
          <p:spPr>
            <a:xfrm>
              <a:off x="1464065" y="2350721"/>
              <a:ext cx="519789" cy="97853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82"/>
                </a:cxn>
                <a:cxn ang="0">
                  <a:pos x="29824" y="37227"/>
                </a:cxn>
                <a:cxn ang="0">
                  <a:pos x="39410" y="56372"/>
                </a:cxn>
                <a:cxn ang="0">
                  <a:pos x="33019" y="74453"/>
                </a:cxn>
                <a:cxn ang="0">
                  <a:pos x="18107" y="88280"/>
                </a:cxn>
                <a:cxn ang="0">
                  <a:pos x="3195" y="96789"/>
                </a:cxn>
                <a:cxn ang="0">
                  <a:pos x="258829" y="79771"/>
                </a:cxn>
                <a:cxn ang="0">
                  <a:pos x="259895" y="79771"/>
                </a:cxn>
                <a:cxn ang="0">
                  <a:pos x="259895" y="79771"/>
                </a:cxn>
                <a:cxn ang="0">
                  <a:pos x="518724" y="97853"/>
                </a:cxn>
                <a:cxn ang="0">
                  <a:pos x="500616" y="59563"/>
                </a:cxn>
                <a:cxn ang="0">
                  <a:pos x="519789" y="18082"/>
                </a:cxn>
                <a:cxn ang="0">
                  <a:pos x="259895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7" name="Freeform 10"/>
            <p:cNvSpPr/>
            <p:nvPr/>
          </p:nvSpPr>
          <p:spPr>
            <a:xfrm>
              <a:off x="1464065" y="2350721"/>
              <a:ext cx="259895" cy="18404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8404"/>
                </a:cxn>
                <a:cxn ang="0">
                  <a:pos x="0" y="18404"/>
                </a:cxn>
                <a:cxn ang="0">
                  <a:pos x="0" y="18404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8" name="Freeform 11"/>
            <p:cNvSpPr>
              <a:spLocks noEditPoints="1"/>
            </p:cNvSpPr>
            <p:nvPr/>
          </p:nvSpPr>
          <p:spPr>
            <a:xfrm>
              <a:off x="1456882" y="2366880"/>
              <a:ext cx="532357" cy="2244"/>
            </a:xfrm>
            <a:custGeom>
              <a:avLst/>
              <a:gdLst/>
              <a:ahLst/>
              <a:cxnLst>
                <a:cxn ang="0">
                  <a:pos x="3194" y="0"/>
                </a:cxn>
                <a:cxn ang="0">
                  <a:pos x="0" y="1122"/>
                </a:cxn>
                <a:cxn ang="0">
                  <a:pos x="2129" y="2244"/>
                </a:cxn>
                <a:cxn ang="0">
                  <a:pos x="3194" y="0"/>
                </a:cxn>
                <a:cxn ang="0">
                  <a:pos x="3194" y="0"/>
                </a:cxn>
                <a:cxn ang="0">
                  <a:pos x="530228" y="0"/>
                </a:cxn>
                <a:cxn ang="0">
                  <a:pos x="530228" y="0"/>
                </a:cxn>
                <a:cxn ang="0">
                  <a:pos x="531292" y="1122"/>
                </a:cxn>
                <a:cxn ang="0">
                  <a:pos x="532357" y="1122"/>
                </a:cxn>
                <a:cxn ang="0">
                  <a:pos x="530228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9" name="Freeform 12"/>
            <p:cNvSpPr/>
            <p:nvPr/>
          </p:nvSpPr>
          <p:spPr>
            <a:xfrm>
              <a:off x="1463167" y="2348925"/>
              <a:ext cx="260793" cy="17955"/>
            </a:xfrm>
            <a:custGeom>
              <a:avLst/>
              <a:gdLst/>
              <a:ahLst/>
              <a:cxnLst>
                <a:cxn ang="0">
                  <a:pos x="259729" y="0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60793" y="0"/>
                </a:cxn>
                <a:cxn ang="0">
                  <a:pos x="25972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0" name="Freeform 13"/>
            <p:cNvSpPr/>
            <p:nvPr/>
          </p:nvSpPr>
          <p:spPr>
            <a:xfrm>
              <a:off x="1459127" y="2348925"/>
              <a:ext cx="528766" cy="20199"/>
            </a:xfrm>
            <a:custGeom>
              <a:avLst/>
              <a:gdLst/>
              <a:ahLst/>
              <a:cxnLst>
                <a:cxn ang="0">
                  <a:pos x="264915" y="0"/>
                </a:cxn>
                <a:cxn ang="0">
                  <a:pos x="4256" y="18073"/>
                </a:cxn>
                <a:cxn ang="0">
                  <a:pos x="4256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0" y="20199"/>
                </a:cxn>
                <a:cxn ang="0">
                  <a:pos x="1064" y="20199"/>
                </a:cxn>
                <a:cxn ang="0">
                  <a:pos x="2128" y="19136"/>
                </a:cxn>
                <a:cxn ang="0">
                  <a:pos x="1064" y="20199"/>
                </a:cxn>
                <a:cxn ang="0">
                  <a:pos x="1064" y="20199"/>
                </a:cxn>
                <a:cxn ang="0">
                  <a:pos x="2128" y="20199"/>
                </a:cxn>
                <a:cxn ang="0">
                  <a:pos x="5320" y="20199"/>
                </a:cxn>
                <a:cxn ang="0">
                  <a:pos x="5320" y="20199"/>
                </a:cxn>
                <a:cxn ang="0">
                  <a:pos x="6383" y="20199"/>
                </a:cxn>
                <a:cxn ang="0">
                  <a:pos x="263851" y="2126"/>
                </a:cxn>
                <a:cxn ang="0">
                  <a:pos x="264915" y="2126"/>
                </a:cxn>
                <a:cxn ang="0">
                  <a:pos x="264915" y="2126"/>
                </a:cxn>
                <a:cxn ang="0">
                  <a:pos x="454292" y="11694"/>
                </a:cxn>
                <a:cxn ang="0">
                  <a:pos x="508552" y="18073"/>
                </a:cxn>
                <a:cxn ang="0">
                  <a:pos x="522383" y="20199"/>
                </a:cxn>
                <a:cxn ang="0">
                  <a:pos x="526638" y="20199"/>
                </a:cxn>
                <a:cxn ang="0">
                  <a:pos x="527702" y="20199"/>
                </a:cxn>
                <a:cxn ang="0">
                  <a:pos x="527702" y="20199"/>
                </a:cxn>
                <a:cxn ang="0">
                  <a:pos x="528766" y="19136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264915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1" name="Freeform 14"/>
            <p:cNvSpPr>
              <a:spLocks noEditPoints="1"/>
            </p:cNvSpPr>
            <p:nvPr/>
          </p:nvSpPr>
          <p:spPr>
            <a:xfrm>
              <a:off x="1460025" y="2350721"/>
              <a:ext cx="530113" cy="100995"/>
            </a:xfrm>
            <a:custGeom>
              <a:avLst/>
              <a:gdLst/>
              <a:ahLst/>
              <a:cxnLst>
                <a:cxn ang="0">
                  <a:pos x="527984" y="98869"/>
                </a:cxn>
                <a:cxn ang="0">
                  <a:pos x="526920" y="99932"/>
                </a:cxn>
                <a:cxn ang="0">
                  <a:pos x="526920" y="99932"/>
                </a:cxn>
                <a:cxn ang="0">
                  <a:pos x="530113" y="100995"/>
                </a:cxn>
                <a:cxn ang="0">
                  <a:pos x="527984" y="98869"/>
                </a:cxn>
                <a:cxn ang="0">
                  <a:pos x="4258" y="18073"/>
                </a:cxn>
                <a:cxn ang="0">
                  <a:pos x="1064" y="18073"/>
                </a:cxn>
                <a:cxn ang="0">
                  <a:pos x="0" y="18073"/>
                </a:cxn>
                <a:cxn ang="0">
                  <a:pos x="32999" y="38272"/>
                </a:cxn>
                <a:cxn ang="0">
                  <a:pos x="41515" y="56345"/>
                </a:cxn>
                <a:cxn ang="0">
                  <a:pos x="35128" y="72291"/>
                </a:cxn>
                <a:cxn ang="0">
                  <a:pos x="13838" y="91427"/>
                </a:cxn>
                <a:cxn ang="0">
                  <a:pos x="4258" y="96743"/>
                </a:cxn>
                <a:cxn ang="0">
                  <a:pos x="0" y="97806"/>
                </a:cxn>
                <a:cxn ang="0">
                  <a:pos x="0" y="97806"/>
                </a:cxn>
                <a:cxn ang="0">
                  <a:pos x="7451" y="96743"/>
                </a:cxn>
                <a:cxn ang="0">
                  <a:pos x="22354" y="88238"/>
                </a:cxn>
                <a:cxn ang="0">
                  <a:pos x="37257" y="74417"/>
                </a:cxn>
                <a:cxn ang="0">
                  <a:pos x="43644" y="56345"/>
                </a:cxn>
                <a:cxn ang="0">
                  <a:pos x="34063" y="37209"/>
                </a:cxn>
                <a:cxn ang="0">
                  <a:pos x="4258" y="18073"/>
                </a:cxn>
                <a:cxn ang="0">
                  <a:pos x="263992" y="0"/>
                </a:cxn>
                <a:cxn ang="0">
                  <a:pos x="263992" y="0"/>
                </a:cxn>
                <a:cxn ang="0">
                  <a:pos x="523726" y="18073"/>
                </a:cxn>
                <a:cxn ang="0">
                  <a:pos x="504565" y="59534"/>
                </a:cxn>
                <a:cxn ang="0">
                  <a:pos x="522662" y="97806"/>
                </a:cxn>
                <a:cxn ang="0">
                  <a:pos x="263992" y="79733"/>
                </a:cxn>
                <a:cxn ang="0">
                  <a:pos x="263992" y="79733"/>
                </a:cxn>
                <a:cxn ang="0">
                  <a:pos x="526920" y="97806"/>
                </a:cxn>
                <a:cxn ang="0">
                  <a:pos x="526920" y="97806"/>
                </a:cxn>
                <a:cxn ang="0">
                  <a:pos x="506694" y="59534"/>
                </a:cxn>
                <a:cxn ang="0">
                  <a:pos x="516275" y="29767"/>
                </a:cxn>
                <a:cxn ang="0">
                  <a:pos x="523726" y="21262"/>
                </a:cxn>
                <a:cxn ang="0">
                  <a:pos x="525855" y="19136"/>
                </a:cxn>
                <a:cxn ang="0">
                  <a:pos x="526920" y="18073"/>
                </a:cxn>
                <a:cxn ang="0">
                  <a:pos x="525855" y="18073"/>
                </a:cxn>
                <a:cxn ang="0">
                  <a:pos x="521597" y="18073"/>
                </a:cxn>
                <a:cxn ang="0">
                  <a:pos x="507759" y="15947"/>
                </a:cxn>
                <a:cxn ang="0">
                  <a:pos x="453470" y="9568"/>
                </a:cxn>
                <a:cxn ang="0">
                  <a:pos x="263992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2" name="Freeform 15"/>
            <p:cNvSpPr/>
            <p:nvPr/>
          </p:nvSpPr>
          <p:spPr>
            <a:xfrm>
              <a:off x="1464065" y="2432863"/>
              <a:ext cx="519789" cy="96507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29"/>
                </a:cxn>
                <a:cxn ang="0">
                  <a:pos x="29824" y="36058"/>
                </a:cxn>
                <a:cxn ang="0">
                  <a:pos x="39410" y="56207"/>
                </a:cxn>
                <a:cxn ang="0">
                  <a:pos x="33019" y="74236"/>
                </a:cxn>
                <a:cxn ang="0">
                  <a:pos x="18107" y="86962"/>
                </a:cxn>
                <a:cxn ang="0">
                  <a:pos x="3195" y="96507"/>
                </a:cxn>
                <a:cxn ang="0">
                  <a:pos x="259895" y="79539"/>
                </a:cxn>
                <a:cxn ang="0">
                  <a:pos x="518724" y="96507"/>
                </a:cxn>
                <a:cxn ang="0">
                  <a:pos x="500616" y="59389"/>
                </a:cxn>
                <a:cxn ang="0">
                  <a:pos x="519789" y="18029"/>
                </a:cxn>
                <a:cxn ang="0">
                  <a:pos x="259895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3" name="Freeform 16"/>
            <p:cNvSpPr/>
            <p:nvPr/>
          </p:nvSpPr>
          <p:spPr>
            <a:xfrm>
              <a:off x="1464065" y="2432863"/>
              <a:ext cx="259895" cy="17955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6899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4" name="Freeform 17"/>
            <p:cNvSpPr>
              <a:spLocks noEditPoints="1"/>
            </p:cNvSpPr>
            <p:nvPr/>
          </p:nvSpPr>
          <p:spPr>
            <a:xfrm>
              <a:off x="1456882" y="2432863"/>
              <a:ext cx="533255" cy="100547"/>
            </a:xfrm>
            <a:custGeom>
              <a:avLst/>
              <a:gdLst/>
              <a:ahLst/>
              <a:cxnLst>
                <a:cxn ang="0">
                  <a:pos x="530062" y="15876"/>
                </a:cxn>
                <a:cxn ang="0">
                  <a:pos x="530062" y="15876"/>
                </a:cxn>
                <a:cxn ang="0">
                  <a:pos x="531126" y="16934"/>
                </a:cxn>
                <a:cxn ang="0">
                  <a:pos x="532191" y="15876"/>
                </a:cxn>
                <a:cxn ang="0">
                  <a:pos x="530062" y="15876"/>
                </a:cxn>
                <a:cxn ang="0">
                  <a:pos x="3193" y="15876"/>
                </a:cxn>
                <a:cxn ang="0">
                  <a:pos x="0" y="16934"/>
                </a:cxn>
                <a:cxn ang="0">
                  <a:pos x="3193" y="17993"/>
                </a:cxn>
                <a:cxn ang="0">
                  <a:pos x="3193" y="16934"/>
                </a:cxn>
                <a:cxn ang="0">
                  <a:pos x="3193" y="15876"/>
                </a:cxn>
                <a:cxn ang="0">
                  <a:pos x="3193" y="15876"/>
                </a:cxn>
                <a:cxn ang="0">
                  <a:pos x="267160" y="0"/>
                </a:cxn>
                <a:cxn ang="0">
                  <a:pos x="267160" y="0"/>
                </a:cxn>
                <a:cxn ang="0">
                  <a:pos x="526869" y="17993"/>
                </a:cxn>
                <a:cxn ang="0">
                  <a:pos x="507710" y="59270"/>
                </a:cxn>
                <a:cxn ang="0">
                  <a:pos x="525804" y="96313"/>
                </a:cxn>
                <a:cxn ang="0">
                  <a:pos x="267160" y="79379"/>
                </a:cxn>
                <a:cxn ang="0">
                  <a:pos x="10644" y="96313"/>
                </a:cxn>
                <a:cxn ang="0">
                  <a:pos x="25545" y="86788"/>
                </a:cxn>
                <a:cxn ang="0">
                  <a:pos x="40446" y="74087"/>
                </a:cxn>
                <a:cxn ang="0">
                  <a:pos x="46833" y="56095"/>
                </a:cxn>
                <a:cxn ang="0">
                  <a:pos x="37253" y="35985"/>
                </a:cxn>
                <a:cxn ang="0">
                  <a:pos x="7451" y="17993"/>
                </a:cxn>
                <a:cxn ang="0">
                  <a:pos x="4258" y="17993"/>
                </a:cxn>
                <a:cxn ang="0">
                  <a:pos x="3193" y="16934"/>
                </a:cxn>
                <a:cxn ang="0">
                  <a:pos x="3193" y="17993"/>
                </a:cxn>
                <a:cxn ang="0">
                  <a:pos x="36189" y="38102"/>
                </a:cxn>
                <a:cxn ang="0">
                  <a:pos x="44704" y="56095"/>
                </a:cxn>
                <a:cxn ang="0">
                  <a:pos x="38318" y="71970"/>
                </a:cxn>
                <a:cxn ang="0">
                  <a:pos x="17030" y="91021"/>
                </a:cxn>
                <a:cxn ang="0">
                  <a:pos x="7451" y="95255"/>
                </a:cxn>
                <a:cxn ang="0">
                  <a:pos x="3193" y="97372"/>
                </a:cxn>
                <a:cxn ang="0">
                  <a:pos x="4258" y="99489"/>
                </a:cxn>
                <a:cxn ang="0">
                  <a:pos x="267160" y="81496"/>
                </a:cxn>
                <a:cxn ang="0">
                  <a:pos x="456620" y="89963"/>
                </a:cxn>
                <a:cxn ang="0">
                  <a:pos x="510903" y="96313"/>
                </a:cxn>
                <a:cxn ang="0">
                  <a:pos x="524740" y="98430"/>
                </a:cxn>
                <a:cxn ang="0">
                  <a:pos x="528997" y="99489"/>
                </a:cxn>
                <a:cxn ang="0">
                  <a:pos x="533255" y="100547"/>
                </a:cxn>
                <a:cxn ang="0">
                  <a:pos x="530062" y="97372"/>
                </a:cxn>
                <a:cxn ang="0">
                  <a:pos x="509839" y="59270"/>
                </a:cxn>
                <a:cxn ang="0">
                  <a:pos x="519418" y="29635"/>
                </a:cxn>
                <a:cxn ang="0">
                  <a:pos x="526869" y="21168"/>
                </a:cxn>
                <a:cxn ang="0">
                  <a:pos x="528997" y="19051"/>
                </a:cxn>
                <a:cxn ang="0">
                  <a:pos x="530062" y="17993"/>
                </a:cxn>
                <a:cxn ang="0">
                  <a:pos x="528997" y="17993"/>
                </a:cxn>
                <a:cxn ang="0">
                  <a:pos x="524740" y="16934"/>
                </a:cxn>
                <a:cxn ang="0">
                  <a:pos x="510903" y="14817"/>
                </a:cxn>
                <a:cxn ang="0">
                  <a:pos x="456620" y="9526"/>
                </a:cxn>
                <a:cxn ang="0">
                  <a:pos x="267160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5" name="Freeform 18"/>
            <p:cNvSpPr/>
            <p:nvPr/>
          </p:nvSpPr>
          <p:spPr>
            <a:xfrm>
              <a:off x="1467655" y="2430619"/>
              <a:ext cx="256303" cy="17057"/>
            </a:xfrm>
            <a:custGeom>
              <a:avLst/>
              <a:gdLst/>
              <a:ahLst/>
              <a:cxnLst>
                <a:cxn ang="0">
                  <a:pos x="255240" y="0"/>
                </a:cxn>
                <a:cxn ang="0">
                  <a:pos x="0" y="17057"/>
                </a:cxn>
                <a:cxn ang="0">
                  <a:pos x="0" y="17057"/>
                </a:cxn>
                <a:cxn ang="0">
                  <a:pos x="256303" y="0"/>
                </a:cxn>
                <a:cxn ang="0">
                  <a:pos x="2552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6" name="Freeform 19"/>
            <p:cNvSpPr/>
            <p:nvPr/>
          </p:nvSpPr>
          <p:spPr>
            <a:xfrm>
              <a:off x="1460025" y="2430619"/>
              <a:ext cx="527869" cy="20199"/>
            </a:xfrm>
            <a:custGeom>
              <a:avLst/>
              <a:gdLst/>
              <a:ahLst/>
              <a:cxnLst>
                <a:cxn ang="0">
                  <a:pos x="263935" y="0"/>
                </a:cxn>
                <a:cxn ang="0">
                  <a:pos x="7450" y="17010"/>
                </a:cxn>
                <a:cxn ang="0">
                  <a:pos x="7450" y="17010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9136"/>
                </a:cxn>
                <a:cxn ang="0">
                  <a:pos x="1064" y="19136"/>
                </a:cxn>
                <a:cxn ang="0">
                  <a:pos x="0" y="19136"/>
                </a:cxn>
                <a:cxn ang="0">
                  <a:pos x="1064" y="20199"/>
                </a:cxn>
                <a:cxn ang="0">
                  <a:pos x="4257" y="20199"/>
                </a:cxn>
                <a:cxn ang="0">
                  <a:pos x="4257" y="20199"/>
                </a:cxn>
                <a:cxn ang="0">
                  <a:pos x="5321" y="19136"/>
                </a:cxn>
                <a:cxn ang="0">
                  <a:pos x="262870" y="2126"/>
                </a:cxn>
                <a:cxn ang="0">
                  <a:pos x="263935" y="2126"/>
                </a:cxn>
                <a:cxn ang="0">
                  <a:pos x="263935" y="2126"/>
                </a:cxn>
                <a:cxn ang="0">
                  <a:pos x="453371" y="11694"/>
                </a:cxn>
                <a:cxn ang="0">
                  <a:pos x="507648" y="17010"/>
                </a:cxn>
                <a:cxn ang="0">
                  <a:pos x="521483" y="19136"/>
                </a:cxn>
                <a:cxn ang="0">
                  <a:pos x="525740" y="20199"/>
                </a:cxn>
                <a:cxn ang="0">
                  <a:pos x="526805" y="20199"/>
                </a:cxn>
                <a:cxn ang="0">
                  <a:pos x="526805" y="20199"/>
                </a:cxn>
                <a:cxn ang="0">
                  <a:pos x="527869" y="19136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263935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7" name="Freeform 20"/>
            <p:cNvSpPr/>
            <p:nvPr/>
          </p:nvSpPr>
          <p:spPr>
            <a:xfrm>
              <a:off x="1460922" y="2491216"/>
              <a:ext cx="526073" cy="122092"/>
            </a:xfrm>
            <a:custGeom>
              <a:avLst/>
              <a:gdLst/>
              <a:ahLst/>
              <a:cxnLst>
                <a:cxn ang="0">
                  <a:pos x="0" y="40343"/>
                </a:cxn>
                <a:cxn ang="0">
                  <a:pos x="526073" y="40343"/>
                </a:cxn>
                <a:cxn ang="0">
                  <a:pos x="526073" y="122092"/>
                </a:cxn>
                <a:cxn ang="0">
                  <a:pos x="0" y="122092"/>
                </a:cxn>
                <a:cxn ang="0">
                  <a:pos x="0" y="40343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8" name="Freeform 21"/>
            <p:cNvSpPr/>
            <p:nvPr/>
          </p:nvSpPr>
          <p:spPr>
            <a:xfrm>
              <a:off x="1456882" y="2512313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1228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9105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9" name="Freeform 22"/>
            <p:cNvSpPr/>
            <p:nvPr/>
          </p:nvSpPr>
          <p:spPr>
            <a:xfrm>
              <a:off x="1460922" y="2572013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0" name="Freeform 23"/>
            <p:cNvSpPr/>
            <p:nvPr/>
          </p:nvSpPr>
          <p:spPr>
            <a:xfrm>
              <a:off x="1456882" y="2594007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0166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1" name="Freeform 24"/>
            <p:cNvSpPr/>
            <p:nvPr/>
          </p:nvSpPr>
          <p:spPr>
            <a:xfrm>
              <a:off x="1460922" y="2653707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2" name="Freeform 25"/>
            <p:cNvSpPr/>
            <p:nvPr/>
          </p:nvSpPr>
          <p:spPr>
            <a:xfrm>
              <a:off x="1456882" y="2675701"/>
              <a:ext cx="533255" cy="102342"/>
            </a:xfrm>
            <a:custGeom>
              <a:avLst/>
              <a:gdLst/>
              <a:ahLst/>
              <a:cxnLst>
                <a:cxn ang="0">
                  <a:pos x="4258" y="19189"/>
                </a:cxn>
                <a:cxn ang="0">
                  <a:pos x="4258" y="20255"/>
                </a:cxn>
                <a:cxn ang="0">
                  <a:pos x="8515" y="19189"/>
                </a:cxn>
                <a:cxn ang="0">
                  <a:pos x="266095" y="2132"/>
                </a:cxn>
                <a:cxn ang="0">
                  <a:pos x="528997" y="20255"/>
                </a:cxn>
                <a:cxn ang="0">
                  <a:pos x="530062" y="19189"/>
                </a:cxn>
                <a:cxn ang="0">
                  <a:pos x="528997" y="18123"/>
                </a:cxn>
                <a:cxn ang="0">
                  <a:pos x="507710" y="61832"/>
                </a:cxn>
                <a:cxn ang="0">
                  <a:pos x="528997" y="101276"/>
                </a:cxn>
                <a:cxn ang="0">
                  <a:pos x="530062" y="101276"/>
                </a:cxn>
                <a:cxn ang="0">
                  <a:pos x="530062" y="100210"/>
                </a:cxn>
                <a:cxn ang="0">
                  <a:pos x="267160" y="82087"/>
                </a:cxn>
                <a:cxn ang="0">
                  <a:pos x="3193" y="100210"/>
                </a:cxn>
                <a:cxn ang="0">
                  <a:pos x="4258" y="101276"/>
                </a:cxn>
                <a:cxn ang="0">
                  <a:pos x="4258" y="102342"/>
                </a:cxn>
                <a:cxn ang="0">
                  <a:pos x="25545" y="89549"/>
                </a:cxn>
                <a:cxn ang="0">
                  <a:pos x="40446" y="75690"/>
                </a:cxn>
                <a:cxn ang="0">
                  <a:pos x="46833" y="58633"/>
                </a:cxn>
                <a:cxn ang="0">
                  <a:pos x="37253" y="38378"/>
                </a:cxn>
                <a:cxn ang="0">
                  <a:pos x="4258" y="18123"/>
                </a:cxn>
                <a:cxn ang="0">
                  <a:pos x="4258" y="19189"/>
                </a:cxn>
                <a:cxn ang="0">
                  <a:pos x="4258" y="20255"/>
                </a:cxn>
                <a:cxn ang="0">
                  <a:pos x="4258" y="19189"/>
                </a:cxn>
                <a:cxn ang="0">
                  <a:pos x="3193" y="20255"/>
                </a:cxn>
                <a:cxn ang="0">
                  <a:pos x="36189" y="40510"/>
                </a:cxn>
                <a:cxn ang="0">
                  <a:pos x="44704" y="58633"/>
                </a:cxn>
                <a:cxn ang="0">
                  <a:pos x="38318" y="74624"/>
                </a:cxn>
                <a:cxn ang="0">
                  <a:pos x="17030" y="92747"/>
                </a:cxn>
                <a:cxn ang="0">
                  <a:pos x="7451" y="98078"/>
                </a:cxn>
                <a:cxn ang="0">
                  <a:pos x="3193" y="100210"/>
                </a:cxn>
                <a:cxn ang="0">
                  <a:pos x="4258" y="102342"/>
                </a:cxn>
                <a:cxn ang="0">
                  <a:pos x="267160" y="84219"/>
                </a:cxn>
                <a:cxn ang="0">
                  <a:pos x="456620" y="92747"/>
                </a:cxn>
                <a:cxn ang="0">
                  <a:pos x="510903" y="99144"/>
                </a:cxn>
                <a:cxn ang="0">
                  <a:pos x="524740" y="101276"/>
                </a:cxn>
                <a:cxn ang="0">
                  <a:pos x="528997" y="102342"/>
                </a:cxn>
                <a:cxn ang="0">
                  <a:pos x="533255" y="102342"/>
                </a:cxn>
                <a:cxn ang="0">
                  <a:pos x="530062" y="100210"/>
                </a:cxn>
                <a:cxn ang="0">
                  <a:pos x="509839" y="61832"/>
                </a:cxn>
                <a:cxn ang="0">
                  <a:pos x="519418" y="31982"/>
                </a:cxn>
                <a:cxn ang="0">
                  <a:pos x="526869" y="22387"/>
                </a:cxn>
                <a:cxn ang="0">
                  <a:pos x="528997" y="20255"/>
                </a:cxn>
                <a:cxn ang="0">
                  <a:pos x="530062" y="20255"/>
                </a:cxn>
                <a:cxn ang="0">
                  <a:pos x="532191" y="18123"/>
                </a:cxn>
                <a:cxn ang="0">
                  <a:pos x="530062" y="18123"/>
                </a:cxn>
                <a:cxn ang="0">
                  <a:pos x="266095" y="0"/>
                </a:cxn>
                <a:cxn ang="0">
                  <a:pos x="3193" y="18123"/>
                </a:cxn>
                <a:cxn ang="0">
                  <a:pos x="0" y="18123"/>
                </a:cxn>
                <a:cxn ang="0">
                  <a:pos x="3193" y="20255"/>
                </a:cxn>
                <a:cxn ang="0">
                  <a:pos x="4258" y="19189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3" name="Freeform 26"/>
            <p:cNvSpPr/>
            <p:nvPr/>
          </p:nvSpPr>
          <p:spPr>
            <a:xfrm>
              <a:off x="1460922" y="2735401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4" name="Freeform 27"/>
            <p:cNvSpPr/>
            <p:nvPr/>
          </p:nvSpPr>
          <p:spPr>
            <a:xfrm>
              <a:off x="1456882" y="2757844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0499"/>
                </a:cxn>
                <a:cxn ang="0">
                  <a:pos x="528997" y="100832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0665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0832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39271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2788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0832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0499"/>
                </a:cxn>
                <a:cxn ang="0">
                  <a:pos x="519418" y="31842"/>
                </a:cxn>
                <a:cxn ang="0">
                  <a:pos x="526869" y="22289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5" name="Freeform 28"/>
            <p:cNvSpPr/>
            <p:nvPr/>
          </p:nvSpPr>
          <p:spPr>
            <a:xfrm>
              <a:off x="1460922" y="2817094"/>
              <a:ext cx="574102" cy="163837"/>
            </a:xfrm>
            <a:custGeom>
              <a:avLst/>
              <a:gdLst/>
              <a:ahLst/>
              <a:cxnLst>
                <a:cxn ang="0">
                  <a:pos x="0" y="41491"/>
                </a:cxn>
                <a:cxn ang="0">
                  <a:pos x="526171" y="41491"/>
                </a:cxn>
                <a:cxn ang="0">
                  <a:pos x="574102" y="122346"/>
                </a:cxn>
                <a:cxn ang="0">
                  <a:pos x="0" y="122346"/>
                </a:cxn>
                <a:cxn ang="0">
                  <a:pos x="0" y="41491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6" name="Freeform 29"/>
            <p:cNvSpPr/>
            <p:nvPr/>
          </p:nvSpPr>
          <p:spPr>
            <a:xfrm>
              <a:off x="1457781" y="2838191"/>
              <a:ext cx="577244" cy="120297"/>
            </a:xfrm>
            <a:custGeom>
              <a:avLst/>
              <a:gdLst/>
              <a:ahLst/>
              <a:cxnLst>
                <a:cxn ang="0">
                  <a:pos x="3195" y="20227"/>
                </a:cxn>
                <a:cxn ang="0">
                  <a:pos x="3195" y="20227"/>
                </a:cxn>
                <a:cxn ang="0">
                  <a:pos x="6390" y="20227"/>
                </a:cxn>
                <a:cxn ang="0">
                  <a:pos x="243891" y="2129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28253" y="19162"/>
                </a:cxn>
                <a:cxn ang="0">
                  <a:pos x="515473" y="60681"/>
                </a:cxn>
                <a:cxn ang="0">
                  <a:pos x="528253" y="89424"/>
                </a:cxn>
                <a:cxn ang="0">
                  <a:pos x="577244" y="102199"/>
                </a:cxn>
                <a:cxn ang="0">
                  <a:pos x="577244" y="101135"/>
                </a:cxn>
                <a:cxn ang="0">
                  <a:pos x="576179" y="100070"/>
                </a:cxn>
                <a:cxn ang="0">
                  <a:pos x="572984" y="101135"/>
                </a:cxn>
                <a:cxn ang="0">
                  <a:pos x="321638" y="118168"/>
                </a:cxn>
                <a:cxn ang="0">
                  <a:pos x="3195" y="100070"/>
                </a:cxn>
                <a:cxn ang="0">
                  <a:pos x="3195" y="101135"/>
                </a:cxn>
                <a:cxn ang="0">
                  <a:pos x="3195" y="102199"/>
                </a:cxn>
                <a:cxn ang="0">
                  <a:pos x="24496" y="59616"/>
                </a:cxn>
                <a:cxn ang="0">
                  <a:pos x="3195" y="19162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2130" y="20227"/>
                </a:cxn>
                <a:cxn ang="0">
                  <a:pos x="22366" y="59616"/>
                </a:cxn>
                <a:cxn ang="0">
                  <a:pos x="12780" y="88360"/>
                </a:cxn>
                <a:cxn ang="0">
                  <a:pos x="5325" y="97941"/>
                </a:cxn>
                <a:cxn ang="0">
                  <a:pos x="3195" y="100070"/>
                </a:cxn>
                <a:cxn ang="0">
                  <a:pos x="2130" y="101135"/>
                </a:cxn>
                <a:cxn ang="0">
                  <a:pos x="0" y="102199"/>
                </a:cxn>
                <a:cxn ang="0">
                  <a:pos x="2130" y="102199"/>
                </a:cxn>
                <a:cxn ang="0">
                  <a:pos x="321638" y="120297"/>
                </a:cxn>
                <a:cxn ang="0">
                  <a:pos x="577244" y="102199"/>
                </a:cxn>
                <a:cxn ang="0">
                  <a:pos x="577244" y="100070"/>
                </a:cxn>
                <a:cxn ang="0">
                  <a:pos x="529318" y="88360"/>
                </a:cxn>
                <a:cxn ang="0">
                  <a:pos x="517603" y="60681"/>
                </a:cxn>
                <a:cxn ang="0">
                  <a:pos x="523993" y="33002"/>
                </a:cxn>
                <a:cxn ang="0">
                  <a:pos x="528253" y="23421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30383" y="19162"/>
                </a:cxn>
                <a:cxn ang="0">
                  <a:pos x="529318" y="19162"/>
                </a:cxn>
                <a:cxn ang="0">
                  <a:pos x="243891" y="0"/>
                </a:cxn>
                <a:cxn ang="0">
                  <a:pos x="2130" y="19162"/>
                </a:cxn>
                <a:cxn ang="0">
                  <a:pos x="0" y="19162"/>
                </a:cxn>
                <a:cxn ang="0">
                  <a:pos x="2130" y="20227"/>
                </a:cxn>
                <a:cxn ang="0">
                  <a:pos x="3195" y="20227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7" name="Freeform 30"/>
            <p:cNvSpPr/>
            <p:nvPr/>
          </p:nvSpPr>
          <p:spPr>
            <a:xfrm>
              <a:off x="1413342" y="2933801"/>
              <a:ext cx="621682" cy="53415"/>
            </a:xfrm>
            <a:custGeom>
              <a:avLst/>
              <a:gdLst/>
              <a:ahLst/>
              <a:cxnLst>
                <a:cxn ang="0">
                  <a:pos x="47904" y="0"/>
                </a:cxn>
                <a:cxn ang="0">
                  <a:pos x="0" y="12820"/>
                </a:cxn>
                <a:cxn ang="0">
                  <a:pos x="621682" y="7478"/>
                </a:cxn>
                <a:cxn ang="0">
                  <a:pos x="585488" y="0"/>
                </a:cxn>
                <a:cxn ang="0">
                  <a:pos x="47904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8" name="Freeform 31"/>
            <p:cNvSpPr/>
            <p:nvPr/>
          </p:nvSpPr>
          <p:spPr>
            <a:xfrm>
              <a:off x="1411996" y="2932902"/>
              <a:ext cx="623029" cy="31870"/>
            </a:xfrm>
            <a:custGeom>
              <a:avLst/>
              <a:gdLst/>
              <a:ahLst/>
              <a:cxnLst>
                <a:cxn ang="0">
                  <a:pos x="48990" y="1062"/>
                </a:cxn>
                <a:cxn ang="0">
                  <a:pos x="47925" y="0"/>
                </a:cxn>
                <a:cxn ang="0">
                  <a:pos x="37275" y="5312"/>
                </a:cxn>
                <a:cxn ang="0">
                  <a:pos x="12780" y="10623"/>
                </a:cxn>
                <a:cxn ang="0">
                  <a:pos x="4260" y="12748"/>
                </a:cxn>
                <a:cxn ang="0">
                  <a:pos x="0" y="12748"/>
                </a:cxn>
                <a:cxn ang="0">
                  <a:pos x="0" y="14873"/>
                </a:cxn>
                <a:cxn ang="0">
                  <a:pos x="349322" y="31870"/>
                </a:cxn>
                <a:cxn ang="0">
                  <a:pos x="623029" y="9561"/>
                </a:cxn>
                <a:cxn ang="0">
                  <a:pos x="623029" y="7436"/>
                </a:cxn>
                <a:cxn ang="0">
                  <a:pos x="587884" y="0"/>
                </a:cxn>
                <a:cxn ang="0">
                  <a:pos x="587884" y="0"/>
                </a:cxn>
                <a:cxn ang="0">
                  <a:pos x="586819" y="0"/>
                </a:cxn>
                <a:cxn ang="0">
                  <a:pos x="343997" y="16997"/>
                </a:cxn>
                <a:cxn ang="0">
                  <a:pos x="48990" y="0"/>
                </a:cxn>
                <a:cxn ang="0">
                  <a:pos x="47925" y="0"/>
                </a:cxn>
                <a:cxn ang="0">
                  <a:pos x="47925" y="0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343997" y="19122"/>
                </a:cxn>
                <a:cxn ang="0">
                  <a:pos x="587884" y="2125"/>
                </a:cxn>
                <a:cxn ang="0">
                  <a:pos x="586819" y="1062"/>
                </a:cxn>
                <a:cxn ang="0">
                  <a:pos x="586819" y="2125"/>
                </a:cxn>
                <a:cxn ang="0">
                  <a:pos x="623029" y="9561"/>
                </a:cxn>
                <a:cxn ang="0">
                  <a:pos x="623029" y="8499"/>
                </a:cxn>
                <a:cxn ang="0">
                  <a:pos x="621964" y="7436"/>
                </a:cxn>
                <a:cxn ang="0">
                  <a:pos x="618769" y="8499"/>
                </a:cxn>
                <a:cxn ang="0">
                  <a:pos x="349322" y="29745"/>
                </a:cxn>
                <a:cxn ang="0">
                  <a:pos x="1065" y="12748"/>
                </a:cxn>
                <a:cxn ang="0">
                  <a:pos x="1065" y="13810"/>
                </a:cxn>
                <a:cxn ang="0">
                  <a:pos x="1065" y="14873"/>
                </a:cxn>
                <a:cxn ang="0">
                  <a:pos x="21300" y="11686"/>
                </a:cxn>
                <a:cxn ang="0">
                  <a:pos x="37275" y="7436"/>
                </a:cxn>
                <a:cxn ang="0">
                  <a:pos x="48990" y="2125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48990" y="1062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9" name="任意多边形 279"/>
            <p:cNvSpPr/>
            <p:nvPr/>
          </p:nvSpPr>
          <p:spPr>
            <a:xfrm>
              <a:off x="1697475" y="2967017"/>
              <a:ext cx="65086" cy="430913"/>
            </a:xfrm>
            <a:custGeom>
              <a:avLst/>
              <a:gdLst/>
              <a:ahLst/>
              <a:cxnLst>
                <a:cxn ang="0">
                  <a:pos x="40847" y="418345"/>
                </a:cxn>
                <a:cxn ang="0">
                  <a:pos x="46683" y="424629"/>
                </a:cxn>
                <a:cxn ang="0">
                  <a:pos x="40847" y="430913"/>
                </a:cxn>
                <a:cxn ang="0">
                  <a:pos x="35012" y="424629"/>
                </a:cxn>
                <a:cxn ang="0">
                  <a:pos x="40847" y="418345"/>
                </a:cxn>
                <a:cxn ang="0">
                  <a:pos x="22892" y="418345"/>
                </a:cxn>
                <a:cxn ang="0">
                  <a:pos x="28728" y="424629"/>
                </a:cxn>
                <a:cxn ang="0">
                  <a:pos x="22892" y="430913"/>
                </a:cxn>
                <a:cxn ang="0">
                  <a:pos x="17057" y="424629"/>
                </a:cxn>
                <a:cxn ang="0">
                  <a:pos x="22892" y="418345"/>
                </a:cxn>
                <a:cxn ang="0">
                  <a:pos x="40847" y="399043"/>
                </a:cxn>
                <a:cxn ang="0">
                  <a:pos x="46683" y="405552"/>
                </a:cxn>
                <a:cxn ang="0">
                  <a:pos x="40847" y="412061"/>
                </a:cxn>
                <a:cxn ang="0">
                  <a:pos x="35012" y="405552"/>
                </a:cxn>
                <a:cxn ang="0">
                  <a:pos x="40847" y="399043"/>
                </a:cxn>
                <a:cxn ang="0">
                  <a:pos x="22892" y="399043"/>
                </a:cxn>
                <a:cxn ang="0">
                  <a:pos x="28728" y="405552"/>
                </a:cxn>
                <a:cxn ang="0">
                  <a:pos x="22892" y="412061"/>
                </a:cxn>
                <a:cxn ang="0">
                  <a:pos x="17057" y="405552"/>
                </a:cxn>
                <a:cxn ang="0">
                  <a:pos x="22892" y="399043"/>
                </a:cxn>
                <a:cxn ang="0">
                  <a:pos x="40847" y="378845"/>
                </a:cxn>
                <a:cxn ang="0">
                  <a:pos x="46683" y="385353"/>
                </a:cxn>
                <a:cxn ang="0">
                  <a:pos x="40847" y="391862"/>
                </a:cxn>
                <a:cxn ang="0">
                  <a:pos x="35012" y="385353"/>
                </a:cxn>
                <a:cxn ang="0">
                  <a:pos x="40847" y="378845"/>
                </a:cxn>
                <a:cxn ang="0">
                  <a:pos x="22892" y="378845"/>
                </a:cxn>
                <a:cxn ang="0">
                  <a:pos x="28728" y="385353"/>
                </a:cxn>
                <a:cxn ang="0">
                  <a:pos x="22892" y="391862"/>
                </a:cxn>
                <a:cxn ang="0">
                  <a:pos x="17057" y="385353"/>
                </a:cxn>
                <a:cxn ang="0">
                  <a:pos x="22892" y="378845"/>
                </a:cxn>
                <a:cxn ang="0">
                  <a:pos x="40847" y="359992"/>
                </a:cxn>
                <a:cxn ang="0">
                  <a:pos x="46683" y="366276"/>
                </a:cxn>
                <a:cxn ang="0">
                  <a:pos x="40847" y="372560"/>
                </a:cxn>
                <a:cxn ang="0">
                  <a:pos x="35012" y="366276"/>
                </a:cxn>
                <a:cxn ang="0">
                  <a:pos x="40847" y="359992"/>
                </a:cxn>
                <a:cxn ang="0">
                  <a:pos x="22892" y="359992"/>
                </a:cxn>
                <a:cxn ang="0">
                  <a:pos x="28728" y="366276"/>
                </a:cxn>
                <a:cxn ang="0">
                  <a:pos x="22892" y="372560"/>
                </a:cxn>
                <a:cxn ang="0">
                  <a:pos x="17057" y="366276"/>
                </a:cxn>
                <a:cxn ang="0">
                  <a:pos x="22892" y="359992"/>
                </a:cxn>
                <a:cxn ang="0">
                  <a:pos x="40847" y="340691"/>
                </a:cxn>
                <a:cxn ang="0">
                  <a:pos x="46683" y="347199"/>
                </a:cxn>
                <a:cxn ang="0">
                  <a:pos x="40847" y="353708"/>
                </a:cxn>
                <a:cxn ang="0">
                  <a:pos x="35012" y="347199"/>
                </a:cxn>
                <a:cxn ang="0">
                  <a:pos x="40847" y="340691"/>
                </a:cxn>
                <a:cxn ang="0">
                  <a:pos x="22892" y="340691"/>
                </a:cxn>
                <a:cxn ang="0">
                  <a:pos x="28728" y="347199"/>
                </a:cxn>
                <a:cxn ang="0">
                  <a:pos x="22892" y="353708"/>
                </a:cxn>
                <a:cxn ang="0">
                  <a:pos x="17057" y="347199"/>
                </a:cxn>
                <a:cxn ang="0">
                  <a:pos x="22892" y="340691"/>
                </a:cxn>
                <a:cxn ang="0">
                  <a:pos x="59251" y="323634"/>
                </a:cxn>
                <a:cxn ang="0">
                  <a:pos x="65086" y="330142"/>
                </a:cxn>
                <a:cxn ang="0">
                  <a:pos x="59251" y="336651"/>
                </a:cxn>
                <a:cxn ang="0">
                  <a:pos x="53415" y="330142"/>
                </a:cxn>
                <a:cxn ang="0">
                  <a:pos x="59251" y="323634"/>
                </a:cxn>
                <a:cxn ang="0">
                  <a:pos x="40847" y="323634"/>
                </a:cxn>
                <a:cxn ang="0">
                  <a:pos x="46683" y="330142"/>
                </a:cxn>
                <a:cxn ang="0">
                  <a:pos x="40847" y="336651"/>
                </a:cxn>
                <a:cxn ang="0">
                  <a:pos x="35012" y="330142"/>
                </a:cxn>
                <a:cxn ang="0">
                  <a:pos x="40847" y="323634"/>
                </a:cxn>
                <a:cxn ang="0">
                  <a:pos x="22892" y="323634"/>
                </a:cxn>
                <a:cxn ang="0">
                  <a:pos x="28728" y="330142"/>
                </a:cxn>
                <a:cxn ang="0">
                  <a:pos x="22892" y="336651"/>
                </a:cxn>
                <a:cxn ang="0">
                  <a:pos x="17057" y="330142"/>
                </a:cxn>
                <a:cxn ang="0">
                  <a:pos x="22892" y="323634"/>
                </a:cxn>
                <a:cxn ang="0">
                  <a:pos x="5835" y="323634"/>
                </a:cxn>
                <a:cxn ang="0">
                  <a:pos x="11671" y="330142"/>
                </a:cxn>
                <a:cxn ang="0">
                  <a:pos x="5835" y="336651"/>
                </a:cxn>
                <a:cxn ang="0">
                  <a:pos x="0" y="330142"/>
                </a:cxn>
                <a:cxn ang="0">
                  <a:pos x="5835" y="323634"/>
                </a:cxn>
                <a:cxn ang="0">
                  <a:pos x="59251" y="304781"/>
                </a:cxn>
                <a:cxn ang="0">
                  <a:pos x="65086" y="311065"/>
                </a:cxn>
                <a:cxn ang="0">
                  <a:pos x="59251" y="317349"/>
                </a:cxn>
                <a:cxn ang="0">
                  <a:pos x="53415" y="311065"/>
                </a:cxn>
                <a:cxn ang="0">
                  <a:pos x="59251" y="304781"/>
                </a:cxn>
                <a:cxn ang="0">
                  <a:pos x="40847" y="304781"/>
                </a:cxn>
                <a:cxn ang="0">
                  <a:pos x="46683" y="311065"/>
                </a:cxn>
                <a:cxn ang="0">
                  <a:pos x="40847" y="317349"/>
                </a:cxn>
                <a:cxn ang="0">
                  <a:pos x="35012" y="311065"/>
                </a:cxn>
                <a:cxn ang="0">
                  <a:pos x="40847" y="304781"/>
                </a:cxn>
                <a:cxn ang="0">
                  <a:pos x="22892" y="304781"/>
                </a:cxn>
                <a:cxn ang="0">
                  <a:pos x="28728" y="311065"/>
                </a:cxn>
                <a:cxn ang="0">
                  <a:pos x="22892" y="317349"/>
                </a:cxn>
                <a:cxn ang="0">
                  <a:pos x="17057" y="311065"/>
                </a:cxn>
                <a:cxn ang="0">
                  <a:pos x="22892" y="304781"/>
                </a:cxn>
                <a:cxn ang="0">
                  <a:pos x="5835" y="304781"/>
                </a:cxn>
                <a:cxn ang="0">
                  <a:pos x="11671" y="311065"/>
                </a:cxn>
                <a:cxn ang="0">
                  <a:pos x="5835" y="317349"/>
                </a:cxn>
                <a:cxn ang="0">
                  <a:pos x="0" y="311065"/>
                </a:cxn>
                <a:cxn ang="0">
                  <a:pos x="5835" y="304781"/>
                </a:cxn>
                <a:cxn ang="0">
                  <a:pos x="59251" y="284582"/>
                </a:cxn>
                <a:cxn ang="0">
                  <a:pos x="65086" y="291540"/>
                </a:cxn>
                <a:cxn ang="0">
                  <a:pos x="59251" y="298497"/>
                </a:cxn>
                <a:cxn ang="0">
                  <a:pos x="53415" y="291540"/>
                </a:cxn>
                <a:cxn ang="0">
                  <a:pos x="59251" y="284582"/>
                </a:cxn>
                <a:cxn ang="0">
                  <a:pos x="40847" y="284582"/>
                </a:cxn>
                <a:cxn ang="0">
                  <a:pos x="46683" y="291540"/>
                </a:cxn>
                <a:cxn ang="0">
                  <a:pos x="40847" y="298497"/>
                </a:cxn>
                <a:cxn ang="0">
                  <a:pos x="35012" y="291540"/>
                </a:cxn>
                <a:cxn ang="0">
                  <a:pos x="40847" y="284582"/>
                </a:cxn>
                <a:cxn ang="0">
                  <a:pos x="22892" y="284582"/>
                </a:cxn>
                <a:cxn ang="0">
                  <a:pos x="28728" y="291540"/>
                </a:cxn>
                <a:cxn ang="0">
                  <a:pos x="22892" y="298497"/>
                </a:cxn>
                <a:cxn ang="0">
                  <a:pos x="17057" y="291540"/>
                </a:cxn>
                <a:cxn ang="0">
                  <a:pos x="22892" y="284582"/>
                </a:cxn>
                <a:cxn ang="0">
                  <a:pos x="5835" y="284582"/>
                </a:cxn>
                <a:cxn ang="0">
                  <a:pos x="11671" y="291540"/>
                </a:cxn>
                <a:cxn ang="0">
                  <a:pos x="5835" y="298497"/>
                </a:cxn>
                <a:cxn ang="0">
                  <a:pos x="0" y="291540"/>
                </a:cxn>
                <a:cxn ang="0">
                  <a:pos x="5835" y="284582"/>
                </a:cxn>
                <a:cxn ang="0">
                  <a:pos x="59251" y="265281"/>
                </a:cxn>
                <a:cxn ang="0">
                  <a:pos x="65086" y="271790"/>
                </a:cxn>
                <a:cxn ang="0">
                  <a:pos x="59251" y="278299"/>
                </a:cxn>
                <a:cxn ang="0">
                  <a:pos x="53415" y="271790"/>
                </a:cxn>
                <a:cxn ang="0">
                  <a:pos x="59251" y="265281"/>
                </a:cxn>
                <a:cxn ang="0">
                  <a:pos x="40847" y="265281"/>
                </a:cxn>
                <a:cxn ang="0">
                  <a:pos x="46683" y="271790"/>
                </a:cxn>
                <a:cxn ang="0">
                  <a:pos x="40847" y="278299"/>
                </a:cxn>
                <a:cxn ang="0">
                  <a:pos x="35012" y="271790"/>
                </a:cxn>
                <a:cxn ang="0">
                  <a:pos x="40847" y="265281"/>
                </a:cxn>
                <a:cxn ang="0">
                  <a:pos x="22892" y="265281"/>
                </a:cxn>
                <a:cxn ang="0">
                  <a:pos x="28728" y="271790"/>
                </a:cxn>
                <a:cxn ang="0">
                  <a:pos x="22892" y="278299"/>
                </a:cxn>
                <a:cxn ang="0">
                  <a:pos x="17057" y="271790"/>
                </a:cxn>
                <a:cxn ang="0">
                  <a:pos x="22892" y="265281"/>
                </a:cxn>
                <a:cxn ang="0">
                  <a:pos x="5835" y="265281"/>
                </a:cxn>
                <a:cxn ang="0">
                  <a:pos x="11671" y="271790"/>
                </a:cxn>
                <a:cxn ang="0">
                  <a:pos x="5835" y="278299"/>
                </a:cxn>
                <a:cxn ang="0">
                  <a:pos x="0" y="271790"/>
                </a:cxn>
                <a:cxn ang="0">
                  <a:pos x="5835" y="265281"/>
                </a:cxn>
                <a:cxn ang="0">
                  <a:pos x="59251" y="246428"/>
                </a:cxn>
                <a:cxn ang="0">
                  <a:pos x="65086" y="252713"/>
                </a:cxn>
                <a:cxn ang="0">
                  <a:pos x="59251" y="258997"/>
                </a:cxn>
                <a:cxn ang="0">
                  <a:pos x="53415" y="252713"/>
                </a:cxn>
                <a:cxn ang="0">
                  <a:pos x="59251" y="246428"/>
                </a:cxn>
                <a:cxn ang="0">
                  <a:pos x="40847" y="246428"/>
                </a:cxn>
                <a:cxn ang="0">
                  <a:pos x="46683" y="252713"/>
                </a:cxn>
                <a:cxn ang="0">
                  <a:pos x="40847" y="258997"/>
                </a:cxn>
                <a:cxn ang="0">
                  <a:pos x="35012" y="252713"/>
                </a:cxn>
                <a:cxn ang="0">
                  <a:pos x="40847" y="246428"/>
                </a:cxn>
                <a:cxn ang="0">
                  <a:pos x="22892" y="246428"/>
                </a:cxn>
                <a:cxn ang="0">
                  <a:pos x="28728" y="252713"/>
                </a:cxn>
                <a:cxn ang="0">
                  <a:pos x="22892" y="258997"/>
                </a:cxn>
                <a:cxn ang="0">
                  <a:pos x="17057" y="252713"/>
                </a:cxn>
                <a:cxn ang="0">
                  <a:pos x="22892" y="246428"/>
                </a:cxn>
                <a:cxn ang="0">
                  <a:pos x="5835" y="246428"/>
                </a:cxn>
                <a:cxn ang="0">
                  <a:pos x="11671" y="252713"/>
                </a:cxn>
                <a:cxn ang="0">
                  <a:pos x="5835" y="258997"/>
                </a:cxn>
                <a:cxn ang="0">
                  <a:pos x="0" y="252713"/>
                </a:cxn>
                <a:cxn ang="0">
                  <a:pos x="5835" y="246428"/>
                </a:cxn>
                <a:cxn ang="0">
                  <a:pos x="59251" y="227127"/>
                </a:cxn>
                <a:cxn ang="0">
                  <a:pos x="65086" y="233411"/>
                </a:cxn>
                <a:cxn ang="0">
                  <a:pos x="59251" y="239695"/>
                </a:cxn>
                <a:cxn ang="0">
                  <a:pos x="53415" y="233411"/>
                </a:cxn>
                <a:cxn ang="0">
                  <a:pos x="59251" y="227127"/>
                </a:cxn>
                <a:cxn ang="0">
                  <a:pos x="40847" y="227127"/>
                </a:cxn>
                <a:cxn ang="0">
                  <a:pos x="46683" y="233411"/>
                </a:cxn>
                <a:cxn ang="0">
                  <a:pos x="40847" y="239695"/>
                </a:cxn>
                <a:cxn ang="0">
                  <a:pos x="35012" y="233411"/>
                </a:cxn>
                <a:cxn ang="0">
                  <a:pos x="40847" y="227127"/>
                </a:cxn>
                <a:cxn ang="0">
                  <a:pos x="22892" y="227127"/>
                </a:cxn>
                <a:cxn ang="0">
                  <a:pos x="28728" y="233411"/>
                </a:cxn>
                <a:cxn ang="0">
                  <a:pos x="22892" y="239695"/>
                </a:cxn>
                <a:cxn ang="0">
                  <a:pos x="17057" y="233411"/>
                </a:cxn>
                <a:cxn ang="0">
                  <a:pos x="22892" y="227127"/>
                </a:cxn>
                <a:cxn ang="0">
                  <a:pos x="5835" y="227127"/>
                </a:cxn>
                <a:cxn ang="0">
                  <a:pos x="11671" y="233411"/>
                </a:cxn>
                <a:cxn ang="0">
                  <a:pos x="5835" y="239695"/>
                </a:cxn>
                <a:cxn ang="0">
                  <a:pos x="0" y="233411"/>
                </a:cxn>
                <a:cxn ang="0">
                  <a:pos x="5835" y="227127"/>
                </a:cxn>
                <a:cxn ang="0">
                  <a:pos x="59251" y="207826"/>
                </a:cxn>
                <a:cxn ang="0">
                  <a:pos x="65086" y="214335"/>
                </a:cxn>
                <a:cxn ang="0">
                  <a:pos x="59251" y="220843"/>
                </a:cxn>
                <a:cxn ang="0">
                  <a:pos x="53415" y="214335"/>
                </a:cxn>
                <a:cxn ang="0">
                  <a:pos x="59251" y="207826"/>
                </a:cxn>
                <a:cxn ang="0">
                  <a:pos x="40847" y="207826"/>
                </a:cxn>
                <a:cxn ang="0">
                  <a:pos x="46683" y="214335"/>
                </a:cxn>
                <a:cxn ang="0">
                  <a:pos x="40847" y="220843"/>
                </a:cxn>
                <a:cxn ang="0">
                  <a:pos x="35012" y="214335"/>
                </a:cxn>
                <a:cxn ang="0">
                  <a:pos x="40847" y="207826"/>
                </a:cxn>
                <a:cxn ang="0">
                  <a:pos x="22892" y="207826"/>
                </a:cxn>
                <a:cxn ang="0">
                  <a:pos x="28728" y="214335"/>
                </a:cxn>
                <a:cxn ang="0">
                  <a:pos x="22892" y="220843"/>
                </a:cxn>
                <a:cxn ang="0">
                  <a:pos x="17057" y="214335"/>
                </a:cxn>
                <a:cxn ang="0">
                  <a:pos x="22892" y="207826"/>
                </a:cxn>
                <a:cxn ang="0">
                  <a:pos x="5835" y="207826"/>
                </a:cxn>
                <a:cxn ang="0">
                  <a:pos x="11671" y="214335"/>
                </a:cxn>
                <a:cxn ang="0">
                  <a:pos x="5835" y="220843"/>
                </a:cxn>
                <a:cxn ang="0">
                  <a:pos x="0" y="214335"/>
                </a:cxn>
                <a:cxn ang="0">
                  <a:pos x="5835" y="207826"/>
                </a:cxn>
                <a:cxn ang="0">
                  <a:pos x="59251" y="188076"/>
                </a:cxn>
                <a:cxn ang="0">
                  <a:pos x="65086" y="194360"/>
                </a:cxn>
                <a:cxn ang="0">
                  <a:pos x="59251" y="200644"/>
                </a:cxn>
                <a:cxn ang="0">
                  <a:pos x="53415" y="194360"/>
                </a:cxn>
                <a:cxn ang="0">
                  <a:pos x="59251" y="188076"/>
                </a:cxn>
                <a:cxn ang="0">
                  <a:pos x="40847" y="188076"/>
                </a:cxn>
                <a:cxn ang="0">
                  <a:pos x="46683" y="194360"/>
                </a:cxn>
                <a:cxn ang="0">
                  <a:pos x="40847" y="200644"/>
                </a:cxn>
                <a:cxn ang="0">
                  <a:pos x="35012" y="194360"/>
                </a:cxn>
                <a:cxn ang="0">
                  <a:pos x="40847" y="188076"/>
                </a:cxn>
                <a:cxn ang="0">
                  <a:pos x="22892" y="188076"/>
                </a:cxn>
                <a:cxn ang="0">
                  <a:pos x="28728" y="194360"/>
                </a:cxn>
                <a:cxn ang="0">
                  <a:pos x="22892" y="200644"/>
                </a:cxn>
                <a:cxn ang="0">
                  <a:pos x="17057" y="194360"/>
                </a:cxn>
                <a:cxn ang="0">
                  <a:pos x="22892" y="188076"/>
                </a:cxn>
                <a:cxn ang="0">
                  <a:pos x="5835" y="188076"/>
                </a:cxn>
                <a:cxn ang="0">
                  <a:pos x="11671" y="194360"/>
                </a:cxn>
                <a:cxn ang="0">
                  <a:pos x="5835" y="200644"/>
                </a:cxn>
                <a:cxn ang="0">
                  <a:pos x="0" y="194360"/>
                </a:cxn>
                <a:cxn ang="0">
                  <a:pos x="5835" y="188076"/>
                </a:cxn>
                <a:cxn ang="0">
                  <a:pos x="59251" y="168774"/>
                </a:cxn>
                <a:cxn ang="0">
                  <a:pos x="65086" y="175059"/>
                </a:cxn>
                <a:cxn ang="0">
                  <a:pos x="59251" y="181343"/>
                </a:cxn>
                <a:cxn ang="0">
                  <a:pos x="53415" y="175059"/>
                </a:cxn>
                <a:cxn ang="0">
                  <a:pos x="59251" y="168774"/>
                </a:cxn>
                <a:cxn ang="0">
                  <a:pos x="40847" y="168774"/>
                </a:cxn>
                <a:cxn ang="0">
                  <a:pos x="46683" y="175059"/>
                </a:cxn>
                <a:cxn ang="0">
                  <a:pos x="40847" y="181343"/>
                </a:cxn>
                <a:cxn ang="0">
                  <a:pos x="35012" y="175059"/>
                </a:cxn>
                <a:cxn ang="0">
                  <a:pos x="40847" y="168774"/>
                </a:cxn>
                <a:cxn ang="0">
                  <a:pos x="22892" y="168774"/>
                </a:cxn>
                <a:cxn ang="0">
                  <a:pos x="28728" y="175059"/>
                </a:cxn>
                <a:cxn ang="0">
                  <a:pos x="22892" y="181343"/>
                </a:cxn>
                <a:cxn ang="0">
                  <a:pos x="17057" y="175059"/>
                </a:cxn>
                <a:cxn ang="0">
                  <a:pos x="22892" y="168774"/>
                </a:cxn>
                <a:cxn ang="0">
                  <a:pos x="5835" y="168774"/>
                </a:cxn>
                <a:cxn ang="0">
                  <a:pos x="11671" y="175059"/>
                </a:cxn>
                <a:cxn ang="0">
                  <a:pos x="5835" y="181343"/>
                </a:cxn>
                <a:cxn ang="0">
                  <a:pos x="0" y="175059"/>
                </a:cxn>
                <a:cxn ang="0">
                  <a:pos x="5835" y="168774"/>
                </a:cxn>
                <a:cxn ang="0">
                  <a:pos x="59251" y="149473"/>
                </a:cxn>
                <a:cxn ang="0">
                  <a:pos x="65086" y="155982"/>
                </a:cxn>
                <a:cxn ang="0">
                  <a:pos x="59251" y="162491"/>
                </a:cxn>
                <a:cxn ang="0">
                  <a:pos x="53415" y="155982"/>
                </a:cxn>
                <a:cxn ang="0">
                  <a:pos x="59251" y="149473"/>
                </a:cxn>
                <a:cxn ang="0">
                  <a:pos x="40847" y="149473"/>
                </a:cxn>
                <a:cxn ang="0">
                  <a:pos x="46683" y="155982"/>
                </a:cxn>
                <a:cxn ang="0">
                  <a:pos x="40847" y="162491"/>
                </a:cxn>
                <a:cxn ang="0">
                  <a:pos x="35012" y="155982"/>
                </a:cxn>
                <a:cxn ang="0">
                  <a:pos x="40847" y="149473"/>
                </a:cxn>
                <a:cxn ang="0">
                  <a:pos x="22892" y="149473"/>
                </a:cxn>
                <a:cxn ang="0">
                  <a:pos x="28728" y="155982"/>
                </a:cxn>
                <a:cxn ang="0">
                  <a:pos x="22892" y="162491"/>
                </a:cxn>
                <a:cxn ang="0">
                  <a:pos x="17057" y="155982"/>
                </a:cxn>
                <a:cxn ang="0">
                  <a:pos x="22892" y="149473"/>
                </a:cxn>
                <a:cxn ang="0">
                  <a:pos x="5835" y="149473"/>
                </a:cxn>
                <a:cxn ang="0">
                  <a:pos x="11671" y="155982"/>
                </a:cxn>
                <a:cxn ang="0">
                  <a:pos x="5835" y="162491"/>
                </a:cxn>
                <a:cxn ang="0">
                  <a:pos x="0" y="155982"/>
                </a:cxn>
                <a:cxn ang="0">
                  <a:pos x="5835" y="149473"/>
                </a:cxn>
                <a:cxn ang="0">
                  <a:pos x="59251" y="130621"/>
                </a:cxn>
                <a:cxn ang="0">
                  <a:pos x="65086" y="136905"/>
                </a:cxn>
                <a:cxn ang="0">
                  <a:pos x="59251" y="143189"/>
                </a:cxn>
                <a:cxn ang="0">
                  <a:pos x="53415" y="136905"/>
                </a:cxn>
                <a:cxn ang="0">
                  <a:pos x="59251" y="130621"/>
                </a:cxn>
                <a:cxn ang="0">
                  <a:pos x="40847" y="130621"/>
                </a:cxn>
                <a:cxn ang="0">
                  <a:pos x="46683" y="136905"/>
                </a:cxn>
                <a:cxn ang="0">
                  <a:pos x="40847" y="143189"/>
                </a:cxn>
                <a:cxn ang="0">
                  <a:pos x="35012" y="136905"/>
                </a:cxn>
                <a:cxn ang="0">
                  <a:pos x="40847" y="130621"/>
                </a:cxn>
                <a:cxn ang="0">
                  <a:pos x="22892" y="130621"/>
                </a:cxn>
                <a:cxn ang="0">
                  <a:pos x="28728" y="136905"/>
                </a:cxn>
                <a:cxn ang="0">
                  <a:pos x="22892" y="143189"/>
                </a:cxn>
                <a:cxn ang="0">
                  <a:pos x="17057" y="136905"/>
                </a:cxn>
                <a:cxn ang="0">
                  <a:pos x="22892" y="130621"/>
                </a:cxn>
                <a:cxn ang="0">
                  <a:pos x="5835" y="130621"/>
                </a:cxn>
                <a:cxn ang="0">
                  <a:pos x="11671" y="136905"/>
                </a:cxn>
                <a:cxn ang="0">
                  <a:pos x="5835" y="143189"/>
                </a:cxn>
                <a:cxn ang="0">
                  <a:pos x="0" y="136905"/>
                </a:cxn>
                <a:cxn ang="0">
                  <a:pos x="5835" y="130621"/>
                </a:cxn>
                <a:cxn ang="0">
                  <a:pos x="59251" y="110422"/>
                </a:cxn>
                <a:cxn ang="0">
                  <a:pos x="65086" y="117379"/>
                </a:cxn>
                <a:cxn ang="0">
                  <a:pos x="59251" y="124337"/>
                </a:cxn>
                <a:cxn ang="0">
                  <a:pos x="53415" y="117379"/>
                </a:cxn>
                <a:cxn ang="0">
                  <a:pos x="59251" y="110422"/>
                </a:cxn>
                <a:cxn ang="0">
                  <a:pos x="40847" y="110422"/>
                </a:cxn>
                <a:cxn ang="0">
                  <a:pos x="46683" y="117379"/>
                </a:cxn>
                <a:cxn ang="0">
                  <a:pos x="40847" y="124337"/>
                </a:cxn>
                <a:cxn ang="0">
                  <a:pos x="35012" y="117379"/>
                </a:cxn>
                <a:cxn ang="0">
                  <a:pos x="40847" y="110422"/>
                </a:cxn>
                <a:cxn ang="0">
                  <a:pos x="22892" y="110422"/>
                </a:cxn>
                <a:cxn ang="0">
                  <a:pos x="28728" y="117379"/>
                </a:cxn>
                <a:cxn ang="0">
                  <a:pos x="22892" y="124337"/>
                </a:cxn>
                <a:cxn ang="0">
                  <a:pos x="17057" y="117379"/>
                </a:cxn>
                <a:cxn ang="0">
                  <a:pos x="22892" y="110422"/>
                </a:cxn>
                <a:cxn ang="0">
                  <a:pos x="5835" y="110422"/>
                </a:cxn>
                <a:cxn ang="0">
                  <a:pos x="11671" y="117379"/>
                </a:cxn>
                <a:cxn ang="0">
                  <a:pos x="5835" y="124337"/>
                </a:cxn>
                <a:cxn ang="0">
                  <a:pos x="0" y="117379"/>
                </a:cxn>
                <a:cxn ang="0">
                  <a:pos x="5835" y="110422"/>
                </a:cxn>
                <a:cxn ang="0">
                  <a:pos x="59251" y="91120"/>
                </a:cxn>
                <a:cxn ang="0">
                  <a:pos x="65086" y="97629"/>
                </a:cxn>
                <a:cxn ang="0">
                  <a:pos x="59251" y="104138"/>
                </a:cxn>
                <a:cxn ang="0">
                  <a:pos x="53415" y="97629"/>
                </a:cxn>
                <a:cxn ang="0">
                  <a:pos x="59251" y="91120"/>
                </a:cxn>
                <a:cxn ang="0">
                  <a:pos x="40847" y="91120"/>
                </a:cxn>
                <a:cxn ang="0">
                  <a:pos x="46683" y="97629"/>
                </a:cxn>
                <a:cxn ang="0">
                  <a:pos x="40847" y="104138"/>
                </a:cxn>
                <a:cxn ang="0">
                  <a:pos x="35012" y="97629"/>
                </a:cxn>
                <a:cxn ang="0">
                  <a:pos x="40847" y="91120"/>
                </a:cxn>
                <a:cxn ang="0">
                  <a:pos x="22892" y="91120"/>
                </a:cxn>
                <a:cxn ang="0">
                  <a:pos x="28728" y="97629"/>
                </a:cxn>
                <a:cxn ang="0">
                  <a:pos x="22892" y="104138"/>
                </a:cxn>
                <a:cxn ang="0">
                  <a:pos x="17057" y="97629"/>
                </a:cxn>
                <a:cxn ang="0">
                  <a:pos x="22892" y="91120"/>
                </a:cxn>
                <a:cxn ang="0">
                  <a:pos x="5835" y="91120"/>
                </a:cxn>
                <a:cxn ang="0">
                  <a:pos x="11671" y="97629"/>
                </a:cxn>
                <a:cxn ang="0">
                  <a:pos x="5835" y="104138"/>
                </a:cxn>
                <a:cxn ang="0">
                  <a:pos x="0" y="97629"/>
                </a:cxn>
                <a:cxn ang="0">
                  <a:pos x="5835" y="91120"/>
                </a:cxn>
                <a:cxn ang="0">
                  <a:pos x="59251" y="72268"/>
                </a:cxn>
                <a:cxn ang="0">
                  <a:pos x="65086" y="78552"/>
                </a:cxn>
                <a:cxn ang="0">
                  <a:pos x="59251" y="84836"/>
                </a:cxn>
                <a:cxn ang="0">
                  <a:pos x="53415" y="78552"/>
                </a:cxn>
                <a:cxn ang="0">
                  <a:pos x="59251" y="72268"/>
                </a:cxn>
                <a:cxn ang="0">
                  <a:pos x="40847" y="72268"/>
                </a:cxn>
                <a:cxn ang="0">
                  <a:pos x="46683" y="78552"/>
                </a:cxn>
                <a:cxn ang="0">
                  <a:pos x="40847" y="84836"/>
                </a:cxn>
                <a:cxn ang="0">
                  <a:pos x="35012" y="78552"/>
                </a:cxn>
                <a:cxn ang="0">
                  <a:pos x="40847" y="72268"/>
                </a:cxn>
                <a:cxn ang="0">
                  <a:pos x="22892" y="72268"/>
                </a:cxn>
                <a:cxn ang="0">
                  <a:pos x="28728" y="78552"/>
                </a:cxn>
                <a:cxn ang="0">
                  <a:pos x="22892" y="84836"/>
                </a:cxn>
                <a:cxn ang="0">
                  <a:pos x="17057" y="78552"/>
                </a:cxn>
                <a:cxn ang="0">
                  <a:pos x="22892" y="72268"/>
                </a:cxn>
                <a:cxn ang="0">
                  <a:pos x="5835" y="72268"/>
                </a:cxn>
                <a:cxn ang="0">
                  <a:pos x="11671" y="78552"/>
                </a:cxn>
                <a:cxn ang="0">
                  <a:pos x="5835" y="84836"/>
                </a:cxn>
                <a:cxn ang="0">
                  <a:pos x="0" y="78552"/>
                </a:cxn>
                <a:cxn ang="0">
                  <a:pos x="5835" y="72268"/>
                </a:cxn>
                <a:cxn ang="0">
                  <a:pos x="0" y="0"/>
                </a:cxn>
                <a:cxn ang="0">
                  <a:pos x="65085" y="0"/>
                </a:cxn>
                <a:cxn ang="0">
                  <a:pos x="65085" y="70921"/>
                </a:cxn>
                <a:cxn ang="0">
                  <a:pos x="0" y="70921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0" name="任意多边形 280"/>
            <p:cNvSpPr/>
            <p:nvPr/>
          </p:nvSpPr>
          <p:spPr>
            <a:xfrm>
              <a:off x="1689845" y="1803580"/>
              <a:ext cx="65984" cy="468000"/>
            </a:xfrm>
            <a:custGeom>
              <a:avLst/>
              <a:gdLst/>
              <a:ahLst/>
              <a:cxnLst>
                <a:cxn ang="0">
                  <a:pos x="24688" y="0"/>
                </a:cxn>
                <a:cxn ang="0">
                  <a:pos x="28952" y="387"/>
                </a:cxn>
                <a:cxn ang="0">
                  <a:pos x="33217" y="0"/>
                </a:cxn>
                <a:cxn ang="0">
                  <a:pos x="65984" y="466708"/>
                </a:cxn>
                <a:cxn ang="0">
                  <a:pos x="57456" y="467225"/>
                </a:cxn>
                <a:cxn ang="0">
                  <a:pos x="29555" y="70060"/>
                </a:cxn>
                <a:cxn ang="0">
                  <a:pos x="8528" y="468000"/>
                </a:cxn>
                <a:cxn ang="0">
                  <a:pos x="0" y="46722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421" name="组合 281"/>
          <p:cNvGrpSpPr/>
          <p:nvPr/>
        </p:nvGrpSpPr>
        <p:grpSpPr>
          <a:xfrm>
            <a:off x="7818438" y="2471738"/>
            <a:ext cx="398462" cy="927100"/>
            <a:chOff x="1381024" y="1803580"/>
            <a:chExt cx="686768" cy="1594350"/>
          </a:xfrm>
        </p:grpSpPr>
        <p:sp>
          <p:nvSpPr>
            <p:cNvPr id="6422" name="Freeform 5"/>
            <p:cNvSpPr/>
            <p:nvPr/>
          </p:nvSpPr>
          <p:spPr>
            <a:xfrm>
              <a:off x="1416485" y="2269027"/>
              <a:ext cx="614051" cy="97853"/>
            </a:xfrm>
            <a:custGeom>
              <a:avLst/>
              <a:gdLst/>
              <a:ahLst/>
              <a:cxnLst>
                <a:cxn ang="0">
                  <a:pos x="328842" y="0"/>
                </a:cxn>
                <a:cxn ang="0">
                  <a:pos x="3193" y="18082"/>
                </a:cxn>
                <a:cxn ang="0">
                  <a:pos x="0" y="18082"/>
                </a:cxn>
                <a:cxn ang="0">
                  <a:pos x="44697" y="46799"/>
                </a:cxn>
                <a:cxn ang="0">
                  <a:pos x="57468" y="73390"/>
                </a:cxn>
                <a:cxn ang="0">
                  <a:pos x="46825" y="97853"/>
                </a:cxn>
                <a:cxn ang="0">
                  <a:pos x="306493" y="79771"/>
                </a:cxn>
                <a:cxn ang="0">
                  <a:pos x="307558" y="79771"/>
                </a:cxn>
                <a:cxn ang="0">
                  <a:pos x="307558" y="79771"/>
                </a:cxn>
                <a:cxn ang="0">
                  <a:pos x="566161" y="97853"/>
                </a:cxn>
                <a:cxn ang="0">
                  <a:pos x="555519" y="74453"/>
                </a:cxn>
                <a:cxn ang="0">
                  <a:pos x="565097" y="52117"/>
                </a:cxn>
                <a:cxn ang="0">
                  <a:pos x="586381" y="34036"/>
                </a:cxn>
                <a:cxn ang="0">
                  <a:pos x="614051" y="18082"/>
                </a:cxn>
                <a:cxn ang="0">
                  <a:pos x="328842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3" name="Freeform 6"/>
            <p:cNvSpPr>
              <a:spLocks noEditPoints="1"/>
            </p:cNvSpPr>
            <p:nvPr/>
          </p:nvSpPr>
          <p:spPr>
            <a:xfrm>
              <a:off x="1408854" y="2267231"/>
              <a:ext cx="629313" cy="102791"/>
            </a:xfrm>
            <a:custGeom>
              <a:avLst/>
              <a:gdLst/>
              <a:ahLst/>
              <a:cxnLst>
                <a:cxn ang="0">
                  <a:pos x="52177" y="100672"/>
                </a:cxn>
                <a:cxn ang="0">
                  <a:pos x="51112" y="101731"/>
                </a:cxn>
                <a:cxn ang="0">
                  <a:pos x="50047" y="101731"/>
                </a:cxn>
                <a:cxn ang="0">
                  <a:pos x="47917" y="102791"/>
                </a:cxn>
                <a:cxn ang="0">
                  <a:pos x="51112" y="101731"/>
                </a:cxn>
                <a:cxn ang="0">
                  <a:pos x="51112" y="101731"/>
                </a:cxn>
                <a:cxn ang="0">
                  <a:pos x="52177" y="100672"/>
                </a:cxn>
                <a:cxn ang="0">
                  <a:pos x="579266" y="100672"/>
                </a:cxn>
                <a:cxn ang="0">
                  <a:pos x="578201" y="101731"/>
                </a:cxn>
                <a:cxn ang="0">
                  <a:pos x="578201" y="101731"/>
                </a:cxn>
                <a:cxn ang="0">
                  <a:pos x="581396" y="102791"/>
                </a:cxn>
                <a:cxn ang="0">
                  <a:pos x="579266" y="100672"/>
                </a:cxn>
                <a:cxn ang="0">
                  <a:pos x="336485" y="0"/>
                </a:cxn>
                <a:cxn ang="0">
                  <a:pos x="3194" y="18015"/>
                </a:cxn>
                <a:cxn ang="0">
                  <a:pos x="0" y="19075"/>
                </a:cxn>
                <a:cxn ang="0">
                  <a:pos x="3194" y="20134"/>
                </a:cxn>
                <a:cxn ang="0">
                  <a:pos x="4259" y="19075"/>
                </a:cxn>
                <a:cxn ang="0">
                  <a:pos x="3194" y="20134"/>
                </a:cxn>
                <a:cxn ang="0">
                  <a:pos x="51112" y="49806"/>
                </a:cxn>
                <a:cxn ang="0">
                  <a:pos x="62825" y="75239"/>
                </a:cxn>
                <a:cxn ang="0">
                  <a:pos x="56436" y="93254"/>
                </a:cxn>
                <a:cxn ang="0">
                  <a:pos x="53241" y="9855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4306" y="99612"/>
                </a:cxn>
                <a:cxn ang="0">
                  <a:pos x="64954" y="75239"/>
                </a:cxn>
                <a:cxn ang="0">
                  <a:pos x="52177" y="48746"/>
                </a:cxn>
                <a:cxn ang="0">
                  <a:pos x="7454" y="20134"/>
                </a:cxn>
                <a:cxn ang="0">
                  <a:pos x="10648" y="20134"/>
                </a:cxn>
                <a:cxn ang="0">
                  <a:pos x="336485" y="2119"/>
                </a:cxn>
                <a:cxn ang="0">
                  <a:pos x="621859" y="20134"/>
                </a:cxn>
                <a:cxn ang="0">
                  <a:pos x="594174" y="36030"/>
                </a:cxn>
                <a:cxn ang="0">
                  <a:pos x="572877" y="54045"/>
                </a:cxn>
                <a:cxn ang="0">
                  <a:pos x="563294" y="76298"/>
                </a:cxn>
                <a:cxn ang="0">
                  <a:pos x="573942" y="99612"/>
                </a:cxn>
                <a:cxn ang="0">
                  <a:pos x="315189" y="81597"/>
                </a:cxn>
                <a:cxn ang="0">
                  <a:pos x="315189" y="81597"/>
                </a:cxn>
                <a:cxn ang="0">
                  <a:pos x="578201" y="99612"/>
                </a:cxn>
                <a:cxn ang="0">
                  <a:pos x="578201" y="99612"/>
                </a:cxn>
                <a:cxn ang="0">
                  <a:pos x="565423" y="76298"/>
                </a:cxn>
                <a:cxn ang="0">
                  <a:pos x="575007" y="55104"/>
                </a:cxn>
                <a:cxn ang="0">
                  <a:pos x="606952" y="30731"/>
                </a:cxn>
                <a:cxn ang="0">
                  <a:pos x="620794" y="23313"/>
                </a:cxn>
                <a:cxn ang="0">
                  <a:pos x="626119" y="20134"/>
                </a:cxn>
                <a:cxn ang="0">
                  <a:pos x="629313" y="19075"/>
                </a:cxn>
                <a:cxn ang="0">
                  <a:pos x="626119" y="18015"/>
                </a:cxn>
                <a:cxn ang="0">
                  <a:pos x="33648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4" name="Freeform 7"/>
            <p:cNvSpPr/>
            <p:nvPr/>
          </p:nvSpPr>
          <p:spPr>
            <a:xfrm>
              <a:off x="1381024" y="2240299"/>
              <a:ext cx="682728" cy="56557"/>
            </a:xfrm>
            <a:custGeom>
              <a:avLst/>
              <a:gdLst/>
              <a:ahLst/>
              <a:cxnLst>
                <a:cxn ang="0">
                  <a:pos x="653970" y="55490"/>
                </a:cxn>
                <a:cxn ang="0">
                  <a:pos x="682728" y="41617"/>
                </a:cxn>
                <a:cxn ang="0">
                  <a:pos x="0" y="41617"/>
                </a:cxn>
                <a:cxn ang="0">
                  <a:pos x="31953" y="56557"/>
                </a:cxn>
                <a:cxn ang="0">
                  <a:pos x="653970" y="55490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5" name="Freeform 8"/>
            <p:cNvSpPr/>
            <p:nvPr/>
          </p:nvSpPr>
          <p:spPr>
            <a:xfrm>
              <a:off x="1381024" y="2262743"/>
              <a:ext cx="686768" cy="35012"/>
            </a:xfrm>
            <a:custGeom>
              <a:avLst/>
              <a:gdLst/>
              <a:ahLst/>
              <a:cxnLst>
                <a:cxn ang="0">
                  <a:pos x="653761" y="32890"/>
                </a:cxn>
                <a:cxn ang="0">
                  <a:pos x="653761" y="33951"/>
                </a:cxn>
                <a:cxn ang="0">
                  <a:pos x="673991" y="23341"/>
                </a:cxn>
                <a:cxn ang="0">
                  <a:pos x="680379" y="21219"/>
                </a:cxn>
                <a:cxn ang="0">
                  <a:pos x="682509" y="20158"/>
                </a:cxn>
                <a:cxn ang="0">
                  <a:pos x="686768" y="18036"/>
                </a:cxn>
                <a:cxn ang="0">
                  <a:pos x="682509" y="18036"/>
                </a:cxn>
                <a:cxn ang="0">
                  <a:pos x="368406" y="0"/>
                </a:cxn>
                <a:cxn ang="0">
                  <a:pos x="0" y="18036"/>
                </a:cxn>
                <a:cxn ang="0">
                  <a:pos x="0" y="20158"/>
                </a:cxn>
                <a:cxn ang="0">
                  <a:pos x="30878" y="35012"/>
                </a:cxn>
                <a:cxn ang="0">
                  <a:pos x="30878" y="35012"/>
                </a:cxn>
                <a:cxn ang="0">
                  <a:pos x="31943" y="35012"/>
                </a:cxn>
                <a:cxn ang="0">
                  <a:pos x="367341" y="20158"/>
                </a:cxn>
                <a:cxn ang="0">
                  <a:pos x="652696" y="33951"/>
                </a:cxn>
                <a:cxn ang="0">
                  <a:pos x="653761" y="33951"/>
                </a:cxn>
                <a:cxn ang="0">
                  <a:pos x="653761" y="33951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367341" y="18036"/>
                </a:cxn>
                <a:cxn ang="0">
                  <a:pos x="30878" y="32890"/>
                </a:cxn>
                <a:cxn ang="0">
                  <a:pos x="31943" y="33951"/>
                </a:cxn>
                <a:cxn ang="0">
                  <a:pos x="31943" y="32890"/>
                </a:cxn>
                <a:cxn ang="0">
                  <a:pos x="0" y="18036"/>
                </a:cxn>
                <a:cxn ang="0">
                  <a:pos x="0" y="19097"/>
                </a:cxn>
                <a:cxn ang="0">
                  <a:pos x="0" y="20158"/>
                </a:cxn>
                <a:cxn ang="0">
                  <a:pos x="7453" y="19097"/>
                </a:cxn>
                <a:cxn ang="0">
                  <a:pos x="368406" y="2122"/>
                </a:cxn>
                <a:cxn ang="0">
                  <a:pos x="682509" y="20158"/>
                </a:cxn>
                <a:cxn ang="0">
                  <a:pos x="682509" y="19097"/>
                </a:cxn>
                <a:cxn ang="0">
                  <a:pos x="681444" y="18036"/>
                </a:cxn>
                <a:cxn ang="0">
                  <a:pos x="652696" y="32890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653761" y="32890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6" name="Freeform 9"/>
            <p:cNvSpPr/>
            <p:nvPr/>
          </p:nvSpPr>
          <p:spPr>
            <a:xfrm>
              <a:off x="1464065" y="2350721"/>
              <a:ext cx="519789" cy="97853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82"/>
                </a:cxn>
                <a:cxn ang="0">
                  <a:pos x="29824" y="37227"/>
                </a:cxn>
                <a:cxn ang="0">
                  <a:pos x="39410" y="56372"/>
                </a:cxn>
                <a:cxn ang="0">
                  <a:pos x="33019" y="74453"/>
                </a:cxn>
                <a:cxn ang="0">
                  <a:pos x="18107" y="88280"/>
                </a:cxn>
                <a:cxn ang="0">
                  <a:pos x="3195" y="96789"/>
                </a:cxn>
                <a:cxn ang="0">
                  <a:pos x="258829" y="79771"/>
                </a:cxn>
                <a:cxn ang="0">
                  <a:pos x="259895" y="79771"/>
                </a:cxn>
                <a:cxn ang="0">
                  <a:pos x="259895" y="79771"/>
                </a:cxn>
                <a:cxn ang="0">
                  <a:pos x="518724" y="97853"/>
                </a:cxn>
                <a:cxn ang="0">
                  <a:pos x="500616" y="59563"/>
                </a:cxn>
                <a:cxn ang="0">
                  <a:pos x="519789" y="18082"/>
                </a:cxn>
                <a:cxn ang="0">
                  <a:pos x="259895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7" name="Freeform 10"/>
            <p:cNvSpPr/>
            <p:nvPr/>
          </p:nvSpPr>
          <p:spPr>
            <a:xfrm>
              <a:off x="1464065" y="2350721"/>
              <a:ext cx="259895" cy="18404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8404"/>
                </a:cxn>
                <a:cxn ang="0">
                  <a:pos x="0" y="18404"/>
                </a:cxn>
                <a:cxn ang="0">
                  <a:pos x="0" y="18404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8" name="Freeform 11"/>
            <p:cNvSpPr>
              <a:spLocks noEditPoints="1"/>
            </p:cNvSpPr>
            <p:nvPr/>
          </p:nvSpPr>
          <p:spPr>
            <a:xfrm>
              <a:off x="1456882" y="2366880"/>
              <a:ext cx="532357" cy="2244"/>
            </a:xfrm>
            <a:custGeom>
              <a:avLst/>
              <a:gdLst/>
              <a:ahLst/>
              <a:cxnLst>
                <a:cxn ang="0">
                  <a:pos x="3194" y="0"/>
                </a:cxn>
                <a:cxn ang="0">
                  <a:pos x="0" y="1122"/>
                </a:cxn>
                <a:cxn ang="0">
                  <a:pos x="2129" y="2244"/>
                </a:cxn>
                <a:cxn ang="0">
                  <a:pos x="3194" y="0"/>
                </a:cxn>
                <a:cxn ang="0">
                  <a:pos x="3194" y="0"/>
                </a:cxn>
                <a:cxn ang="0">
                  <a:pos x="530228" y="0"/>
                </a:cxn>
                <a:cxn ang="0">
                  <a:pos x="530228" y="0"/>
                </a:cxn>
                <a:cxn ang="0">
                  <a:pos x="531292" y="1122"/>
                </a:cxn>
                <a:cxn ang="0">
                  <a:pos x="532357" y="1122"/>
                </a:cxn>
                <a:cxn ang="0">
                  <a:pos x="530228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9" name="Freeform 12"/>
            <p:cNvSpPr/>
            <p:nvPr/>
          </p:nvSpPr>
          <p:spPr>
            <a:xfrm>
              <a:off x="1463167" y="2348925"/>
              <a:ext cx="260793" cy="17955"/>
            </a:xfrm>
            <a:custGeom>
              <a:avLst/>
              <a:gdLst/>
              <a:ahLst/>
              <a:cxnLst>
                <a:cxn ang="0">
                  <a:pos x="259729" y="0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60793" y="0"/>
                </a:cxn>
                <a:cxn ang="0">
                  <a:pos x="25972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0" name="Freeform 13"/>
            <p:cNvSpPr/>
            <p:nvPr/>
          </p:nvSpPr>
          <p:spPr>
            <a:xfrm>
              <a:off x="1459127" y="2348925"/>
              <a:ext cx="528766" cy="20199"/>
            </a:xfrm>
            <a:custGeom>
              <a:avLst/>
              <a:gdLst/>
              <a:ahLst/>
              <a:cxnLst>
                <a:cxn ang="0">
                  <a:pos x="264915" y="0"/>
                </a:cxn>
                <a:cxn ang="0">
                  <a:pos x="4256" y="18073"/>
                </a:cxn>
                <a:cxn ang="0">
                  <a:pos x="4256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0" y="20199"/>
                </a:cxn>
                <a:cxn ang="0">
                  <a:pos x="1064" y="20199"/>
                </a:cxn>
                <a:cxn ang="0">
                  <a:pos x="2128" y="19136"/>
                </a:cxn>
                <a:cxn ang="0">
                  <a:pos x="1064" y="20199"/>
                </a:cxn>
                <a:cxn ang="0">
                  <a:pos x="1064" y="20199"/>
                </a:cxn>
                <a:cxn ang="0">
                  <a:pos x="2128" y="20199"/>
                </a:cxn>
                <a:cxn ang="0">
                  <a:pos x="5320" y="20199"/>
                </a:cxn>
                <a:cxn ang="0">
                  <a:pos x="5320" y="20199"/>
                </a:cxn>
                <a:cxn ang="0">
                  <a:pos x="6383" y="20199"/>
                </a:cxn>
                <a:cxn ang="0">
                  <a:pos x="263851" y="2126"/>
                </a:cxn>
                <a:cxn ang="0">
                  <a:pos x="264915" y="2126"/>
                </a:cxn>
                <a:cxn ang="0">
                  <a:pos x="264915" y="2126"/>
                </a:cxn>
                <a:cxn ang="0">
                  <a:pos x="454292" y="11694"/>
                </a:cxn>
                <a:cxn ang="0">
                  <a:pos x="508552" y="18073"/>
                </a:cxn>
                <a:cxn ang="0">
                  <a:pos x="522383" y="20199"/>
                </a:cxn>
                <a:cxn ang="0">
                  <a:pos x="526638" y="20199"/>
                </a:cxn>
                <a:cxn ang="0">
                  <a:pos x="527702" y="20199"/>
                </a:cxn>
                <a:cxn ang="0">
                  <a:pos x="527702" y="20199"/>
                </a:cxn>
                <a:cxn ang="0">
                  <a:pos x="528766" y="19136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264915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1" name="Freeform 14"/>
            <p:cNvSpPr>
              <a:spLocks noEditPoints="1"/>
            </p:cNvSpPr>
            <p:nvPr/>
          </p:nvSpPr>
          <p:spPr>
            <a:xfrm>
              <a:off x="1460025" y="2350721"/>
              <a:ext cx="530113" cy="100995"/>
            </a:xfrm>
            <a:custGeom>
              <a:avLst/>
              <a:gdLst/>
              <a:ahLst/>
              <a:cxnLst>
                <a:cxn ang="0">
                  <a:pos x="527984" y="98869"/>
                </a:cxn>
                <a:cxn ang="0">
                  <a:pos x="526920" y="99932"/>
                </a:cxn>
                <a:cxn ang="0">
                  <a:pos x="526920" y="99932"/>
                </a:cxn>
                <a:cxn ang="0">
                  <a:pos x="530113" y="100995"/>
                </a:cxn>
                <a:cxn ang="0">
                  <a:pos x="527984" y="98869"/>
                </a:cxn>
                <a:cxn ang="0">
                  <a:pos x="4258" y="18073"/>
                </a:cxn>
                <a:cxn ang="0">
                  <a:pos x="1064" y="18073"/>
                </a:cxn>
                <a:cxn ang="0">
                  <a:pos x="0" y="18073"/>
                </a:cxn>
                <a:cxn ang="0">
                  <a:pos x="32999" y="38272"/>
                </a:cxn>
                <a:cxn ang="0">
                  <a:pos x="41515" y="56345"/>
                </a:cxn>
                <a:cxn ang="0">
                  <a:pos x="35128" y="72291"/>
                </a:cxn>
                <a:cxn ang="0">
                  <a:pos x="13838" y="91427"/>
                </a:cxn>
                <a:cxn ang="0">
                  <a:pos x="4258" y="96743"/>
                </a:cxn>
                <a:cxn ang="0">
                  <a:pos x="0" y="97806"/>
                </a:cxn>
                <a:cxn ang="0">
                  <a:pos x="0" y="97806"/>
                </a:cxn>
                <a:cxn ang="0">
                  <a:pos x="7451" y="96743"/>
                </a:cxn>
                <a:cxn ang="0">
                  <a:pos x="22354" y="88238"/>
                </a:cxn>
                <a:cxn ang="0">
                  <a:pos x="37257" y="74417"/>
                </a:cxn>
                <a:cxn ang="0">
                  <a:pos x="43644" y="56345"/>
                </a:cxn>
                <a:cxn ang="0">
                  <a:pos x="34063" y="37209"/>
                </a:cxn>
                <a:cxn ang="0">
                  <a:pos x="4258" y="18073"/>
                </a:cxn>
                <a:cxn ang="0">
                  <a:pos x="263992" y="0"/>
                </a:cxn>
                <a:cxn ang="0">
                  <a:pos x="263992" y="0"/>
                </a:cxn>
                <a:cxn ang="0">
                  <a:pos x="523726" y="18073"/>
                </a:cxn>
                <a:cxn ang="0">
                  <a:pos x="504565" y="59534"/>
                </a:cxn>
                <a:cxn ang="0">
                  <a:pos x="522662" y="97806"/>
                </a:cxn>
                <a:cxn ang="0">
                  <a:pos x="263992" y="79733"/>
                </a:cxn>
                <a:cxn ang="0">
                  <a:pos x="263992" y="79733"/>
                </a:cxn>
                <a:cxn ang="0">
                  <a:pos x="526920" y="97806"/>
                </a:cxn>
                <a:cxn ang="0">
                  <a:pos x="526920" y="97806"/>
                </a:cxn>
                <a:cxn ang="0">
                  <a:pos x="506694" y="59534"/>
                </a:cxn>
                <a:cxn ang="0">
                  <a:pos x="516275" y="29767"/>
                </a:cxn>
                <a:cxn ang="0">
                  <a:pos x="523726" y="21262"/>
                </a:cxn>
                <a:cxn ang="0">
                  <a:pos x="525855" y="19136"/>
                </a:cxn>
                <a:cxn ang="0">
                  <a:pos x="526920" y="18073"/>
                </a:cxn>
                <a:cxn ang="0">
                  <a:pos x="525855" y="18073"/>
                </a:cxn>
                <a:cxn ang="0">
                  <a:pos x="521597" y="18073"/>
                </a:cxn>
                <a:cxn ang="0">
                  <a:pos x="507759" y="15947"/>
                </a:cxn>
                <a:cxn ang="0">
                  <a:pos x="453470" y="9568"/>
                </a:cxn>
                <a:cxn ang="0">
                  <a:pos x="263992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2" name="Freeform 15"/>
            <p:cNvSpPr/>
            <p:nvPr/>
          </p:nvSpPr>
          <p:spPr>
            <a:xfrm>
              <a:off x="1464065" y="2432863"/>
              <a:ext cx="519789" cy="96507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29"/>
                </a:cxn>
                <a:cxn ang="0">
                  <a:pos x="29824" y="36058"/>
                </a:cxn>
                <a:cxn ang="0">
                  <a:pos x="39410" y="56207"/>
                </a:cxn>
                <a:cxn ang="0">
                  <a:pos x="33019" y="74236"/>
                </a:cxn>
                <a:cxn ang="0">
                  <a:pos x="18107" y="86962"/>
                </a:cxn>
                <a:cxn ang="0">
                  <a:pos x="3195" y="96507"/>
                </a:cxn>
                <a:cxn ang="0">
                  <a:pos x="259895" y="79539"/>
                </a:cxn>
                <a:cxn ang="0">
                  <a:pos x="518724" y="96507"/>
                </a:cxn>
                <a:cxn ang="0">
                  <a:pos x="500616" y="59389"/>
                </a:cxn>
                <a:cxn ang="0">
                  <a:pos x="519789" y="18029"/>
                </a:cxn>
                <a:cxn ang="0">
                  <a:pos x="259895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3" name="Freeform 16"/>
            <p:cNvSpPr/>
            <p:nvPr/>
          </p:nvSpPr>
          <p:spPr>
            <a:xfrm>
              <a:off x="1464065" y="2432863"/>
              <a:ext cx="259895" cy="17955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6899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4" name="Freeform 17"/>
            <p:cNvSpPr>
              <a:spLocks noEditPoints="1"/>
            </p:cNvSpPr>
            <p:nvPr/>
          </p:nvSpPr>
          <p:spPr>
            <a:xfrm>
              <a:off x="1456882" y="2432863"/>
              <a:ext cx="533255" cy="100547"/>
            </a:xfrm>
            <a:custGeom>
              <a:avLst/>
              <a:gdLst/>
              <a:ahLst/>
              <a:cxnLst>
                <a:cxn ang="0">
                  <a:pos x="530062" y="15876"/>
                </a:cxn>
                <a:cxn ang="0">
                  <a:pos x="530062" y="15876"/>
                </a:cxn>
                <a:cxn ang="0">
                  <a:pos x="531126" y="16934"/>
                </a:cxn>
                <a:cxn ang="0">
                  <a:pos x="532191" y="15876"/>
                </a:cxn>
                <a:cxn ang="0">
                  <a:pos x="530062" y="15876"/>
                </a:cxn>
                <a:cxn ang="0">
                  <a:pos x="3193" y="15876"/>
                </a:cxn>
                <a:cxn ang="0">
                  <a:pos x="0" y="16934"/>
                </a:cxn>
                <a:cxn ang="0">
                  <a:pos x="3193" y="17993"/>
                </a:cxn>
                <a:cxn ang="0">
                  <a:pos x="3193" y="16934"/>
                </a:cxn>
                <a:cxn ang="0">
                  <a:pos x="3193" y="15876"/>
                </a:cxn>
                <a:cxn ang="0">
                  <a:pos x="3193" y="15876"/>
                </a:cxn>
                <a:cxn ang="0">
                  <a:pos x="267160" y="0"/>
                </a:cxn>
                <a:cxn ang="0">
                  <a:pos x="267160" y="0"/>
                </a:cxn>
                <a:cxn ang="0">
                  <a:pos x="526869" y="17993"/>
                </a:cxn>
                <a:cxn ang="0">
                  <a:pos x="507710" y="59270"/>
                </a:cxn>
                <a:cxn ang="0">
                  <a:pos x="525804" y="96313"/>
                </a:cxn>
                <a:cxn ang="0">
                  <a:pos x="267160" y="79379"/>
                </a:cxn>
                <a:cxn ang="0">
                  <a:pos x="10644" y="96313"/>
                </a:cxn>
                <a:cxn ang="0">
                  <a:pos x="25545" y="86788"/>
                </a:cxn>
                <a:cxn ang="0">
                  <a:pos x="40446" y="74087"/>
                </a:cxn>
                <a:cxn ang="0">
                  <a:pos x="46833" y="56095"/>
                </a:cxn>
                <a:cxn ang="0">
                  <a:pos x="37253" y="35985"/>
                </a:cxn>
                <a:cxn ang="0">
                  <a:pos x="7451" y="17993"/>
                </a:cxn>
                <a:cxn ang="0">
                  <a:pos x="4258" y="17993"/>
                </a:cxn>
                <a:cxn ang="0">
                  <a:pos x="3193" y="16934"/>
                </a:cxn>
                <a:cxn ang="0">
                  <a:pos x="3193" y="17993"/>
                </a:cxn>
                <a:cxn ang="0">
                  <a:pos x="36189" y="38102"/>
                </a:cxn>
                <a:cxn ang="0">
                  <a:pos x="44704" y="56095"/>
                </a:cxn>
                <a:cxn ang="0">
                  <a:pos x="38318" y="71970"/>
                </a:cxn>
                <a:cxn ang="0">
                  <a:pos x="17030" y="91021"/>
                </a:cxn>
                <a:cxn ang="0">
                  <a:pos x="7451" y="95255"/>
                </a:cxn>
                <a:cxn ang="0">
                  <a:pos x="3193" y="97372"/>
                </a:cxn>
                <a:cxn ang="0">
                  <a:pos x="4258" y="99489"/>
                </a:cxn>
                <a:cxn ang="0">
                  <a:pos x="267160" y="81496"/>
                </a:cxn>
                <a:cxn ang="0">
                  <a:pos x="456620" y="89963"/>
                </a:cxn>
                <a:cxn ang="0">
                  <a:pos x="510903" y="96313"/>
                </a:cxn>
                <a:cxn ang="0">
                  <a:pos x="524740" y="98430"/>
                </a:cxn>
                <a:cxn ang="0">
                  <a:pos x="528997" y="99489"/>
                </a:cxn>
                <a:cxn ang="0">
                  <a:pos x="533255" y="100547"/>
                </a:cxn>
                <a:cxn ang="0">
                  <a:pos x="530062" y="97372"/>
                </a:cxn>
                <a:cxn ang="0">
                  <a:pos x="509839" y="59270"/>
                </a:cxn>
                <a:cxn ang="0">
                  <a:pos x="519418" y="29635"/>
                </a:cxn>
                <a:cxn ang="0">
                  <a:pos x="526869" y="21168"/>
                </a:cxn>
                <a:cxn ang="0">
                  <a:pos x="528997" y="19051"/>
                </a:cxn>
                <a:cxn ang="0">
                  <a:pos x="530062" y="17993"/>
                </a:cxn>
                <a:cxn ang="0">
                  <a:pos x="528997" y="17993"/>
                </a:cxn>
                <a:cxn ang="0">
                  <a:pos x="524740" y="16934"/>
                </a:cxn>
                <a:cxn ang="0">
                  <a:pos x="510903" y="14817"/>
                </a:cxn>
                <a:cxn ang="0">
                  <a:pos x="456620" y="9526"/>
                </a:cxn>
                <a:cxn ang="0">
                  <a:pos x="267160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5" name="Freeform 18"/>
            <p:cNvSpPr/>
            <p:nvPr/>
          </p:nvSpPr>
          <p:spPr>
            <a:xfrm>
              <a:off x="1467655" y="2430619"/>
              <a:ext cx="256303" cy="17057"/>
            </a:xfrm>
            <a:custGeom>
              <a:avLst/>
              <a:gdLst/>
              <a:ahLst/>
              <a:cxnLst>
                <a:cxn ang="0">
                  <a:pos x="255240" y="0"/>
                </a:cxn>
                <a:cxn ang="0">
                  <a:pos x="0" y="17057"/>
                </a:cxn>
                <a:cxn ang="0">
                  <a:pos x="0" y="17057"/>
                </a:cxn>
                <a:cxn ang="0">
                  <a:pos x="256303" y="0"/>
                </a:cxn>
                <a:cxn ang="0">
                  <a:pos x="2552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6" name="Freeform 19"/>
            <p:cNvSpPr/>
            <p:nvPr/>
          </p:nvSpPr>
          <p:spPr>
            <a:xfrm>
              <a:off x="1460025" y="2430619"/>
              <a:ext cx="527869" cy="20199"/>
            </a:xfrm>
            <a:custGeom>
              <a:avLst/>
              <a:gdLst/>
              <a:ahLst/>
              <a:cxnLst>
                <a:cxn ang="0">
                  <a:pos x="263935" y="0"/>
                </a:cxn>
                <a:cxn ang="0">
                  <a:pos x="7450" y="17010"/>
                </a:cxn>
                <a:cxn ang="0">
                  <a:pos x="7450" y="17010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9136"/>
                </a:cxn>
                <a:cxn ang="0">
                  <a:pos x="1064" y="19136"/>
                </a:cxn>
                <a:cxn ang="0">
                  <a:pos x="0" y="19136"/>
                </a:cxn>
                <a:cxn ang="0">
                  <a:pos x="1064" y="20199"/>
                </a:cxn>
                <a:cxn ang="0">
                  <a:pos x="4257" y="20199"/>
                </a:cxn>
                <a:cxn ang="0">
                  <a:pos x="4257" y="20199"/>
                </a:cxn>
                <a:cxn ang="0">
                  <a:pos x="5321" y="19136"/>
                </a:cxn>
                <a:cxn ang="0">
                  <a:pos x="262870" y="2126"/>
                </a:cxn>
                <a:cxn ang="0">
                  <a:pos x="263935" y="2126"/>
                </a:cxn>
                <a:cxn ang="0">
                  <a:pos x="263935" y="2126"/>
                </a:cxn>
                <a:cxn ang="0">
                  <a:pos x="453371" y="11694"/>
                </a:cxn>
                <a:cxn ang="0">
                  <a:pos x="507648" y="17010"/>
                </a:cxn>
                <a:cxn ang="0">
                  <a:pos x="521483" y="19136"/>
                </a:cxn>
                <a:cxn ang="0">
                  <a:pos x="525740" y="20199"/>
                </a:cxn>
                <a:cxn ang="0">
                  <a:pos x="526805" y="20199"/>
                </a:cxn>
                <a:cxn ang="0">
                  <a:pos x="526805" y="20199"/>
                </a:cxn>
                <a:cxn ang="0">
                  <a:pos x="527869" y="19136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263935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7" name="Freeform 20"/>
            <p:cNvSpPr/>
            <p:nvPr/>
          </p:nvSpPr>
          <p:spPr>
            <a:xfrm>
              <a:off x="1460922" y="2491216"/>
              <a:ext cx="526073" cy="122092"/>
            </a:xfrm>
            <a:custGeom>
              <a:avLst/>
              <a:gdLst/>
              <a:ahLst/>
              <a:cxnLst>
                <a:cxn ang="0">
                  <a:pos x="0" y="40343"/>
                </a:cxn>
                <a:cxn ang="0">
                  <a:pos x="526073" y="40343"/>
                </a:cxn>
                <a:cxn ang="0">
                  <a:pos x="526073" y="122092"/>
                </a:cxn>
                <a:cxn ang="0">
                  <a:pos x="0" y="122092"/>
                </a:cxn>
                <a:cxn ang="0">
                  <a:pos x="0" y="40343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8" name="Freeform 21"/>
            <p:cNvSpPr/>
            <p:nvPr/>
          </p:nvSpPr>
          <p:spPr>
            <a:xfrm>
              <a:off x="1456882" y="2512313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1228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9105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9" name="Freeform 22"/>
            <p:cNvSpPr/>
            <p:nvPr/>
          </p:nvSpPr>
          <p:spPr>
            <a:xfrm>
              <a:off x="1460922" y="2572013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0" name="Freeform 23"/>
            <p:cNvSpPr/>
            <p:nvPr/>
          </p:nvSpPr>
          <p:spPr>
            <a:xfrm>
              <a:off x="1456882" y="2594007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0166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1" name="Freeform 24"/>
            <p:cNvSpPr/>
            <p:nvPr/>
          </p:nvSpPr>
          <p:spPr>
            <a:xfrm>
              <a:off x="1460922" y="2653707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2" name="Freeform 25"/>
            <p:cNvSpPr/>
            <p:nvPr/>
          </p:nvSpPr>
          <p:spPr>
            <a:xfrm>
              <a:off x="1456882" y="2675701"/>
              <a:ext cx="533255" cy="102342"/>
            </a:xfrm>
            <a:custGeom>
              <a:avLst/>
              <a:gdLst/>
              <a:ahLst/>
              <a:cxnLst>
                <a:cxn ang="0">
                  <a:pos x="4258" y="19189"/>
                </a:cxn>
                <a:cxn ang="0">
                  <a:pos x="4258" y="20255"/>
                </a:cxn>
                <a:cxn ang="0">
                  <a:pos x="8515" y="19189"/>
                </a:cxn>
                <a:cxn ang="0">
                  <a:pos x="266095" y="2132"/>
                </a:cxn>
                <a:cxn ang="0">
                  <a:pos x="528997" y="20255"/>
                </a:cxn>
                <a:cxn ang="0">
                  <a:pos x="530062" y="19189"/>
                </a:cxn>
                <a:cxn ang="0">
                  <a:pos x="528997" y="18123"/>
                </a:cxn>
                <a:cxn ang="0">
                  <a:pos x="507710" y="61832"/>
                </a:cxn>
                <a:cxn ang="0">
                  <a:pos x="528997" y="101276"/>
                </a:cxn>
                <a:cxn ang="0">
                  <a:pos x="530062" y="101276"/>
                </a:cxn>
                <a:cxn ang="0">
                  <a:pos x="530062" y="100210"/>
                </a:cxn>
                <a:cxn ang="0">
                  <a:pos x="267160" y="82087"/>
                </a:cxn>
                <a:cxn ang="0">
                  <a:pos x="3193" y="100210"/>
                </a:cxn>
                <a:cxn ang="0">
                  <a:pos x="4258" y="101276"/>
                </a:cxn>
                <a:cxn ang="0">
                  <a:pos x="4258" y="102342"/>
                </a:cxn>
                <a:cxn ang="0">
                  <a:pos x="25545" y="89549"/>
                </a:cxn>
                <a:cxn ang="0">
                  <a:pos x="40446" y="75690"/>
                </a:cxn>
                <a:cxn ang="0">
                  <a:pos x="46833" y="58633"/>
                </a:cxn>
                <a:cxn ang="0">
                  <a:pos x="37253" y="38378"/>
                </a:cxn>
                <a:cxn ang="0">
                  <a:pos x="4258" y="18123"/>
                </a:cxn>
                <a:cxn ang="0">
                  <a:pos x="4258" y="19189"/>
                </a:cxn>
                <a:cxn ang="0">
                  <a:pos x="4258" y="20255"/>
                </a:cxn>
                <a:cxn ang="0">
                  <a:pos x="4258" y="19189"/>
                </a:cxn>
                <a:cxn ang="0">
                  <a:pos x="3193" y="20255"/>
                </a:cxn>
                <a:cxn ang="0">
                  <a:pos x="36189" y="40510"/>
                </a:cxn>
                <a:cxn ang="0">
                  <a:pos x="44704" y="58633"/>
                </a:cxn>
                <a:cxn ang="0">
                  <a:pos x="38318" y="74624"/>
                </a:cxn>
                <a:cxn ang="0">
                  <a:pos x="17030" y="92747"/>
                </a:cxn>
                <a:cxn ang="0">
                  <a:pos x="7451" y="98078"/>
                </a:cxn>
                <a:cxn ang="0">
                  <a:pos x="3193" y="100210"/>
                </a:cxn>
                <a:cxn ang="0">
                  <a:pos x="4258" y="102342"/>
                </a:cxn>
                <a:cxn ang="0">
                  <a:pos x="267160" y="84219"/>
                </a:cxn>
                <a:cxn ang="0">
                  <a:pos x="456620" y="92747"/>
                </a:cxn>
                <a:cxn ang="0">
                  <a:pos x="510903" y="99144"/>
                </a:cxn>
                <a:cxn ang="0">
                  <a:pos x="524740" y="101276"/>
                </a:cxn>
                <a:cxn ang="0">
                  <a:pos x="528997" y="102342"/>
                </a:cxn>
                <a:cxn ang="0">
                  <a:pos x="533255" y="102342"/>
                </a:cxn>
                <a:cxn ang="0">
                  <a:pos x="530062" y="100210"/>
                </a:cxn>
                <a:cxn ang="0">
                  <a:pos x="509839" y="61832"/>
                </a:cxn>
                <a:cxn ang="0">
                  <a:pos x="519418" y="31982"/>
                </a:cxn>
                <a:cxn ang="0">
                  <a:pos x="526869" y="22387"/>
                </a:cxn>
                <a:cxn ang="0">
                  <a:pos x="528997" y="20255"/>
                </a:cxn>
                <a:cxn ang="0">
                  <a:pos x="530062" y="20255"/>
                </a:cxn>
                <a:cxn ang="0">
                  <a:pos x="532191" y="18123"/>
                </a:cxn>
                <a:cxn ang="0">
                  <a:pos x="530062" y="18123"/>
                </a:cxn>
                <a:cxn ang="0">
                  <a:pos x="266095" y="0"/>
                </a:cxn>
                <a:cxn ang="0">
                  <a:pos x="3193" y="18123"/>
                </a:cxn>
                <a:cxn ang="0">
                  <a:pos x="0" y="18123"/>
                </a:cxn>
                <a:cxn ang="0">
                  <a:pos x="3193" y="20255"/>
                </a:cxn>
                <a:cxn ang="0">
                  <a:pos x="4258" y="19189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3" name="Freeform 26"/>
            <p:cNvSpPr/>
            <p:nvPr/>
          </p:nvSpPr>
          <p:spPr>
            <a:xfrm>
              <a:off x="1460922" y="2735401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4" name="Freeform 27"/>
            <p:cNvSpPr/>
            <p:nvPr/>
          </p:nvSpPr>
          <p:spPr>
            <a:xfrm>
              <a:off x="1456882" y="2757844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0499"/>
                </a:cxn>
                <a:cxn ang="0">
                  <a:pos x="528997" y="100832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0665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0832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39271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2788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0832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0499"/>
                </a:cxn>
                <a:cxn ang="0">
                  <a:pos x="519418" y="31842"/>
                </a:cxn>
                <a:cxn ang="0">
                  <a:pos x="526869" y="22289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5" name="Freeform 28"/>
            <p:cNvSpPr/>
            <p:nvPr/>
          </p:nvSpPr>
          <p:spPr>
            <a:xfrm>
              <a:off x="1460922" y="2817094"/>
              <a:ext cx="574102" cy="163837"/>
            </a:xfrm>
            <a:custGeom>
              <a:avLst/>
              <a:gdLst/>
              <a:ahLst/>
              <a:cxnLst>
                <a:cxn ang="0">
                  <a:pos x="0" y="41491"/>
                </a:cxn>
                <a:cxn ang="0">
                  <a:pos x="526171" y="41491"/>
                </a:cxn>
                <a:cxn ang="0">
                  <a:pos x="574102" y="122346"/>
                </a:cxn>
                <a:cxn ang="0">
                  <a:pos x="0" y="122346"/>
                </a:cxn>
                <a:cxn ang="0">
                  <a:pos x="0" y="41491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6" name="Freeform 29"/>
            <p:cNvSpPr/>
            <p:nvPr/>
          </p:nvSpPr>
          <p:spPr>
            <a:xfrm>
              <a:off x="1457781" y="2838191"/>
              <a:ext cx="577244" cy="120297"/>
            </a:xfrm>
            <a:custGeom>
              <a:avLst/>
              <a:gdLst/>
              <a:ahLst/>
              <a:cxnLst>
                <a:cxn ang="0">
                  <a:pos x="3195" y="20227"/>
                </a:cxn>
                <a:cxn ang="0">
                  <a:pos x="3195" y="20227"/>
                </a:cxn>
                <a:cxn ang="0">
                  <a:pos x="6390" y="20227"/>
                </a:cxn>
                <a:cxn ang="0">
                  <a:pos x="243891" y="2129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28253" y="19162"/>
                </a:cxn>
                <a:cxn ang="0">
                  <a:pos x="515473" y="60681"/>
                </a:cxn>
                <a:cxn ang="0">
                  <a:pos x="528253" y="89424"/>
                </a:cxn>
                <a:cxn ang="0">
                  <a:pos x="577244" y="102199"/>
                </a:cxn>
                <a:cxn ang="0">
                  <a:pos x="577244" y="101135"/>
                </a:cxn>
                <a:cxn ang="0">
                  <a:pos x="576179" y="100070"/>
                </a:cxn>
                <a:cxn ang="0">
                  <a:pos x="572984" y="101135"/>
                </a:cxn>
                <a:cxn ang="0">
                  <a:pos x="321638" y="118168"/>
                </a:cxn>
                <a:cxn ang="0">
                  <a:pos x="3195" y="100070"/>
                </a:cxn>
                <a:cxn ang="0">
                  <a:pos x="3195" y="101135"/>
                </a:cxn>
                <a:cxn ang="0">
                  <a:pos x="3195" y="102199"/>
                </a:cxn>
                <a:cxn ang="0">
                  <a:pos x="24496" y="59616"/>
                </a:cxn>
                <a:cxn ang="0">
                  <a:pos x="3195" y="19162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2130" y="20227"/>
                </a:cxn>
                <a:cxn ang="0">
                  <a:pos x="22366" y="59616"/>
                </a:cxn>
                <a:cxn ang="0">
                  <a:pos x="12780" y="88360"/>
                </a:cxn>
                <a:cxn ang="0">
                  <a:pos x="5325" y="97941"/>
                </a:cxn>
                <a:cxn ang="0">
                  <a:pos x="3195" y="100070"/>
                </a:cxn>
                <a:cxn ang="0">
                  <a:pos x="2130" y="101135"/>
                </a:cxn>
                <a:cxn ang="0">
                  <a:pos x="0" y="102199"/>
                </a:cxn>
                <a:cxn ang="0">
                  <a:pos x="2130" y="102199"/>
                </a:cxn>
                <a:cxn ang="0">
                  <a:pos x="321638" y="120297"/>
                </a:cxn>
                <a:cxn ang="0">
                  <a:pos x="577244" y="102199"/>
                </a:cxn>
                <a:cxn ang="0">
                  <a:pos x="577244" y="100070"/>
                </a:cxn>
                <a:cxn ang="0">
                  <a:pos x="529318" y="88360"/>
                </a:cxn>
                <a:cxn ang="0">
                  <a:pos x="517603" y="60681"/>
                </a:cxn>
                <a:cxn ang="0">
                  <a:pos x="523993" y="33002"/>
                </a:cxn>
                <a:cxn ang="0">
                  <a:pos x="528253" y="23421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30383" y="19162"/>
                </a:cxn>
                <a:cxn ang="0">
                  <a:pos x="529318" y="19162"/>
                </a:cxn>
                <a:cxn ang="0">
                  <a:pos x="243891" y="0"/>
                </a:cxn>
                <a:cxn ang="0">
                  <a:pos x="2130" y="19162"/>
                </a:cxn>
                <a:cxn ang="0">
                  <a:pos x="0" y="19162"/>
                </a:cxn>
                <a:cxn ang="0">
                  <a:pos x="2130" y="20227"/>
                </a:cxn>
                <a:cxn ang="0">
                  <a:pos x="3195" y="20227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7" name="Freeform 30"/>
            <p:cNvSpPr/>
            <p:nvPr/>
          </p:nvSpPr>
          <p:spPr>
            <a:xfrm>
              <a:off x="1413342" y="2933801"/>
              <a:ext cx="621682" cy="53415"/>
            </a:xfrm>
            <a:custGeom>
              <a:avLst/>
              <a:gdLst/>
              <a:ahLst/>
              <a:cxnLst>
                <a:cxn ang="0">
                  <a:pos x="47904" y="0"/>
                </a:cxn>
                <a:cxn ang="0">
                  <a:pos x="0" y="12820"/>
                </a:cxn>
                <a:cxn ang="0">
                  <a:pos x="621682" y="7478"/>
                </a:cxn>
                <a:cxn ang="0">
                  <a:pos x="585488" y="0"/>
                </a:cxn>
                <a:cxn ang="0">
                  <a:pos x="47904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8" name="Freeform 31"/>
            <p:cNvSpPr/>
            <p:nvPr/>
          </p:nvSpPr>
          <p:spPr>
            <a:xfrm>
              <a:off x="1411996" y="2932902"/>
              <a:ext cx="623029" cy="31870"/>
            </a:xfrm>
            <a:custGeom>
              <a:avLst/>
              <a:gdLst/>
              <a:ahLst/>
              <a:cxnLst>
                <a:cxn ang="0">
                  <a:pos x="48990" y="1062"/>
                </a:cxn>
                <a:cxn ang="0">
                  <a:pos x="47925" y="0"/>
                </a:cxn>
                <a:cxn ang="0">
                  <a:pos x="37275" y="5312"/>
                </a:cxn>
                <a:cxn ang="0">
                  <a:pos x="12780" y="10623"/>
                </a:cxn>
                <a:cxn ang="0">
                  <a:pos x="4260" y="12748"/>
                </a:cxn>
                <a:cxn ang="0">
                  <a:pos x="0" y="12748"/>
                </a:cxn>
                <a:cxn ang="0">
                  <a:pos x="0" y="14873"/>
                </a:cxn>
                <a:cxn ang="0">
                  <a:pos x="349322" y="31870"/>
                </a:cxn>
                <a:cxn ang="0">
                  <a:pos x="623029" y="9561"/>
                </a:cxn>
                <a:cxn ang="0">
                  <a:pos x="623029" y="7436"/>
                </a:cxn>
                <a:cxn ang="0">
                  <a:pos x="587884" y="0"/>
                </a:cxn>
                <a:cxn ang="0">
                  <a:pos x="587884" y="0"/>
                </a:cxn>
                <a:cxn ang="0">
                  <a:pos x="586819" y="0"/>
                </a:cxn>
                <a:cxn ang="0">
                  <a:pos x="343997" y="16997"/>
                </a:cxn>
                <a:cxn ang="0">
                  <a:pos x="48990" y="0"/>
                </a:cxn>
                <a:cxn ang="0">
                  <a:pos x="47925" y="0"/>
                </a:cxn>
                <a:cxn ang="0">
                  <a:pos x="47925" y="0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343997" y="19122"/>
                </a:cxn>
                <a:cxn ang="0">
                  <a:pos x="587884" y="2125"/>
                </a:cxn>
                <a:cxn ang="0">
                  <a:pos x="586819" y="1062"/>
                </a:cxn>
                <a:cxn ang="0">
                  <a:pos x="586819" y="2125"/>
                </a:cxn>
                <a:cxn ang="0">
                  <a:pos x="623029" y="9561"/>
                </a:cxn>
                <a:cxn ang="0">
                  <a:pos x="623029" y="8499"/>
                </a:cxn>
                <a:cxn ang="0">
                  <a:pos x="621964" y="7436"/>
                </a:cxn>
                <a:cxn ang="0">
                  <a:pos x="618769" y="8499"/>
                </a:cxn>
                <a:cxn ang="0">
                  <a:pos x="349322" y="29745"/>
                </a:cxn>
                <a:cxn ang="0">
                  <a:pos x="1065" y="12748"/>
                </a:cxn>
                <a:cxn ang="0">
                  <a:pos x="1065" y="13810"/>
                </a:cxn>
                <a:cxn ang="0">
                  <a:pos x="1065" y="14873"/>
                </a:cxn>
                <a:cxn ang="0">
                  <a:pos x="21300" y="11686"/>
                </a:cxn>
                <a:cxn ang="0">
                  <a:pos x="37275" y="7436"/>
                </a:cxn>
                <a:cxn ang="0">
                  <a:pos x="48990" y="2125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48990" y="1062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9" name="任意多边形 309"/>
            <p:cNvSpPr/>
            <p:nvPr/>
          </p:nvSpPr>
          <p:spPr>
            <a:xfrm>
              <a:off x="1697475" y="2967017"/>
              <a:ext cx="65086" cy="430913"/>
            </a:xfrm>
            <a:custGeom>
              <a:avLst/>
              <a:gdLst/>
              <a:ahLst/>
              <a:cxnLst>
                <a:cxn ang="0">
                  <a:pos x="40847" y="418345"/>
                </a:cxn>
                <a:cxn ang="0">
                  <a:pos x="46683" y="424629"/>
                </a:cxn>
                <a:cxn ang="0">
                  <a:pos x="40847" y="430913"/>
                </a:cxn>
                <a:cxn ang="0">
                  <a:pos x="35012" y="424629"/>
                </a:cxn>
                <a:cxn ang="0">
                  <a:pos x="40847" y="418345"/>
                </a:cxn>
                <a:cxn ang="0">
                  <a:pos x="22892" y="418345"/>
                </a:cxn>
                <a:cxn ang="0">
                  <a:pos x="28728" y="424629"/>
                </a:cxn>
                <a:cxn ang="0">
                  <a:pos x="22892" y="430913"/>
                </a:cxn>
                <a:cxn ang="0">
                  <a:pos x="17057" y="424629"/>
                </a:cxn>
                <a:cxn ang="0">
                  <a:pos x="22892" y="418345"/>
                </a:cxn>
                <a:cxn ang="0">
                  <a:pos x="40847" y="399043"/>
                </a:cxn>
                <a:cxn ang="0">
                  <a:pos x="46683" y="405552"/>
                </a:cxn>
                <a:cxn ang="0">
                  <a:pos x="40847" y="412061"/>
                </a:cxn>
                <a:cxn ang="0">
                  <a:pos x="35012" y="405552"/>
                </a:cxn>
                <a:cxn ang="0">
                  <a:pos x="40847" y="399043"/>
                </a:cxn>
                <a:cxn ang="0">
                  <a:pos x="22892" y="399043"/>
                </a:cxn>
                <a:cxn ang="0">
                  <a:pos x="28728" y="405552"/>
                </a:cxn>
                <a:cxn ang="0">
                  <a:pos x="22892" y="412061"/>
                </a:cxn>
                <a:cxn ang="0">
                  <a:pos x="17057" y="405552"/>
                </a:cxn>
                <a:cxn ang="0">
                  <a:pos x="22892" y="399043"/>
                </a:cxn>
                <a:cxn ang="0">
                  <a:pos x="40847" y="378845"/>
                </a:cxn>
                <a:cxn ang="0">
                  <a:pos x="46683" y="385353"/>
                </a:cxn>
                <a:cxn ang="0">
                  <a:pos x="40847" y="391862"/>
                </a:cxn>
                <a:cxn ang="0">
                  <a:pos x="35012" y="385353"/>
                </a:cxn>
                <a:cxn ang="0">
                  <a:pos x="40847" y="378845"/>
                </a:cxn>
                <a:cxn ang="0">
                  <a:pos x="22892" y="378845"/>
                </a:cxn>
                <a:cxn ang="0">
                  <a:pos x="28728" y="385353"/>
                </a:cxn>
                <a:cxn ang="0">
                  <a:pos x="22892" y="391862"/>
                </a:cxn>
                <a:cxn ang="0">
                  <a:pos x="17057" y="385353"/>
                </a:cxn>
                <a:cxn ang="0">
                  <a:pos x="22892" y="378845"/>
                </a:cxn>
                <a:cxn ang="0">
                  <a:pos x="40847" y="359992"/>
                </a:cxn>
                <a:cxn ang="0">
                  <a:pos x="46683" y="366276"/>
                </a:cxn>
                <a:cxn ang="0">
                  <a:pos x="40847" y="372560"/>
                </a:cxn>
                <a:cxn ang="0">
                  <a:pos x="35012" y="366276"/>
                </a:cxn>
                <a:cxn ang="0">
                  <a:pos x="40847" y="359992"/>
                </a:cxn>
                <a:cxn ang="0">
                  <a:pos x="22892" y="359992"/>
                </a:cxn>
                <a:cxn ang="0">
                  <a:pos x="28728" y="366276"/>
                </a:cxn>
                <a:cxn ang="0">
                  <a:pos x="22892" y="372560"/>
                </a:cxn>
                <a:cxn ang="0">
                  <a:pos x="17057" y="366276"/>
                </a:cxn>
                <a:cxn ang="0">
                  <a:pos x="22892" y="359992"/>
                </a:cxn>
                <a:cxn ang="0">
                  <a:pos x="40847" y="340691"/>
                </a:cxn>
                <a:cxn ang="0">
                  <a:pos x="46683" y="347199"/>
                </a:cxn>
                <a:cxn ang="0">
                  <a:pos x="40847" y="353708"/>
                </a:cxn>
                <a:cxn ang="0">
                  <a:pos x="35012" y="347199"/>
                </a:cxn>
                <a:cxn ang="0">
                  <a:pos x="40847" y="340691"/>
                </a:cxn>
                <a:cxn ang="0">
                  <a:pos x="22892" y="340691"/>
                </a:cxn>
                <a:cxn ang="0">
                  <a:pos x="28728" y="347199"/>
                </a:cxn>
                <a:cxn ang="0">
                  <a:pos x="22892" y="353708"/>
                </a:cxn>
                <a:cxn ang="0">
                  <a:pos x="17057" y="347199"/>
                </a:cxn>
                <a:cxn ang="0">
                  <a:pos x="22892" y="340691"/>
                </a:cxn>
                <a:cxn ang="0">
                  <a:pos x="59251" y="323634"/>
                </a:cxn>
                <a:cxn ang="0">
                  <a:pos x="65086" y="330142"/>
                </a:cxn>
                <a:cxn ang="0">
                  <a:pos x="59251" y="336651"/>
                </a:cxn>
                <a:cxn ang="0">
                  <a:pos x="53415" y="330142"/>
                </a:cxn>
                <a:cxn ang="0">
                  <a:pos x="59251" y="323634"/>
                </a:cxn>
                <a:cxn ang="0">
                  <a:pos x="40847" y="323634"/>
                </a:cxn>
                <a:cxn ang="0">
                  <a:pos x="46683" y="330142"/>
                </a:cxn>
                <a:cxn ang="0">
                  <a:pos x="40847" y="336651"/>
                </a:cxn>
                <a:cxn ang="0">
                  <a:pos x="35012" y="330142"/>
                </a:cxn>
                <a:cxn ang="0">
                  <a:pos x="40847" y="323634"/>
                </a:cxn>
                <a:cxn ang="0">
                  <a:pos x="22892" y="323634"/>
                </a:cxn>
                <a:cxn ang="0">
                  <a:pos x="28728" y="330142"/>
                </a:cxn>
                <a:cxn ang="0">
                  <a:pos x="22892" y="336651"/>
                </a:cxn>
                <a:cxn ang="0">
                  <a:pos x="17057" y="330142"/>
                </a:cxn>
                <a:cxn ang="0">
                  <a:pos x="22892" y="323634"/>
                </a:cxn>
                <a:cxn ang="0">
                  <a:pos x="5835" y="323634"/>
                </a:cxn>
                <a:cxn ang="0">
                  <a:pos x="11671" y="330142"/>
                </a:cxn>
                <a:cxn ang="0">
                  <a:pos x="5835" y="336651"/>
                </a:cxn>
                <a:cxn ang="0">
                  <a:pos x="0" y="330142"/>
                </a:cxn>
                <a:cxn ang="0">
                  <a:pos x="5835" y="323634"/>
                </a:cxn>
                <a:cxn ang="0">
                  <a:pos x="59251" y="304781"/>
                </a:cxn>
                <a:cxn ang="0">
                  <a:pos x="65086" y="311065"/>
                </a:cxn>
                <a:cxn ang="0">
                  <a:pos x="59251" y="317349"/>
                </a:cxn>
                <a:cxn ang="0">
                  <a:pos x="53415" y="311065"/>
                </a:cxn>
                <a:cxn ang="0">
                  <a:pos x="59251" y="304781"/>
                </a:cxn>
                <a:cxn ang="0">
                  <a:pos x="40847" y="304781"/>
                </a:cxn>
                <a:cxn ang="0">
                  <a:pos x="46683" y="311065"/>
                </a:cxn>
                <a:cxn ang="0">
                  <a:pos x="40847" y="317349"/>
                </a:cxn>
                <a:cxn ang="0">
                  <a:pos x="35012" y="311065"/>
                </a:cxn>
                <a:cxn ang="0">
                  <a:pos x="40847" y="304781"/>
                </a:cxn>
                <a:cxn ang="0">
                  <a:pos x="22892" y="304781"/>
                </a:cxn>
                <a:cxn ang="0">
                  <a:pos x="28728" y="311065"/>
                </a:cxn>
                <a:cxn ang="0">
                  <a:pos x="22892" y="317349"/>
                </a:cxn>
                <a:cxn ang="0">
                  <a:pos x="17057" y="311065"/>
                </a:cxn>
                <a:cxn ang="0">
                  <a:pos x="22892" y="304781"/>
                </a:cxn>
                <a:cxn ang="0">
                  <a:pos x="5835" y="304781"/>
                </a:cxn>
                <a:cxn ang="0">
                  <a:pos x="11671" y="311065"/>
                </a:cxn>
                <a:cxn ang="0">
                  <a:pos x="5835" y="317349"/>
                </a:cxn>
                <a:cxn ang="0">
                  <a:pos x="0" y="311065"/>
                </a:cxn>
                <a:cxn ang="0">
                  <a:pos x="5835" y="304781"/>
                </a:cxn>
                <a:cxn ang="0">
                  <a:pos x="59251" y="284582"/>
                </a:cxn>
                <a:cxn ang="0">
                  <a:pos x="65086" y="291540"/>
                </a:cxn>
                <a:cxn ang="0">
                  <a:pos x="59251" y="298497"/>
                </a:cxn>
                <a:cxn ang="0">
                  <a:pos x="53415" y="291540"/>
                </a:cxn>
                <a:cxn ang="0">
                  <a:pos x="59251" y="284582"/>
                </a:cxn>
                <a:cxn ang="0">
                  <a:pos x="40847" y="284582"/>
                </a:cxn>
                <a:cxn ang="0">
                  <a:pos x="46683" y="291540"/>
                </a:cxn>
                <a:cxn ang="0">
                  <a:pos x="40847" y="298497"/>
                </a:cxn>
                <a:cxn ang="0">
                  <a:pos x="35012" y="291540"/>
                </a:cxn>
                <a:cxn ang="0">
                  <a:pos x="40847" y="284582"/>
                </a:cxn>
                <a:cxn ang="0">
                  <a:pos x="22892" y="284582"/>
                </a:cxn>
                <a:cxn ang="0">
                  <a:pos x="28728" y="291540"/>
                </a:cxn>
                <a:cxn ang="0">
                  <a:pos x="22892" y="298497"/>
                </a:cxn>
                <a:cxn ang="0">
                  <a:pos x="17057" y="291540"/>
                </a:cxn>
                <a:cxn ang="0">
                  <a:pos x="22892" y="284582"/>
                </a:cxn>
                <a:cxn ang="0">
                  <a:pos x="5835" y="284582"/>
                </a:cxn>
                <a:cxn ang="0">
                  <a:pos x="11671" y="291540"/>
                </a:cxn>
                <a:cxn ang="0">
                  <a:pos x="5835" y="298497"/>
                </a:cxn>
                <a:cxn ang="0">
                  <a:pos x="0" y="291540"/>
                </a:cxn>
                <a:cxn ang="0">
                  <a:pos x="5835" y="284582"/>
                </a:cxn>
                <a:cxn ang="0">
                  <a:pos x="59251" y="265281"/>
                </a:cxn>
                <a:cxn ang="0">
                  <a:pos x="65086" y="271790"/>
                </a:cxn>
                <a:cxn ang="0">
                  <a:pos x="59251" y="278299"/>
                </a:cxn>
                <a:cxn ang="0">
                  <a:pos x="53415" y="271790"/>
                </a:cxn>
                <a:cxn ang="0">
                  <a:pos x="59251" y="265281"/>
                </a:cxn>
                <a:cxn ang="0">
                  <a:pos x="40847" y="265281"/>
                </a:cxn>
                <a:cxn ang="0">
                  <a:pos x="46683" y="271790"/>
                </a:cxn>
                <a:cxn ang="0">
                  <a:pos x="40847" y="278299"/>
                </a:cxn>
                <a:cxn ang="0">
                  <a:pos x="35012" y="271790"/>
                </a:cxn>
                <a:cxn ang="0">
                  <a:pos x="40847" y="265281"/>
                </a:cxn>
                <a:cxn ang="0">
                  <a:pos x="22892" y="265281"/>
                </a:cxn>
                <a:cxn ang="0">
                  <a:pos x="28728" y="271790"/>
                </a:cxn>
                <a:cxn ang="0">
                  <a:pos x="22892" y="278299"/>
                </a:cxn>
                <a:cxn ang="0">
                  <a:pos x="17057" y="271790"/>
                </a:cxn>
                <a:cxn ang="0">
                  <a:pos x="22892" y="265281"/>
                </a:cxn>
                <a:cxn ang="0">
                  <a:pos x="5835" y="265281"/>
                </a:cxn>
                <a:cxn ang="0">
                  <a:pos x="11671" y="271790"/>
                </a:cxn>
                <a:cxn ang="0">
                  <a:pos x="5835" y="278299"/>
                </a:cxn>
                <a:cxn ang="0">
                  <a:pos x="0" y="271790"/>
                </a:cxn>
                <a:cxn ang="0">
                  <a:pos x="5835" y="265281"/>
                </a:cxn>
                <a:cxn ang="0">
                  <a:pos x="59251" y="246428"/>
                </a:cxn>
                <a:cxn ang="0">
                  <a:pos x="65086" y="252713"/>
                </a:cxn>
                <a:cxn ang="0">
                  <a:pos x="59251" y="258997"/>
                </a:cxn>
                <a:cxn ang="0">
                  <a:pos x="53415" y="252713"/>
                </a:cxn>
                <a:cxn ang="0">
                  <a:pos x="59251" y="246428"/>
                </a:cxn>
                <a:cxn ang="0">
                  <a:pos x="40847" y="246428"/>
                </a:cxn>
                <a:cxn ang="0">
                  <a:pos x="46683" y="252713"/>
                </a:cxn>
                <a:cxn ang="0">
                  <a:pos x="40847" y="258997"/>
                </a:cxn>
                <a:cxn ang="0">
                  <a:pos x="35012" y="252713"/>
                </a:cxn>
                <a:cxn ang="0">
                  <a:pos x="40847" y="246428"/>
                </a:cxn>
                <a:cxn ang="0">
                  <a:pos x="22892" y="246428"/>
                </a:cxn>
                <a:cxn ang="0">
                  <a:pos x="28728" y="252713"/>
                </a:cxn>
                <a:cxn ang="0">
                  <a:pos x="22892" y="258997"/>
                </a:cxn>
                <a:cxn ang="0">
                  <a:pos x="17057" y="252713"/>
                </a:cxn>
                <a:cxn ang="0">
                  <a:pos x="22892" y="246428"/>
                </a:cxn>
                <a:cxn ang="0">
                  <a:pos x="5835" y="246428"/>
                </a:cxn>
                <a:cxn ang="0">
                  <a:pos x="11671" y="252713"/>
                </a:cxn>
                <a:cxn ang="0">
                  <a:pos x="5835" y="258997"/>
                </a:cxn>
                <a:cxn ang="0">
                  <a:pos x="0" y="252713"/>
                </a:cxn>
                <a:cxn ang="0">
                  <a:pos x="5835" y="246428"/>
                </a:cxn>
                <a:cxn ang="0">
                  <a:pos x="59251" y="227127"/>
                </a:cxn>
                <a:cxn ang="0">
                  <a:pos x="65086" y="233411"/>
                </a:cxn>
                <a:cxn ang="0">
                  <a:pos x="59251" y="239695"/>
                </a:cxn>
                <a:cxn ang="0">
                  <a:pos x="53415" y="233411"/>
                </a:cxn>
                <a:cxn ang="0">
                  <a:pos x="59251" y="227127"/>
                </a:cxn>
                <a:cxn ang="0">
                  <a:pos x="40847" y="227127"/>
                </a:cxn>
                <a:cxn ang="0">
                  <a:pos x="46683" y="233411"/>
                </a:cxn>
                <a:cxn ang="0">
                  <a:pos x="40847" y="239695"/>
                </a:cxn>
                <a:cxn ang="0">
                  <a:pos x="35012" y="233411"/>
                </a:cxn>
                <a:cxn ang="0">
                  <a:pos x="40847" y="227127"/>
                </a:cxn>
                <a:cxn ang="0">
                  <a:pos x="22892" y="227127"/>
                </a:cxn>
                <a:cxn ang="0">
                  <a:pos x="28728" y="233411"/>
                </a:cxn>
                <a:cxn ang="0">
                  <a:pos x="22892" y="239695"/>
                </a:cxn>
                <a:cxn ang="0">
                  <a:pos x="17057" y="233411"/>
                </a:cxn>
                <a:cxn ang="0">
                  <a:pos x="22892" y="227127"/>
                </a:cxn>
                <a:cxn ang="0">
                  <a:pos x="5835" y="227127"/>
                </a:cxn>
                <a:cxn ang="0">
                  <a:pos x="11671" y="233411"/>
                </a:cxn>
                <a:cxn ang="0">
                  <a:pos x="5835" y="239695"/>
                </a:cxn>
                <a:cxn ang="0">
                  <a:pos x="0" y="233411"/>
                </a:cxn>
                <a:cxn ang="0">
                  <a:pos x="5835" y="227127"/>
                </a:cxn>
                <a:cxn ang="0">
                  <a:pos x="59251" y="207826"/>
                </a:cxn>
                <a:cxn ang="0">
                  <a:pos x="65086" y="214335"/>
                </a:cxn>
                <a:cxn ang="0">
                  <a:pos x="59251" y="220843"/>
                </a:cxn>
                <a:cxn ang="0">
                  <a:pos x="53415" y="214335"/>
                </a:cxn>
                <a:cxn ang="0">
                  <a:pos x="59251" y="207826"/>
                </a:cxn>
                <a:cxn ang="0">
                  <a:pos x="40847" y="207826"/>
                </a:cxn>
                <a:cxn ang="0">
                  <a:pos x="46683" y="214335"/>
                </a:cxn>
                <a:cxn ang="0">
                  <a:pos x="40847" y="220843"/>
                </a:cxn>
                <a:cxn ang="0">
                  <a:pos x="35012" y="214335"/>
                </a:cxn>
                <a:cxn ang="0">
                  <a:pos x="40847" y="207826"/>
                </a:cxn>
                <a:cxn ang="0">
                  <a:pos x="22892" y="207826"/>
                </a:cxn>
                <a:cxn ang="0">
                  <a:pos x="28728" y="214335"/>
                </a:cxn>
                <a:cxn ang="0">
                  <a:pos x="22892" y="220843"/>
                </a:cxn>
                <a:cxn ang="0">
                  <a:pos x="17057" y="214335"/>
                </a:cxn>
                <a:cxn ang="0">
                  <a:pos x="22892" y="207826"/>
                </a:cxn>
                <a:cxn ang="0">
                  <a:pos x="5835" y="207826"/>
                </a:cxn>
                <a:cxn ang="0">
                  <a:pos x="11671" y="214335"/>
                </a:cxn>
                <a:cxn ang="0">
                  <a:pos x="5835" y="220843"/>
                </a:cxn>
                <a:cxn ang="0">
                  <a:pos x="0" y="214335"/>
                </a:cxn>
                <a:cxn ang="0">
                  <a:pos x="5835" y="207826"/>
                </a:cxn>
                <a:cxn ang="0">
                  <a:pos x="59251" y="188076"/>
                </a:cxn>
                <a:cxn ang="0">
                  <a:pos x="65086" y="194360"/>
                </a:cxn>
                <a:cxn ang="0">
                  <a:pos x="59251" y="200644"/>
                </a:cxn>
                <a:cxn ang="0">
                  <a:pos x="53415" y="194360"/>
                </a:cxn>
                <a:cxn ang="0">
                  <a:pos x="59251" y="188076"/>
                </a:cxn>
                <a:cxn ang="0">
                  <a:pos x="40847" y="188076"/>
                </a:cxn>
                <a:cxn ang="0">
                  <a:pos x="46683" y="194360"/>
                </a:cxn>
                <a:cxn ang="0">
                  <a:pos x="40847" y="200644"/>
                </a:cxn>
                <a:cxn ang="0">
                  <a:pos x="35012" y="194360"/>
                </a:cxn>
                <a:cxn ang="0">
                  <a:pos x="40847" y="188076"/>
                </a:cxn>
                <a:cxn ang="0">
                  <a:pos x="22892" y="188076"/>
                </a:cxn>
                <a:cxn ang="0">
                  <a:pos x="28728" y="194360"/>
                </a:cxn>
                <a:cxn ang="0">
                  <a:pos x="22892" y="200644"/>
                </a:cxn>
                <a:cxn ang="0">
                  <a:pos x="17057" y="194360"/>
                </a:cxn>
                <a:cxn ang="0">
                  <a:pos x="22892" y="188076"/>
                </a:cxn>
                <a:cxn ang="0">
                  <a:pos x="5835" y="188076"/>
                </a:cxn>
                <a:cxn ang="0">
                  <a:pos x="11671" y="194360"/>
                </a:cxn>
                <a:cxn ang="0">
                  <a:pos x="5835" y="200644"/>
                </a:cxn>
                <a:cxn ang="0">
                  <a:pos x="0" y="194360"/>
                </a:cxn>
                <a:cxn ang="0">
                  <a:pos x="5835" y="188076"/>
                </a:cxn>
                <a:cxn ang="0">
                  <a:pos x="59251" y="168774"/>
                </a:cxn>
                <a:cxn ang="0">
                  <a:pos x="65086" y="175059"/>
                </a:cxn>
                <a:cxn ang="0">
                  <a:pos x="59251" y="181343"/>
                </a:cxn>
                <a:cxn ang="0">
                  <a:pos x="53415" y="175059"/>
                </a:cxn>
                <a:cxn ang="0">
                  <a:pos x="59251" y="168774"/>
                </a:cxn>
                <a:cxn ang="0">
                  <a:pos x="40847" y="168774"/>
                </a:cxn>
                <a:cxn ang="0">
                  <a:pos x="46683" y="175059"/>
                </a:cxn>
                <a:cxn ang="0">
                  <a:pos x="40847" y="181343"/>
                </a:cxn>
                <a:cxn ang="0">
                  <a:pos x="35012" y="175059"/>
                </a:cxn>
                <a:cxn ang="0">
                  <a:pos x="40847" y="168774"/>
                </a:cxn>
                <a:cxn ang="0">
                  <a:pos x="22892" y="168774"/>
                </a:cxn>
                <a:cxn ang="0">
                  <a:pos x="28728" y="175059"/>
                </a:cxn>
                <a:cxn ang="0">
                  <a:pos x="22892" y="181343"/>
                </a:cxn>
                <a:cxn ang="0">
                  <a:pos x="17057" y="175059"/>
                </a:cxn>
                <a:cxn ang="0">
                  <a:pos x="22892" y="168774"/>
                </a:cxn>
                <a:cxn ang="0">
                  <a:pos x="5835" y="168774"/>
                </a:cxn>
                <a:cxn ang="0">
                  <a:pos x="11671" y="175059"/>
                </a:cxn>
                <a:cxn ang="0">
                  <a:pos x="5835" y="181343"/>
                </a:cxn>
                <a:cxn ang="0">
                  <a:pos x="0" y="175059"/>
                </a:cxn>
                <a:cxn ang="0">
                  <a:pos x="5835" y="168774"/>
                </a:cxn>
                <a:cxn ang="0">
                  <a:pos x="59251" y="149473"/>
                </a:cxn>
                <a:cxn ang="0">
                  <a:pos x="65086" y="155982"/>
                </a:cxn>
                <a:cxn ang="0">
                  <a:pos x="59251" y="162491"/>
                </a:cxn>
                <a:cxn ang="0">
                  <a:pos x="53415" y="155982"/>
                </a:cxn>
                <a:cxn ang="0">
                  <a:pos x="59251" y="149473"/>
                </a:cxn>
                <a:cxn ang="0">
                  <a:pos x="40847" y="149473"/>
                </a:cxn>
                <a:cxn ang="0">
                  <a:pos x="46683" y="155982"/>
                </a:cxn>
                <a:cxn ang="0">
                  <a:pos x="40847" y="162491"/>
                </a:cxn>
                <a:cxn ang="0">
                  <a:pos x="35012" y="155982"/>
                </a:cxn>
                <a:cxn ang="0">
                  <a:pos x="40847" y="149473"/>
                </a:cxn>
                <a:cxn ang="0">
                  <a:pos x="22892" y="149473"/>
                </a:cxn>
                <a:cxn ang="0">
                  <a:pos x="28728" y="155982"/>
                </a:cxn>
                <a:cxn ang="0">
                  <a:pos x="22892" y="162491"/>
                </a:cxn>
                <a:cxn ang="0">
                  <a:pos x="17057" y="155982"/>
                </a:cxn>
                <a:cxn ang="0">
                  <a:pos x="22892" y="149473"/>
                </a:cxn>
                <a:cxn ang="0">
                  <a:pos x="5835" y="149473"/>
                </a:cxn>
                <a:cxn ang="0">
                  <a:pos x="11671" y="155982"/>
                </a:cxn>
                <a:cxn ang="0">
                  <a:pos x="5835" y="162491"/>
                </a:cxn>
                <a:cxn ang="0">
                  <a:pos x="0" y="155982"/>
                </a:cxn>
                <a:cxn ang="0">
                  <a:pos x="5835" y="149473"/>
                </a:cxn>
                <a:cxn ang="0">
                  <a:pos x="59251" y="130621"/>
                </a:cxn>
                <a:cxn ang="0">
                  <a:pos x="65086" y="136905"/>
                </a:cxn>
                <a:cxn ang="0">
                  <a:pos x="59251" y="143189"/>
                </a:cxn>
                <a:cxn ang="0">
                  <a:pos x="53415" y="136905"/>
                </a:cxn>
                <a:cxn ang="0">
                  <a:pos x="59251" y="130621"/>
                </a:cxn>
                <a:cxn ang="0">
                  <a:pos x="40847" y="130621"/>
                </a:cxn>
                <a:cxn ang="0">
                  <a:pos x="46683" y="136905"/>
                </a:cxn>
                <a:cxn ang="0">
                  <a:pos x="40847" y="143189"/>
                </a:cxn>
                <a:cxn ang="0">
                  <a:pos x="35012" y="136905"/>
                </a:cxn>
                <a:cxn ang="0">
                  <a:pos x="40847" y="130621"/>
                </a:cxn>
                <a:cxn ang="0">
                  <a:pos x="22892" y="130621"/>
                </a:cxn>
                <a:cxn ang="0">
                  <a:pos x="28728" y="136905"/>
                </a:cxn>
                <a:cxn ang="0">
                  <a:pos x="22892" y="143189"/>
                </a:cxn>
                <a:cxn ang="0">
                  <a:pos x="17057" y="136905"/>
                </a:cxn>
                <a:cxn ang="0">
                  <a:pos x="22892" y="130621"/>
                </a:cxn>
                <a:cxn ang="0">
                  <a:pos x="5835" y="130621"/>
                </a:cxn>
                <a:cxn ang="0">
                  <a:pos x="11671" y="136905"/>
                </a:cxn>
                <a:cxn ang="0">
                  <a:pos x="5835" y="143189"/>
                </a:cxn>
                <a:cxn ang="0">
                  <a:pos x="0" y="136905"/>
                </a:cxn>
                <a:cxn ang="0">
                  <a:pos x="5835" y="130621"/>
                </a:cxn>
                <a:cxn ang="0">
                  <a:pos x="59251" y="110422"/>
                </a:cxn>
                <a:cxn ang="0">
                  <a:pos x="65086" y="117379"/>
                </a:cxn>
                <a:cxn ang="0">
                  <a:pos x="59251" y="124337"/>
                </a:cxn>
                <a:cxn ang="0">
                  <a:pos x="53415" y="117379"/>
                </a:cxn>
                <a:cxn ang="0">
                  <a:pos x="59251" y="110422"/>
                </a:cxn>
                <a:cxn ang="0">
                  <a:pos x="40847" y="110422"/>
                </a:cxn>
                <a:cxn ang="0">
                  <a:pos x="46683" y="117379"/>
                </a:cxn>
                <a:cxn ang="0">
                  <a:pos x="40847" y="124337"/>
                </a:cxn>
                <a:cxn ang="0">
                  <a:pos x="35012" y="117379"/>
                </a:cxn>
                <a:cxn ang="0">
                  <a:pos x="40847" y="110422"/>
                </a:cxn>
                <a:cxn ang="0">
                  <a:pos x="22892" y="110422"/>
                </a:cxn>
                <a:cxn ang="0">
                  <a:pos x="28728" y="117379"/>
                </a:cxn>
                <a:cxn ang="0">
                  <a:pos x="22892" y="124337"/>
                </a:cxn>
                <a:cxn ang="0">
                  <a:pos x="17057" y="117379"/>
                </a:cxn>
                <a:cxn ang="0">
                  <a:pos x="22892" y="110422"/>
                </a:cxn>
                <a:cxn ang="0">
                  <a:pos x="5835" y="110422"/>
                </a:cxn>
                <a:cxn ang="0">
                  <a:pos x="11671" y="117379"/>
                </a:cxn>
                <a:cxn ang="0">
                  <a:pos x="5835" y="124337"/>
                </a:cxn>
                <a:cxn ang="0">
                  <a:pos x="0" y="117379"/>
                </a:cxn>
                <a:cxn ang="0">
                  <a:pos x="5835" y="110422"/>
                </a:cxn>
                <a:cxn ang="0">
                  <a:pos x="59251" y="91120"/>
                </a:cxn>
                <a:cxn ang="0">
                  <a:pos x="65086" y="97629"/>
                </a:cxn>
                <a:cxn ang="0">
                  <a:pos x="59251" y="104138"/>
                </a:cxn>
                <a:cxn ang="0">
                  <a:pos x="53415" y="97629"/>
                </a:cxn>
                <a:cxn ang="0">
                  <a:pos x="59251" y="91120"/>
                </a:cxn>
                <a:cxn ang="0">
                  <a:pos x="40847" y="91120"/>
                </a:cxn>
                <a:cxn ang="0">
                  <a:pos x="46683" y="97629"/>
                </a:cxn>
                <a:cxn ang="0">
                  <a:pos x="40847" y="104138"/>
                </a:cxn>
                <a:cxn ang="0">
                  <a:pos x="35012" y="97629"/>
                </a:cxn>
                <a:cxn ang="0">
                  <a:pos x="40847" y="91120"/>
                </a:cxn>
                <a:cxn ang="0">
                  <a:pos x="22892" y="91120"/>
                </a:cxn>
                <a:cxn ang="0">
                  <a:pos x="28728" y="97629"/>
                </a:cxn>
                <a:cxn ang="0">
                  <a:pos x="22892" y="104138"/>
                </a:cxn>
                <a:cxn ang="0">
                  <a:pos x="17057" y="97629"/>
                </a:cxn>
                <a:cxn ang="0">
                  <a:pos x="22892" y="91120"/>
                </a:cxn>
                <a:cxn ang="0">
                  <a:pos x="5835" y="91120"/>
                </a:cxn>
                <a:cxn ang="0">
                  <a:pos x="11671" y="97629"/>
                </a:cxn>
                <a:cxn ang="0">
                  <a:pos x="5835" y="104138"/>
                </a:cxn>
                <a:cxn ang="0">
                  <a:pos x="0" y="97629"/>
                </a:cxn>
                <a:cxn ang="0">
                  <a:pos x="5835" y="91120"/>
                </a:cxn>
                <a:cxn ang="0">
                  <a:pos x="59251" y="72268"/>
                </a:cxn>
                <a:cxn ang="0">
                  <a:pos x="65086" y="78552"/>
                </a:cxn>
                <a:cxn ang="0">
                  <a:pos x="59251" y="84836"/>
                </a:cxn>
                <a:cxn ang="0">
                  <a:pos x="53415" y="78552"/>
                </a:cxn>
                <a:cxn ang="0">
                  <a:pos x="59251" y="72268"/>
                </a:cxn>
                <a:cxn ang="0">
                  <a:pos x="40847" y="72268"/>
                </a:cxn>
                <a:cxn ang="0">
                  <a:pos x="46683" y="78552"/>
                </a:cxn>
                <a:cxn ang="0">
                  <a:pos x="40847" y="84836"/>
                </a:cxn>
                <a:cxn ang="0">
                  <a:pos x="35012" y="78552"/>
                </a:cxn>
                <a:cxn ang="0">
                  <a:pos x="40847" y="72268"/>
                </a:cxn>
                <a:cxn ang="0">
                  <a:pos x="22892" y="72268"/>
                </a:cxn>
                <a:cxn ang="0">
                  <a:pos x="28728" y="78552"/>
                </a:cxn>
                <a:cxn ang="0">
                  <a:pos x="22892" y="84836"/>
                </a:cxn>
                <a:cxn ang="0">
                  <a:pos x="17057" y="78552"/>
                </a:cxn>
                <a:cxn ang="0">
                  <a:pos x="22892" y="72268"/>
                </a:cxn>
                <a:cxn ang="0">
                  <a:pos x="5835" y="72268"/>
                </a:cxn>
                <a:cxn ang="0">
                  <a:pos x="11671" y="78552"/>
                </a:cxn>
                <a:cxn ang="0">
                  <a:pos x="5835" y="84836"/>
                </a:cxn>
                <a:cxn ang="0">
                  <a:pos x="0" y="78552"/>
                </a:cxn>
                <a:cxn ang="0">
                  <a:pos x="5835" y="72268"/>
                </a:cxn>
                <a:cxn ang="0">
                  <a:pos x="0" y="0"/>
                </a:cxn>
                <a:cxn ang="0">
                  <a:pos x="65085" y="0"/>
                </a:cxn>
                <a:cxn ang="0">
                  <a:pos x="65085" y="70921"/>
                </a:cxn>
                <a:cxn ang="0">
                  <a:pos x="0" y="70921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0" name="任意多边形 310"/>
            <p:cNvSpPr/>
            <p:nvPr/>
          </p:nvSpPr>
          <p:spPr>
            <a:xfrm>
              <a:off x="1689845" y="1803580"/>
              <a:ext cx="65984" cy="468000"/>
            </a:xfrm>
            <a:custGeom>
              <a:avLst/>
              <a:gdLst/>
              <a:ahLst/>
              <a:cxnLst>
                <a:cxn ang="0">
                  <a:pos x="24688" y="0"/>
                </a:cxn>
                <a:cxn ang="0">
                  <a:pos x="28952" y="387"/>
                </a:cxn>
                <a:cxn ang="0">
                  <a:pos x="33217" y="0"/>
                </a:cxn>
                <a:cxn ang="0">
                  <a:pos x="65984" y="466708"/>
                </a:cxn>
                <a:cxn ang="0">
                  <a:pos x="57456" y="467225"/>
                </a:cxn>
                <a:cxn ang="0">
                  <a:pos x="29555" y="70060"/>
                </a:cxn>
                <a:cxn ang="0">
                  <a:pos x="8528" y="468000"/>
                </a:cxn>
                <a:cxn ang="0">
                  <a:pos x="0" y="46722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451" name="组合 311"/>
          <p:cNvGrpSpPr/>
          <p:nvPr/>
        </p:nvGrpSpPr>
        <p:grpSpPr>
          <a:xfrm>
            <a:off x="9750425" y="2163763"/>
            <a:ext cx="573088" cy="1330325"/>
            <a:chOff x="1381024" y="1803580"/>
            <a:chExt cx="686768" cy="1594350"/>
          </a:xfrm>
        </p:grpSpPr>
        <p:sp>
          <p:nvSpPr>
            <p:cNvPr id="6452" name="Freeform 5"/>
            <p:cNvSpPr/>
            <p:nvPr/>
          </p:nvSpPr>
          <p:spPr>
            <a:xfrm>
              <a:off x="1416485" y="2269027"/>
              <a:ext cx="614051" cy="97853"/>
            </a:xfrm>
            <a:custGeom>
              <a:avLst/>
              <a:gdLst/>
              <a:ahLst/>
              <a:cxnLst>
                <a:cxn ang="0">
                  <a:pos x="328842" y="0"/>
                </a:cxn>
                <a:cxn ang="0">
                  <a:pos x="3193" y="18082"/>
                </a:cxn>
                <a:cxn ang="0">
                  <a:pos x="0" y="18082"/>
                </a:cxn>
                <a:cxn ang="0">
                  <a:pos x="44697" y="46799"/>
                </a:cxn>
                <a:cxn ang="0">
                  <a:pos x="57468" y="73390"/>
                </a:cxn>
                <a:cxn ang="0">
                  <a:pos x="46825" y="97853"/>
                </a:cxn>
                <a:cxn ang="0">
                  <a:pos x="306493" y="79771"/>
                </a:cxn>
                <a:cxn ang="0">
                  <a:pos x="307558" y="79771"/>
                </a:cxn>
                <a:cxn ang="0">
                  <a:pos x="307558" y="79771"/>
                </a:cxn>
                <a:cxn ang="0">
                  <a:pos x="566161" y="97853"/>
                </a:cxn>
                <a:cxn ang="0">
                  <a:pos x="555519" y="74453"/>
                </a:cxn>
                <a:cxn ang="0">
                  <a:pos x="565097" y="52117"/>
                </a:cxn>
                <a:cxn ang="0">
                  <a:pos x="586381" y="34036"/>
                </a:cxn>
                <a:cxn ang="0">
                  <a:pos x="614051" y="18082"/>
                </a:cxn>
                <a:cxn ang="0">
                  <a:pos x="328842" y="0"/>
                </a:cxn>
              </a:cxnLst>
              <a:rect l="0" t="0" r="0" b="0"/>
              <a:pathLst>
                <a:path w="577" h="92">
                  <a:moveTo>
                    <a:pt x="309" y="0"/>
                  </a:moveTo>
                  <a:cubicBezTo>
                    <a:pt x="158" y="0"/>
                    <a:pt x="32" y="13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1" y="26"/>
                    <a:pt x="34" y="35"/>
                    <a:pt x="42" y="44"/>
                  </a:cubicBezTo>
                  <a:cubicBezTo>
                    <a:pt x="51" y="53"/>
                    <a:pt x="54" y="62"/>
                    <a:pt x="54" y="69"/>
                  </a:cubicBezTo>
                  <a:cubicBezTo>
                    <a:pt x="54" y="80"/>
                    <a:pt x="48" y="88"/>
                    <a:pt x="44" y="92"/>
                  </a:cubicBezTo>
                  <a:cubicBezTo>
                    <a:pt x="62" y="89"/>
                    <a:pt x="156" y="75"/>
                    <a:pt x="288" y="75"/>
                  </a:cubicBezTo>
                  <a:cubicBezTo>
                    <a:pt x="288" y="75"/>
                    <a:pt x="288" y="75"/>
                    <a:pt x="289" y="75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420" y="75"/>
                    <a:pt x="514" y="89"/>
                    <a:pt x="532" y="92"/>
                  </a:cubicBezTo>
                  <a:cubicBezTo>
                    <a:pt x="525" y="85"/>
                    <a:pt x="522" y="77"/>
                    <a:pt x="522" y="70"/>
                  </a:cubicBezTo>
                  <a:cubicBezTo>
                    <a:pt x="522" y="63"/>
                    <a:pt x="526" y="56"/>
                    <a:pt x="531" y="49"/>
                  </a:cubicBezTo>
                  <a:cubicBezTo>
                    <a:pt x="537" y="42"/>
                    <a:pt x="544" y="36"/>
                    <a:pt x="551" y="32"/>
                  </a:cubicBezTo>
                  <a:cubicBezTo>
                    <a:pt x="562" y="24"/>
                    <a:pt x="572" y="19"/>
                    <a:pt x="577" y="17"/>
                  </a:cubicBezTo>
                  <a:cubicBezTo>
                    <a:pt x="488" y="4"/>
                    <a:pt x="395" y="0"/>
                    <a:pt x="30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3" name="Freeform 6"/>
            <p:cNvSpPr>
              <a:spLocks noEditPoints="1"/>
            </p:cNvSpPr>
            <p:nvPr/>
          </p:nvSpPr>
          <p:spPr>
            <a:xfrm>
              <a:off x="1408854" y="2267231"/>
              <a:ext cx="629313" cy="102791"/>
            </a:xfrm>
            <a:custGeom>
              <a:avLst/>
              <a:gdLst/>
              <a:ahLst/>
              <a:cxnLst>
                <a:cxn ang="0">
                  <a:pos x="52177" y="100672"/>
                </a:cxn>
                <a:cxn ang="0">
                  <a:pos x="51112" y="101731"/>
                </a:cxn>
                <a:cxn ang="0">
                  <a:pos x="50047" y="101731"/>
                </a:cxn>
                <a:cxn ang="0">
                  <a:pos x="47917" y="102791"/>
                </a:cxn>
                <a:cxn ang="0">
                  <a:pos x="51112" y="101731"/>
                </a:cxn>
                <a:cxn ang="0">
                  <a:pos x="51112" y="101731"/>
                </a:cxn>
                <a:cxn ang="0">
                  <a:pos x="52177" y="100672"/>
                </a:cxn>
                <a:cxn ang="0">
                  <a:pos x="579266" y="100672"/>
                </a:cxn>
                <a:cxn ang="0">
                  <a:pos x="578201" y="101731"/>
                </a:cxn>
                <a:cxn ang="0">
                  <a:pos x="578201" y="101731"/>
                </a:cxn>
                <a:cxn ang="0">
                  <a:pos x="581396" y="102791"/>
                </a:cxn>
                <a:cxn ang="0">
                  <a:pos x="579266" y="100672"/>
                </a:cxn>
                <a:cxn ang="0">
                  <a:pos x="336485" y="0"/>
                </a:cxn>
                <a:cxn ang="0">
                  <a:pos x="3194" y="18015"/>
                </a:cxn>
                <a:cxn ang="0">
                  <a:pos x="0" y="19075"/>
                </a:cxn>
                <a:cxn ang="0">
                  <a:pos x="3194" y="20134"/>
                </a:cxn>
                <a:cxn ang="0">
                  <a:pos x="4259" y="19075"/>
                </a:cxn>
                <a:cxn ang="0">
                  <a:pos x="3194" y="20134"/>
                </a:cxn>
                <a:cxn ang="0">
                  <a:pos x="51112" y="49806"/>
                </a:cxn>
                <a:cxn ang="0">
                  <a:pos x="62825" y="75239"/>
                </a:cxn>
                <a:cxn ang="0">
                  <a:pos x="56436" y="93254"/>
                </a:cxn>
                <a:cxn ang="0">
                  <a:pos x="53241" y="9855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1112" y="99612"/>
                </a:cxn>
                <a:cxn ang="0">
                  <a:pos x="54306" y="99612"/>
                </a:cxn>
                <a:cxn ang="0">
                  <a:pos x="64954" y="75239"/>
                </a:cxn>
                <a:cxn ang="0">
                  <a:pos x="52177" y="48746"/>
                </a:cxn>
                <a:cxn ang="0">
                  <a:pos x="7454" y="20134"/>
                </a:cxn>
                <a:cxn ang="0">
                  <a:pos x="10648" y="20134"/>
                </a:cxn>
                <a:cxn ang="0">
                  <a:pos x="336485" y="2119"/>
                </a:cxn>
                <a:cxn ang="0">
                  <a:pos x="621859" y="20134"/>
                </a:cxn>
                <a:cxn ang="0">
                  <a:pos x="594174" y="36030"/>
                </a:cxn>
                <a:cxn ang="0">
                  <a:pos x="572877" y="54045"/>
                </a:cxn>
                <a:cxn ang="0">
                  <a:pos x="563294" y="76298"/>
                </a:cxn>
                <a:cxn ang="0">
                  <a:pos x="573942" y="99612"/>
                </a:cxn>
                <a:cxn ang="0">
                  <a:pos x="315189" y="81597"/>
                </a:cxn>
                <a:cxn ang="0">
                  <a:pos x="315189" y="81597"/>
                </a:cxn>
                <a:cxn ang="0">
                  <a:pos x="578201" y="99612"/>
                </a:cxn>
                <a:cxn ang="0">
                  <a:pos x="578201" y="99612"/>
                </a:cxn>
                <a:cxn ang="0">
                  <a:pos x="565423" y="76298"/>
                </a:cxn>
                <a:cxn ang="0">
                  <a:pos x="575007" y="55104"/>
                </a:cxn>
                <a:cxn ang="0">
                  <a:pos x="606952" y="30731"/>
                </a:cxn>
                <a:cxn ang="0">
                  <a:pos x="620794" y="23313"/>
                </a:cxn>
                <a:cxn ang="0">
                  <a:pos x="626119" y="20134"/>
                </a:cxn>
                <a:cxn ang="0">
                  <a:pos x="629313" y="19075"/>
                </a:cxn>
                <a:cxn ang="0">
                  <a:pos x="626119" y="18015"/>
                </a:cxn>
                <a:cxn ang="0">
                  <a:pos x="336485" y="0"/>
                </a:cxn>
              </a:cxnLst>
              <a:rect l="0" t="0" r="0" b="0"/>
              <a:pathLst>
                <a:path w="591" h="97">
                  <a:moveTo>
                    <a:pt x="49" y="95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moveTo>
                    <a:pt x="544" y="95"/>
                  </a:moveTo>
                  <a:cubicBezTo>
                    <a:pt x="543" y="96"/>
                    <a:pt x="543" y="96"/>
                    <a:pt x="543" y="96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6" y="97"/>
                    <a:pt x="546" y="97"/>
                    <a:pt x="546" y="97"/>
                  </a:cubicBezTo>
                  <a:cubicBezTo>
                    <a:pt x="544" y="95"/>
                    <a:pt x="544" y="95"/>
                    <a:pt x="544" y="95"/>
                  </a:cubicBezTo>
                  <a:moveTo>
                    <a:pt x="316" y="0"/>
                  </a:moveTo>
                  <a:cubicBezTo>
                    <a:pt x="14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6" y="29"/>
                    <a:pt x="39" y="38"/>
                    <a:pt x="48" y="47"/>
                  </a:cubicBezTo>
                  <a:cubicBezTo>
                    <a:pt x="56" y="56"/>
                    <a:pt x="59" y="64"/>
                    <a:pt x="59" y="71"/>
                  </a:cubicBezTo>
                  <a:cubicBezTo>
                    <a:pt x="59" y="78"/>
                    <a:pt x="56" y="84"/>
                    <a:pt x="53" y="88"/>
                  </a:cubicBezTo>
                  <a:cubicBezTo>
                    <a:pt x="52" y="90"/>
                    <a:pt x="51" y="92"/>
                    <a:pt x="50" y="93"/>
                  </a:cubicBezTo>
                  <a:cubicBezTo>
                    <a:pt x="49" y="93"/>
                    <a:pt x="49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9" y="94"/>
                    <a:pt x="51" y="94"/>
                  </a:cubicBezTo>
                  <a:cubicBezTo>
                    <a:pt x="55" y="90"/>
                    <a:pt x="61" y="82"/>
                    <a:pt x="61" y="71"/>
                  </a:cubicBezTo>
                  <a:cubicBezTo>
                    <a:pt x="61" y="64"/>
                    <a:pt x="58" y="55"/>
                    <a:pt x="49" y="46"/>
                  </a:cubicBezTo>
                  <a:cubicBezTo>
                    <a:pt x="41" y="37"/>
                    <a:pt x="28" y="28"/>
                    <a:pt x="7" y="19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39" y="15"/>
                    <a:pt x="165" y="2"/>
                    <a:pt x="316" y="2"/>
                  </a:cubicBezTo>
                  <a:cubicBezTo>
                    <a:pt x="402" y="2"/>
                    <a:pt x="495" y="6"/>
                    <a:pt x="584" y="19"/>
                  </a:cubicBezTo>
                  <a:cubicBezTo>
                    <a:pt x="579" y="21"/>
                    <a:pt x="569" y="26"/>
                    <a:pt x="558" y="34"/>
                  </a:cubicBezTo>
                  <a:cubicBezTo>
                    <a:pt x="551" y="38"/>
                    <a:pt x="544" y="44"/>
                    <a:pt x="538" y="51"/>
                  </a:cubicBezTo>
                  <a:cubicBezTo>
                    <a:pt x="533" y="58"/>
                    <a:pt x="529" y="65"/>
                    <a:pt x="529" y="72"/>
                  </a:cubicBezTo>
                  <a:cubicBezTo>
                    <a:pt x="529" y="79"/>
                    <a:pt x="532" y="87"/>
                    <a:pt x="539" y="94"/>
                  </a:cubicBezTo>
                  <a:cubicBezTo>
                    <a:pt x="521" y="91"/>
                    <a:pt x="42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369" y="77"/>
                    <a:pt x="453" y="81"/>
                    <a:pt x="543" y="94"/>
                  </a:cubicBezTo>
                  <a:cubicBezTo>
                    <a:pt x="543" y="94"/>
                    <a:pt x="543" y="94"/>
                    <a:pt x="543" y="94"/>
                  </a:cubicBezTo>
                  <a:cubicBezTo>
                    <a:pt x="534" y="87"/>
                    <a:pt x="531" y="79"/>
                    <a:pt x="531" y="72"/>
                  </a:cubicBezTo>
                  <a:cubicBezTo>
                    <a:pt x="531" y="65"/>
                    <a:pt x="535" y="59"/>
                    <a:pt x="540" y="52"/>
                  </a:cubicBezTo>
                  <a:cubicBezTo>
                    <a:pt x="548" y="43"/>
                    <a:pt x="560" y="34"/>
                    <a:pt x="570" y="29"/>
                  </a:cubicBezTo>
                  <a:cubicBezTo>
                    <a:pt x="575" y="26"/>
                    <a:pt x="579" y="23"/>
                    <a:pt x="583" y="22"/>
                  </a:cubicBezTo>
                  <a:cubicBezTo>
                    <a:pt x="586" y="20"/>
                    <a:pt x="588" y="19"/>
                    <a:pt x="588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88" y="17"/>
                    <a:pt x="588" y="17"/>
                    <a:pt x="588" y="17"/>
                  </a:cubicBezTo>
                  <a:cubicBezTo>
                    <a:pt x="498" y="5"/>
                    <a:pt x="403" y="0"/>
                    <a:pt x="316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4" name="Freeform 7"/>
            <p:cNvSpPr/>
            <p:nvPr/>
          </p:nvSpPr>
          <p:spPr>
            <a:xfrm>
              <a:off x="1381024" y="2240299"/>
              <a:ext cx="682728" cy="56557"/>
            </a:xfrm>
            <a:custGeom>
              <a:avLst/>
              <a:gdLst/>
              <a:ahLst/>
              <a:cxnLst>
                <a:cxn ang="0">
                  <a:pos x="653970" y="55490"/>
                </a:cxn>
                <a:cxn ang="0">
                  <a:pos x="682728" y="41617"/>
                </a:cxn>
                <a:cxn ang="0">
                  <a:pos x="0" y="41617"/>
                </a:cxn>
                <a:cxn ang="0">
                  <a:pos x="31953" y="56557"/>
                </a:cxn>
                <a:cxn ang="0">
                  <a:pos x="653970" y="55490"/>
                </a:cxn>
              </a:cxnLst>
              <a:rect l="0" t="0" r="0" b="0"/>
              <a:pathLst>
                <a:path w="641" h="53">
                  <a:moveTo>
                    <a:pt x="614" y="52"/>
                  </a:moveTo>
                  <a:cubicBezTo>
                    <a:pt x="628" y="44"/>
                    <a:pt x="641" y="39"/>
                    <a:pt x="641" y="39"/>
                  </a:cubicBezTo>
                  <a:cubicBezTo>
                    <a:pt x="351" y="0"/>
                    <a:pt x="0" y="39"/>
                    <a:pt x="0" y="39"/>
                  </a:cubicBezTo>
                  <a:cubicBezTo>
                    <a:pt x="12" y="43"/>
                    <a:pt x="22" y="48"/>
                    <a:pt x="30" y="53"/>
                  </a:cubicBezTo>
                  <a:cubicBezTo>
                    <a:pt x="115" y="45"/>
                    <a:pt x="381" y="26"/>
                    <a:pt x="614" y="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5" name="Freeform 8"/>
            <p:cNvSpPr/>
            <p:nvPr/>
          </p:nvSpPr>
          <p:spPr>
            <a:xfrm>
              <a:off x="1381024" y="2262743"/>
              <a:ext cx="686768" cy="35012"/>
            </a:xfrm>
            <a:custGeom>
              <a:avLst/>
              <a:gdLst/>
              <a:ahLst/>
              <a:cxnLst>
                <a:cxn ang="0">
                  <a:pos x="653761" y="32890"/>
                </a:cxn>
                <a:cxn ang="0">
                  <a:pos x="653761" y="33951"/>
                </a:cxn>
                <a:cxn ang="0">
                  <a:pos x="673991" y="23341"/>
                </a:cxn>
                <a:cxn ang="0">
                  <a:pos x="680379" y="21219"/>
                </a:cxn>
                <a:cxn ang="0">
                  <a:pos x="682509" y="20158"/>
                </a:cxn>
                <a:cxn ang="0">
                  <a:pos x="686768" y="18036"/>
                </a:cxn>
                <a:cxn ang="0">
                  <a:pos x="682509" y="18036"/>
                </a:cxn>
                <a:cxn ang="0">
                  <a:pos x="368406" y="0"/>
                </a:cxn>
                <a:cxn ang="0">
                  <a:pos x="0" y="18036"/>
                </a:cxn>
                <a:cxn ang="0">
                  <a:pos x="0" y="20158"/>
                </a:cxn>
                <a:cxn ang="0">
                  <a:pos x="30878" y="35012"/>
                </a:cxn>
                <a:cxn ang="0">
                  <a:pos x="30878" y="35012"/>
                </a:cxn>
                <a:cxn ang="0">
                  <a:pos x="31943" y="35012"/>
                </a:cxn>
                <a:cxn ang="0">
                  <a:pos x="367341" y="20158"/>
                </a:cxn>
                <a:cxn ang="0">
                  <a:pos x="652696" y="33951"/>
                </a:cxn>
                <a:cxn ang="0">
                  <a:pos x="653761" y="33951"/>
                </a:cxn>
                <a:cxn ang="0">
                  <a:pos x="653761" y="33951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367341" y="18036"/>
                </a:cxn>
                <a:cxn ang="0">
                  <a:pos x="30878" y="32890"/>
                </a:cxn>
                <a:cxn ang="0">
                  <a:pos x="31943" y="33951"/>
                </a:cxn>
                <a:cxn ang="0">
                  <a:pos x="31943" y="32890"/>
                </a:cxn>
                <a:cxn ang="0">
                  <a:pos x="0" y="18036"/>
                </a:cxn>
                <a:cxn ang="0">
                  <a:pos x="0" y="19097"/>
                </a:cxn>
                <a:cxn ang="0">
                  <a:pos x="0" y="20158"/>
                </a:cxn>
                <a:cxn ang="0">
                  <a:pos x="7453" y="19097"/>
                </a:cxn>
                <a:cxn ang="0">
                  <a:pos x="368406" y="2122"/>
                </a:cxn>
                <a:cxn ang="0">
                  <a:pos x="682509" y="20158"/>
                </a:cxn>
                <a:cxn ang="0">
                  <a:pos x="682509" y="19097"/>
                </a:cxn>
                <a:cxn ang="0">
                  <a:pos x="681444" y="18036"/>
                </a:cxn>
                <a:cxn ang="0">
                  <a:pos x="652696" y="32890"/>
                </a:cxn>
                <a:cxn ang="0">
                  <a:pos x="653761" y="32890"/>
                </a:cxn>
                <a:cxn ang="0">
                  <a:pos x="653761" y="31829"/>
                </a:cxn>
                <a:cxn ang="0">
                  <a:pos x="653761" y="32890"/>
                </a:cxn>
              </a:cxnLst>
              <a:rect l="0" t="0" r="0" b="0"/>
              <a:pathLst>
                <a:path w="645" h="33">
                  <a:moveTo>
                    <a:pt x="614" y="31"/>
                  </a:moveTo>
                  <a:cubicBezTo>
                    <a:pt x="614" y="32"/>
                    <a:pt x="614" y="32"/>
                    <a:pt x="614" y="32"/>
                  </a:cubicBezTo>
                  <a:cubicBezTo>
                    <a:pt x="621" y="28"/>
                    <a:pt x="628" y="25"/>
                    <a:pt x="633" y="22"/>
                  </a:cubicBezTo>
                  <a:cubicBezTo>
                    <a:pt x="635" y="21"/>
                    <a:pt x="637" y="20"/>
                    <a:pt x="639" y="20"/>
                  </a:cubicBezTo>
                  <a:cubicBezTo>
                    <a:pt x="640" y="19"/>
                    <a:pt x="641" y="19"/>
                    <a:pt x="641" y="19"/>
                  </a:cubicBezTo>
                  <a:cubicBezTo>
                    <a:pt x="645" y="17"/>
                    <a:pt x="645" y="17"/>
                    <a:pt x="645" y="17"/>
                  </a:cubicBezTo>
                  <a:cubicBezTo>
                    <a:pt x="641" y="17"/>
                    <a:pt x="641" y="17"/>
                    <a:pt x="641" y="17"/>
                  </a:cubicBezTo>
                  <a:cubicBezTo>
                    <a:pt x="544" y="4"/>
                    <a:pt x="441" y="0"/>
                    <a:pt x="346" y="0"/>
                  </a:cubicBezTo>
                  <a:cubicBezTo>
                    <a:pt x="156" y="0"/>
                    <a:pt x="0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3"/>
                    <a:pt x="21" y="28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82" y="28"/>
                    <a:pt x="204" y="19"/>
                    <a:pt x="345" y="19"/>
                  </a:cubicBezTo>
                  <a:cubicBezTo>
                    <a:pt x="431" y="19"/>
                    <a:pt x="525" y="22"/>
                    <a:pt x="613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2"/>
                    <a:pt x="614" y="32"/>
                    <a:pt x="614" y="32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525" y="20"/>
                    <a:pt x="432" y="17"/>
                    <a:pt x="345" y="17"/>
                  </a:cubicBezTo>
                  <a:cubicBezTo>
                    <a:pt x="204" y="17"/>
                    <a:pt x="82" y="26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2" y="26"/>
                    <a:pt x="12" y="2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8"/>
                    <a:pt x="7" y="18"/>
                  </a:cubicBezTo>
                  <a:cubicBezTo>
                    <a:pt x="40" y="15"/>
                    <a:pt x="180" y="2"/>
                    <a:pt x="346" y="2"/>
                  </a:cubicBezTo>
                  <a:cubicBezTo>
                    <a:pt x="441" y="2"/>
                    <a:pt x="544" y="6"/>
                    <a:pt x="641" y="19"/>
                  </a:cubicBezTo>
                  <a:cubicBezTo>
                    <a:pt x="641" y="18"/>
                    <a:pt x="641" y="18"/>
                    <a:pt x="641" y="18"/>
                  </a:cubicBezTo>
                  <a:cubicBezTo>
                    <a:pt x="640" y="17"/>
                    <a:pt x="640" y="17"/>
                    <a:pt x="640" y="17"/>
                  </a:cubicBezTo>
                  <a:cubicBezTo>
                    <a:pt x="640" y="17"/>
                    <a:pt x="627" y="22"/>
                    <a:pt x="613" y="31"/>
                  </a:cubicBezTo>
                  <a:cubicBezTo>
                    <a:pt x="614" y="31"/>
                    <a:pt x="614" y="31"/>
                    <a:pt x="614" y="31"/>
                  </a:cubicBezTo>
                  <a:cubicBezTo>
                    <a:pt x="614" y="30"/>
                    <a:pt x="614" y="30"/>
                    <a:pt x="614" y="30"/>
                  </a:cubicBezTo>
                  <a:lnTo>
                    <a:pt x="614" y="3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6" name="Freeform 9"/>
            <p:cNvSpPr/>
            <p:nvPr/>
          </p:nvSpPr>
          <p:spPr>
            <a:xfrm>
              <a:off x="1464065" y="2350721"/>
              <a:ext cx="519789" cy="97853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82"/>
                </a:cxn>
                <a:cxn ang="0">
                  <a:pos x="29824" y="37227"/>
                </a:cxn>
                <a:cxn ang="0">
                  <a:pos x="39410" y="56372"/>
                </a:cxn>
                <a:cxn ang="0">
                  <a:pos x="33019" y="74453"/>
                </a:cxn>
                <a:cxn ang="0">
                  <a:pos x="18107" y="88280"/>
                </a:cxn>
                <a:cxn ang="0">
                  <a:pos x="3195" y="96789"/>
                </a:cxn>
                <a:cxn ang="0">
                  <a:pos x="258829" y="79771"/>
                </a:cxn>
                <a:cxn ang="0">
                  <a:pos x="259895" y="79771"/>
                </a:cxn>
                <a:cxn ang="0">
                  <a:pos x="259895" y="79771"/>
                </a:cxn>
                <a:cxn ang="0">
                  <a:pos x="518724" y="97853"/>
                </a:cxn>
                <a:cxn ang="0">
                  <a:pos x="500616" y="59563"/>
                </a:cxn>
                <a:cxn ang="0">
                  <a:pos x="519789" y="18082"/>
                </a:cxn>
                <a:cxn ang="0">
                  <a:pos x="259895" y="0"/>
                </a:cxn>
              </a:cxnLst>
              <a:rect l="0" t="0" r="0" b="0"/>
              <a:pathLst>
                <a:path w="488" h="92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5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3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28" y="87"/>
                    <a:pt x="118" y="75"/>
                    <a:pt x="243" y="75"/>
                  </a:cubicBezTo>
                  <a:cubicBezTo>
                    <a:pt x="243" y="75"/>
                    <a:pt x="243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375" y="75"/>
                    <a:pt x="469" y="89"/>
                    <a:pt x="487" y="92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2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7" name="Freeform 10"/>
            <p:cNvSpPr/>
            <p:nvPr/>
          </p:nvSpPr>
          <p:spPr>
            <a:xfrm>
              <a:off x="1464065" y="2350721"/>
              <a:ext cx="259895" cy="18404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8404"/>
                </a:cxn>
                <a:cxn ang="0">
                  <a:pos x="0" y="18404"/>
                </a:cxn>
                <a:cxn ang="0">
                  <a:pos x="0" y="18404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8" name="Freeform 11"/>
            <p:cNvSpPr>
              <a:spLocks noEditPoints="1"/>
            </p:cNvSpPr>
            <p:nvPr/>
          </p:nvSpPr>
          <p:spPr>
            <a:xfrm>
              <a:off x="1456882" y="2366880"/>
              <a:ext cx="532357" cy="2244"/>
            </a:xfrm>
            <a:custGeom>
              <a:avLst/>
              <a:gdLst/>
              <a:ahLst/>
              <a:cxnLst>
                <a:cxn ang="0">
                  <a:pos x="3194" y="0"/>
                </a:cxn>
                <a:cxn ang="0">
                  <a:pos x="0" y="1122"/>
                </a:cxn>
                <a:cxn ang="0">
                  <a:pos x="2129" y="2244"/>
                </a:cxn>
                <a:cxn ang="0">
                  <a:pos x="3194" y="0"/>
                </a:cxn>
                <a:cxn ang="0">
                  <a:pos x="3194" y="0"/>
                </a:cxn>
                <a:cxn ang="0">
                  <a:pos x="530228" y="0"/>
                </a:cxn>
                <a:cxn ang="0">
                  <a:pos x="530228" y="0"/>
                </a:cxn>
                <a:cxn ang="0">
                  <a:pos x="531292" y="1122"/>
                </a:cxn>
                <a:cxn ang="0">
                  <a:pos x="532357" y="1122"/>
                </a:cxn>
                <a:cxn ang="0">
                  <a:pos x="530228" y="0"/>
                </a:cxn>
              </a:cxnLst>
              <a:rect l="0" t="0" r="0" b="0"/>
              <a:pathLst>
                <a:path w="500" h="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98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9" name="Freeform 12"/>
            <p:cNvSpPr/>
            <p:nvPr/>
          </p:nvSpPr>
          <p:spPr>
            <a:xfrm>
              <a:off x="1463167" y="2348925"/>
              <a:ext cx="260793" cy="17955"/>
            </a:xfrm>
            <a:custGeom>
              <a:avLst/>
              <a:gdLst/>
              <a:ahLst/>
              <a:cxnLst>
                <a:cxn ang="0">
                  <a:pos x="259729" y="0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60793" y="0"/>
                </a:cxn>
                <a:cxn ang="0">
                  <a:pos x="259729" y="0"/>
                </a:cxn>
              </a:cxnLst>
              <a:rect l="0" t="0" r="0" b="0"/>
              <a:pathLst>
                <a:path w="245" h="17">
                  <a:moveTo>
                    <a:pt x="244" y="0"/>
                  </a:moveTo>
                  <a:cubicBezTo>
                    <a:pt x="112" y="0"/>
                    <a:pt x="18" y="14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9" y="4"/>
                    <a:pt x="172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0" name="Freeform 13"/>
            <p:cNvSpPr/>
            <p:nvPr/>
          </p:nvSpPr>
          <p:spPr>
            <a:xfrm>
              <a:off x="1459127" y="2348925"/>
              <a:ext cx="528766" cy="20199"/>
            </a:xfrm>
            <a:custGeom>
              <a:avLst/>
              <a:gdLst/>
              <a:ahLst/>
              <a:cxnLst>
                <a:cxn ang="0">
                  <a:pos x="264915" y="0"/>
                </a:cxn>
                <a:cxn ang="0">
                  <a:pos x="4256" y="18073"/>
                </a:cxn>
                <a:cxn ang="0">
                  <a:pos x="4256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1064" y="18073"/>
                </a:cxn>
                <a:cxn ang="0">
                  <a:pos x="0" y="20199"/>
                </a:cxn>
                <a:cxn ang="0">
                  <a:pos x="1064" y="20199"/>
                </a:cxn>
                <a:cxn ang="0">
                  <a:pos x="2128" y="19136"/>
                </a:cxn>
                <a:cxn ang="0">
                  <a:pos x="1064" y="20199"/>
                </a:cxn>
                <a:cxn ang="0">
                  <a:pos x="1064" y="20199"/>
                </a:cxn>
                <a:cxn ang="0">
                  <a:pos x="2128" y="20199"/>
                </a:cxn>
                <a:cxn ang="0">
                  <a:pos x="5320" y="20199"/>
                </a:cxn>
                <a:cxn ang="0">
                  <a:pos x="5320" y="20199"/>
                </a:cxn>
                <a:cxn ang="0">
                  <a:pos x="6383" y="20199"/>
                </a:cxn>
                <a:cxn ang="0">
                  <a:pos x="263851" y="2126"/>
                </a:cxn>
                <a:cxn ang="0">
                  <a:pos x="264915" y="2126"/>
                </a:cxn>
                <a:cxn ang="0">
                  <a:pos x="264915" y="2126"/>
                </a:cxn>
                <a:cxn ang="0">
                  <a:pos x="454292" y="11694"/>
                </a:cxn>
                <a:cxn ang="0">
                  <a:pos x="508552" y="18073"/>
                </a:cxn>
                <a:cxn ang="0">
                  <a:pos x="522383" y="20199"/>
                </a:cxn>
                <a:cxn ang="0">
                  <a:pos x="526638" y="20199"/>
                </a:cxn>
                <a:cxn ang="0">
                  <a:pos x="527702" y="20199"/>
                </a:cxn>
                <a:cxn ang="0">
                  <a:pos x="527702" y="20199"/>
                </a:cxn>
                <a:cxn ang="0">
                  <a:pos x="528766" y="19136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527702" y="18073"/>
                </a:cxn>
                <a:cxn ang="0">
                  <a:pos x="264915" y="0"/>
                </a:cxn>
              </a:cxnLst>
              <a:rect l="0" t="0" r="0" b="0"/>
              <a:pathLst>
                <a:path w="497" h="19">
                  <a:moveTo>
                    <a:pt x="249" y="0"/>
                  </a:moveTo>
                  <a:cubicBezTo>
                    <a:pt x="176" y="0"/>
                    <a:pt x="93" y="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27" y="15"/>
                    <a:pt x="120" y="2"/>
                    <a:pt x="248" y="2"/>
                  </a:cubicBezTo>
                  <a:cubicBezTo>
                    <a:pt x="248" y="2"/>
                    <a:pt x="248" y="2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323" y="2"/>
                    <a:pt x="384" y="6"/>
                    <a:pt x="427" y="11"/>
                  </a:cubicBezTo>
                  <a:cubicBezTo>
                    <a:pt x="449" y="13"/>
                    <a:pt x="466" y="15"/>
                    <a:pt x="478" y="17"/>
                  </a:cubicBezTo>
                  <a:cubicBezTo>
                    <a:pt x="483" y="17"/>
                    <a:pt x="488" y="18"/>
                    <a:pt x="491" y="19"/>
                  </a:cubicBezTo>
                  <a:cubicBezTo>
                    <a:pt x="494" y="19"/>
                    <a:pt x="495" y="19"/>
                    <a:pt x="495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6" y="19"/>
                    <a:pt x="496" y="19"/>
                    <a:pt x="496" y="19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406" y="4"/>
                    <a:pt x="322" y="0"/>
                    <a:pt x="249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1" name="Freeform 14"/>
            <p:cNvSpPr>
              <a:spLocks noEditPoints="1"/>
            </p:cNvSpPr>
            <p:nvPr/>
          </p:nvSpPr>
          <p:spPr>
            <a:xfrm>
              <a:off x="1460025" y="2350721"/>
              <a:ext cx="530113" cy="100995"/>
            </a:xfrm>
            <a:custGeom>
              <a:avLst/>
              <a:gdLst/>
              <a:ahLst/>
              <a:cxnLst>
                <a:cxn ang="0">
                  <a:pos x="527984" y="98869"/>
                </a:cxn>
                <a:cxn ang="0">
                  <a:pos x="526920" y="99932"/>
                </a:cxn>
                <a:cxn ang="0">
                  <a:pos x="526920" y="99932"/>
                </a:cxn>
                <a:cxn ang="0">
                  <a:pos x="530113" y="100995"/>
                </a:cxn>
                <a:cxn ang="0">
                  <a:pos x="527984" y="98869"/>
                </a:cxn>
                <a:cxn ang="0">
                  <a:pos x="4258" y="18073"/>
                </a:cxn>
                <a:cxn ang="0">
                  <a:pos x="1064" y="18073"/>
                </a:cxn>
                <a:cxn ang="0">
                  <a:pos x="0" y="18073"/>
                </a:cxn>
                <a:cxn ang="0">
                  <a:pos x="32999" y="38272"/>
                </a:cxn>
                <a:cxn ang="0">
                  <a:pos x="41515" y="56345"/>
                </a:cxn>
                <a:cxn ang="0">
                  <a:pos x="35128" y="72291"/>
                </a:cxn>
                <a:cxn ang="0">
                  <a:pos x="13838" y="91427"/>
                </a:cxn>
                <a:cxn ang="0">
                  <a:pos x="4258" y="96743"/>
                </a:cxn>
                <a:cxn ang="0">
                  <a:pos x="0" y="97806"/>
                </a:cxn>
                <a:cxn ang="0">
                  <a:pos x="0" y="97806"/>
                </a:cxn>
                <a:cxn ang="0">
                  <a:pos x="7451" y="96743"/>
                </a:cxn>
                <a:cxn ang="0">
                  <a:pos x="22354" y="88238"/>
                </a:cxn>
                <a:cxn ang="0">
                  <a:pos x="37257" y="74417"/>
                </a:cxn>
                <a:cxn ang="0">
                  <a:pos x="43644" y="56345"/>
                </a:cxn>
                <a:cxn ang="0">
                  <a:pos x="34063" y="37209"/>
                </a:cxn>
                <a:cxn ang="0">
                  <a:pos x="4258" y="18073"/>
                </a:cxn>
                <a:cxn ang="0">
                  <a:pos x="263992" y="0"/>
                </a:cxn>
                <a:cxn ang="0">
                  <a:pos x="263992" y="0"/>
                </a:cxn>
                <a:cxn ang="0">
                  <a:pos x="523726" y="18073"/>
                </a:cxn>
                <a:cxn ang="0">
                  <a:pos x="504565" y="59534"/>
                </a:cxn>
                <a:cxn ang="0">
                  <a:pos x="522662" y="97806"/>
                </a:cxn>
                <a:cxn ang="0">
                  <a:pos x="263992" y="79733"/>
                </a:cxn>
                <a:cxn ang="0">
                  <a:pos x="263992" y="79733"/>
                </a:cxn>
                <a:cxn ang="0">
                  <a:pos x="526920" y="97806"/>
                </a:cxn>
                <a:cxn ang="0">
                  <a:pos x="526920" y="97806"/>
                </a:cxn>
                <a:cxn ang="0">
                  <a:pos x="506694" y="59534"/>
                </a:cxn>
                <a:cxn ang="0">
                  <a:pos x="516275" y="29767"/>
                </a:cxn>
                <a:cxn ang="0">
                  <a:pos x="523726" y="21262"/>
                </a:cxn>
                <a:cxn ang="0">
                  <a:pos x="525855" y="19136"/>
                </a:cxn>
                <a:cxn ang="0">
                  <a:pos x="526920" y="18073"/>
                </a:cxn>
                <a:cxn ang="0">
                  <a:pos x="525855" y="18073"/>
                </a:cxn>
                <a:cxn ang="0">
                  <a:pos x="521597" y="18073"/>
                </a:cxn>
                <a:cxn ang="0">
                  <a:pos x="507759" y="15947"/>
                </a:cxn>
                <a:cxn ang="0">
                  <a:pos x="453470" y="9568"/>
                </a:cxn>
                <a:cxn ang="0">
                  <a:pos x="263992" y="0"/>
                </a:cxn>
              </a:cxnLst>
              <a:rect l="0" t="0" r="0" b="0"/>
              <a:pathLst>
                <a:path w="498" h="95">
                  <a:moveTo>
                    <a:pt x="496" y="93"/>
                  </a:moveTo>
                  <a:cubicBezTo>
                    <a:pt x="495" y="94"/>
                    <a:pt x="495" y="94"/>
                    <a:pt x="495" y="94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6" y="93"/>
                    <a:pt x="496" y="93"/>
                    <a:pt x="496" y="93"/>
                  </a:cubicBezTo>
                  <a:moveTo>
                    <a:pt x="4" y="17"/>
                  </a:moveTo>
                  <a:cubicBezTo>
                    <a:pt x="3" y="17"/>
                    <a:pt x="2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24"/>
                    <a:pt x="25" y="30"/>
                    <a:pt x="31" y="36"/>
                  </a:cubicBezTo>
                  <a:cubicBezTo>
                    <a:pt x="37" y="42"/>
                    <a:pt x="39" y="48"/>
                    <a:pt x="39" y="53"/>
                  </a:cubicBezTo>
                  <a:cubicBezTo>
                    <a:pt x="39" y="59"/>
                    <a:pt x="37" y="64"/>
                    <a:pt x="33" y="68"/>
                  </a:cubicBezTo>
                  <a:cubicBezTo>
                    <a:pt x="28" y="76"/>
                    <a:pt x="20" y="81"/>
                    <a:pt x="13" y="86"/>
                  </a:cubicBezTo>
                  <a:cubicBezTo>
                    <a:pt x="9" y="88"/>
                    <a:pt x="6" y="89"/>
                    <a:pt x="4" y="91"/>
                  </a:cubicBezTo>
                  <a:cubicBezTo>
                    <a:pt x="2" y="91"/>
                    <a:pt x="1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" y="92"/>
                    <a:pt x="7" y="91"/>
                  </a:cubicBezTo>
                  <a:cubicBezTo>
                    <a:pt x="11" y="89"/>
                    <a:pt x="16" y="86"/>
                    <a:pt x="21" y="83"/>
                  </a:cubicBezTo>
                  <a:cubicBezTo>
                    <a:pt x="26" y="79"/>
                    <a:pt x="31" y="75"/>
                    <a:pt x="35" y="70"/>
                  </a:cubicBezTo>
                  <a:cubicBezTo>
                    <a:pt x="39" y="65"/>
                    <a:pt x="41" y="59"/>
                    <a:pt x="41" y="53"/>
                  </a:cubicBezTo>
                  <a:cubicBezTo>
                    <a:pt x="41" y="47"/>
                    <a:pt x="39" y="41"/>
                    <a:pt x="32" y="35"/>
                  </a:cubicBezTo>
                  <a:cubicBezTo>
                    <a:pt x="27" y="29"/>
                    <a:pt x="17" y="23"/>
                    <a:pt x="4" y="17"/>
                  </a:cubicBezTo>
                  <a:moveTo>
                    <a:pt x="248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320" y="0"/>
                    <a:pt x="404" y="4"/>
                    <a:pt x="492" y="17"/>
                  </a:cubicBezTo>
                  <a:cubicBezTo>
                    <a:pt x="488" y="22"/>
                    <a:pt x="474" y="37"/>
                    <a:pt x="474" y="56"/>
                  </a:cubicBezTo>
                  <a:cubicBezTo>
                    <a:pt x="474" y="67"/>
                    <a:pt x="478" y="79"/>
                    <a:pt x="491" y="92"/>
                  </a:cubicBezTo>
                  <a:cubicBezTo>
                    <a:pt x="473" y="89"/>
                    <a:pt x="379" y="75"/>
                    <a:pt x="248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321" y="75"/>
                    <a:pt x="405" y="79"/>
                    <a:pt x="495" y="92"/>
                  </a:cubicBezTo>
                  <a:cubicBezTo>
                    <a:pt x="495" y="92"/>
                    <a:pt x="495" y="92"/>
                    <a:pt x="495" y="92"/>
                  </a:cubicBezTo>
                  <a:cubicBezTo>
                    <a:pt x="480" y="80"/>
                    <a:pt x="476" y="67"/>
                    <a:pt x="476" y="56"/>
                  </a:cubicBezTo>
                  <a:cubicBezTo>
                    <a:pt x="476" y="45"/>
                    <a:pt x="481" y="35"/>
                    <a:pt x="485" y="28"/>
                  </a:cubicBezTo>
                  <a:cubicBezTo>
                    <a:pt x="488" y="25"/>
                    <a:pt x="490" y="22"/>
                    <a:pt x="492" y="20"/>
                  </a:cubicBezTo>
                  <a:cubicBezTo>
                    <a:pt x="493" y="19"/>
                    <a:pt x="494" y="18"/>
                    <a:pt x="494" y="18"/>
                  </a:cubicBezTo>
                  <a:cubicBezTo>
                    <a:pt x="495" y="18"/>
                    <a:pt x="495" y="17"/>
                    <a:pt x="495" y="17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94" y="17"/>
                    <a:pt x="493" y="17"/>
                    <a:pt x="490" y="17"/>
                  </a:cubicBezTo>
                  <a:cubicBezTo>
                    <a:pt x="487" y="16"/>
                    <a:pt x="482" y="15"/>
                    <a:pt x="477" y="15"/>
                  </a:cubicBezTo>
                  <a:cubicBezTo>
                    <a:pt x="465" y="13"/>
                    <a:pt x="448" y="11"/>
                    <a:pt x="426" y="9"/>
                  </a:cubicBezTo>
                  <a:cubicBezTo>
                    <a:pt x="383" y="4"/>
                    <a:pt x="322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2" name="Freeform 15"/>
            <p:cNvSpPr/>
            <p:nvPr/>
          </p:nvSpPr>
          <p:spPr>
            <a:xfrm>
              <a:off x="1464065" y="2432863"/>
              <a:ext cx="519789" cy="96507"/>
            </a:xfrm>
            <a:custGeom>
              <a:avLst/>
              <a:gdLst/>
              <a:ahLst/>
              <a:cxnLst>
                <a:cxn ang="0">
                  <a:pos x="259895" y="0"/>
                </a:cxn>
                <a:cxn ang="0">
                  <a:pos x="0" y="18029"/>
                </a:cxn>
                <a:cxn ang="0">
                  <a:pos x="29824" y="36058"/>
                </a:cxn>
                <a:cxn ang="0">
                  <a:pos x="39410" y="56207"/>
                </a:cxn>
                <a:cxn ang="0">
                  <a:pos x="33019" y="74236"/>
                </a:cxn>
                <a:cxn ang="0">
                  <a:pos x="18107" y="86962"/>
                </a:cxn>
                <a:cxn ang="0">
                  <a:pos x="3195" y="96507"/>
                </a:cxn>
                <a:cxn ang="0">
                  <a:pos x="259895" y="79539"/>
                </a:cxn>
                <a:cxn ang="0">
                  <a:pos x="518724" y="96507"/>
                </a:cxn>
                <a:cxn ang="0">
                  <a:pos x="500616" y="59389"/>
                </a:cxn>
                <a:cxn ang="0">
                  <a:pos x="519789" y="18029"/>
                </a:cxn>
                <a:cxn ang="0">
                  <a:pos x="259895" y="0"/>
                </a:cxn>
              </a:cxnLst>
              <a:rect l="0" t="0" r="0" b="0"/>
              <a:pathLst>
                <a:path w="488" h="91">
                  <a:moveTo>
                    <a:pt x="244" y="0"/>
                  </a:moveTo>
                  <a:cubicBezTo>
                    <a:pt x="172" y="0"/>
                    <a:pt x="88" y="4"/>
                    <a:pt x="0" y="17"/>
                  </a:cubicBezTo>
                  <a:cubicBezTo>
                    <a:pt x="13" y="23"/>
                    <a:pt x="23" y="29"/>
                    <a:pt x="28" y="34"/>
                  </a:cubicBezTo>
                  <a:cubicBezTo>
                    <a:pt x="35" y="41"/>
                    <a:pt x="37" y="47"/>
                    <a:pt x="37" y="53"/>
                  </a:cubicBezTo>
                  <a:cubicBezTo>
                    <a:pt x="37" y="59"/>
                    <a:pt x="35" y="65"/>
                    <a:pt x="31" y="70"/>
                  </a:cubicBezTo>
                  <a:cubicBezTo>
                    <a:pt x="27" y="75"/>
                    <a:pt x="22" y="79"/>
                    <a:pt x="17" y="82"/>
                  </a:cubicBezTo>
                  <a:cubicBezTo>
                    <a:pt x="12" y="86"/>
                    <a:pt x="7" y="89"/>
                    <a:pt x="3" y="91"/>
                  </a:cubicBezTo>
                  <a:cubicBezTo>
                    <a:pt x="90" y="79"/>
                    <a:pt x="173" y="75"/>
                    <a:pt x="244" y="75"/>
                  </a:cubicBezTo>
                  <a:cubicBezTo>
                    <a:pt x="375" y="75"/>
                    <a:pt x="469" y="89"/>
                    <a:pt x="487" y="91"/>
                  </a:cubicBezTo>
                  <a:cubicBezTo>
                    <a:pt x="474" y="79"/>
                    <a:pt x="470" y="67"/>
                    <a:pt x="470" y="56"/>
                  </a:cubicBezTo>
                  <a:cubicBezTo>
                    <a:pt x="470" y="37"/>
                    <a:pt x="484" y="21"/>
                    <a:pt x="488" y="17"/>
                  </a:cubicBezTo>
                  <a:cubicBezTo>
                    <a:pt x="400" y="4"/>
                    <a:pt x="316" y="0"/>
                    <a:pt x="244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3" name="Freeform 16"/>
            <p:cNvSpPr/>
            <p:nvPr/>
          </p:nvSpPr>
          <p:spPr>
            <a:xfrm>
              <a:off x="1464065" y="2432863"/>
              <a:ext cx="259895" cy="17955"/>
            </a:xfrm>
            <a:custGeom>
              <a:avLst/>
              <a:gdLst/>
              <a:ahLst/>
              <a:cxnLst>
                <a:cxn ang="0">
                  <a:pos x="258830" y="0"/>
                </a:cxn>
                <a:cxn ang="0">
                  <a:pos x="1065" y="16899"/>
                </a:cxn>
                <a:cxn ang="0">
                  <a:pos x="0" y="17955"/>
                </a:cxn>
                <a:cxn ang="0">
                  <a:pos x="0" y="17955"/>
                </a:cxn>
                <a:cxn ang="0">
                  <a:pos x="259895" y="0"/>
                </a:cxn>
                <a:cxn ang="0">
                  <a:pos x="258830" y="0"/>
                </a:cxn>
              </a:cxnLst>
              <a:rect l="0" t="0" r="0" b="0"/>
              <a:pathLst>
                <a:path w="244" h="17">
                  <a:moveTo>
                    <a:pt x="243" y="0"/>
                  </a:moveTo>
                  <a:cubicBezTo>
                    <a:pt x="115" y="0"/>
                    <a:pt x="22" y="13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8" y="4"/>
                    <a:pt x="172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4" name="Freeform 17"/>
            <p:cNvSpPr>
              <a:spLocks noEditPoints="1"/>
            </p:cNvSpPr>
            <p:nvPr/>
          </p:nvSpPr>
          <p:spPr>
            <a:xfrm>
              <a:off x="1456882" y="2432863"/>
              <a:ext cx="533255" cy="100547"/>
            </a:xfrm>
            <a:custGeom>
              <a:avLst/>
              <a:gdLst/>
              <a:ahLst/>
              <a:cxnLst>
                <a:cxn ang="0">
                  <a:pos x="530062" y="15876"/>
                </a:cxn>
                <a:cxn ang="0">
                  <a:pos x="530062" y="15876"/>
                </a:cxn>
                <a:cxn ang="0">
                  <a:pos x="531126" y="16934"/>
                </a:cxn>
                <a:cxn ang="0">
                  <a:pos x="532191" y="15876"/>
                </a:cxn>
                <a:cxn ang="0">
                  <a:pos x="530062" y="15876"/>
                </a:cxn>
                <a:cxn ang="0">
                  <a:pos x="3193" y="15876"/>
                </a:cxn>
                <a:cxn ang="0">
                  <a:pos x="0" y="16934"/>
                </a:cxn>
                <a:cxn ang="0">
                  <a:pos x="3193" y="17993"/>
                </a:cxn>
                <a:cxn ang="0">
                  <a:pos x="3193" y="16934"/>
                </a:cxn>
                <a:cxn ang="0">
                  <a:pos x="3193" y="15876"/>
                </a:cxn>
                <a:cxn ang="0">
                  <a:pos x="3193" y="15876"/>
                </a:cxn>
                <a:cxn ang="0">
                  <a:pos x="267160" y="0"/>
                </a:cxn>
                <a:cxn ang="0">
                  <a:pos x="267160" y="0"/>
                </a:cxn>
                <a:cxn ang="0">
                  <a:pos x="526869" y="17993"/>
                </a:cxn>
                <a:cxn ang="0">
                  <a:pos x="507710" y="59270"/>
                </a:cxn>
                <a:cxn ang="0">
                  <a:pos x="525804" y="96313"/>
                </a:cxn>
                <a:cxn ang="0">
                  <a:pos x="267160" y="79379"/>
                </a:cxn>
                <a:cxn ang="0">
                  <a:pos x="10644" y="96313"/>
                </a:cxn>
                <a:cxn ang="0">
                  <a:pos x="25545" y="86788"/>
                </a:cxn>
                <a:cxn ang="0">
                  <a:pos x="40446" y="74087"/>
                </a:cxn>
                <a:cxn ang="0">
                  <a:pos x="46833" y="56095"/>
                </a:cxn>
                <a:cxn ang="0">
                  <a:pos x="37253" y="35985"/>
                </a:cxn>
                <a:cxn ang="0">
                  <a:pos x="7451" y="17993"/>
                </a:cxn>
                <a:cxn ang="0">
                  <a:pos x="4258" y="17993"/>
                </a:cxn>
                <a:cxn ang="0">
                  <a:pos x="3193" y="16934"/>
                </a:cxn>
                <a:cxn ang="0">
                  <a:pos x="3193" y="17993"/>
                </a:cxn>
                <a:cxn ang="0">
                  <a:pos x="36189" y="38102"/>
                </a:cxn>
                <a:cxn ang="0">
                  <a:pos x="44704" y="56095"/>
                </a:cxn>
                <a:cxn ang="0">
                  <a:pos x="38318" y="71970"/>
                </a:cxn>
                <a:cxn ang="0">
                  <a:pos x="17030" y="91021"/>
                </a:cxn>
                <a:cxn ang="0">
                  <a:pos x="7451" y="95255"/>
                </a:cxn>
                <a:cxn ang="0">
                  <a:pos x="3193" y="97372"/>
                </a:cxn>
                <a:cxn ang="0">
                  <a:pos x="4258" y="99489"/>
                </a:cxn>
                <a:cxn ang="0">
                  <a:pos x="267160" y="81496"/>
                </a:cxn>
                <a:cxn ang="0">
                  <a:pos x="456620" y="89963"/>
                </a:cxn>
                <a:cxn ang="0">
                  <a:pos x="510903" y="96313"/>
                </a:cxn>
                <a:cxn ang="0">
                  <a:pos x="524740" y="98430"/>
                </a:cxn>
                <a:cxn ang="0">
                  <a:pos x="528997" y="99489"/>
                </a:cxn>
                <a:cxn ang="0">
                  <a:pos x="533255" y="100547"/>
                </a:cxn>
                <a:cxn ang="0">
                  <a:pos x="530062" y="97372"/>
                </a:cxn>
                <a:cxn ang="0">
                  <a:pos x="509839" y="59270"/>
                </a:cxn>
                <a:cxn ang="0">
                  <a:pos x="519418" y="29635"/>
                </a:cxn>
                <a:cxn ang="0">
                  <a:pos x="526869" y="21168"/>
                </a:cxn>
                <a:cxn ang="0">
                  <a:pos x="528997" y="19051"/>
                </a:cxn>
                <a:cxn ang="0">
                  <a:pos x="530062" y="17993"/>
                </a:cxn>
                <a:cxn ang="0">
                  <a:pos x="528997" y="17993"/>
                </a:cxn>
                <a:cxn ang="0">
                  <a:pos x="524740" y="16934"/>
                </a:cxn>
                <a:cxn ang="0">
                  <a:pos x="510903" y="14817"/>
                </a:cxn>
                <a:cxn ang="0">
                  <a:pos x="456620" y="9526"/>
                </a:cxn>
                <a:cxn ang="0">
                  <a:pos x="267160" y="0"/>
                </a:cxn>
              </a:cxnLst>
              <a:rect l="0" t="0" r="0" b="0"/>
              <a:pathLst>
                <a:path w="501" h="95">
                  <a:moveTo>
                    <a:pt x="498" y="15"/>
                  </a:moveTo>
                  <a:cubicBezTo>
                    <a:pt x="498" y="15"/>
                    <a:pt x="498" y="15"/>
                    <a:pt x="498" y="15"/>
                  </a:cubicBezTo>
                  <a:cubicBezTo>
                    <a:pt x="499" y="16"/>
                    <a:pt x="499" y="16"/>
                    <a:pt x="499" y="16"/>
                  </a:cubicBezTo>
                  <a:cubicBezTo>
                    <a:pt x="500" y="15"/>
                    <a:pt x="500" y="15"/>
                    <a:pt x="500" y="15"/>
                  </a:cubicBezTo>
                  <a:cubicBezTo>
                    <a:pt x="498" y="15"/>
                    <a:pt x="498" y="15"/>
                    <a:pt x="498" y="15"/>
                  </a:cubicBezTo>
                  <a:moveTo>
                    <a:pt x="3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323" y="0"/>
                    <a:pt x="407" y="4"/>
                    <a:pt x="495" y="17"/>
                  </a:cubicBezTo>
                  <a:cubicBezTo>
                    <a:pt x="491" y="21"/>
                    <a:pt x="477" y="37"/>
                    <a:pt x="477" y="56"/>
                  </a:cubicBezTo>
                  <a:cubicBezTo>
                    <a:pt x="477" y="67"/>
                    <a:pt x="481" y="79"/>
                    <a:pt x="494" y="91"/>
                  </a:cubicBezTo>
                  <a:cubicBezTo>
                    <a:pt x="476" y="89"/>
                    <a:pt x="382" y="75"/>
                    <a:pt x="251" y="75"/>
                  </a:cubicBezTo>
                  <a:cubicBezTo>
                    <a:pt x="180" y="75"/>
                    <a:pt x="97" y="79"/>
                    <a:pt x="10" y="91"/>
                  </a:cubicBezTo>
                  <a:cubicBezTo>
                    <a:pt x="14" y="89"/>
                    <a:pt x="19" y="86"/>
                    <a:pt x="24" y="82"/>
                  </a:cubicBezTo>
                  <a:cubicBezTo>
                    <a:pt x="29" y="79"/>
                    <a:pt x="34" y="75"/>
                    <a:pt x="38" y="70"/>
                  </a:cubicBezTo>
                  <a:cubicBezTo>
                    <a:pt x="42" y="65"/>
                    <a:pt x="44" y="59"/>
                    <a:pt x="44" y="53"/>
                  </a:cubicBezTo>
                  <a:cubicBezTo>
                    <a:pt x="44" y="47"/>
                    <a:pt x="42" y="41"/>
                    <a:pt x="35" y="34"/>
                  </a:cubicBezTo>
                  <a:cubicBezTo>
                    <a:pt x="30" y="29"/>
                    <a:pt x="20" y="23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23"/>
                    <a:pt x="28" y="30"/>
                    <a:pt x="34" y="36"/>
                  </a:cubicBezTo>
                  <a:cubicBezTo>
                    <a:pt x="40" y="42"/>
                    <a:pt x="42" y="48"/>
                    <a:pt x="42" y="53"/>
                  </a:cubicBezTo>
                  <a:cubicBezTo>
                    <a:pt x="42" y="59"/>
                    <a:pt x="40" y="64"/>
                    <a:pt x="36" y="68"/>
                  </a:cubicBezTo>
                  <a:cubicBezTo>
                    <a:pt x="31" y="75"/>
                    <a:pt x="23" y="81"/>
                    <a:pt x="16" y="86"/>
                  </a:cubicBezTo>
                  <a:cubicBezTo>
                    <a:pt x="12" y="88"/>
                    <a:pt x="9" y="89"/>
                    <a:pt x="7" y="90"/>
                  </a:cubicBezTo>
                  <a:cubicBezTo>
                    <a:pt x="4" y="91"/>
                    <a:pt x="3" y="92"/>
                    <a:pt x="3" y="92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93" y="81"/>
                    <a:pt x="178" y="77"/>
                    <a:pt x="251" y="77"/>
                  </a:cubicBezTo>
                  <a:cubicBezTo>
                    <a:pt x="325" y="77"/>
                    <a:pt x="386" y="81"/>
                    <a:pt x="429" y="85"/>
                  </a:cubicBezTo>
                  <a:cubicBezTo>
                    <a:pt x="451" y="88"/>
                    <a:pt x="468" y="90"/>
                    <a:pt x="480" y="91"/>
                  </a:cubicBezTo>
                  <a:cubicBezTo>
                    <a:pt x="485" y="92"/>
                    <a:pt x="490" y="93"/>
                    <a:pt x="493" y="93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483" y="80"/>
                    <a:pt x="479" y="67"/>
                    <a:pt x="479" y="56"/>
                  </a:cubicBezTo>
                  <a:cubicBezTo>
                    <a:pt x="479" y="45"/>
                    <a:pt x="484" y="35"/>
                    <a:pt x="488" y="28"/>
                  </a:cubicBezTo>
                  <a:cubicBezTo>
                    <a:pt x="491" y="25"/>
                    <a:pt x="493" y="22"/>
                    <a:pt x="495" y="20"/>
                  </a:cubicBezTo>
                  <a:cubicBezTo>
                    <a:pt x="496" y="19"/>
                    <a:pt x="497" y="18"/>
                    <a:pt x="497" y="18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96" y="17"/>
                    <a:pt x="493" y="16"/>
                  </a:cubicBezTo>
                  <a:cubicBezTo>
                    <a:pt x="490" y="16"/>
                    <a:pt x="485" y="15"/>
                    <a:pt x="480" y="14"/>
                  </a:cubicBezTo>
                  <a:cubicBezTo>
                    <a:pt x="468" y="13"/>
                    <a:pt x="451" y="11"/>
                    <a:pt x="429" y="9"/>
                  </a:cubicBezTo>
                  <a:cubicBezTo>
                    <a:pt x="386" y="4"/>
                    <a:pt x="325" y="0"/>
                    <a:pt x="251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5" name="Freeform 18"/>
            <p:cNvSpPr/>
            <p:nvPr/>
          </p:nvSpPr>
          <p:spPr>
            <a:xfrm>
              <a:off x="1467655" y="2430619"/>
              <a:ext cx="256303" cy="17057"/>
            </a:xfrm>
            <a:custGeom>
              <a:avLst/>
              <a:gdLst/>
              <a:ahLst/>
              <a:cxnLst>
                <a:cxn ang="0">
                  <a:pos x="255240" y="0"/>
                </a:cxn>
                <a:cxn ang="0">
                  <a:pos x="0" y="17057"/>
                </a:cxn>
                <a:cxn ang="0">
                  <a:pos x="0" y="17057"/>
                </a:cxn>
                <a:cxn ang="0">
                  <a:pos x="256303" y="0"/>
                </a:cxn>
                <a:cxn ang="0">
                  <a:pos x="255240" y="0"/>
                </a:cxn>
              </a:cxnLst>
              <a:rect l="0" t="0" r="0" b="0"/>
              <a:pathLst>
                <a:path w="241" h="16">
                  <a:moveTo>
                    <a:pt x="240" y="0"/>
                  </a:moveTo>
                  <a:cubicBezTo>
                    <a:pt x="115" y="0"/>
                    <a:pt x="25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7" y="4"/>
                    <a:pt x="169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6" name="Freeform 19"/>
            <p:cNvSpPr/>
            <p:nvPr/>
          </p:nvSpPr>
          <p:spPr>
            <a:xfrm>
              <a:off x="1460025" y="2430619"/>
              <a:ext cx="527869" cy="20199"/>
            </a:xfrm>
            <a:custGeom>
              <a:avLst/>
              <a:gdLst/>
              <a:ahLst/>
              <a:cxnLst>
                <a:cxn ang="0">
                  <a:pos x="263935" y="0"/>
                </a:cxn>
                <a:cxn ang="0">
                  <a:pos x="7450" y="17010"/>
                </a:cxn>
                <a:cxn ang="0">
                  <a:pos x="7450" y="17010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8073"/>
                </a:cxn>
                <a:cxn ang="0">
                  <a:pos x="0" y="19136"/>
                </a:cxn>
                <a:cxn ang="0">
                  <a:pos x="1064" y="19136"/>
                </a:cxn>
                <a:cxn ang="0">
                  <a:pos x="0" y="19136"/>
                </a:cxn>
                <a:cxn ang="0">
                  <a:pos x="1064" y="20199"/>
                </a:cxn>
                <a:cxn ang="0">
                  <a:pos x="4257" y="20199"/>
                </a:cxn>
                <a:cxn ang="0">
                  <a:pos x="4257" y="20199"/>
                </a:cxn>
                <a:cxn ang="0">
                  <a:pos x="5321" y="19136"/>
                </a:cxn>
                <a:cxn ang="0">
                  <a:pos x="262870" y="2126"/>
                </a:cxn>
                <a:cxn ang="0">
                  <a:pos x="263935" y="2126"/>
                </a:cxn>
                <a:cxn ang="0">
                  <a:pos x="263935" y="2126"/>
                </a:cxn>
                <a:cxn ang="0">
                  <a:pos x="453371" y="11694"/>
                </a:cxn>
                <a:cxn ang="0">
                  <a:pos x="507648" y="17010"/>
                </a:cxn>
                <a:cxn ang="0">
                  <a:pos x="521483" y="19136"/>
                </a:cxn>
                <a:cxn ang="0">
                  <a:pos x="525740" y="20199"/>
                </a:cxn>
                <a:cxn ang="0">
                  <a:pos x="526805" y="20199"/>
                </a:cxn>
                <a:cxn ang="0">
                  <a:pos x="526805" y="20199"/>
                </a:cxn>
                <a:cxn ang="0">
                  <a:pos x="527869" y="19136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526805" y="18073"/>
                </a:cxn>
                <a:cxn ang="0">
                  <a:pos x="263935" y="0"/>
                </a:cxn>
              </a:cxnLst>
              <a:rect l="0" t="0" r="0" b="0"/>
              <a:pathLst>
                <a:path w="496" h="19">
                  <a:moveTo>
                    <a:pt x="248" y="0"/>
                  </a:moveTo>
                  <a:cubicBezTo>
                    <a:pt x="176" y="0"/>
                    <a:pt x="94" y="4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26" y="15"/>
                    <a:pt x="119" y="2"/>
                    <a:pt x="247" y="2"/>
                  </a:cubicBezTo>
                  <a:cubicBezTo>
                    <a:pt x="247" y="2"/>
                    <a:pt x="247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322" y="2"/>
                    <a:pt x="383" y="6"/>
                    <a:pt x="426" y="11"/>
                  </a:cubicBezTo>
                  <a:cubicBezTo>
                    <a:pt x="448" y="13"/>
                    <a:pt x="465" y="15"/>
                    <a:pt x="477" y="16"/>
                  </a:cubicBezTo>
                  <a:cubicBezTo>
                    <a:pt x="482" y="17"/>
                    <a:pt x="487" y="18"/>
                    <a:pt x="490" y="18"/>
                  </a:cubicBezTo>
                  <a:cubicBezTo>
                    <a:pt x="493" y="19"/>
                    <a:pt x="494" y="19"/>
                    <a:pt x="494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5" y="19"/>
                    <a:pt x="495" y="19"/>
                    <a:pt x="495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95" y="17"/>
                    <a:pt x="495" y="17"/>
                    <a:pt x="495" y="17"/>
                  </a:cubicBezTo>
                  <a:cubicBezTo>
                    <a:pt x="405" y="4"/>
                    <a:pt x="321" y="0"/>
                    <a:pt x="248" y="0"/>
                  </a:cubicBezTo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7" name="Freeform 20"/>
            <p:cNvSpPr/>
            <p:nvPr/>
          </p:nvSpPr>
          <p:spPr>
            <a:xfrm>
              <a:off x="1460922" y="2491216"/>
              <a:ext cx="526073" cy="122092"/>
            </a:xfrm>
            <a:custGeom>
              <a:avLst/>
              <a:gdLst/>
              <a:ahLst/>
              <a:cxnLst>
                <a:cxn ang="0">
                  <a:pos x="0" y="40343"/>
                </a:cxn>
                <a:cxn ang="0">
                  <a:pos x="526073" y="40343"/>
                </a:cxn>
                <a:cxn ang="0">
                  <a:pos x="526073" y="122092"/>
                </a:cxn>
                <a:cxn ang="0">
                  <a:pos x="0" y="122092"/>
                </a:cxn>
                <a:cxn ang="0">
                  <a:pos x="0" y="40343"/>
                </a:cxn>
              </a:cxnLst>
              <a:rect l="0" t="0" r="0" b="0"/>
              <a:pathLst>
                <a:path w="494" h="115">
                  <a:moveTo>
                    <a:pt x="0" y="38"/>
                  </a:moveTo>
                  <a:cubicBezTo>
                    <a:pt x="0" y="38"/>
                    <a:pt x="224" y="0"/>
                    <a:pt x="494" y="38"/>
                  </a:cubicBezTo>
                  <a:cubicBezTo>
                    <a:pt x="494" y="38"/>
                    <a:pt x="449" y="76"/>
                    <a:pt x="494" y="115"/>
                  </a:cubicBezTo>
                  <a:cubicBezTo>
                    <a:pt x="494" y="115"/>
                    <a:pt x="269" y="76"/>
                    <a:pt x="0" y="115"/>
                  </a:cubicBezTo>
                  <a:cubicBezTo>
                    <a:pt x="0" y="115"/>
                    <a:pt x="89" y="76"/>
                    <a:pt x="0" y="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8" name="Freeform 21"/>
            <p:cNvSpPr/>
            <p:nvPr/>
          </p:nvSpPr>
          <p:spPr>
            <a:xfrm>
              <a:off x="1456882" y="2512313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1228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9105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70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2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7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4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6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90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2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6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9" name="Freeform 22"/>
            <p:cNvSpPr/>
            <p:nvPr/>
          </p:nvSpPr>
          <p:spPr>
            <a:xfrm>
              <a:off x="1460922" y="2572013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0" name="Freeform 23"/>
            <p:cNvSpPr/>
            <p:nvPr/>
          </p:nvSpPr>
          <p:spPr>
            <a:xfrm>
              <a:off x="1456882" y="2594007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1560"/>
                </a:cxn>
                <a:cxn ang="0">
                  <a:pos x="528997" y="101893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1727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1893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40333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3849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1893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1560"/>
                </a:cxn>
                <a:cxn ang="0">
                  <a:pos x="519418" y="31842"/>
                </a:cxn>
                <a:cxn ang="0">
                  <a:pos x="526869" y="23350"/>
                </a:cxn>
                <a:cxn ang="0">
                  <a:pos x="528997" y="20166"/>
                </a:cxn>
                <a:cxn ang="0">
                  <a:pos x="530062" y="20166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3"/>
                    <a:pt x="497" y="96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1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3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2"/>
                    <a:pt x="34" y="38"/>
                  </a:cubicBezTo>
                  <a:cubicBezTo>
                    <a:pt x="40" y="44"/>
                    <a:pt x="42" y="50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5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4"/>
                    <a:pt x="495" y="22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1" name="Freeform 24"/>
            <p:cNvSpPr/>
            <p:nvPr/>
          </p:nvSpPr>
          <p:spPr>
            <a:xfrm>
              <a:off x="1460922" y="2653707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2" name="Freeform 25"/>
            <p:cNvSpPr/>
            <p:nvPr/>
          </p:nvSpPr>
          <p:spPr>
            <a:xfrm>
              <a:off x="1456882" y="2675701"/>
              <a:ext cx="533255" cy="102342"/>
            </a:xfrm>
            <a:custGeom>
              <a:avLst/>
              <a:gdLst/>
              <a:ahLst/>
              <a:cxnLst>
                <a:cxn ang="0">
                  <a:pos x="4258" y="19189"/>
                </a:cxn>
                <a:cxn ang="0">
                  <a:pos x="4258" y="20255"/>
                </a:cxn>
                <a:cxn ang="0">
                  <a:pos x="8515" y="19189"/>
                </a:cxn>
                <a:cxn ang="0">
                  <a:pos x="266095" y="2132"/>
                </a:cxn>
                <a:cxn ang="0">
                  <a:pos x="528997" y="20255"/>
                </a:cxn>
                <a:cxn ang="0">
                  <a:pos x="530062" y="19189"/>
                </a:cxn>
                <a:cxn ang="0">
                  <a:pos x="528997" y="18123"/>
                </a:cxn>
                <a:cxn ang="0">
                  <a:pos x="507710" y="61832"/>
                </a:cxn>
                <a:cxn ang="0">
                  <a:pos x="528997" y="101276"/>
                </a:cxn>
                <a:cxn ang="0">
                  <a:pos x="530062" y="101276"/>
                </a:cxn>
                <a:cxn ang="0">
                  <a:pos x="530062" y="100210"/>
                </a:cxn>
                <a:cxn ang="0">
                  <a:pos x="267160" y="82087"/>
                </a:cxn>
                <a:cxn ang="0">
                  <a:pos x="3193" y="100210"/>
                </a:cxn>
                <a:cxn ang="0">
                  <a:pos x="4258" y="101276"/>
                </a:cxn>
                <a:cxn ang="0">
                  <a:pos x="4258" y="102342"/>
                </a:cxn>
                <a:cxn ang="0">
                  <a:pos x="25545" y="89549"/>
                </a:cxn>
                <a:cxn ang="0">
                  <a:pos x="40446" y="75690"/>
                </a:cxn>
                <a:cxn ang="0">
                  <a:pos x="46833" y="58633"/>
                </a:cxn>
                <a:cxn ang="0">
                  <a:pos x="37253" y="38378"/>
                </a:cxn>
                <a:cxn ang="0">
                  <a:pos x="4258" y="18123"/>
                </a:cxn>
                <a:cxn ang="0">
                  <a:pos x="4258" y="19189"/>
                </a:cxn>
                <a:cxn ang="0">
                  <a:pos x="4258" y="20255"/>
                </a:cxn>
                <a:cxn ang="0">
                  <a:pos x="4258" y="19189"/>
                </a:cxn>
                <a:cxn ang="0">
                  <a:pos x="3193" y="20255"/>
                </a:cxn>
                <a:cxn ang="0">
                  <a:pos x="36189" y="40510"/>
                </a:cxn>
                <a:cxn ang="0">
                  <a:pos x="44704" y="58633"/>
                </a:cxn>
                <a:cxn ang="0">
                  <a:pos x="38318" y="74624"/>
                </a:cxn>
                <a:cxn ang="0">
                  <a:pos x="17030" y="92747"/>
                </a:cxn>
                <a:cxn ang="0">
                  <a:pos x="7451" y="98078"/>
                </a:cxn>
                <a:cxn ang="0">
                  <a:pos x="3193" y="100210"/>
                </a:cxn>
                <a:cxn ang="0">
                  <a:pos x="4258" y="102342"/>
                </a:cxn>
                <a:cxn ang="0">
                  <a:pos x="267160" y="84219"/>
                </a:cxn>
                <a:cxn ang="0">
                  <a:pos x="456620" y="92747"/>
                </a:cxn>
                <a:cxn ang="0">
                  <a:pos x="510903" y="99144"/>
                </a:cxn>
                <a:cxn ang="0">
                  <a:pos x="524740" y="101276"/>
                </a:cxn>
                <a:cxn ang="0">
                  <a:pos x="528997" y="102342"/>
                </a:cxn>
                <a:cxn ang="0">
                  <a:pos x="533255" y="102342"/>
                </a:cxn>
                <a:cxn ang="0">
                  <a:pos x="530062" y="100210"/>
                </a:cxn>
                <a:cxn ang="0">
                  <a:pos x="509839" y="61832"/>
                </a:cxn>
                <a:cxn ang="0">
                  <a:pos x="519418" y="31982"/>
                </a:cxn>
                <a:cxn ang="0">
                  <a:pos x="526869" y="22387"/>
                </a:cxn>
                <a:cxn ang="0">
                  <a:pos x="528997" y="20255"/>
                </a:cxn>
                <a:cxn ang="0">
                  <a:pos x="530062" y="20255"/>
                </a:cxn>
                <a:cxn ang="0">
                  <a:pos x="532191" y="18123"/>
                </a:cxn>
                <a:cxn ang="0">
                  <a:pos x="530062" y="18123"/>
                </a:cxn>
                <a:cxn ang="0">
                  <a:pos x="266095" y="0"/>
                </a:cxn>
                <a:cxn ang="0">
                  <a:pos x="3193" y="18123"/>
                </a:cxn>
                <a:cxn ang="0">
                  <a:pos x="0" y="18123"/>
                </a:cxn>
                <a:cxn ang="0">
                  <a:pos x="3193" y="20255"/>
                </a:cxn>
                <a:cxn ang="0">
                  <a:pos x="4258" y="19189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8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7"/>
                    <a:pt x="251" y="77"/>
                  </a:cubicBezTo>
                  <a:cubicBezTo>
                    <a:pt x="178" y="77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8"/>
                  </a:cubicBezTo>
                  <a:cubicBezTo>
                    <a:pt x="40" y="44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9"/>
                    <a:pt x="251" y="79"/>
                  </a:cubicBezTo>
                  <a:cubicBezTo>
                    <a:pt x="325" y="79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6"/>
                    <a:pt x="497" y="96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8"/>
                  </a:cubicBezTo>
                  <a:cubicBezTo>
                    <a:pt x="479" y="47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1"/>
                    <a:pt x="497" y="20"/>
                    <a:pt x="497" y="19"/>
                  </a:cubicBezTo>
                  <a:cubicBezTo>
                    <a:pt x="498" y="19"/>
                    <a:pt x="498" y="19"/>
                    <a:pt x="498" y="19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3" name="Freeform 26"/>
            <p:cNvSpPr/>
            <p:nvPr/>
          </p:nvSpPr>
          <p:spPr>
            <a:xfrm>
              <a:off x="1460922" y="2735401"/>
              <a:ext cx="526073" cy="122990"/>
            </a:xfrm>
            <a:custGeom>
              <a:avLst/>
              <a:gdLst/>
              <a:ahLst/>
              <a:cxnLst>
                <a:cxn ang="0">
                  <a:pos x="0" y="41350"/>
                </a:cxn>
                <a:cxn ang="0">
                  <a:pos x="526073" y="41350"/>
                </a:cxn>
                <a:cxn ang="0">
                  <a:pos x="526073" y="122990"/>
                </a:cxn>
                <a:cxn ang="0">
                  <a:pos x="0" y="122990"/>
                </a:cxn>
                <a:cxn ang="0">
                  <a:pos x="0" y="41350"/>
                </a:cxn>
              </a:cxnLst>
              <a:rect l="0" t="0" r="0" b="0"/>
              <a:pathLst>
                <a:path w="494" h="116">
                  <a:moveTo>
                    <a:pt x="0" y="39"/>
                  </a:moveTo>
                  <a:cubicBezTo>
                    <a:pt x="0" y="39"/>
                    <a:pt x="224" y="0"/>
                    <a:pt x="494" y="39"/>
                  </a:cubicBezTo>
                  <a:cubicBezTo>
                    <a:pt x="494" y="39"/>
                    <a:pt x="449" y="77"/>
                    <a:pt x="494" y="116"/>
                  </a:cubicBezTo>
                  <a:cubicBezTo>
                    <a:pt x="494" y="116"/>
                    <a:pt x="269" y="77"/>
                    <a:pt x="0" y="116"/>
                  </a:cubicBezTo>
                  <a:cubicBezTo>
                    <a:pt x="0" y="116"/>
                    <a:pt x="89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4" name="Freeform 27"/>
            <p:cNvSpPr/>
            <p:nvPr/>
          </p:nvSpPr>
          <p:spPr>
            <a:xfrm>
              <a:off x="1456882" y="2757844"/>
              <a:ext cx="533255" cy="101893"/>
            </a:xfrm>
            <a:custGeom>
              <a:avLst/>
              <a:gdLst/>
              <a:ahLst/>
              <a:cxnLst>
                <a:cxn ang="0">
                  <a:pos x="4258" y="19105"/>
                </a:cxn>
                <a:cxn ang="0">
                  <a:pos x="4258" y="20166"/>
                </a:cxn>
                <a:cxn ang="0">
                  <a:pos x="8515" y="19105"/>
                </a:cxn>
                <a:cxn ang="0">
                  <a:pos x="266095" y="2123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28997" y="18044"/>
                </a:cxn>
                <a:cxn ang="0">
                  <a:pos x="507710" y="60499"/>
                </a:cxn>
                <a:cxn ang="0">
                  <a:pos x="528997" y="100832"/>
                </a:cxn>
                <a:cxn ang="0">
                  <a:pos x="530062" y="100832"/>
                </a:cxn>
                <a:cxn ang="0">
                  <a:pos x="530062" y="99770"/>
                </a:cxn>
                <a:cxn ang="0">
                  <a:pos x="267160" y="80665"/>
                </a:cxn>
                <a:cxn ang="0">
                  <a:pos x="3193" y="99770"/>
                </a:cxn>
                <a:cxn ang="0">
                  <a:pos x="4258" y="100832"/>
                </a:cxn>
                <a:cxn ang="0">
                  <a:pos x="4258" y="100832"/>
                </a:cxn>
                <a:cxn ang="0">
                  <a:pos x="25545" y="89156"/>
                </a:cxn>
                <a:cxn ang="0">
                  <a:pos x="40446" y="75358"/>
                </a:cxn>
                <a:cxn ang="0">
                  <a:pos x="46833" y="58376"/>
                </a:cxn>
                <a:cxn ang="0">
                  <a:pos x="37253" y="38210"/>
                </a:cxn>
                <a:cxn ang="0">
                  <a:pos x="4258" y="18044"/>
                </a:cxn>
                <a:cxn ang="0">
                  <a:pos x="4258" y="19105"/>
                </a:cxn>
                <a:cxn ang="0">
                  <a:pos x="4258" y="20166"/>
                </a:cxn>
                <a:cxn ang="0">
                  <a:pos x="4258" y="19105"/>
                </a:cxn>
                <a:cxn ang="0">
                  <a:pos x="3193" y="20166"/>
                </a:cxn>
                <a:cxn ang="0">
                  <a:pos x="36189" y="39271"/>
                </a:cxn>
                <a:cxn ang="0">
                  <a:pos x="44704" y="58376"/>
                </a:cxn>
                <a:cxn ang="0">
                  <a:pos x="38318" y="74297"/>
                </a:cxn>
                <a:cxn ang="0">
                  <a:pos x="17030" y="92341"/>
                </a:cxn>
                <a:cxn ang="0">
                  <a:pos x="7451" y="97647"/>
                </a:cxn>
                <a:cxn ang="0">
                  <a:pos x="3193" y="99770"/>
                </a:cxn>
                <a:cxn ang="0">
                  <a:pos x="4258" y="101893"/>
                </a:cxn>
                <a:cxn ang="0">
                  <a:pos x="267160" y="82788"/>
                </a:cxn>
                <a:cxn ang="0">
                  <a:pos x="456620" y="92341"/>
                </a:cxn>
                <a:cxn ang="0">
                  <a:pos x="510903" y="98709"/>
                </a:cxn>
                <a:cxn ang="0">
                  <a:pos x="524740" y="100832"/>
                </a:cxn>
                <a:cxn ang="0">
                  <a:pos x="528997" y="100832"/>
                </a:cxn>
                <a:cxn ang="0">
                  <a:pos x="533255" y="101893"/>
                </a:cxn>
                <a:cxn ang="0">
                  <a:pos x="530062" y="99770"/>
                </a:cxn>
                <a:cxn ang="0">
                  <a:pos x="509839" y="60499"/>
                </a:cxn>
                <a:cxn ang="0">
                  <a:pos x="519418" y="31842"/>
                </a:cxn>
                <a:cxn ang="0">
                  <a:pos x="526869" y="22289"/>
                </a:cxn>
                <a:cxn ang="0">
                  <a:pos x="528997" y="20166"/>
                </a:cxn>
                <a:cxn ang="0">
                  <a:pos x="530062" y="19105"/>
                </a:cxn>
                <a:cxn ang="0">
                  <a:pos x="532191" y="18044"/>
                </a:cxn>
                <a:cxn ang="0">
                  <a:pos x="530062" y="18044"/>
                </a:cxn>
                <a:cxn ang="0">
                  <a:pos x="266095" y="0"/>
                </a:cxn>
                <a:cxn ang="0">
                  <a:pos x="3193" y="18044"/>
                </a:cxn>
                <a:cxn ang="0">
                  <a:pos x="0" y="18044"/>
                </a:cxn>
                <a:cxn ang="0">
                  <a:pos x="3193" y="20166"/>
                </a:cxn>
                <a:cxn ang="0">
                  <a:pos x="4258" y="19105"/>
                </a:cxn>
              </a:cxnLst>
              <a:rect l="0" t="0" r="0" b="0"/>
              <a:pathLst>
                <a:path w="501" h="96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8"/>
                    <a:pt x="8" y="18"/>
                  </a:cubicBezTo>
                  <a:cubicBezTo>
                    <a:pt x="29" y="15"/>
                    <a:pt x="122" y="2"/>
                    <a:pt x="250" y="2"/>
                  </a:cubicBezTo>
                  <a:cubicBezTo>
                    <a:pt x="323" y="2"/>
                    <a:pt x="408" y="6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7"/>
                    <a:pt x="497" y="17"/>
                    <a:pt x="497" y="17"/>
                  </a:cubicBezTo>
                  <a:cubicBezTo>
                    <a:pt x="497" y="17"/>
                    <a:pt x="477" y="34"/>
                    <a:pt x="477" y="57"/>
                  </a:cubicBezTo>
                  <a:cubicBezTo>
                    <a:pt x="477" y="69"/>
                    <a:pt x="482" y="82"/>
                    <a:pt x="497" y="95"/>
                  </a:cubicBezTo>
                  <a:cubicBezTo>
                    <a:pt x="498" y="95"/>
                    <a:pt x="498" y="95"/>
                    <a:pt x="498" y="95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94"/>
                    <a:pt x="398" y="76"/>
                    <a:pt x="251" y="76"/>
                  </a:cubicBezTo>
                  <a:cubicBezTo>
                    <a:pt x="178" y="76"/>
                    <a:pt x="93" y="81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14" y="91"/>
                    <a:pt x="24" y="84"/>
                  </a:cubicBezTo>
                  <a:cubicBezTo>
                    <a:pt x="29" y="80"/>
                    <a:pt x="34" y="76"/>
                    <a:pt x="38" y="71"/>
                  </a:cubicBezTo>
                  <a:cubicBezTo>
                    <a:pt x="42" y="66"/>
                    <a:pt x="44" y="61"/>
                    <a:pt x="44" y="55"/>
                  </a:cubicBezTo>
                  <a:cubicBezTo>
                    <a:pt x="44" y="49"/>
                    <a:pt x="42" y="42"/>
                    <a:pt x="35" y="36"/>
                  </a:cubicBezTo>
                  <a:cubicBezTo>
                    <a:pt x="29" y="30"/>
                    <a:pt x="19" y="23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8" y="25"/>
                    <a:pt x="28" y="31"/>
                    <a:pt x="34" y="37"/>
                  </a:cubicBezTo>
                  <a:cubicBezTo>
                    <a:pt x="40" y="43"/>
                    <a:pt x="42" y="49"/>
                    <a:pt x="42" y="55"/>
                  </a:cubicBezTo>
                  <a:cubicBezTo>
                    <a:pt x="42" y="60"/>
                    <a:pt x="40" y="65"/>
                    <a:pt x="36" y="70"/>
                  </a:cubicBezTo>
                  <a:cubicBezTo>
                    <a:pt x="31" y="77"/>
                    <a:pt x="23" y="83"/>
                    <a:pt x="16" y="87"/>
                  </a:cubicBezTo>
                  <a:cubicBezTo>
                    <a:pt x="12" y="89"/>
                    <a:pt x="9" y="91"/>
                    <a:pt x="7" y="92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3" y="83"/>
                    <a:pt x="178" y="78"/>
                    <a:pt x="251" y="78"/>
                  </a:cubicBezTo>
                  <a:cubicBezTo>
                    <a:pt x="325" y="78"/>
                    <a:pt x="386" y="83"/>
                    <a:pt x="429" y="87"/>
                  </a:cubicBezTo>
                  <a:cubicBezTo>
                    <a:pt x="451" y="89"/>
                    <a:pt x="468" y="91"/>
                    <a:pt x="480" y="93"/>
                  </a:cubicBezTo>
                  <a:cubicBezTo>
                    <a:pt x="485" y="94"/>
                    <a:pt x="490" y="94"/>
                    <a:pt x="493" y="95"/>
                  </a:cubicBezTo>
                  <a:cubicBezTo>
                    <a:pt x="496" y="95"/>
                    <a:pt x="497" y="95"/>
                    <a:pt x="497" y="95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83" y="81"/>
                    <a:pt x="479" y="69"/>
                    <a:pt x="479" y="57"/>
                  </a:cubicBezTo>
                  <a:cubicBezTo>
                    <a:pt x="479" y="46"/>
                    <a:pt x="484" y="37"/>
                    <a:pt x="488" y="30"/>
                  </a:cubicBezTo>
                  <a:cubicBezTo>
                    <a:pt x="491" y="26"/>
                    <a:pt x="493" y="23"/>
                    <a:pt x="495" y="21"/>
                  </a:cubicBezTo>
                  <a:cubicBezTo>
                    <a:pt x="496" y="20"/>
                    <a:pt x="497" y="20"/>
                    <a:pt x="497" y="19"/>
                  </a:cubicBezTo>
                  <a:cubicBezTo>
                    <a:pt x="498" y="19"/>
                    <a:pt x="498" y="18"/>
                    <a:pt x="498" y="18"/>
                  </a:cubicBezTo>
                  <a:cubicBezTo>
                    <a:pt x="500" y="17"/>
                    <a:pt x="500" y="17"/>
                    <a:pt x="500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08" y="4"/>
                    <a:pt x="323" y="0"/>
                    <a:pt x="250" y="0"/>
                  </a:cubicBezTo>
                  <a:cubicBezTo>
                    <a:pt x="103" y="0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5" name="Freeform 28"/>
            <p:cNvSpPr/>
            <p:nvPr/>
          </p:nvSpPr>
          <p:spPr>
            <a:xfrm>
              <a:off x="1460922" y="2817094"/>
              <a:ext cx="574102" cy="163837"/>
            </a:xfrm>
            <a:custGeom>
              <a:avLst/>
              <a:gdLst/>
              <a:ahLst/>
              <a:cxnLst>
                <a:cxn ang="0">
                  <a:pos x="0" y="41491"/>
                </a:cxn>
                <a:cxn ang="0">
                  <a:pos x="526171" y="41491"/>
                </a:cxn>
                <a:cxn ang="0">
                  <a:pos x="574102" y="122346"/>
                </a:cxn>
                <a:cxn ang="0">
                  <a:pos x="0" y="122346"/>
                </a:cxn>
                <a:cxn ang="0">
                  <a:pos x="0" y="41491"/>
                </a:cxn>
              </a:cxnLst>
              <a:rect l="0" t="0" r="0" b="0"/>
              <a:pathLst>
                <a:path w="539" h="154">
                  <a:moveTo>
                    <a:pt x="0" y="39"/>
                  </a:moveTo>
                  <a:cubicBezTo>
                    <a:pt x="0" y="39"/>
                    <a:pt x="179" y="0"/>
                    <a:pt x="494" y="39"/>
                  </a:cubicBezTo>
                  <a:cubicBezTo>
                    <a:pt x="494" y="39"/>
                    <a:pt x="449" y="115"/>
                    <a:pt x="539" y="115"/>
                  </a:cubicBezTo>
                  <a:cubicBezTo>
                    <a:pt x="539" y="115"/>
                    <a:pt x="359" y="154"/>
                    <a:pt x="0" y="115"/>
                  </a:cubicBezTo>
                  <a:cubicBezTo>
                    <a:pt x="0" y="115"/>
                    <a:pt x="44" y="77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6" name="Freeform 29"/>
            <p:cNvSpPr/>
            <p:nvPr/>
          </p:nvSpPr>
          <p:spPr>
            <a:xfrm>
              <a:off x="1457781" y="2838191"/>
              <a:ext cx="577244" cy="120297"/>
            </a:xfrm>
            <a:custGeom>
              <a:avLst/>
              <a:gdLst/>
              <a:ahLst/>
              <a:cxnLst>
                <a:cxn ang="0">
                  <a:pos x="3195" y="20227"/>
                </a:cxn>
                <a:cxn ang="0">
                  <a:pos x="3195" y="20227"/>
                </a:cxn>
                <a:cxn ang="0">
                  <a:pos x="6390" y="20227"/>
                </a:cxn>
                <a:cxn ang="0">
                  <a:pos x="243891" y="2129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28253" y="19162"/>
                </a:cxn>
                <a:cxn ang="0">
                  <a:pos x="515473" y="60681"/>
                </a:cxn>
                <a:cxn ang="0">
                  <a:pos x="528253" y="89424"/>
                </a:cxn>
                <a:cxn ang="0">
                  <a:pos x="577244" y="102199"/>
                </a:cxn>
                <a:cxn ang="0">
                  <a:pos x="577244" y="101135"/>
                </a:cxn>
                <a:cxn ang="0">
                  <a:pos x="576179" y="100070"/>
                </a:cxn>
                <a:cxn ang="0">
                  <a:pos x="572984" y="101135"/>
                </a:cxn>
                <a:cxn ang="0">
                  <a:pos x="321638" y="118168"/>
                </a:cxn>
                <a:cxn ang="0">
                  <a:pos x="3195" y="100070"/>
                </a:cxn>
                <a:cxn ang="0">
                  <a:pos x="3195" y="101135"/>
                </a:cxn>
                <a:cxn ang="0">
                  <a:pos x="3195" y="102199"/>
                </a:cxn>
                <a:cxn ang="0">
                  <a:pos x="24496" y="59616"/>
                </a:cxn>
                <a:cxn ang="0">
                  <a:pos x="3195" y="19162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3195" y="20227"/>
                </a:cxn>
                <a:cxn ang="0">
                  <a:pos x="2130" y="20227"/>
                </a:cxn>
                <a:cxn ang="0">
                  <a:pos x="22366" y="59616"/>
                </a:cxn>
                <a:cxn ang="0">
                  <a:pos x="12780" y="88360"/>
                </a:cxn>
                <a:cxn ang="0">
                  <a:pos x="5325" y="97941"/>
                </a:cxn>
                <a:cxn ang="0">
                  <a:pos x="3195" y="100070"/>
                </a:cxn>
                <a:cxn ang="0">
                  <a:pos x="2130" y="101135"/>
                </a:cxn>
                <a:cxn ang="0">
                  <a:pos x="0" y="102199"/>
                </a:cxn>
                <a:cxn ang="0">
                  <a:pos x="2130" y="102199"/>
                </a:cxn>
                <a:cxn ang="0">
                  <a:pos x="321638" y="120297"/>
                </a:cxn>
                <a:cxn ang="0">
                  <a:pos x="577244" y="102199"/>
                </a:cxn>
                <a:cxn ang="0">
                  <a:pos x="577244" y="100070"/>
                </a:cxn>
                <a:cxn ang="0">
                  <a:pos x="529318" y="88360"/>
                </a:cxn>
                <a:cxn ang="0">
                  <a:pos x="517603" y="60681"/>
                </a:cxn>
                <a:cxn ang="0">
                  <a:pos x="523993" y="33002"/>
                </a:cxn>
                <a:cxn ang="0">
                  <a:pos x="528253" y="23421"/>
                </a:cxn>
                <a:cxn ang="0">
                  <a:pos x="529318" y="21292"/>
                </a:cxn>
                <a:cxn ang="0">
                  <a:pos x="529318" y="20227"/>
                </a:cxn>
                <a:cxn ang="0">
                  <a:pos x="530383" y="19162"/>
                </a:cxn>
                <a:cxn ang="0">
                  <a:pos x="529318" y="19162"/>
                </a:cxn>
                <a:cxn ang="0">
                  <a:pos x="243891" y="0"/>
                </a:cxn>
                <a:cxn ang="0">
                  <a:pos x="2130" y="19162"/>
                </a:cxn>
                <a:cxn ang="0">
                  <a:pos x="0" y="19162"/>
                </a:cxn>
                <a:cxn ang="0">
                  <a:pos x="2130" y="20227"/>
                </a:cxn>
                <a:cxn ang="0">
                  <a:pos x="3195" y="20227"/>
                </a:cxn>
              </a:cxnLst>
              <a:rect l="0" t="0" r="0" b="0"/>
              <a:pathLst>
                <a:path w="542" h="113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24" y="16"/>
                    <a:pt x="101" y="2"/>
                    <a:pt x="229" y="2"/>
                  </a:cubicBezTo>
                  <a:cubicBezTo>
                    <a:pt x="302" y="2"/>
                    <a:pt x="392" y="7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496" y="18"/>
                    <a:pt x="484" y="37"/>
                    <a:pt x="484" y="57"/>
                  </a:cubicBezTo>
                  <a:cubicBezTo>
                    <a:pt x="484" y="67"/>
                    <a:pt x="487" y="77"/>
                    <a:pt x="496" y="84"/>
                  </a:cubicBezTo>
                  <a:cubicBezTo>
                    <a:pt x="505" y="92"/>
                    <a:pt x="519" y="96"/>
                    <a:pt x="542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1" y="94"/>
                    <a:pt x="540" y="95"/>
                    <a:pt x="538" y="95"/>
                  </a:cubicBezTo>
                  <a:cubicBezTo>
                    <a:pt x="520" y="98"/>
                    <a:pt x="442" y="111"/>
                    <a:pt x="302" y="111"/>
                  </a:cubicBezTo>
                  <a:cubicBezTo>
                    <a:pt x="222" y="111"/>
                    <a:pt x="122" y="107"/>
                    <a:pt x="3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23" y="79"/>
                    <a:pt x="23" y="56"/>
                  </a:cubicBezTo>
                  <a:cubicBezTo>
                    <a:pt x="23" y="44"/>
                    <a:pt x="18" y="3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7" y="32"/>
                    <a:pt x="21" y="44"/>
                    <a:pt x="21" y="56"/>
                  </a:cubicBezTo>
                  <a:cubicBezTo>
                    <a:pt x="21" y="67"/>
                    <a:pt x="17" y="76"/>
                    <a:pt x="12" y="83"/>
                  </a:cubicBezTo>
                  <a:cubicBezTo>
                    <a:pt x="9" y="87"/>
                    <a:pt x="7" y="90"/>
                    <a:pt x="5" y="92"/>
                  </a:cubicBezTo>
                  <a:cubicBezTo>
                    <a:pt x="4" y="93"/>
                    <a:pt x="3" y="93"/>
                    <a:pt x="3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22" y="109"/>
                    <a:pt x="222" y="113"/>
                    <a:pt x="302" y="113"/>
                  </a:cubicBezTo>
                  <a:cubicBezTo>
                    <a:pt x="462" y="113"/>
                    <a:pt x="542" y="96"/>
                    <a:pt x="542" y="96"/>
                  </a:cubicBezTo>
                  <a:cubicBezTo>
                    <a:pt x="542" y="94"/>
                    <a:pt x="542" y="94"/>
                    <a:pt x="542" y="94"/>
                  </a:cubicBezTo>
                  <a:cubicBezTo>
                    <a:pt x="519" y="94"/>
                    <a:pt x="505" y="90"/>
                    <a:pt x="497" y="83"/>
                  </a:cubicBezTo>
                  <a:cubicBezTo>
                    <a:pt x="489" y="76"/>
                    <a:pt x="486" y="66"/>
                    <a:pt x="486" y="57"/>
                  </a:cubicBezTo>
                  <a:cubicBezTo>
                    <a:pt x="486" y="48"/>
                    <a:pt x="489" y="38"/>
                    <a:pt x="492" y="31"/>
                  </a:cubicBezTo>
                  <a:cubicBezTo>
                    <a:pt x="493" y="27"/>
                    <a:pt x="495" y="24"/>
                    <a:pt x="496" y="22"/>
                  </a:cubicBezTo>
                  <a:cubicBezTo>
                    <a:pt x="496" y="21"/>
                    <a:pt x="497" y="20"/>
                    <a:pt x="497" y="20"/>
                  </a:cubicBezTo>
                  <a:cubicBezTo>
                    <a:pt x="497" y="19"/>
                    <a:pt x="497" y="19"/>
                    <a:pt x="497" y="19"/>
                  </a:cubicBezTo>
                  <a:cubicBezTo>
                    <a:pt x="498" y="18"/>
                    <a:pt x="498" y="18"/>
                    <a:pt x="498" y="18"/>
                  </a:cubicBezTo>
                  <a:cubicBezTo>
                    <a:pt x="497" y="18"/>
                    <a:pt x="497" y="18"/>
                    <a:pt x="497" y="18"/>
                  </a:cubicBezTo>
                  <a:cubicBezTo>
                    <a:pt x="392" y="5"/>
                    <a:pt x="302" y="0"/>
                    <a:pt x="229" y="0"/>
                  </a:cubicBezTo>
                  <a:cubicBezTo>
                    <a:pt x="82" y="0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7" name="Freeform 30"/>
            <p:cNvSpPr/>
            <p:nvPr/>
          </p:nvSpPr>
          <p:spPr>
            <a:xfrm>
              <a:off x="1413342" y="2933801"/>
              <a:ext cx="621682" cy="53415"/>
            </a:xfrm>
            <a:custGeom>
              <a:avLst/>
              <a:gdLst/>
              <a:ahLst/>
              <a:cxnLst>
                <a:cxn ang="0">
                  <a:pos x="47904" y="0"/>
                </a:cxn>
                <a:cxn ang="0">
                  <a:pos x="0" y="12820"/>
                </a:cxn>
                <a:cxn ang="0">
                  <a:pos x="621682" y="7478"/>
                </a:cxn>
                <a:cxn ang="0">
                  <a:pos x="585488" y="0"/>
                </a:cxn>
                <a:cxn ang="0">
                  <a:pos x="47904" y="0"/>
                </a:cxn>
              </a:cxnLst>
              <a:rect l="0" t="0" r="0" b="0"/>
              <a:pathLst>
                <a:path w="584" h="50">
                  <a:moveTo>
                    <a:pt x="45" y="0"/>
                  </a:moveTo>
                  <a:cubicBezTo>
                    <a:pt x="36" y="8"/>
                    <a:pt x="0" y="12"/>
                    <a:pt x="0" y="12"/>
                  </a:cubicBezTo>
                  <a:cubicBezTo>
                    <a:pt x="449" y="50"/>
                    <a:pt x="584" y="7"/>
                    <a:pt x="584" y="7"/>
                  </a:cubicBezTo>
                  <a:cubicBezTo>
                    <a:pt x="569" y="7"/>
                    <a:pt x="558" y="4"/>
                    <a:pt x="550" y="0"/>
                  </a:cubicBezTo>
                  <a:cubicBezTo>
                    <a:pt x="481" y="14"/>
                    <a:pt x="290" y="27"/>
                    <a:pt x="4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8" name="Freeform 31"/>
            <p:cNvSpPr/>
            <p:nvPr/>
          </p:nvSpPr>
          <p:spPr>
            <a:xfrm>
              <a:off x="1411996" y="2932902"/>
              <a:ext cx="623029" cy="31870"/>
            </a:xfrm>
            <a:custGeom>
              <a:avLst/>
              <a:gdLst/>
              <a:ahLst/>
              <a:cxnLst>
                <a:cxn ang="0">
                  <a:pos x="48990" y="1062"/>
                </a:cxn>
                <a:cxn ang="0">
                  <a:pos x="47925" y="0"/>
                </a:cxn>
                <a:cxn ang="0">
                  <a:pos x="37275" y="5312"/>
                </a:cxn>
                <a:cxn ang="0">
                  <a:pos x="12780" y="10623"/>
                </a:cxn>
                <a:cxn ang="0">
                  <a:pos x="4260" y="12748"/>
                </a:cxn>
                <a:cxn ang="0">
                  <a:pos x="0" y="12748"/>
                </a:cxn>
                <a:cxn ang="0">
                  <a:pos x="0" y="14873"/>
                </a:cxn>
                <a:cxn ang="0">
                  <a:pos x="349322" y="31870"/>
                </a:cxn>
                <a:cxn ang="0">
                  <a:pos x="623029" y="9561"/>
                </a:cxn>
                <a:cxn ang="0">
                  <a:pos x="623029" y="7436"/>
                </a:cxn>
                <a:cxn ang="0">
                  <a:pos x="587884" y="0"/>
                </a:cxn>
                <a:cxn ang="0">
                  <a:pos x="587884" y="0"/>
                </a:cxn>
                <a:cxn ang="0">
                  <a:pos x="586819" y="0"/>
                </a:cxn>
                <a:cxn ang="0">
                  <a:pos x="343997" y="16997"/>
                </a:cxn>
                <a:cxn ang="0">
                  <a:pos x="48990" y="0"/>
                </a:cxn>
                <a:cxn ang="0">
                  <a:pos x="47925" y="0"/>
                </a:cxn>
                <a:cxn ang="0">
                  <a:pos x="47925" y="0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343997" y="19122"/>
                </a:cxn>
                <a:cxn ang="0">
                  <a:pos x="587884" y="2125"/>
                </a:cxn>
                <a:cxn ang="0">
                  <a:pos x="586819" y="1062"/>
                </a:cxn>
                <a:cxn ang="0">
                  <a:pos x="586819" y="2125"/>
                </a:cxn>
                <a:cxn ang="0">
                  <a:pos x="623029" y="9561"/>
                </a:cxn>
                <a:cxn ang="0">
                  <a:pos x="623029" y="8499"/>
                </a:cxn>
                <a:cxn ang="0">
                  <a:pos x="621964" y="7436"/>
                </a:cxn>
                <a:cxn ang="0">
                  <a:pos x="618769" y="8499"/>
                </a:cxn>
                <a:cxn ang="0">
                  <a:pos x="349322" y="29745"/>
                </a:cxn>
                <a:cxn ang="0">
                  <a:pos x="1065" y="12748"/>
                </a:cxn>
                <a:cxn ang="0">
                  <a:pos x="1065" y="13810"/>
                </a:cxn>
                <a:cxn ang="0">
                  <a:pos x="1065" y="14873"/>
                </a:cxn>
                <a:cxn ang="0">
                  <a:pos x="21300" y="11686"/>
                </a:cxn>
                <a:cxn ang="0">
                  <a:pos x="37275" y="7436"/>
                </a:cxn>
                <a:cxn ang="0">
                  <a:pos x="48990" y="2125"/>
                </a:cxn>
                <a:cxn ang="0">
                  <a:pos x="48990" y="1062"/>
                </a:cxn>
                <a:cxn ang="0">
                  <a:pos x="47925" y="2125"/>
                </a:cxn>
                <a:cxn ang="0">
                  <a:pos x="48990" y="1062"/>
                </a:cxn>
              </a:cxnLst>
              <a:rect l="0" t="0" r="0" b="0"/>
              <a:pathLst>
                <a:path w="585" h="30">
                  <a:moveTo>
                    <a:pt x="46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3" y="2"/>
                    <a:pt x="39" y="4"/>
                    <a:pt x="35" y="5"/>
                  </a:cubicBezTo>
                  <a:cubicBezTo>
                    <a:pt x="28" y="7"/>
                    <a:pt x="19" y="9"/>
                    <a:pt x="12" y="10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26"/>
                    <a:pt x="245" y="30"/>
                    <a:pt x="328" y="30"/>
                  </a:cubicBezTo>
                  <a:cubicBezTo>
                    <a:pt x="519" y="30"/>
                    <a:pt x="585" y="9"/>
                    <a:pt x="585" y="9"/>
                  </a:cubicBezTo>
                  <a:cubicBezTo>
                    <a:pt x="585" y="7"/>
                    <a:pt x="585" y="7"/>
                    <a:pt x="585" y="7"/>
                  </a:cubicBezTo>
                  <a:cubicBezTo>
                    <a:pt x="570" y="7"/>
                    <a:pt x="560" y="4"/>
                    <a:pt x="552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11" y="8"/>
                    <a:pt x="431" y="16"/>
                    <a:pt x="323" y="16"/>
                  </a:cubicBezTo>
                  <a:cubicBezTo>
                    <a:pt x="244" y="16"/>
                    <a:pt x="150" y="12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149" y="14"/>
                    <a:pt x="244" y="18"/>
                    <a:pt x="323" y="18"/>
                  </a:cubicBezTo>
                  <a:cubicBezTo>
                    <a:pt x="431" y="18"/>
                    <a:pt x="511" y="10"/>
                    <a:pt x="552" y="2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59" y="6"/>
                    <a:pt x="570" y="9"/>
                    <a:pt x="585" y="9"/>
                  </a:cubicBezTo>
                  <a:cubicBezTo>
                    <a:pt x="585" y="8"/>
                    <a:pt x="585" y="8"/>
                    <a:pt x="585" y="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584" y="7"/>
                    <a:pt x="583" y="7"/>
                    <a:pt x="581" y="8"/>
                  </a:cubicBezTo>
                  <a:cubicBezTo>
                    <a:pt x="566" y="12"/>
                    <a:pt x="495" y="28"/>
                    <a:pt x="328" y="28"/>
                  </a:cubicBezTo>
                  <a:cubicBezTo>
                    <a:pt x="245" y="28"/>
                    <a:pt x="137" y="24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0" y="13"/>
                    <a:pt x="20" y="11"/>
                  </a:cubicBezTo>
                  <a:cubicBezTo>
                    <a:pt x="25" y="10"/>
                    <a:pt x="30" y="9"/>
                    <a:pt x="35" y="7"/>
                  </a:cubicBezTo>
                  <a:cubicBezTo>
                    <a:pt x="40" y="6"/>
                    <a:pt x="44" y="4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290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9" name="任意多边形 339"/>
            <p:cNvSpPr/>
            <p:nvPr/>
          </p:nvSpPr>
          <p:spPr>
            <a:xfrm>
              <a:off x="1697475" y="2967017"/>
              <a:ext cx="65086" cy="430913"/>
            </a:xfrm>
            <a:custGeom>
              <a:avLst/>
              <a:gdLst/>
              <a:ahLst/>
              <a:cxnLst>
                <a:cxn ang="0">
                  <a:pos x="40847" y="418345"/>
                </a:cxn>
                <a:cxn ang="0">
                  <a:pos x="46683" y="424629"/>
                </a:cxn>
                <a:cxn ang="0">
                  <a:pos x="40847" y="430913"/>
                </a:cxn>
                <a:cxn ang="0">
                  <a:pos x="35012" y="424629"/>
                </a:cxn>
                <a:cxn ang="0">
                  <a:pos x="40847" y="418345"/>
                </a:cxn>
                <a:cxn ang="0">
                  <a:pos x="22892" y="418345"/>
                </a:cxn>
                <a:cxn ang="0">
                  <a:pos x="28728" y="424629"/>
                </a:cxn>
                <a:cxn ang="0">
                  <a:pos x="22892" y="430913"/>
                </a:cxn>
                <a:cxn ang="0">
                  <a:pos x="17057" y="424629"/>
                </a:cxn>
                <a:cxn ang="0">
                  <a:pos x="22892" y="418345"/>
                </a:cxn>
                <a:cxn ang="0">
                  <a:pos x="40847" y="399043"/>
                </a:cxn>
                <a:cxn ang="0">
                  <a:pos x="46683" y="405552"/>
                </a:cxn>
                <a:cxn ang="0">
                  <a:pos x="40847" y="412061"/>
                </a:cxn>
                <a:cxn ang="0">
                  <a:pos x="35012" y="405552"/>
                </a:cxn>
                <a:cxn ang="0">
                  <a:pos x="40847" y="399043"/>
                </a:cxn>
                <a:cxn ang="0">
                  <a:pos x="22892" y="399043"/>
                </a:cxn>
                <a:cxn ang="0">
                  <a:pos x="28728" y="405552"/>
                </a:cxn>
                <a:cxn ang="0">
                  <a:pos x="22892" y="412061"/>
                </a:cxn>
                <a:cxn ang="0">
                  <a:pos x="17057" y="405552"/>
                </a:cxn>
                <a:cxn ang="0">
                  <a:pos x="22892" y="399043"/>
                </a:cxn>
                <a:cxn ang="0">
                  <a:pos x="40847" y="378845"/>
                </a:cxn>
                <a:cxn ang="0">
                  <a:pos x="46683" y="385353"/>
                </a:cxn>
                <a:cxn ang="0">
                  <a:pos x="40847" y="391862"/>
                </a:cxn>
                <a:cxn ang="0">
                  <a:pos x="35012" y="385353"/>
                </a:cxn>
                <a:cxn ang="0">
                  <a:pos x="40847" y="378845"/>
                </a:cxn>
                <a:cxn ang="0">
                  <a:pos x="22892" y="378845"/>
                </a:cxn>
                <a:cxn ang="0">
                  <a:pos x="28728" y="385353"/>
                </a:cxn>
                <a:cxn ang="0">
                  <a:pos x="22892" y="391862"/>
                </a:cxn>
                <a:cxn ang="0">
                  <a:pos x="17057" y="385353"/>
                </a:cxn>
                <a:cxn ang="0">
                  <a:pos x="22892" y="378845"/>
                </a:cxn>
                <a:cxn ang="0">
                  <a:pos x="40847" y="359992"/>
                </a:cxn>
                <a:cxn ang="0">
                  <a:pos x="46683" y="366276"/>
                </a:cxn>
                <a:cxn ang="0">
                  <a:pos x="40847" y="372560"/>
                </a:cxn>
                <a:cxn ang="0">
                  <a:pos x="35012" y="366276"/>
                </a:cxn>
                <a:cxn ang="0">
                  <a:pos x="40847" y="359992"/>
                </a:cxn>
                <a:cxn ang="0">
                  <a:pos x="22892" y="359992"/>
                </a:cxn>
                <a:cxn ang="0">
                  <a:pos x="28728" y="366276"/>
                </a:cxn>
                <a:cxn ang="0">
                  <a:pos x="22892" y="372560"/>
                </a:cxn>
                <a:cxn ang="0">
                  <a:pos x="17057" y="366276"/>
                </a:cxn>
                <a:cxn ang="0">
                  <a:pos x="22892" y="359992"/>
                </a:cxn>
                <a:cxn ang="0">
                  <a:pos x="40847" y="340691"/>
                </a:cxn>
                <a:cxn ang="0">
                  <a:pos x="46683" y="347199"/>
                </a:cxn>
                <a:cxn ang="0">
                  <a:pos x="40847" y="353708"/>
                </a:cxn>
                <a:cxn ang="0">
                  <a:pos x="35012" y="347199"/>
                </a:cxn>
                <a:cxn ang="0">
                  <a:pos x="40847" y="340691"/>
                </a:cxn>
                <a:cxn ang="0">
                  <a:pos x="22892" y="340691"/>
                </a:cxn>
                <a:cxn ang="0">
                  <a:pos x="28728" y="347199"/>
                </a:cxn>
                <a:cxn ang="0">
                  <a:pos x="22892" y="353708"/>
                </a:cxn>
                <a:cxn ang="0">
                  <a:pos x="17057" y="347199"/>
                </a:cxn>
                <a:cxn ang="0">
                  <a:pos x="22892" y="340691"/>
                </a:cxn>
                <a:cxn ang="0">
                  <a:pos x="59251" y="323634"/>
                </a:cxn>
                <a:cxn ang="0">
                  <a:pos x="65086" y="330142"/>
                </a:cxn>
                <a:cxn ang="0">
                  <a:pos x="59251" y="336651"/>
                </a:cxn>
                <a:cxn ang="0">
                  <a:pos x="53415" y="330142"/>
                </a:cxn>
                <a:cxn ang="0">
                  <a:pos x="59251" y="323634"/>
                </a:cxn>
                <a:cxn ang="0">
                  <a:pos x="40847" y="323634"/>
                </a:cxn>
                <a:cxn ang="0">
                  <a:pos x="46683" y="330142"/>
                </a:cxn>
                <a:cxn ang="0">
                  <a:pos x="40847" y="336651"/>
                </a:cxn>
                <a:cxn ang="0">
                  <a:pos x="35012" y="330142"/>
                </a:cxn>
                <a:cxn ang="0">
                  <a:pos x="40847" y="323634"/>
                </a:cxn>
                <a:cxn ang="0">
                  <a:pos x="22892" y="323634"/>
                </a:cxn>
                <a:cxn ang="0">
                  <a:pos x="28728" y="330142"/>
                </a:cxn>
                <a:cxn ang="0">
                  <a:pos x="22892" y="336651"/>
                </a:cxn>
                <a:cxn ang="0">
                  <a:pos x="17057" y="330142"/>
                </a:cxn>
                <a:cxn ang="0">
                  <a:pos x="22892" y="323634"/>
                </a:cxn>
                <a:cxn ang="0">
                  <a:pos x="5835" y="323634"/>
                </a:cxn>
                <a:cxn ang="0">
                  <a:pos x="11671" y="330142"/>
                </a:cxn>
                <a:cxn ang="0">
                  <a:pos x="5835" y="336651"/>
                </a:cxn>
                <a:cxn ang="0">
                  <a:pos x="0" y="330142"/>
                </a:cxn>
                <a:cxn ang="0">
                  <a:pos x="5835" y="323634"/>
                </a:cxn>
                <a:cxn ang="0">
                  <a:pos x="59251" y="304781"/>
                </a:cxn>
                <a:cxn ang="0">
                  <a:pos x="65086" y="311065"/>
                </a:cxn>
                <a:cxn ang="0">
                  <a:pos x="59251" y="317349"/>
                </a:cxn>
                <a:cxn ang="0">
                  <a:pos x="53415" y="311065"/>
                </a:cxn>
                <a:cxn ang="0">
                  <a:pos x="59251" y="304781"/>
                </a:cxn>
                <a:cxn ang="0">
                  <a:pos x="40847" y="304781"/>
                </a:cxn>
                <a:cxn ang="0">
                  <a:pos x="46683" y="311065"/>
                </a:cxn>
                <a:cxn ang="0">
                  <a:pos x="40847" y="317349"/>
                </a:cxn>
                <a:cxn ang="0">
                  <a:pos x="35012" y="311065"/>
                </a:cxn>
                <a:cxn ang="0">
                  <a:pos x="40847" y="304781"/>
                </a:cxn>
                <a:cxn ang="0">
                  <a:pos x="22892" y="304781"/>
                </a:cxn>
                <a:cxn ang="0">
                  <a:pos x="28728" y="311065"/>
                </a:cxn>
                <a:cxn ang="0">
                  <a:pos x="22892" y="317349"/>
                </a:cxn>
                <a:cxn ang="0">
                  <a:pos x="17057" y="311065"/>
                </a:cxn>
                <a:cxn ang="0">
                  <a:pos x="22892" y="304781"/>
                </a:cxn>
                <a:cxn ang="0">
                  <a:pos x="5835" y="304781"/>
                </a:cxn>
                <a:cxn ang="0">
                  <a:pos x="11671" y="311065"/>
                </a:cxn>
                <a:cxn ang="0">
                  <a:pos x="5835" y="317349"/>
                </a:cxn>
                <a:cxn ang="0">
                  <a:pos x="0" y="311065"/>
                </a:cxn>
                <a:cxn ang="0">
                  <a:pos x="5835" y="304781"/>
                </a:cxn>
                <a:cxn ang="0">
                  <a:pos x="59251" y="284582"/>
                </a:cxn>
                <a:cxn ang="0">
                  <a:pos x="65086" y="291540"/>
                </a:cxn>
                <a:cxn ang="0">
                  <a:pos x="59251" y="298497"/>
                </a:cxn>
                <a:cxn ang="0">
                  <a:pos x="53415" y="291540"/>
                </a:cxn>
                <a:cxn ang="0">
                  <a:pos x="59251" y="284582"/>
                </a:cxn>
                <a:cxn ang="0">
                  <a:pos x="40847" y="284582"/>
                </a:cxn>
                <a:cxn ang="0">
                  <a:pos x="46683" y="291540"/>
                </a:cxn>
                <a:cxn ang="0">
                  <a:pos x="40847" y="298497"/>
                </a:cxn>
                <a:cxn ang="0">
                  <a:pos x="35012" y="291540"/>
                </a:cxn>
                <a:cxn ang="0">
                  <a:pos x="40847" y="284582"/>
                </a:cxn>
                <a:cxn ang="0">
                  <a:pos x="22892" y="284582"/>
                </a:cxn>
                <a:cxn ang="0">
                  <a:pos x="28728" y="291540"/>
                </a:cxn>
                <a:cxn ang="0">
                  <a:pos x="22892" y="298497"/>
                </a:cxn>
                <a:cxn ang="0">
                  <a:pos x="17057" y="291540"/>
                </a:cxn>
                <a:cxn ang="0">
                  <a:pos x="22892" y="284582"/>
                </a:cxn>
                <a:cxn ang="0">
                  <a:pos x="5835" y="284582"/>
                </a:cxn>
                <a:cxn ang="0">
                  <a:pos x="11671" y="291540"/>
                </a:cxn>
                <a:cxn ang="0">
                  <a:pos x="5835" y="298497"/>
                </a:cxn>
                <a:cxn ang="0">
                  <a:pos x="0" y="291540"/>
                </a:cxn>
                <a:cxn ang="0">
                  <a:pos x="5835" y="284582"/>
                </a:cxn>
                <a:cxn ang="0">
                  <a:pos x="59251" y="265281"/>
                </a:cxn>
                <a:cxn ang="0">
                  <a:pos x="65086" y="271790"/>
                </a:cxn>
                <a:cxn ang="0">
                  <a:pos x="59251" y="278299"/>
                </a:cxn>
                <a:cxn ang="0">
                  <a:pos x="53415" y="271790"/>
                </a:cxn>
                <a:cxn ang="0">
                  <a:pos x="59251" y="265281"/>
                </a:cxn>
                <a:cxn ang="0">
                  <a:pos x="40847" y="265281"/>
                </a:cxn>
                <a:cxn ang="0">
                  <a:pos x="46683" y="271790"/>
                </a:cxn>
                <a:cxn ang="0">
                  <a:pos x="40847" y="278299"/>
                </a:cxn>
                <a:cxn ang="0">
                  <a:pos x="35012" y="271790"/>
                </a:cxn>
                <a:cxn ang="0">
                  <a:pos x="40847" y="265281"/>
                </a:cxn>
                <a:cxn ang="0">
                  <a:pos x="22892" y="265281"/>
                </a:cxn>
                <a:cxn ang="0">
                  <a:pos x="28728" y="271790"/>
                </a:cxn>
                <a:cxn ang="0">
                  <a:pos x="22892" y="278299"/>
                </a:cxn>
                <a:cxn ang="0">
                  <a:pos x="17057" y="271790"/>
                </a:cxn>
                <a:cxn ang="0">
                  <a:pos x="22892" y="265281"/>
                </a:cxn>
                <a:cxn ang="0">
                  <a:pos x="5835" y="265281"/>
                </a:cxn>
                <a:cxn ang="0">
                  <a:pos x="11671" y="271790"/>
                </a:cxn>
                <a:cxn ang="0">
                  <a:pos x="5835" y="278299"/>
                </a:cxn>
                <a:cxn ang="0">
                  <a:pos x="0" y="271790"/>
                </a:cxn>
                <a:cxn ang="0">
                  <a:pos x="5835" y="265281"/>
                </a:cxn>
                <a:cxn ang="0">
                  <a:pos x="59251" y="246428"/>
                </a:cxn>
                <a:cxn ang="0">
                  <a:pos x="65086" y="252713"/>
                </a:cxn>
                <a:cxn ang="0">
                  <a:pos x="59251" y="258997"/>
                </a:cxn>
                <a:cxn ang="0">
                  <a:pos x="53415" y="252713"/>
                </a:cxn>
                <a:cxn ang="0">
                  <a:pos x="59251" y="246428"/>
                </a:cxn>
                <a:cxn ang="0">
                  <a:pos x="40847" y="246428"/>
                </a:cxn>
                <a:cxn ang="0">
                  <a:pos x="46683" y="252713"/>
                </a:cxn>
                <a:cxn ang="0">
                  <a:pos x="40847" y="258997"/>
                </a:cxn>
                <a:cxn ang="0">
                  <a:pos x="35012" y="252713"/>
                </a:cxn>
                <a:cxn ang="0">
                  <a:pos x="40847" y="246428"/>
                </a:cxn>
                <a:cxn ang="0">
                  <a:pos x="22892" y="246428"/>
                </a:cxn>
                <a:cxn ang="0">
                  <a:pos x="28728" y="252713"/>
                </a:cxn>
                <a:cxn ang="0">
                  <a:pos x="22892" y="258997"/>
                </a:cxn>
                <a:cxn ang="0">
                  <a:pos x="17057" y="252713"/>
                </a:cxn>
                <a:cxn ang="0">
                  <a:pos x="22892" y="246428"/>
                </a:cxn>
                <a:cxn ang="0">
                  <a:pos x="5835" y="246428"/>
                </a:cxn>
                <a:cxn ang="0">
                  <a:pos x="11671" y="252713"/>
                </a:cxn>
                <a:cxn ang="0">
                  <a:pos x="5835" y="258997"/>
                </a:cxn>
                <a:cxn ang="0">
                  <a:pos x="0" y="252713"/>
                </a:cxn>
                <a:cxn ang="0">
                  <a:pos x="5835" y="246428"/>
                </a:cxn>
                <a:cxn ang="0">
                  <a:pos x="59251" y="227127"/>
                </a:cxn>
                <a:cxn ang="0">
                  <a:pos x="65086" y="233411"/>
                </a:cxn>
                <a:cxn ang="0">
                  <a:pos x="59251" y="239695"/>
                </a:cxn>
                <a:cxn ang="0">
                  <a:pos x="53415" y="233411"/>
                </a:cxn>
                <a:cxn ang="0">
                  <a:pos x="59251" y="227127"/>
                </a:cxn>
                <a:cxn ang="0">
                  <a:pos x="40847" y="227127"/>
                </a:cxn>
                <a:cxn ang="0">
                  <a:pos x="46683" y="233411"/>
                </a:cxn>
                <a:cxn ang="0">
                  <a:pos x="40847" y="239695"/>
                </a:cxn>
                <a:cxn ang="0">
                  <a:pos x="35012" y="233411"/>
                </a:cxn>
                <a:cxn ang="0">
                  <a:pos x="40847" y="227127"/>
                </a:cxn>
                <a:cxn ang="0">
                  <a:pos x="22892" y="227127"/>
                </a:cxn>
                <a:cxn ang="0">
                  <a:pos x="28728" y="233411"/>
                </a:cxn>
                <a:cxn ang="0">
                  <a:pos x="22892" y="239695"/>
                </a:cxn>
                <a:cxn ang="0">
                  <a:pos x="17057" y="233411"/>
                </a:cxn>
                <a:cxn ang="0">
                  <a:pos x="22892" y="227127"/>
                </a:cxn>
                <a:cxn ang="0">
                  <a:pos x="5835" y="227127"/>
                </a:cxn>
                <a:cxn ang="0">
                  <a:pos x="11671" y="233411"/>
                </a:cxn>
                <a:cxn ang="0">
                  <a:pos x="5835" y="239695"/>
                </a:cxn>
                <a:cxn ang="0">
                  <a:pos x="0" y="233411"/>
                </a:cxn>
                <a:cxn ang="0">
                  <a:pos x="5835" y="227127"/>
                </a:cxn>
                <a:cxn ang="0">
                  <a:pos x="59251" y="207826"/>
                </a:cxn>
                <a:cxn ang="0">
                  <a:pos x="65086" y="214335"/>
                </a:cxn>
                <a:cxn ang="0">
                  <a:pos x="59251" y="220843"/>
                </a:cxn>
                <a:cxn ang="0">
                  <a:pos x="53415" y="214335"/>
                </a:cxn>
                <a:cxn ang="0">
                  <a:pos x="59251" y="207826"/>
                </a:cxn>
                <a:cxn ang="0">
                  <a:pos x="40847" y="207826"/>
                </a:cxn>
                <a:cxn ang="0">
                  <a:pos x="46683" y="214335"/>
                </a:cxn>
                <a:cxn ang="0">
                  <a:pos x="40847" y="220843"/>
                </a:cxn>
                <a:cxn ang="0">
                  <a:pos x="35012" y="214335"/>
                </a:cxn>
                <a:cxn ang="0">
                  <a:pos x="40847" y="207826"/>
                </a:cxn>
                <a:cxn ang="0">
                  <a:pos x="22892" y="207826"/>
                </a:cxn>
                <a:cxn ang="0">
                  <a:pos x="28728" y="214335"/>
                </a:cxn>
                <a:cxn ang="0">
                  <a:pos x="22892" y="220843"/>
                </a:cxn>
                <a:cxn ang="0">
                  <a:pos x="17057" y="214335"/>
                </a:cxn>
                <a:cxn ang="0">
                  <a:pos x="22892" y="207826"/>
                </a:cxn>
                <a:cxn ang="0">
                  <a:pos x="5835" y="207826"/>
                </a:cxn>
                <a:cxn ang="0">
                  <a:pos x="11671" y="214335"/>
                </a:cxn>
                <a:cxn ang="0">
                  <a:pos x="5835" y="220843"/>
                </a:cxn>
                <a:cxn ang="0">
                  <a:pos x="0" y="214335"/>
                </a:cxn>
                <a:cxn ang="0">
                  <a:pos x="5835" y="207826"/>
                </a:cxn>
                <a:cxn ang="0">
                  <a:pos x="59251" y="188076"/>
                </a:cxn>
                <a:cxn ang="0">
                  <a:pos x="65086" y="194360"/>
                </a:cxn>
                <a:cxn ang="0">
                  <a:pos x="59251" y="200644"/>
                </a:cxn>
                <a:cxn ang="0">
                  <a:pos x="53415" y="194360"/>
                </a:cxn>
                <a:cxn ang="0">
                  <a:pos x="59251" y="188076"/>
                </a:cxn>
                <a:cxn ang="0">
                  <a:pos x="40847" y="188076"/>
                </a:cxn>
                <a:cxn ang="0">
                  <a:pos x="46683" y="194360"/>
                </a:cxn>
                <a:cxn ang="0">
                  <a:pos x="40847" y="200644"/>
                </a:cxn>
                <a:cxn ang="0">
                  <a:pos x="35012" y="194360"/>
                </a:cxn>
                <a:cxn ang="0">
                  <a:pos x="40847" y="188076"/>
                </a:cxn>
                <a:cxn ang="0">
                  <a:pos x="22892" y="188076"/>
                </a:cxn>
                <a:cxn ang="0">
                  <a:pos x="28728" y="194360"/>
                </a:cxn>
                <a:cxn ang="0">
                  <a:pos x="22892" y="200644"/>
                </a:cxn>
                <a:cxn ang="0">
                  <a:pos x="17057" y="194360"/>
                </a:cxn>
                <a:cxn ang="0">
                  <a:pos x="22892" y="188076"/>
                </a:cxn>
                <a:cxn ang="0">
                  <a:pos x="5835" y="188076"/>
                </a:cxn>
                <a:cxn ang="0">
                  <a:pos x="11671" y="194360"/>
                </a:cxn>
                <a:cxn ang="0">
                  <a:pos x="5835" y="200644"/>
                </a:cxn>
                <a:cxn ang="0">
                  <a:pos x="0" y="194360"/>
                </a:cxn>
                <a:cxn ang="0">
                  <a:pos x="5835" y="188076"/>
                </a:cxn>
                <a:cxn ang="0">
                  <a:pos x="59251" y="168774"/>
                </a:cxn>
                <a:cxn ang="0">
                  <a:pos x="65086" y="175059"/>
                </a:cxn>
                <a:cxn ang="0">
                  <a:pos x="59251" y="181343"/>
                </a:cxn>
                <a:cxn ang="0">
                  <a:pos x="53415" y="175059"/>
                </a:cxn>
                <a:cxn ang="0">
                  <a:pos x="59251" y="168774"/>
                </a:cxn>
                <a:cxn ang="0">
                  <a:pos x="40847" y="168774"/>
                </a:cxn>
                <a:cxn ang="0">
                  <a:pos x="46683" y="175059"/>
                </a:cxn>
                <a:cxn ang="0">
                  <a:pos x="40847" y="181343"/>
                </a:cxn>
                <a:cxn ang="0">
                  <a:pos x="35012" y="175059"/>
                </a:cxn>
                <a:cxn ang="0">
                  <a:pos x="40847" y="168774"/>
                </a:cxn>
                <a:cxn ang="0">
                  <a:pos x="22892" y="168774"/>
                </a:cxn>
                <a:cxn ang="0">
                  <a:pos x="28728" y="175059"/>
                </a:cxn>
                <a:cxn ang="0">
                  <a:pos x="22892" y="181343"/>
                </a:cxn>
                <a:cxn ang="0">
                  <a:pos x="17057" y="175059"/>
                </a:cxn>
                <a:cxn ang="0">
                  <a:pos x="22892" y="168774"/>
                </a:cxn>
                <a:cxn ang="0">
                  <a:pos x="5835" y="168774"/>
                </a:cxn>
                <a:cxn ang="0">
                  <a:pos x="11671" y="175059"/>
                </a:cxn>
                <a:cxn ang="0">
                  <a:pos x="5835" y="181343"/>
                </a:cxn>
                <a:cxn ang="0">
                  <a:pos x="0" y="175059"/>
                </a:cxn>
                <a:cxn ang="0">
                  <a:pos x="5835" y="168774"/>
                </a:cxn>
                <a:cxn ang="0">
                  <a:pos x="59251" y="149473"/>
                </a:cxn>
                <a:cxn ang="0">
                  <a:pos x="65086" y="155982"/>
                </a:cxn>
                <a:cxn ang="0">
                  <a:pos x="59251" y="162491"/>
                </a:cxn>
                <a:cxn ang="0">
                  <a:pos x="53415" y="155982"/>
                </a:cxn>
                <a:cxn ang="0">
                  <a:pos x="59251" y="149473"/>
                </a:cxn>
                <a:cxn ang="0">
                  <a:pos x="40847" y="149473"/>
                </a:cxn>
                <a:cxn ang="0">
                  <a:pos x="46683" y="155982"/>
                </a:cxn>
                <a:cxn ang="0">
                  <a:pos x="40847" y="162491"/>
                </a:cxn>
                <a:cxn ang="0">
                  <a:pos x="35012" y="155982"/>
                </a:cxn>
                <a:cxn ang="0">
                  <a:pos x="40847" y="149473"/>
                </a:cxn>
                <a:cxn ang="0">
                  <a:pos x="22892" y="149473"/>
                </a:cxn>
                <a:cxn ang="0">
                  <a:pos x="28728" y="155982"/>
                </a:cxn>
                <a:cxn ang="0">
                  <a:pos x="22892" y="162491"/>
                </a:cxn>
                <a:cxn ang="0">
                  <a:pos x="17057" y="155982"/>
                </a:cxn>
                <a:cxn ang="0">
                  <a:pos x="22892" y="149473"/>
                </a:cxn>
                <a:cxn ang="0">
                  <a:pos x="5835" y="149473"/>
                </a:cxn>
                <a:cxn ang="0">
                  <a:pos x="11671" y="155982"/>
                </a:cxn>
                <a:cxn ang="0">
                  <a:pos x="5835" y="162491"/>
                </a:cxn>
                <a:cxn ang="0">
                  <a:pos x="0" y="155982"/>
                </a:cxn>
                <a:cxn ang="0">
                  <a:pos x="5835" y="149473"/>
                </a:cxn>
                <a:cxn ang="0">
                  <a:pos x="59251" y="130621"/>
                </a:cxn>
                <a:cxn ang="0">
                  <a:pos x="65086" y="136905"/>
                </a:cxn>
                <a:cxn ang="0">
                  <a:pos x="59251" y="143189"/>
                </a:cxn>
                <a:cxn ang="0">
                  <a:pos x="53415" y="136905"/>
                </a:cxn>
                <a:cxn ang="0">
                  <a:pos x="59251" y="130621"/>
                </a:cxn>
                <a:cxn ang="0">
                  <a:pos x="40847" y="130621"/>
                </a:cxn>
                <a:cxn ang="0">
                  <a:pos x="46683" y="136905"/>
                </a:cxn>
                <a:cxn ang="0">
                  <a:pos x="40847" y="143189"/>
                </a:cxn>
                <a:cxn ang="0">
                  <a:pos x="35012" y="136905"/>
                </a:cxn>
                <a:cxn ang="0">
                  <a:pos x="40847" y="130621"/>
                </a:cxn>
                <a:cxn ang="0">
                  <a:pos x="22892" y="130621"/>
                </a:cxn>
                <a:cxn ang="0">
                  <a:pos x="28728" y="136905"/>
                </a:cxn>
                <a:cxn ang="0">
                  <a:pos x="22892" y="143189"/>
                </a:cxn>
                <a:cxn ang="0">
                  <a:pos x="17057" y="136905"/>
                </a:cxn>
                <a:cxn ang="0">
                  <a:pos x="22892" y="130621"/>
                </a:cxn>
                <a:cxn ang="0">
                  <a:pos x="5835" y="130621"/>
                </a:cxn>
                <a:cxn ang="0">
                  <a:pos x="11671" y="136905"/>
                </a:cxn>
                <a:cxn ang="0">
                  <a:pos x="5835" y="143189"/>
                </a:cxn>
                <a:cxn ang="0">
                  <a:pos x="0" y="136905"/>
                </a:cxn>
                <a:cxn ang="0">
                  <a:pos x="5835" y="130621"/>
                </a:cxn>
                <a:cxn ang="0">
                  <a:pos x="59251" y="110422"/>
                </a:cxn>
                <a:cxn ang="0">
                  <a:pos x="65086" y="117379"/>
                </a:cxn>
                <a:cxn ang="0">
                  <a:pos x="59251" y="124337"/>
                </a:cxn>
                <a:cxn ang="0">
                  <a:pos x="53415" y="117379"/>
                </a:cxn>
                <a:cxn ang="0">
                  <a:pos x="59251" y="110422"/>
                </a:cxn>
                <a:cxn ang="0">
                  <a:pos x="40847" y="110422"/>
                </a:cxn>
                <a:cxn ang="0">
                  <a:pos x="46683" y="117379"/>
                </a:cxn>
                <a:cxn ang="0">
                  <a:pos x="40847" y="124337"/>
                </a:cxn>
                <a:cxn ang="0">
                  <a:pos x="35012" y="117379"/>
                </a:cxn>
                <a:cxn ang="0">
                  <a:pos x="40847" y="110422"/>
                </a:cxn>
                <a:cxn ang="0">
                  <a:pos x="22892" y="110422"/>
                </a:cxn>
                <a:cxn ang="0">
                  <a:pos x="28728" y="117379"/>
                </a:cxn>
                <a:cxn ang="0">
                  <a:pos x="22892" y="124337"/>
                </a:cxn>
                <a:cxn ang="0">
                  <a:pos x="17057" y="117379"/>
                </a:cxn>
                <a:cxn ang="0">
                  <a:pos x="22892" y="110422"/>
                </a:cxn>
                <a:cxn ang="0">
                  <a:pos x="5835" y="110422"/>
                </a:cxn>
                <a:cxn ang="0">
                  <a:pos x="11671" y="117379"/>
                </a:cxn>
                <a:cxn ang="0">
                  <a:pos x="5835" y="124337"/>
                </a:cxn>
                <a:cxn ang="0">
                  <a:pos x="0" y="117379"/>
                </a:cxn>
                <a:cxn ang="0">
                  <a:pos x="5835" y="110422"/>
                </a:cxn>
                <a:cxn ang="0">
                  <a:pos x="59251" y="91120"/>
                </a:cxn>
                <a:cxn ang="0">
                  <a:pos x="65086" y="97629"/>
                </a:cxn>
                <a:cxn ang="0">
                  <a:pos x="59251" y="104138"/>
                </a:cxn>
                <a:cxn ang="0">
                  <a:pos x="53415" y="97629"/>
                </a:cxn>
                <a:cxn ang="0">
                  <a:pos x="59251" y="91120"/>
                </a:cxn>
                <a:cxn ang="0">
                  <a:pos x="40847" y="91120"/>
                </a:cxn>
                <a:cxn ang="0">
                  <a:pos x="46683" y="97629"/>
                </a:cxn>
                <a:cxn ang="0">
                  <a:pos x="40847" y="104138"/>
                </a:cxn>
                <a:cxn ang="0">
                  <a:pos x="35012" y="97629"/>
                </a:cxn>
                <a:cxn ang="0">
                  <a:pos x="40847" y="91120"/>
                </a:cxn>
                <a:cxn ang="0">
                  <a:pos x="22892" y="91120"/>
                </a:cxn>
                <a:cxn ang="0">
                  <a:pos x="28728" y="97629"/>
                </a:cxn>
                <a:cxn ang="0">
                  <a:pos x="22892" y="104138"/>
                </a:cxn>
                <a:cxn ang="0">
                  <a:pos x="17057" y="97629"/>
                </a:cxn>
                <a:cxn ang="0">
                  <a:pos x="22892" y="91120"/>
                </a:cxn>
                <a:cxn ang="0">
                  <a:pos x="5835" y="91120"/>
                </a:cxn>
                <a:cxn ang="0">
                  <a:pos x="11671" y="97629"/>
                </a:cxn>
                <a:cxn ang="0">
                  <a:pos x="5835" y="104138"/>
                </a:cxn>
                <a:cxn ang="0">
                  <a:pos x="0" y="97629"/>
                </a:cxn>
                <a:cxn ang="0">
                  <a:pos x="5835" y="91120"/>
                </a:cxn>
                <a:cxn ang="0">
                  <a:pos x="59251" y="72268"/>
                </a:cxn>
                <a:cxn ang="0">
                  <a:pos x="65086" y="78552"/>
                </a:cxn>
                <a:cxn ang="0">
                  <a:pos x="59251" y="84836"/>
                </a:cxn>
                <a:cxn ang="0">
                  <a:pos x="53415" y="78552"/>
                </a:cxn>
                <a:cxn ang="0">
                  <a:pos x="59251" y="72268"/>
                </a:cxn>
                <a:cxn ang="0">
                  <a:pos x="40847" y="72268"/>
                </a:cxn>
                <a:cxn ang="0">
                  <a:pos x="46683" y="78552"/>
                </a:cxn>
                <a:cxn ang="0">
                  <a:pos x="40847" y="84836"/>
                </a:cxn>
                <a:cxn ang="0">
                  <a:pos x="35012" y="78552"/>
                </a:cxn>
                <a:cxn ang="0">
                  <a:pos x="40847" y="72268"/>
                </a:cxn>
                <a:cxn ang="0">
                  <a:pos x="22892" y="72268"/>
                </a:cxn>
                <a:cxn ang="0">
                  <a:pos x="28728" y="78552"/>
                </a:cxn>
                <a:cxn ang="0">
                  <a:pos x="22892" y="84836"/>
                </a:cxn>
                <a:cxn ang="0">
                  <a:pos x="17057" y="78552"/>
                </a:cxn>
                <a:cxn ang="0">
                  <a:pos x="22892" y="72268"/>
                </a:cxn>
                <a:cxn ang="0">
                  <a:pos x="5835" y="72268"/>
                </a:cxn>
                <a:cxn ang="0">
                  <a:pos x="11671" y="78552"/>
                </a:cxn>
                <a:cxn ang="0">
                  <a:pos x="5835" y="84836"/>
                </a:cxn>
                <a:cxn ang="0">
                  <a:pos x="0" y="78552"/>
                </a:cxn>
                <a:cxn ang="0">
                  <a:pos x="5835" y="72268"/>
                </a:cxn>
                <a:cxn ang="0">
                  <a:pos x="0" y="0"/>
                </a:cxn>
                <a:cxn ang="0">
                  <a:pos x="65085" y="0"/>
                </a:cxn>
                <a:cxn ang="0">
                  <a:pos x="65085" y="70921"/>
                </a:cxn>
                <a:cxn ang="0">
                  <a:pos x="0" y="70921"/>
                </a:cxn>
              </a:cxnLst>
              <a:rect l="0" t="0" r="0" b="0"/>
              <a:pathLst>
                <a:path w="112406" h="744201">
                  <a:moveTo>
                    <a:pt x="70545" y="722495"/>
                  </a:moveTo>
                  <a:cubicBezTo>
                    <a:pt x="76111" y="722495"/>
                    <a:pt x="80623" y="727354"/>
                    <a:pt x="80623" y="733348"/>
                  </a:cubicBezTo>
                  <a:cubicBezTo>
                    <a:pt x="80623" y="739342"/>
                    <a:pt x="76111" y="744201"/>
                    <a:pt x="70545" y="744201"/>
                  </a:cubicBezTo>
                  <a:cubicBezTo>
                    <a:pt x="64979" y="744201"/>
                    <a:pt x="60467" y="739342"/>
                    <a:pt x="60467" y="733348"/>
                  </a:cubicBezTo>
                  <a:cubicBezTo>
                    <a:pt x="60467" y="727354"/>
                    <a:pt x="64979" y="722495"/>
                    <a:pt x="70545" y="722495"/>
                  </a:cubicBezTo>
                  <a:close/>
                  <a:moveTo>
                    <a:pt x="39536" y="722495"/>
                  </a:moveTo>
                  <a:cubicBezTo>
                    <a:pt x="45102" y="722495"/>
                    <a:pt x="49614" y="727354"/>
                    <a:pt x="49614" y="733348"/>
                  </a:cubicBezTo>
                  <a:cubicBezTo>
                    <a:pt x="49614" y="739342"/>
                    <a:pt x="45102" y="744201"/>
                    <a:pt x="39536" y="744201"/>
                  </a:cubicBezTo>
                  <a:cubicBezTo>
                    <a:pt x="33970" y="744201"/>
                    <a:pt x="29458" y="739342"/>
                    <a:pt x="29458" y="733348"/>
                  </a:cubicBezTo>
                  <a:cubicBezTo>
                    <a:pt x="29458" y="727354"/>
                    <a:pt x="33970" y="722495"/>
                    <a:pt x="39536" y="722495"/>
                  </a:cubicBezTo>
                  <a:close/>
                  <a:moveTo>
                    <a:pt x="70545" y="689161"/>
                  </a:moveTo>
                  <a:cubicBezTo>
                    <a:pt x="76111" y="689161"/>
                    <a:pt x="80623" y="694194"/>
                    <a:pt x="80623" y="700402"/>
                  </a:cubicBezTo>
                  <a:cubicBezTo>
                    <a:pt x="80623" y="706610"/>
                    <a:pt x="76111" y="711643"/>
                    <a:pt x="70545" y="711643"/>
                  </a:cubicBezTo>
                  <a:cubicBezTo>
                    <a:pt x="64979" y="711643"/>
                    <a:pt x="60467" y="706610"/>
                    <a:pt x="60467" y="700402"/>
                  </a:cubicBezTo>
                  <a:cubicBezTo>
                    <a:pt x="60467" y="694194"/>
                    <a:pt x="64979" y="689161"/>
                    <a:pt x="70545" y="689161"/>
                  </a:cubicBezTo>
                  <a:close/>
                  <a:moveTo>
                    <a:pt x="39536" y="689161"/>
                  </a:moveTo>
                  <a:cubicBezTo>
                    <a:pt x="45102" y="689161"/>
                    <a:pt x="49614" y="694194"/>
                    <a:pt x="49614" y="700402"/>
                  </a:cubicBezTo>
                  <a:cubicBezTo>
                    <a:pt x="49614" y="706610"/>
                    <a:pt x="45102" y="711643"/>
                    <a:pt x="39536" y="711643"/>
                  </a:cubicBezTo>
                  <a:cubicBezTo>
                    <a:pt x="33970" y="711643"/>
                    <a:pt x="29458" y="706610"/>
                    <a:pt x="29458" y="700402"/>
                  </a:cubicBezTo>
                  <a:cubicBezTo>
                    <a:pt x="29458" y="694194"/>
                    <a:pt x="33970" y="689161"/>
                    <a:pt x="39536" y="689161"/>
                  </a:cubicBezTo>
                  <a:close/>
                  <a:moveTo>
                    <a:pt x="70545" y="654277"/>
                  </a:moveTo>
                  <a:cubicBezTo>
                    <a:pt x="76111" y="654277"/>
                    <a:pt x="80623" y="659310"/>
                    <a:pt x="80623" y="665518"/>
                  </a:cubicBezTo>
                  <a:cubicBezTo>
                    <a:pt x="80623" y="671726"/>
                    <a:pt x="76111" y="676759"/>
                    <a:pt x="70545" y="676759"/>
                  </a:cubicBezTo>
                  <a:cubicBezTo>
                    <a:pt x="64979" y="676759"/>
                    <a:pt x="60467" y="671726"/>
                    <a:pt x="60467" y="665518"/>
                  </a:cubicBezTo>
                  <a:cubicBezTo>
                    <a:pt x="60467" y="659310"/>
                    <a:pt x="64979" y="654277"/>
                    <a:pt x="70545" y="654277"/>
                  </a:cubicBezTo>
                  <a:close/>
                  <a:moveTo>
                    <a:pt x="39536" y="654277"/>
                  </a:moveTo>
                  <a:cubicBezTo>
                    <a:pt x="45102" y="654277"/>
                    <a:pt x="49614" y="659310"/>
                    <a:pt x="49614" y="665518"/>
                  </a:cubicBezTo>
                  <a:cubicBezTo>
                    <a:pt x="49614" y="671726"/>
                    <a:pt x="45102" y="676759"/>
                    <a:pt x="39536" y="676759"/>
                  </a:cubicBezTo>
                  <a:cubicBezTo>
                    <a:pt x="33970" y="676759"/>
                    <a:pt x="29458" y="671726"/>
                    <a:pt x="29458" y="665518"/>
                  </a:cubicBezTo>
                  <a:cubicBezTo>
                    <a:pt x="29458" y="659310"/>
                    <a:pt x="33970" y="654277"/>
                    <a:pt x="39536" y="654277"/>
                  </a:cubicBezTo>
                  <a:close/>
                  <a:moveTo>
                    <a:pt x="70545" y="621718"/>
                  </a:moveTo>
                  <a:cubicBezTo>
                    <a:pt x="76111" y="621718"/>
                    <a:pt x="80623" y="626577"/>
                    <a:pt x="80623" y="632571"/>
                  </a:cubicBezTo>
                  <a:cubicBezTo>
                    <a:pt x="80623" y="638565"/>
                    <a:pt x="76111" y="643424"/>
                    <a:pt x="70545" y="643424"/>
                  </a:cubicBezTo>
                  <a:cubicBezTo>
                    <a:pt x="64979" y="643424"/>
                    <a:pt x="60467" y="638565"/>
                    <a:pt x="60467" y="632571"/>
                  </a:cubicBezTo>
                  <a:cubicBezTo>
                    <a:pt x="60467" y="626577"/>
                    <a:pt x="64979" y="621718"/>
                    <a:pt x="70545" y="621718"/>
                  </a:cubicBezTo>
                  <a:close/>
                  <a:moveTo>
                    <a:pt x="39536" y="621718"/>
                  </a:moveTo>
                  <a:cubicBezTo>
                    <a:pt x="45102" y="621718"/>
                    <a:pt x="49614" y="626577"/>
                    <a:pt x="49614" y="632571"/>
                  </a:cubicBezTo>
                  <a:cubicBezTo>
                    <a:pt x="49614" y="638565"/>
                    <a:pt x="45102" y="643424"/>
                    <a:pt x="39536" y="643424"/>
                  </a:cubicBezTo>
                  <a:cubicBezTo>
                    <a:pt x="33970" y="643424"/>
                    <a:pt x="29458" y="638565"/>
                    <a:pt x="29458" y="632571"/>
                  </a:cubicBezTo>
                  <a:cubicBezTo>
                    <a:pt x="29458" y="626577"/>
                    <a:pt x="33970" y="621718"/>
                    <a:pt x="39536" y="621718"/>
                  </a:cubicBezTo>
                  <a:close/>
                  <a:moveTo>
                    <a:pt x="70545" y="588384"/>
                  </a:moveTo>
                  <a:cubicBezTo>
                    <a:pt x="76111" y="588384"/>
                    <a:pt x="80623" y="593417"/>
                    <a:pt x="80623" y="599625"/>
                  </a:cubicBezTo>
                  <a:cubicBezTo>
                    <a:pt x="80623" y="605833"/>
                    <a:pt x="76111" y="610866"/>
                    <a:pt x="70545" y="610866"/>
                  </a:cubicBezTo>
                  <a:cubicBezTo>
                    <a:pt x="64979" y="610866"/>
                    <a:pt x="60467" y="605833"/>
                    <a:pt x="60467" y="599625"/>
                  </a:cubicBezTo>
                  <a:cubicBezTo>
                    <a:pt x="60467" y="593417"/>
                    <a:pt x="64979" y="588384"/>
                    <a:pt x="70545" y="588384"/>
                  </a:cubicBezTo>
                  <a:close/>
                  <a:moveTo>
                    <a:pt x="39536" y="588384"/>
                  </a:moveTo>
                  <a:cubicBezTo>
                    <a:pt x="45102" y="588384"/>
                    <a:pt x="49614" y="593417"/>
                    <a:pt x="49614" y="599625"/>
                  </a:cubicBezTo>
                  <a:cubicBezTo>
                    <a:pt x="49614" y="605833"/>
                    <a:pt x="45102" y="610866"/>
                    <a:pt x="39536" y="610866"/>
                  </a:cubicBezTo>
                  <a:cubicBezTo>
                    <a:pt x="33970" y="610866"/>
                    <a:pt x="29458" y="605833"/>
                    <a:pt x="29458" y="599625"/>
                  </a:cubicBezTo>
                  <a:cubicBezTo>
                    <a:pt x="29458" y="593417"/>
                    <a:pt x="33970" y="588384"/>
                    <a:pt x="39536" y="588384"/>
                  </a:cubicBezTo>
                  <a:close/>
                  <a:moveTo>
                    <a:pt x="102328" y="558926"/>
                  </a:moveTo>
                  <a:cubicBezTo>
                    <a:pt x="107894" y="558926"/>
                    <a:pt x="112406" y="563959"/>
                    <a:pt x="112406" y="570167"/>
                  </a:cubicBezTo>
                  <a:cubicBezTo>
                    <a:pt x="112406" y="576375"/>
                    <a:pt x="107894" y="581408"/>
                    <a:pt x="102328" y="581408"/>
                  </a:cubicBezTo>
                  <a:cubicBezTo>
                    <a:pt x="96762" y="581408"/>
                    <a:pt x="92250" y="576375"/>
                    <a:pt x="92250" y="570167"/>
                  </a:cubicBezTo>
                  <a:cubicBezTo>
                    <a:pt x="92250" y="563959"/>
                    <a:pt x="96762" y="558926"/>
                    <a:pt x="102328" y="558926"/>
                  </a:cubicBezTo>
                  <a:close/>
                  <a:moveTo>
                    <a:pt x="70545" y="558926"/>
                  </a:moveTo>
                  <a:cubicBezTo>
                    <a:pt x="76111" y="558926"/>
                    <a:pt x="80623" y="563959"/>
                    <a:pt x="80623" y="570167"/>
                  </a:cubicBezTo>
                  <a:cubicBezTo>
                    <a:pt x="80623" y="576375"/>
                    <a:pt x="76111" y="581408"/>
                    <a:pt x="70545" y="581408"/>
                  </a:cubicBezTo>
                  <a:cubicBezTo>
                    <a:pt x="64979" y="581408"/>
                    <a:pt x="60467" y="576375"/>
                    <a:pt x="60467" y="570167"/>
                  </a:cubicBezTo>
                  <a:cubicBezTo>
                    <a:pt x="60467" y="563959"/>
                    <a:pt x="64979" y="558926"/>
                    <a:pt x="70545" y="558926"/>
                  </a:cubicBezTo>
                  <a:close/>
                  <a:moveTo>
                    <a:pt x="39536" y="558926"/>
                  </a:moveTo>
                  <a:cubicBezTo>
                    <a:pt x="45102" y="558926"/>
                    <a:pt x="49614" y="563959"/>
                    <a:pt x="49614" y="570167"/>
                  </a:cubicBezTo>
                  <a:cubicBezTo>
                    <a:pt x="49614" y="576375"/>
                    <a:pt x="45102" y="581408"/>
                    <a:pt x="39536" y="581408"/>
                  </a:cubicBezTo>
                  <a:cubicBezTo>
                    <a:pt x="33970" y="581408"/>
                    <a:pt x="29458" y="576375"/>
                    <a:pt x="29458" y="570167"/>
                  </a:cubicBezTo>
                  <a:cubicBezTo>
                    <a:pt x="29458" y="563959"/>
                    <a:pt x="33970" y="558926"/>
                    <a:pt x="39536" y="558926"/>
                  </a:cubicBezTo>
                  <a:close/>
                  <a:moveTo>
                    <a:pt x="10078" y="558926"/>
                  </a:moveTo>
                  <a:cubicBezTo>
                    <a:pt x="15644" y="558926"/>
                    <a:pt x="20156" y="563959"/>
                    <a:pt x="20156" y="570167"/>
                  </a:cubicBezTo>
                  <a:cubicBezTo>
                    <a:pt x="20156" y="576375"/>
                    <a:pt x="15644" y="581408"/>
                    <a:pt x="10078" y="581408"/>
                  </a:cubicBezTo>
                  <a:cubicBezTo>
                    <a:pt x="4512" y="581408"/>
                    <a:pt x="0" y="576375"/>
                    <a:pt x="0" y="570167"/>
                  </a:cubicBezTo>
                  <a:cubicBezTo>
                    <a:pt x="0" y="563959"/>
                    <a:pt x="4512" y="558926"/>
                    <a:pt x="10078" y="558926"/>
                  </a:cubicBezTo>
                  <a:close/>
                  <a:moveTo>
                    <a:pt x="102328" y="526367"/>
                  </a:moveTo>
                  <a:cubicBezTo>
                    <a:pt x="107894" y="526367"/>
                    <a:pt x="112406" y="531226"/>
                    <a:pt x="112406" y="537220"/>
                  </a:cubicBezTo>
                  <a:cubicBezTo>
                    <a:pt x="112406" y="543214"/>
                    <a:pt x="107894" y="548073"/>
                    <a:pt x="102328" y="548073"/>
                  </a:cubicBezTo>
                  <a:cubicBezTo>
                    <a:pt x="96762" y="548073"/>
                    <a:pt x="92250" y="543214"/>
                    <a:pt x="92250" y="537220"/>
                  </a:cubicBezTo>
                  <a:cubicBezTo>
                    <a:pt x="92250" y="531226"/>
                    <a:pt x="96762" y="526367"/>
                    <a:pt x="102328" y="526367"/>
                  </a:cubicBezTo>
                  <a:close/>
                  <a:moveTo>
                    <a:pt x="70545" y="526367"/>
                  </a:moveTo>
                  <a:cubicBezTo>
                    <a:pt x="76111" y="526367"/>
                    <a:pt x="80623" y="531226"/>
                    <a:pt x="80623" y="537220"/>
                  </a:cubicBezTo>
                  <a:cubicBezTo>
                    <a:pt x="80623" y="543214"/>
                    <a:pt x="76111" y="548073"/>
                    <a:pt x="70545" y="548073"/>
                  </a:cubicBezTo>
                  <a:cubicBezTo>
                    <a:pt x="64979" y="548073"/>
                    <a:pt x="60467" y="543214"/>
                    <a:pt x="60467" y="537220"/>
                  </a:cubicBezTo>
                  <a:cubicBezTo>
                    <a:pt x="60467" y="531226"/>
                    <a:pt x="64979" y="526367"/>
                    <a:pt x="70545" y="526367"/>
                  </a:cubicBezTo>
                  <a:close/>
                  <a:moveTo>
                    <a:pt x="39536" y="526367"/>
                  </a:moveTo>
                  <a:cubicBezTo>
                    <a:pt x="45102" y="526367"/>
                    <a:pt x="49614" y="531226"/>
                    <a:pt x="49614" y="537220"/>
                  </a:cubicBezTo>
                  <a:cubicBezTo>
                    <a:pt x="49614" y="543214"/>
                    <a:pt x="45102" y="548073"/>
                    <a:pt x="39536" y="548073"/>
                  </a:cubicBezTo>
                  <a:cubicBezTo>
                    <a:pt x="33970" y="548073"/>
                    <a:pt x="29458" y="543214"/>
                    <a:pt x="29458" y="537220"/>
                  </a:cubicBezTo>
                  <a:cubicBezTo>
                    <a:pt x="29458" y="531226"/>
                    <a:pt x="33970" y="526367"/>
                    <a:pt x="39536" y="526367"/>
                  </a:cubicBezTo>
                  <a:close/>
                  <a:moveTo>
                    <a:pt x="10078" y="526367"/>
                  </a:moveTo>
                  <a:cubicBezTo>
                    <a:pt x="15644" y="526367"/>
                    <a:pt x="20156" y="531226"/>
                    <a:pt x="20156" y="537220"/>
                  </a:cubicBezTo>
                  <a:cubicBezTo>
                    <a:pt x="20156" y="543214"/>
                    <a:pt x="15644" y="548073"/>
                    <a:pt x="10078" y="548073"/>
                  </a:cubicBezTo>
                  <a:cubicBezTo>
                    <a:pt x="4512" y="548073"/>
                    <a:pt x="0" y="543214"/>
                    <a:pt x="0" y="537220"/>
                  </a:cubicBezTo>
                  <a:cubicBezTo>
                    <a:pt x="0" y="531226"/>
                    <a:pt x="4512" y="526367"/>
                    <a:pt x="10078" y="526367"/>
                  </a:cubicBezTo>
                  <a:close/>
                  <a:moveTo>
                    <a:pt x="102328" y="491483"/>
                  </a:moveTo>
                  <a:cubicBezTo>
                    <a:pt x="107894" y="491483"/>
                    <a:pt x="112406" y="496863"/>
                    <a:pt x="112406" y="503499"/>
                  </a:cubicBezTo>
                  <a:cubicBezTo>
                    <a:pt x="112406" y="510135"/>
                    <a:pt x="107894" y="515515"/>
                    <a:pt x="102328" y="515515"/>
                  </a:cubicBezTo>
                  <a:cubicBezTo>
                    <a:pt x="96762" y="515515"/>
                    <a:pt x="92250" y="510135"/>
                    <a:pt x="92250" y="503499"/>
                  </a:cubicBezTo>
                  <a:cubicBezTo>
                    <a:pt x="92250" y="496863"/>
                    <a:pt x="96762" y="491483"/>
                    <a:pt x="102328" y="491483"/>
                  </a:cubicBezTo>
                  <a:close/>
                  <a:moveTo>
                    <a:pt x="70545" y="491483"/>
                  </a:moveTo>
                  <a:cubicBezTo>
                    <a:pt x="76111" y="491483"/>
                    <a:pt x="80623" y="496863"/>
                    <a:pt x="80623" y="503499"/>
                  </a:cubicBezTo>
                  <a:cubicBezTo>
                    <a:pt x="80623" y="510135"/>
                    <a:pt x="76111" y="515515"/>
                    <a:pt x="70545" y="515515"/>
                  </a:cubicBezTo>
                  <a:cubicBezTo>
                    <a:pt x="64979" y="515515"/>
                    <a:pt x="60467" y="510135"/>
                    <a:pt x="60467" y="503499"/>
                  </a:cubicBezTo>
                  <a:cubicBezTo>
                    <a:pt x="60467" y="496863"/>
                    <a:pt x="64979" y="491483"/>
                    <a:pt x="70545" y="491483"/>
                  </a:cubicBezTo>
                  <a:close/>
                  <a:moveTo>
                    <a:pt x="39536" y="491483"/>
                  </a:moveTo>
                  <a:cubicBezTo>
                    <a:pt x="45102" y="491483"/>
                    <a:pt x="49614" y="496863"/>
                    <a:pt x="49614" y="503499"/>
                  </a:cubicBezTo>
                  <a:cubicBezTo>
                    <a:pt x="49614" y="510135"/>
                    <a:pt x="45102" y="515515"/>
                    <a:pt x="39536" y="515515"/>
                  </a:cubicBezTo>
                  <a:cubicBezTo>
                    <a:pt x="33970" y="515515"/>
                    <a:pt x="29458" y="510135"/>
                    <a:pt x="29458" y="503499"/>
                  </a:cubicBezTo>
                  <a:cubicBezTo>
                    <a:pt x="29458" y="496863"/>
                    <a:pt x="33970" y="491483"/>
                    <a:pt x="39536" y="491483"/>
                  </a:cubicBezTo>
                  <a:close/>
                  <a:moveTo>
                    <a:pt x="10078" y="491483"/>
                  </a:moveTo>
                  <a:cubicBezTo>
                    <a:pt x="15644" y="491483"/>
                    <a:pt x="20156" y="496863"/>
                    <a:pt x="20156" y="503499"/>
                  </a:cubicBezTo>
                  <a:cubicBezTo>
                    <a:pt x="20156" y="510135"/>
                    <a:pt x="15644" y="515515"/>
                    <a:pt x="10078" y="515515"/>
                  </a:cubicBezTo>
                  <a:cubicBezTo>
                    <a:pt x="4512" y="515515"/>
                    <a:pt x="0" y="510135"/>
                    <a:pt x="0" y="503499"/>
                  </a:cubicBezTo>
                  <a:cubicBezTo>
                    <a:pt x="0" y="496863"/>
                    <a:pt x="4512" y="491483"/>
                    <a:pt x="10078" y="491483"/>
                  </a:cubicBezTo>
                  <a:close/>
                  <a:moveTo>
                    <a:pt x="102328" y="458149"/>
                  </a:moveTo>
                  <a:cubicBezTo>
                    <a:pt x="107894" y="458149"/>
                    <a:pt x="112406" y="463182"/>
                    <a:pt x="112406" y="469390"/>
                  </a:cubicBezTo>
                  <a:cubicBezTo>
                    <a:pt x="112406" y="475598"/>
                    <a:pt x="107894" y="480631"/>
                    <a:pt x="102328" y="480631"/>
                  </a:cubicBezTo>
                  <a:cubicBezTo>
                    <a:pt x="96762" y="480631"/>
                    <a:pt x="92250" y="475598"/>
                    <a:pt x="92250" y="469390"/>
                  </a:cubicBezTo>
                  <a:cubicBezTo>
                    <a:pt x="92250" y="463182"/>
                    <a:pt x="96762" y="458149"/>
                    <a:pt x="102328" y="458149"/>
                  </a:cubicBezTo>
                  <a:close/>
                  <a:moveTo>
                    <a:pt x="70545" y="458149"/>
                  </a:moveTo>
                  <a:cubicBezTo>
                    <a:pt x="76111" y="458149"/>
                    <a:pt x="80623" y="463182"/>
                    <a:pt x="80623" y="469390"/>
                  </a:cubicBezTo>
                  <a:cubicBezTo>
                    <a:pt x="80623" y="475598"/>
                    <a:pt x="76111" y="480631"/>
                    <a:pt x="70545" y="480631"/>
                  </a:cubicBezTo>
                  <a:cubicBezTo>
                    <a:pt x="64979" y="480631"/>
                    <a:pt x="60467" y="475598"/>
                    <a:pt x="60467" y="469390"/>
                  </a:cubicBezTo>
                  <a:cubicBezTo>
                    <a:pt x="60467" y="463182"/>
                    <a:pt x="64979" y="458149"/>
                    <a:pt x="70545" y="458149"/>
                  </a:cubicBezTo>
                  <a:close/>
                  <a:moveTo>
                    <a:pt x="39536" y="458149"/>
                  </a:moveTo>
                  <a:cubicBezTo>
                    <a:pt x="45102" y="458149"/>
                    <a:pt x="49614" y="463182"/>
                    <a:pt x="49614" y="469390"/>
                  </a:cubicBezTo>
                  <a:cubicBezTo>
                    <a:pt x="49614" y="475598"/>
                    <a:pt x="45102" y="480631"/>
                    <a:pt x="39536" y="480631"/>
                  </a:cubicBezTo>
                  <a:cubicBezTo>
                    <a:pt x="33970" y="480631"/>
                    <a:pt x="29458" y="475598"/>
                    <a:pt x="29458" y="469390"/>
                  </a:cubicBezTo>
                  <a:cubicBezTo>
                    <a:pt x="29458" y="463182"/>
                    <a:pt x="33970" y="458149"/>
                    <a:pt x="39536" y="458149"/>
                  </a:cubicBezTo>
                  <a:close/>
                  <a:moveTo>
                    <a:pt x="10078" y="458149"/>
                  </a:moveTo>
                  <a:cubicBezTo>
                    <a:pt x="15644" y="458149"/>
                    <a:pt x="20156" y="463182"/>
                    <a:pt x="20156" y="469390"/>
                  </a:cubicBezTo>
                  <a:cubicBezTo>
                    <a:pt x="20156" y="475598"/>
                    <a:pt x="15644" y="480631"/>
                    <a:pt x="10078" y="480631"/>
                  </a:cubicBezTo>
                  <a:cubicBezTo>
                    <a:pt x="4512" y="480631"/>
                    <a:pt x="0" y="475598"/>
                    <a:pt x="0" y="469390"/>
                  </a:cubicBezTo>
                  <a:cubicBezTo>
                    <a:pt x="0" y="463182"/>
                    <a:pt x="4512" y="458149"/>
                    <a:pt x="10078" y="458149"/>
                  </a:cubicBezTo>
                  <a:close/>
                  <a:moveTo>
                    <a:pt x="102328" y="425590"/>
                  </a:moveTo>
                  <a:cubicBezTo>
                    <a:pt x="107894" y="425590"/>
                    <a:pt x="112406" y="430449"/>
                    <a:pt x="112406" y="436443"/>
                  </a:cubicBezTo>
                  <a:cubicBezTo>
                    <a:pt x="112406" y="442437"/>
                    <a:pt x="107894" y="447296"/>
                    <a:pt x="102328" y="447296"/>
                  </a:cubicBezTo>
                  <a:cubicBezTo>
                    <a:pt x="96762" y="447296"/>
                    <a:pt x="92250" y="442437"/>
                    <a:pt x="92250" y="436443"/>
                  </a:cubicBezTo>
                  <a:cubicBezTo>
                    <a:pt x="92250" y="430449"/>
                    <a:pt x="96762" y="425590"/>
                    <a:pt x="102328" y="425590"/>
                  </a:cubicBezTo>
                  <a:close/>
                  <a:moveTo>
                    <a:pt x="70545" y="425590"/>
                  </a:moveTo>
                  <a:cubicBezTo>
                    <a:pt x="76111" y="425590"/>
                    <a:pt x="80623" y="430449"/>
                    <a:pt x="80623" y="436443"/>
                  </a:cubicBezTo>
                  <a:cubicBezTo>
                    <a:pt x="80623" y="442437"/>
                    <a:pt x="76111" y="447296"/>
                    <a:pt x="70545" y="447296"/>
                  </a:cubicBezTo>
                  <a:cubicBezTo>
                    <a:pt x="64979" y="447296"/>
                    <a:pt x="60467" y="442437"/>
                    <a:pt x="60467" y="436443"/>
                  </a:cubicBezTo>
                  <a:cubicBezTo>
                    <a:pt x="60467" y="430449"/>
                    <a:pt x="64979" y="425590"/>
                    <a:pt x="70545" y="425590"/>
                  </a:cubicBezTo>
                  <a:close/>
                  <a:moveTo>
                    <a:pt x="39536" y="425590"/>
                  </a:moveTo>
                  <a:cubicBezTo>
                    <a:pt x="45102" y="425590"/>
                    <a:pt x="49614" y="430449"/>
                    <a:pt x="49614" y="436443"/>
                  </a:cubicBezTo>
                  <a:cubicBezTo>
                    <a:pt x="49614" y="442437"/>
                    <a:pt x="45102" y="447296"/>
                    <a:pt x="39536" y="447296"/>
                  </a:cubicBezTo>
                  <a:cubicBezTo>
                    <a:pt x="33970" y="447296"/>
                    <a:pt x="29458" y="442437"/>
                    <a:pt x="29458" y="436443"/>
                  </a:cubicBezTo>
                  <a:cubicBezTo>
                    <a:pt x="29458" y="430449"/>
                    <a:pt x="33970" y="425590"/>
                    <a:pt x="39536" y="425590"/>
                  </a:cubicBezTo>
                  <a:close/>
                  <a:moveTo>
                    <a:pt x="10078" y="425590"/>
                  </a:moveTo>
                  <a:cubicBezTo>
                    <a:pt x="15644" y="425590"/>
                    <a:pt x="20156" y="430449"/>
                    <a:pt x="20156" y="436443"/>
                  </a:cubicBezTo>
                  <a:cubicBezTo>
                    <a:pt x="20156" y="442437"/>
                    <a:pt x="15644" y="447296"/>
                    <a:pt x="10078" y="447296"/>
                  </a:cubicBezTo>
                  <a:cubicBezTo>
                    <a:pt x="4512" y="447296"/>
                    <a:pt x="0" y="442437"/>
                    <a:pt x="0" y="436443"/>
                  </a:cubicBezTo>
                  <a:cubicBezTo>
                    <a:pt x="0" y="430449"/>
                    <a:pt x="4512" y="425590"/>
                    <a:pt x="10078" y="425590"/>
                  </a:cubicBezTo>
                  <a:close/>
                  <a:moveTo>
                    <a:pt x="102328" y="392256"/>
                  </a:moveTo>
                  <a:cubicBezTo>
                    <a:pt x="107894" y="392256"/>
                    <a:pt x="112406" y="397115"/>
                    <a:pt x="112406" y="403109"/>
                  </a:cubicBezTo>
                  <a:cubicBezTo>
                    <a:pt x="112406" y="409103"/>
                    <a:pt x="107894" y="413962"/>
                    <a:pt x="102328" y="413962"/>
                  </a:cubicBezTo>
                  <a:cubicBezTo>
                    <a:pt x="96762" y="413962"/>
                    <a:pt x="92250" y="409103"/>
                    <a:pt x="92250" y="403109"/>
                  </a:cubicBezTo>
                  <a:cubicBezTo>
                    <a:pt x="92250" y="397115"/>
                    <a:pt x="96762" y="392256"/>
                    <a:pt x="102328" y="392256"/>
                  </a:cubicBezTo>
                  <a:close/>
                  <a:moveTo>
                    <a:pt x="70545" y="392256"/>
                  </a:moveTo>
                  <a:cubicBezTo>
                    <a:pt x="76111" y="392256"/>
                    <a:pt x="80623" y="397115"/>
                    <a:pt x="80623" y="403109"/>
                  </a:cubicBezTo>
                  <a:cubicBezTo>
                    <a:pt x="80623" y="409103"/>
                    <a:pt x="76111" y="413962"/>
                    <a:pt x="70545" y="413962"/>
                  </a:cubicBezTo>
                  <a:cubicBezTo>
                    <a:pt x="64979" y="413962"/>
                    <a:pt x="60467" y="409103"/>
                    <a:pt x="60467" y="403109"/>
                  </a:cubicBezTo>
                  <a:cubicBezTo>
                    <a:pt x="60467" y="397115"/>
                    <a:pt x="64979" y="392256"/>
                    <a:pt x="70545" y="392256"/>
                  </a:cubicBezTo>
                  <a:close/>
                  <a:moveTo>
                    <a:pt x="39536" y="392256"/>
                  </a:moveTo>
                  <a:cubicBezTo>
                    <a:pt x="45102" y="392256"/>
                    <a:pt x="49614" y="397115"/>
                    <a:pt x="49614" y="403109"/>
                  </a:cubicBezTo>
                  <a:cubicBezTo>
                    <a:pt x="49614" y="409103"/>
                    <a:pt x="45102" y="413962"/>
                    <a:pt x="39536" y="413962"/>
                  </a:cubicBezTo>
                  <a:cubicBezTo>
                    <a:pt x="33970" y="413962"/>
                    <a:pt x="29458" y="409103"/>
                    <a:pt x="29458" y="403109"/>
                  </a:cubicBezTo>
                  <a:cubicBezTo>
                    <a:pt x="29458" y="397115"/>
                    <a:pt x="33970" y="392256"/>
                    <a:pt x="39536" y="392256"/>
                  </a:cubicBezTo>
                  <a:close/>
                  <a:moveTo>
                    <a:pt x="10078" y="392256"/>
                  </a:moveTo>
                  <a:cubicBezTo>
                    <a:pt x="15644" y="392256"/>
                    <a:pt x="20156" y="397115"/>
                    <a:pt x="20156" y="403109"/>
                  </a:cubicBezTo>
                  <a:cubicBezTo>
                    <a:pt x="20156" y="409103"/>
                    <a:pt x="15644" y="413962"/>
                    <a:pt x="10078" y="413962"/>
                  </a:cubicBezTo>
                  <a:cubicBezTo>
                    <a:pt x="4512" y="413962"/>
                    <a:pt x="0" y="409103"/>
                    <a:pt x="0" y="403109"/>
                  </a:cubicBezTo>
                  <a:cubicBezTo>
                    <a:pt x="0" y="397115"/>
                    <a:pt x="4512" y="392256"/>
                    <a:pt x="10078" y="392256"/>
                  </a:cubicBezTo>
                  <a:close/>
                  <a:moveTo>
                    <a:pt x="102328" y="358922"/>
                  </a:moveTo>
                  <a:cubicBezTo>
                    <a:pt x="107894" y="358922"/>
                    <a:pt x="112406" y="363955"/>
                    <a:pt x="112406" y="370163"/>
                  </a:cubicBezTo>
                  <a:cubicBezTo>
                    <a:pt x="112406" y="376371"/>
                    <a:pt x="107894" y="381404"/>
                    <a:pt x="102328" y="381404"/>
                  </a:cubicBezTo>
                  <a:cubicBezTo>
                    <a:pt x="96762" y="381404"/>
                    <a:pt x="92250" y="376371"/>
                    <a:pt x="92250" y="370163"/>
                  </a:cubicBezTo>
                  <a:cubicBezTo>
                    <a:pt x="92250" y="363955"/>
                    <a:pt x="96762" y="358922"/>
                    <a:pt x="102328" y="358922"/>
                  </a:cubicBezTo>
                  <a:close/>
                  <a:moveTo>
                    <a:pt x="70545" y="358922"/>
                  </a:moveTo>
                  <a:cubicBezTo>
                    <a:pt x="76111" y="358922"/>
                    <a:pt x="80623" y="363955"/>
                    <a:pt x="80623" y="370163"/>
                  </a:cubicBezTo>
                  <a:cubicBezTo>
                    <a:pt x="80623" y="376371"/>
                    <a:pt x="76111" y="381404"/>
                    <a:pt x="70545" y="381404"/>
                  </a:cubicBezTo>
                  <a:cubicBezTo>
                    <a:pt x="64979" y="381404"/>
                    <a:pt x="60467" y="376371"/>
                    <a:pt x="60467" y="370163"/>
                  </a:cubicBezTo>
                  <a:cubicBezTo>
                    <a:pt x="60467" y="363955"/>
                    <a:pt x="64979" y="358922"/>
                    <a:pt x="70545" y="358922"/>
                  </a:cubicBezTo>
                  <a:close/>
                  <a:moveTo>
                    <a:pt x="39536" y="358922"/>
                  </a:moveTo>
                  <a:cubicBezTo>
                    <a:pt x="45102" y="358922"/>
                    <a:pt x="49614" y="363955"/>
                    <a:pt x="49614" y="370163"/>
                  </a:cubicBezTo>
                  <a:cubicBezTo>
                    <a:pt x="49614" y="376371"/>
                    <a:pt x="45102" y="381404"/>
                    <a:pt x="39536" y="381404"/>
                  </a:cubicBezTo>
                  <a:cubicBezTo>
                    <a:pt x="33970" y="381404"/>
                    <a:pt x="29458" y="376371"/>
                    <a:pt x="29458" y="370163"/>
                  </a:cubicBezTo>
                  <a:cubicBezTo>
                    <a:pt x="29458" y="363955"/>
                    <a:pt x="33970" y="358922"/>
                    <a:pt x="39536" y="358922"/>
                  </a:cubicBezTo>
                  <a:close/>
                  <a:moveTo>
                    <a:pt x="10078" y="358922"/>
                  </a:moveTo>
                  <a:cubicBezTo>
                    <a:pt x="15644" y="358922"/>
                    <a:pt x="20156" y="363955"/>
                    <a:pt x="20156" y="370163"/>
                  </a:cubicBezTo>
                  <a:cubicBezTo>
                    <a:pt x="20156" y="376371"/>
                    <a:pt x="15644" y="381404"/>
                    <a:pt x="10078" y="381404"/>
                  </a:cubicBezTo>
                  <a:cubicBezTo>
                    <a:pt x="4512" y="381404"/>
                    <a:pt x="0" y="376371"/>
                    <a:pt x="0" y="370163"/>
                  </a:cubicBezTo>
                  <a:cubicBezTo>
                    <a:pt x="0" y="363955"/>
                    <a:pt x="4512" y="358922"/>
                    <a:pt x="10078" y="358922"/>
                  </a:cubicBezTo>
                  <a:close/>
                  <a:moveTo>
                    <a:pt x="102328" y="324813"/>
                  </a:moveTo>
                  <a:cubicBezTo>
                    <a:pt x="107894" y="324813"/>
                    <a:pt x="112406" y="329672"/>
                    <a:pt x="112406" y="335666"/>
                  </a:cubicBezTo>
                  <a:cubicBezTo>
                    <a:pt x="112406" y="341660"/>
                    <a:pt x="107894" y="346519"/>
                    <a:pt x="102328" y="346519"/>
                  </a:cubicBezTo>
                  <a:cubicBezTo>
                    <a:pt x="96762" y="346519"/>
                    <a:pt x="92250" y="341660"/>
                    <a:pt x="92250" y="335666"/>
                  </a:cubicBezTo>
                  <a:cubicBezTo>
                    <a:pt x="92250" y="329672"/>
                    <a:pt x="96762" y="324813"/>
                    <a:pt x="102328" y="324813"/>
                  </a:cubicBezTo>
                  <a:close/>
                  <a:moveTo>
                    <a:pt x="70545" y="324813"/>
                  </a:moveTo>
                  <a:cubicBezTo>
                    <a:pt x="76111" y="324813"/>
                    <a:pt x="80623" y="329672"/>
                    <a:pt x="80623" y="335666"/>
                  </a:cubicBezTo>
                  <a:cubicBezTo>
                    <a:pt x="80623" y="341660"/>
                    <a:pt x="76111" y="346519"/>
                    <a:pt x="70545" y="346519"/>
                  </a:cubicBezTo>
                  <a:cubicBezTo>
                    <a:pt x="64979" y="346519"/>
                    <a:pt x="60467" y="341660"/>
                    <a:pt x="60467" y="335666"/>
                  </a:cubicBezTo>
                  <a:cubicBezTo>
                    <a:pt x="60467" y="329672"/>
                    <a:pt x="64979" y="324813"/>
                    <a:pt x="70545" y="324813"/>
                  </a:cubicBezTo>
                  <a:close/>
                  <a:moveTo>
                    <a:pt x="39536" y="324813"/>
                  </a:moveTo>
                  <a:cubicBezTo>
                    <a:pt x="45102" y="324813"/>
                    <a:pt x="49614" y="329672"/>
                    <a:pt x="49614" y="335666"/>
                  </a:cubicBezTo>
                  <a:cubicBezTo>
                    <a:pt x="49614" y="341660"/>
                    <a:pt x="45102" y="346519"/>
                    <a:pt x="39536" y="346519"/>
                  </a:cubicBezTo>
                  <a:cubicBezTo>
                    <a:pt x="33970" y="346519"/>
                    <a:pt x="29458" y="341660"/>
                    <a:pt x="29458" y="335666"/>
                  </a:cubicBezTo>
                  <a:cubicBezTo>
                    <a:pt x="29458" y="329672"/>
                    <a:pt x="33970" y="324813"/>
                    <a:pt x="39536" y="324813"/>
                  </a:cubicBezTo>
                  <a:close/>
                  <a:moveTo>
                    <a:pt x="10078" y="324813"/>
                  </a:moveTo>
                  <a:cubicBezTo>
                    <a:pt x="15644" y="324813"/>
                    <a:pt x="20156" y="329672"/>
                    <a:pt x="20156" y="335666"/>
                  </a:cubicBezTo>
                  <a:cubicBezTo>
                    <a:pt x="20156" y="341660"/>
                    <a:pt x="15644" y="346519"/>
                    <a:pt x="10078" y="346519"/>
                  </a:cubicBezTo>
                  <a:cubicBezTo>
                    <a:pt x="4512" y="346519"/>
                    <a:pt x="0" y="341660"/>
                    <a:pt x="0" y="335666"/>
                  </a:cubicBezTo>
                  <a:cubicBezTo>
                    <a:pt x="0" y="329672"/>
                    <a:pt x="4512" y="324813"/>
                    <a:pt x="10078" y="324813"/>
                  </a:cubicBezTo>
                  <a:close/>
                  <a:moveTo>
                    <a:pt x="102328" y="291479"/>
                  </a:moveTo>
                  <a:cubicBezTo>
                    <a:pt x="107894" y="291479"/>
                    <a:pt x="112406" y="296338"/>
                    <a:pt x="112406" y="302332"/>
                  </a:cubicBezTo>
                  <a:cubicBezTo>
                    <a:pt x="112406" y="308326"/>
                    <a:pt x="107894" y="313185"/>
                    <a:pt x="102328" y="313185"/>
                  </a:cubicBezTo>
                  <a:cubicBezTo>
                    <a:pt x="96762" y="313185"/>
                    <a:pt x="92250" y="308326"/>
                    <a:pt x="92250" y="302332"/>
                  </a:cubicBezTo>
                  <a:cubicBezTo>
                    <a:pt x="92250" y="296338"/>
                    <a:pt x="96762" y="291479"/>
                    <a:pt x="102328" y="291479"/>
                  </a:cubicBezTo>
                  <a:close/>
                  <a:moveTo>
                    <a:pt x="70545" y="291479"/>
                  </a:moveTo>
                  <a:cubicBezTo>
                    <a:pt x="76111" y="291479"/>
                    <a:pt x="80623" y="296338"/>
                    <a:pt x="80623" y="302332"/>
                  </a:cubicBezTo>
                  <a:cubicBezTo>
                    <a:pt x="80623" y="308326"/>
                    <a:pt x="76111" y="313185"/>
                    <a:pt x="70545" y="313185"/>
                  </a:cubicBezTo>
                  <a:cubicBezTo>
                    <a:pt x="64979" y="313185"/>
                    <a:pt x="60467" y="308326"/>
                    <a:pt x="60467" y="302332"/>
                  </a:cubicBezTo>
                  <a:cubicBezTo>
                    <a:pt x="60467" y="296338"/>
                    <a:pt x="64979" y="291479"/>
                    <a:pt x="70545" y="291479"/>
                  </a:cubicBezTo>
                  <a:close/>
                  <a:moveTo>
                    <a:pt x="39536" y="291479"/>
                  </a:moveTo>
                  <a:cubicBezTo>
                    <a:pt x="45102" y="291479"/>
                    <a:pt x="49614" y="296338"/>
                    <a:pt x="49614" y="302332"/>
                  </a:cubicBezTo>
                  <a:cubicBezTo>
                    <a:pt x="49614" y="308326"/>
                    <a:pt x="45102" y="313185"/>
                    <a:pt x="39536" y="313185"/>
                  </a:cubicBezTo>
                  <a:cubicBezTo>
                    <a:pt x="33970" y="313185"/>
                    <a:pt x="29458" y="308326"/>
                    <a:pt x="29458" y="302332"/>
                  </a:cubicBezTo>
                  <a:cubicBezTo>
                    <a:pt x="29458" y="296338"/>
                    <a:pt x="33970" y="291479"/>
                    <a:pt x="39536" y="291479"/>
                  </a:cubicBezTo>
                  <a:close/>
                  <a:moveTo>
                    <a:pt x="10078" y="291479"/>
                  </a:moveTo>
                  <a:cubicBezTo>
                    <a:pt x="15644" y="291479"/>
                    <a:pt x="20156" y="296338"/>
                    <a:pt x="20156" y="302332"/>
                  </a:cubicBezTo>
                  <a:cubicBezTo>
                    <a:pt x="20156" y="308326"/>
                    <a:pt x="15644" y="313185"/>
                    <a:pt x="10078" y="313185"/>
                  </a:cubicBezTo>
                  <a:cubicBezTo>
                    <a:pt x="4512" y="313185"/>
                    <a:pt x="0" y="308326"/>
                    <a:pt x="0" y="302332"/>
                  </a:cubicBezTo>
                  <a:cubicBezTo>
                    <a:pt x="0" y="296338"/>
                    <a:pt x="4512" y="291479"/>
                    <a:pt x="10078" y="291479"/>
                  </a:cubicBezTo>
                  <a:close/>
                  <a:moveTo>
                    <a:pt x="102328" y="258145"/>
                  </a:moveTo>
                  <a:cubicBezTo>
                    <a:pt x="107894" y="258145"/>
                    <a:pt x="112406" y="263178"/>
                    <a:pt x="112406" y="269386"/>
                  </a:cubicBezTo>
                  <a:cubicBezTo>
                    <a:pt x="112406" y="275594"/>
                    <a:pt x="107894" y="280627"/>
                    <a:pt x="102328" y="280627"/>
                  </a:cubicBezTo>
                  <a:cubicBezTo>
                    <a:pt x="96762" y="280627"/>
                    <a:pt x="92250" y="275594"/>
                    <a:pt x="92250" y="269386"/>
                  </a:cubicBezTo>
                  <a:cubicBezTo>
                    <a:pt x="92250" y="263178"/>
                    <a:pt x="96762" y="258145"/>
                    <a:pt x="102328" y="258145"/>
                  </a:cubicBezTo>
                  <a:close/>
                  <a:moveTo>
                    <a:pt x="70545" y="258145"/>
                  </a:moveTo>
                  <a:cubicBezTo>
                    <a:pt x="76111" y="258145"/>
                    <a:pt x="80623" y="263178"/>
                    <a:pt x="80623" y="269386"/>
                  </a:cubicBezTo>
                  <a:cubicBezTo>
                    <a:pt x="80623" y="275594"/>
                    <a:pt x="76111" y="280627"/>
                    <a:pt x="70545" y="280627"/>
                  </a:cubicBezTo>
                  <a:cubicBezTo>
                    <a:pt x="64979" y="280627"/>
                    <a:pt x="60467" y="275594"/>
                    <a:pt x="60467" y="269386"/>
                  </a:cubicBezTo>
                  <a:cubicBezTo>
                    <a:pt x="60467" y="263178"/>
                    <a:pt x="64979" y="258145"/>
                    <a:pt x="70545" y="258145"/>
                  </a:cubicBezTo>
                  <a:close/>
                  <a:moveTo>
                    <a:pt x="39536" y="258145"/>
                  </a:moveTo>
                  <a:cubicBezTo>
                    <a:pt x="45102" y="258145"/>
                    <a:pt x="49614" y="263178"/>
                    <a:pt x="49614" y="269386"/>
                  </a:cubicBezTo>
                  <a:cubicBezTo>
                    <a:pt x="49614" y="275594"/>
                    <a:pt x="45102" y="280627"/>
                    <a:pt x="39536" y="280627"/>
                  </a:cubicBezTo>
                  <a:cubicBezTo>
                    <a:pt x="33970" y="280627"/>
                    <a:pt x="29458" y="275594"/>
                    <a:pt x="29458" y="269386"/>
                  </a:cubicBezTo>
                  <a:cubicBezTo>
                    <a:pt x="29458" y="263178"/>
                    <a:pt x="33970" y="258145"/>
                    <a:pt x="39536" y="258145"/>
                  </a:cubicBezTo>
                  <a:close/>
                  <a:moveTo>
                    <a:pt x="10078" y="258145"/>
                  </a:moveTo>
                  <a:cubicBezTo>
                    <a:pt x="15644" y="258145"/>
                    <a:pt x="20156" y="263178"/>
                    <a:pt x="20156" y="269386"/>
                  </a:cubicBezTo>
                  <a:cubicBezTo>
                    <a:pt x="20156" y="275594"/>
                    <a:pt x="15644" y="280627"/>
                    <a:pt x="10078" y="280627"/>
                  </a:cubicBezTo>
                  <a:cubicBezTo>
                    <a:pt x="4512" y="280627"/>
                    <a:pt x="0" y="275594"/>
                    <a:pt x="0" y="269386"/>
                  </a:cubicBezTo>
                  <a:cubicBezTo>
                    <a:pt x="0" y="263178"/>
                    <a:pt x="4512" y="258145"/>
                    <a:pt x="10078" y="258145"/>
                  </a:cubicBezTo>
                  <a:close/>
                  <a:moveTo>
                    <a:pt x="102328" y="225586"/>
                  </a:moveTo>
                  <a:cubicBezTo>
                    <a:pt x="107894" y="225586"/>
                    <a:pt x="112406" y="230445"/>
                    <a:pt x="112406" y="236439"/>
                  </a:cubicBezTo>
                  <a:cubicBezTo>
                    <a:pt x="112406" y="242433"/>
                    <a:pt x="107894" y="247292"/>
                    <a:pt x="102328" y="247292"/>
                  </a:cubicBezTo>
                  <a:cubicBezTo>
                    <a:pt x="96762" y="247292"/>
                    <a:pt x="92250" y="242433"/>
                    <a:pt x="92250" y="236439"/>
                  </a:cubicBezTo>
                  <a:cubicBezTo>
                    <a:pt x="92250" y="230445"/>
                    <a:pt x="96762" y="225586"/>
                    <a:pt x="102328" y="225586"/>
                  </a:cubicBezTo>
                  <a:close/>
                  <a:moveTo>
                    <a:pt x="70545" y="225586"/>
                  </a:moveTo>
                  <a:cubicBezTo>
                    <a:pt x="76111" y="225586"/>
                    <a:pt x="80623" y="230445"/>
                    <a:pt x="80623" y="236439"/>
                  </a:cubicBezTo>
                  <a:cubicBezTo>
                    <a:pt x="80623" y="242433"/>
                    <a:pt x="76111" y="247292"/>
                    <a:pt x="70545" y="247292"/>
                  </a:cubicBezTo>
                  <a:cubicBezTo>
                    <a:pt x="64979" y="247292"/>
                    <a:pt x="60467" y="242433"/>
                    <a:pt x="60467" y="236439"/>
                  </a:cubicBezTo>
                  <a:cubicBezTo>
                    <a:pt x="60467" y="230445"/>
                    <a:pt x="64979" y="225586"/>
                    <a:pt x="70545" y="225586"/>
                  </a:cubicBezTo>
                  <a:close/>
                  <a:moveTo>
                    <a:pt x="39536" y="225586"/>
                  </a:moveTo>
                  <a:cubicBezTo>
                    <a:pt x="45102" y="225586"/>
                    <a:pt x="49614" y="230445"/>
                    <a:pt x="49614" y="236439"/>
                  </a:cubicBezTo>
                  <a:cubicBezTo>
                    <a:pt x="49614" y="242433"/>
                    <a:pt x="45102" y="247292"/>
                    <a:pt x="39536" y="247292"/>
                  </a:cubicBezTo>
                  <a:cubicBezTo>
                    <a:pt x="33970" y="247292"/>
                    <a:pt x="29458" y="242433"/>
                    <a:pt x="29458" y="236439"/>
                  </a:cubicBezTo>
                  <a:cubicBezTo>
                    <a:pt x="29458" y="230445"/>
                    <a:pt x="33970" y="225586"/>
                    <a:pt x="39536" y="225586"/>
                  </a:cubicBezTo>
                  <a:close/>
                  <a:moveTo>
                    <a:pt x="10078" y="225586"/>
                  </a:moveTo>
                  <a:cubicBezTo>
                    <a:pt x="15644" y="225586"/>
                    <a:pt x="20156" y="230445"/>
                    <a:pt x="20156" y="236439"/>
                  </a:cubicBezTo>
                  <a:cubicBezTo>
                    <a:pt x="20156" y="242433"/>
                    <a:pt x="15644" y="247292"/>
                    <a:pt x="10078" y="247292"/>
                  </a:cubicBezTo>
                  <a:cubicBezTo>
                    <a:pt x="4512" y="247292"/>
                    <a:pt x="0" y="242433"/>
                    <a:pt x="0" y="236439"/>
                  </a:cubicBezTo>
                  <a:cubicBezTo>
                    <a:pt x="0" y="230445"/>
                    <a:pt x="4512" y="225586"/>
                    <a:pt x="10078" y="225586"/>
                  </a:cubicBezTo>
                  <a:close/>
                  <a:moveTo>
                    <a:pt x="102328" y="190702"/>
                  </a:moveTo>
                  <a:cubicBezTo>
                    <a:pt x="107894" y="190702"/>
                    <a:pt x="112406" y="196082"/>
                    <a:pt x="112406" y="202718"/>
                  </a:cubicBezTo>
                  <a:cubicBezTo>
                    <a:pt x="112406" y="209354"/>
                    <a:pt x="107894" y="214734"/>
                    <a:pt x="102328" y="214734"/>
                  </a:cubicBezTo>
                  <a:cubicBezTo>
                    <a:pt x="96762" y="214734"/>
                    <a:pt x="92250" y="209354"/>
                    <a:pt x="92250" y="202718"/>
                  </a:cubicBezTo>
                  <a:cubicBezTo>
                    <a:pt x="92250" y="196082"/>
                    <a:pt x="96762" y="190702"/>
                    <a:pt x="102328" y="190702"/>
                  </a:cubicBezTo>
                  <a:close/>
                  <a:moveTo>
                    <a:pt x="70545" y="190702"/>
                  </a:moveTo>
                  <a:cubicBezTo>
                    <a:pt x="76111" y="190702"/>
                    <a:pt x="80623" y="196082"/>
                    <a:pt x="80623" y="202718"/>
                  </a:cubicBezTo>
                  <a:cubicBezTo>
                    <a:pt x="80623" y="209354"/>
                    <a:pt x="76111" y="214734"/>
                    <a:pt x="70545" y="214734"/>
                  </a:cubicBezTo>
                  <a:cubicBezTo>
                    <a:pt x="64979" y="214734"/>
                    <a:pt x="60467" y="209354"/>
                    <a:pt x="60467" y="202718"/>
                  </a:cubicBezTo>
                  <a:cubicBezTo>
                    <a:pt x="60467" y="196082"/>
                    <a:pt x="64979" y="190702"/>
                    <a:pt x="70545" y="190702"/>
                  </a:cubicBezTo>
                  <a:close/>
                  <a:moveTo>
                    <a:pt x="39536" y="190702"/>
                  </a:moveTo>
                  <a:cubicBezTo>
                    <a:pt x="45102" y="190702"/>
                    <a:pt x="49614" y="196082"/>
                    <a:pt x="49614" y="202718"/>
                  </a:cubicBezTo>
                  <a:cubicBezTo>
                    <a:pt x="49614" y="209354"/>
                    <a:pt x="45102" y="214734"/>
                    <a:pt x="39536" y="214734"/>
                  </a:cubicBezTo>
                  <a:cubicBezTo>
                    <a:pt x="33970" y="214734"/>
                    <a:pt x="29458" y="209354"/>
                    <a:pt x="29458" y="202718"/>
                  </a:cubicBezTo>
                  <a:cubicBezTo>
                    <a:pt x="29458" y="196082"/>
                    <a:pt x="33970" y="190702"/>
                    <a:pt x="39536" y="190702"/>
                  </a:cubicBezTo>
                  <a:close/>
                  <a:moveTo>
                    <a:pt x="10078" y="190702"/>
                  </a:moveTo>
                  <a:cubicBezTo>
                    <a:pt x="15644" y="190702"/>
                    <a:pt x="20156" y="196082"/>
                    <a:pt x="20156" y="202718"/>
                  </a:cubicBezTo>
                  <a:cubicBezTo>
                    <a:pt x="20156" y="209354"/>
                    <a:pt x="15644" y="214734"/>
                    <a:pt x="10078" y="214734"/>
                  </a:cubicBezTo>
                  <a:cubicBezTo>
                    <a:pt x="4512" y="214734"/>
                    <a:pt x="0" y="209354"/>
                    <a:pt x="0" y="202718"/>
                  </a:cubicBezTo>
                  <a:cubicBezTo>
                    <a:pt x="0" y="196082"/>
                    <a:pt x="4512" y="190702"/>
                    <a:pt x="10078" y="190702"/>
                  </a:cubicBezTo>
                  <a:close/>
                  <a:moveTo>
                    <a:pt x="102328" y="157368"/>
                  </a:moveTo>
                  <a:cubicBezTo>
                    <a:pt x="107894" y="157368"/>
                    <a:pt x="112406" y="162401"/>
                    <a:pt x="112406" y="168609"/>
                  </a:cubicBezTo>
                  <a:cubicBezTo>
                    <a:pt x="112406" y="174817"/>
                    <a:pt x="107894" y="179850"/>
                    <a:pt x="102328" y="179850"/>
                  </a:cubicBezTo>
                  <a:cubicBezTo>
                    <a:pt x="96762" y="179850"/>
                    <a:pt x="92250" y="174817"/>
                    <a:pt x="92250" y="168609"/>
                  </a:cubicBezTo>
                  <a:cubicBezTo>
                    <a:pt x="92250" y="162401"/>
                    <a:pt x="96762" y="157368"/>
                    <a:pt x="102328" y="157368"/>
                  </a:cubicBezTo>
                  <a:close/>
                  <a:moveTo>
                    <a:pt x="70545" y="157368"/>
                  </a:moveTo>
                  <a:cubicBezTo>
                    <a:pt x="76111" y="157368"/>
                    <a:pt x="80623" y="162401"/>
                    <a:pt x="80623" y="168609"/>
                  </a:cubicBezTo>
                  <a:cubicBezTo>
                    <a:pt x="80623" y="174817"/>
                    <a:pt x="76111" y="179850"/>
                    <a:pt x="70545" y="179850"/>
                  </a:cubicBezTo>
                  <a:cubicBezTo>
                    <a:pt x="64979" y="179850"/>
                    <a:pt x="60467" y="174817"/>
                    <a:pt x="60467" y="168609"/>
                  </a:cubicBezTo>
                  <a:cubicBezTo>
                    <a:pt x="60467" y="162401"/>
                    <a:pt x="64979" y="157368"/>
                    <a:pt x="70545" y="157368"/>
                  </a:cubicBezTo>
                  <a:close/>
                  <a:moveTo>
                    <a:pt x="39536" y="157368"/>
                  </a:moveTo>
                  <a:cubicBezTo>
                    <a:pt x="45102" y="157368"/>
                    <a:pt x="49614" y="162401"/>
                    <a:pt x="49614" y="168609"/>
                  </a:cubicBezTo>
                  <a:cubicBezTo>
                    <a:pt x="49614" y="174817"/>
                    <a:pt x="45102" y="179850"/>
                    <a:pt x="39536" y="179850"/>
                  </a:cubicBezTo>
                  <a:cubicBezTo>
                    <a:pt x="33970" y="179850"/>
                    <a:pt x="29458" y="174817"/>
                    <a:pt x="29458" y="168609"/>
                  </a:cubicBezTo>
                  <a:cubicBezTo>
                    <a:pt x="29458" y="162401"/>
                    <a:pt x="33970" y="157368"/>
                    <a:pt x="39536" y="157368"/>
                  </a:cubicBezTo>
                  <a:close/>
                  <a:moveTo>
                    <a:pt x="10078" y="157368"/>
                  </a:moveTo>
                  <a:cubicBezTo>
                    <a:pt x="15644" y="157368"/>
                    <a:pt x="20156" y="162401"/>
                    <a:pt x="20156" y="168609"/>
                  </a:cubicBezTo>
                  <a:cubicBezTo>
                    <a:pt x="20156" y="174817"/>
                    <a:pt x="15644" y="179850"/>
                    <a:pt x="10078" y="179850"/>
                  </a:cubicBezTo>
                  <a:cubicBezTo>
                    <a:pt x="4512" y="179850"/>
                    <a:pt x="0" y="174817"/>
                    <a:pt x="0" y="168609"/>
                  </a:cubicBezTo>
                  <a:cubicBezTo>
                    <a:pt x="0" y="162401"/>
                    <a:pt x="4512" y="157368"/>
                    <a:pt x="10078" y="157368"/>
                  </a:cubicBezTo>
                  <a:close/>
                  <a:moveTo>
                    <a:pt x="102328" y="124809"/>
                  </a:moveTo>
                  <a:cubicBezTo>
                    <a:pt x="107894" y="124809"/>
                    <a:pt x="112406" y="129668"/>
                    <a:pt x="112406" y="135662"/>
                  </a:cubicBezTo>
                  <a:cubicBezTo>
                    <a:pt x="112406" y="141656"/>
                    <a:pt x="107894" y="146515"/>
                    <a:pt x="102328" y="146515"/>
                  </a:cubicBezTo>
                  <a:cubicBezTo>
                    <a:pt x="96762" y="146515"/>
                    <a:pt x="92250" y="141656"/>
                    <a:pt x="92250" y="135662"/>
                  </a:cubicBezTo>
                  <a:cubicBezTo>
                    <a:pt x="92250" y="129668"/>
                    <a:pt x="96762" y="124809"/>
                    <a:pt x="102328" y="124809"/>
                  </a:cubicBezTo>
                  <a:close/>
                  <a:moveTo>
                    <a:pt x="70545" y="124809"/>
                  </a:moveTo>
                  <a:cubicBezTo>
                    <a:pt x="76111" y="124809"/>
                    <a:pt x="80623" y="129668"/>
                    <a:pt x="80623" y="135662"/>
                  </a:cubicBezTo>
                  <a:cubicBezTo>
                    <a:pt x="80623" y="141656"/>
                    <a:pt x="76111" y="146515"/>
                    <a:pt x="70545" y="146515"/>
                  </a:cubicBezTo>
                  <a:cubicBezTo>
                    <a:pt x="64979" y="146515"/>
                    <a:pt x="60467" y="141656"/>
                    <a:pt x="60467" y="135662"/>
                  </a:cubicBezTo>
                  <a:cubicBezTo>
                    <a:pt x="60467" y="129668"/>
                    <a:pt x="64979" y="124809"/>
                    <a:pt x="70545" y="124809"/>
                  </a:cubicBezTo>
                  <a:close/>
                  <a:moveTo>
                    <a:pt x="39536" y="124809"/>
                  </a:moveTo>
                  <a:cubicBezTo>
                    <a:pt x="45102" y="124809"/>
                    <a:pt x="49614" y="129668"/>
                    <a:pt x="49614" y="135662"/>
                  </a:cubicBezTo>
                  <a:cubicBezTo>
                    <a:pt x="49614" y="141656"/>
                    <a:pt x="45102" y="146515"/>
                    <a:pt x="39536" y="146515"/>
                  </a:cubicBezTo>
                  <a:cubicBezTo>
                    <a:pt x="33970" y="146515"/>
                    <a:pt x="29458" y="141656"/>
                    <a:pt x="29458" y="135662"/>
                  </a:cubicBezTo>
                  <a:cubicBezTo>
                    <a:pt x="29458" y="129668"/>
                    <a:pt x="33970" y="124809"/>
                    <a:pt x="39536" y="124809"/>
                  </a:cubicBezTo>
                  <a:close/>
                  <a:moveTo>
                    <a:pt x="10078" y="124809"/>
                  </a:moveTo>
                  <a:cubicBezTo>
                    <a:pt x="15644" y="124809"/>
                    <a:pt x="20156" y="129668"/>
                    <a:pt x="20156" y="135662"/>
                  </a:cubicBezTo>
                  <a:cubicBezTo>
                    <a:pt x="20156" y="141656"/>
                    <a:pt x="15644" y="146515"/>
                    <a:pt x="10078" y="146515"/>
                  </a:cubicBezTo>
                  <a:cubicBezTo>
                    <a:pt x="4512" y="146515"/>
                    <a:pt x="0" y="141656"/>
                    <a:pt x="0" y="135662"/>
                  </a:cubicBezTo>
                  <a:cubicBezTo>
                    <a:pt x="0" y="129668"/>
                    <a:pt x="4512" y="124809"/>
                    <a:pt x="10078" y="124809"/>
                  </a:cubicBezTo>
                  <a:close/>
                  <a:moveTo>
                    <a:pt x="0" y="0"/>
                  </a:moveTo>
                  <a:lnTo>
                    <a:pt x="112405" y="0"/>
                  </a:lnTo>
                  <a:lnTo>
                    <a:pt x="112405" y="122483"/>
                  </a:lnTo>
                  <a:lnTo>
                    <a:pt x="0" y="122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80" name="任意多边形 340"/>
            <p:cNvSpPr/>
            <p:nvPr/>
          </p:nvSpPr>
          <p:spPr>
            <a:xfrm>
              <a:off x="1689845" y="1803580"/>
              <a:ext cx="65984" cy="468000"/>
            </a:xfrm>
            <a:custGeom>
              <a:avLst/>
              <a:gdLst/>
              <a:ahLst/>
              <a:cxnLst>
                <a:cxn ang="0">
                  <a:pos x="24688" y="0"/>
                </a:cxn>
                <a:cxn ang="0">
                  <a:pos x="28952" y="387"/>
                </a:cxn>
                <a:cxn ang="0">
                  <a:pos x="33217" y="0"/>
                </a:cxn>
                <a:cxn ang="0">
                  <a:pos x="65984" y="466708"/>
                </a:cxn>
                <a:cxn ang="0">
                  <a:pos x="57456" y="467225"/>
                </a:cxn>
                <a:cxn ang="0">
                  <a:pos x="29555" y="70060"/>
                </a:cxn>
                <a:cxn ang="0">
                  <a:pos x="8528" y="468000"/>
                </a:cxn>
                <a:cxn ang="0">
                  <a:pos x="0" y="467225"/>
                </a:cxn>
              </a:cxnLst>
              <a:rect l="0" t="0" r="0" b="0"/>
              <a:pathLst>
                <a:path w="65984" h="812900">
                  <a:moveTo>
                    <a:pt x="24688" y="0"/>
                  </a:moveTo>
                  <a:lnTo>
                    <a:pt x="28952" y="673"/>
                  </a:lnTo>
                  <a:lnTo>
                    <a:pt x="33217" y="0"/>
                  </a:lnTo>
                  <a:lnTo>
                    <a:pt x="65984" y="810655"/>
                  </a:lnTo>
                  <a:lnTo>
                    <a:pt x="57456" y="811553"/>
                  </a:lnTo>
                  <a:lnTo>
                    <a:pt x="29555" y="121691"/>
                  </a:lnTo>
                  <a:lnTo>
                    <a:pt x="8528" y="812900"/>
                  </a:lnTo>
                  <a:lnTo>
                    <a:pt x="0" y="811554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004DA1"/>
            </a:solidFill>
            <a:ln w="9525" cap="flat" cmpd="sng">
              <a:solidFill>
                <a:srgbClr val="629096">
                  <a:alpha val="7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481" name="文本框 341"/>
          <p:cNvSpPr txBox="1"/>
          <p:nvPr/>
        </p:nvSpPr>
        <p:spPr>
          <a:xfrm>
            <a:off x="1681163" y="3808413"/>
            <a:ext cx="106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2013</a:t>
            </a:r>
            <a:endParaRPr lang="zh-CN" altLang="en-US" sz="2800" dirty="0">
              <a:solidFill>
                <a:srgbClr val="2A1934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6482" name="文本框 342"/>
          <p:cNvSpPr txBox="1"/>
          <p:nvPr/>
        </p:nvSpPr>
        <p:spPr>
          <a:xfrm>
            <a:off x="3541713" y="3827463"/>
            <a:ext cx="106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2014</a:t>
            </a:r>
            <a:endParaRPr lang="zh-CN" altLang="en-US" sz="2800" dirty="0">
              <a:solidFill>
                <a:srgbClr val="2A1934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6483" name="文本框 343"/>
          <p:cNvSpPr txBox="1"/>
          <p:nvPr/>
        </p:nvSpPr>
        <p:spPr>
          <a:xfrm>
            <a:off x="5551962" y="4289752"/>
            <a:ext cx="10182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2016</a:t>
            </a:r>
          </a:p>
        </p:txBody>
      </p:sp>
      <p:sp>
        <p:nvSpPr>
          <p:cNvPr id="6484" name="文本框 344"/>
          <p:cNvSpPr txBox="1"/>
          <p:nvPr/>
        </p:nvSpPr>
        <p:spPr>
          <a:xfrm>
            <a:off x="7488712" y="3399165"/>
            <a:ext cx="10182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2018</a:t>
            </a:r>
            <a:endParaRPr lang="zh-CN" altLang="en-US" sz="2800" dirty="0">
              <a:solidFill>
                <a:srgbClr val="2A1934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6485" name="文本框 345"/>
          <p:cNvSpPr txBox="1"/>
          <p:nvPr/>
        </p:nvSpPr>
        <p:spPr>
          <a:xfrm>
            <a:off x="9525474" y="3506322"/>
            <a:ext cx="10182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2020</a:t>
            </a:r>
            <a:endParaRPr lang="zh-CN" altLang="en-US" sz="2800" dirty="0">
              <a:solidFill>
                <a:srgbClr val="2A1934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sp>
        <p:nvSpPr>
          <p:cNvPr id="351" name="文本框 350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1635562" y="4403725"/>
            <a:ext cx="1169551" cy="2166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52" name="文本框 351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3510399" y="4356100"/>
            <a:ext cx="1169551" cy="2166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53" name="文本框 352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5154733" y="4829175"/>
            <a:ext cx="1661993" cy="1573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54" name="文本框 353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7442637" y="3960813"/>
            <a:ext cx="1169551" cy="2166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55" name="文本框 354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9455587" y="3994150"/>
            <a:ext cx="1169551" cy="2166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717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1231900" y="2365375"/>
            <a:ext cx="1739900" cy="3203575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8263" y="2471738"/>
            <a:ext cx="1739900" cy="3201988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5" name="文本框 19"/>
          <p:cNvSpPr txBox="1"/>
          <p:nvPr/>
        </p:nvSpPr>
        <p:spPr>
          <a:xfrm>
            <a:off x="1412875" y="3811588"/>
            <a:ext cx="1473200" cy="18158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Subtitle</a:t>
            </a:r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5" name="矩形 4"/>
          <p:cNvSpPr/>
          <p:nvPr/>
        </p:nvSpPr>
        <p:spPr>
          <a:xfrm>
            <a:off x="1462088" y="2601913"/>
            <a:ext cx="1414463" cy="10255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7" name="组合 15"/>
          <p:cNvGrpSpPr/>
          <p:nvPr/>
        </p:nvGrpSpPr>
        <p:grpSpPr>
          <a:xfrm>
            <a:off x="1331913" y="2468563"/>
            <a:ext cx="738187" cy="704850"/>
            <a:chOff x="2244725" y="4215130"/>
            <a:chExt cx="1060450" cy="1014413"/>
          </a:xfrm>
        </p:grpSpPr>
        <p:sp>
          <p:nvSpPr>
            <p:cNvPr id="7178" name="Freeform 169"/>
            <p:cNvSpPr/>
            <p:nvPr/>
          </p:nvSpPr>
          <p:spPr>
            <a:xfrm>
              <a:off x="2786063" y="4732655"/>
              <a:ext cx="141288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688" y="6350"/>
                </a:cxn>
                <a:cxn ang="0">
                  <a:pos x="69850" y="22225"/>
                </a:cxn>
                <a:cxn ang="0">
                  <a:pos x="101600" y="42863"/>
                </a:cxn>
                <a:cxn ang="0">
                  <a:pos x="119063" y="69850"/>
                </a:cxn>
                <a:cxn ang="0">
                  <a:pos x="134938" y="101600"/>
                </a:cxn>
                <a:cxn ang="0">
                  <a:pos x="141288" y="134938"/>
                </a:cxn>
                <a:cxn ang="0">
                  <a:pos x="104775" y="128588"/>
                </a:cxn>
                <a:cxn ang="0">
                  <a:pos x="73025" y="115888"/>
                </a:cxn>
                <a:cxn ang="0">
                  <a:pos x="46038" y="98425"/>
                </a:cxn>
                <a:cxn ang="0">
                  <a:pos x="22225" y="69850"/>
                </a:cxn>
                <a:cxn ang="0">
                  <a:pos x="9525" y="36513"/>
                </a:cxn>
                <a:cxn ang="0">
                  <a:pos x="0" y="0"/>
                </a:cxn>
              </a:cxnLst>
              <a:rect l="0" t="0" r="0" b="0"/>
              <a:pathLst>
                <a:path w="89" h="85">
                  <a:moveTo>
                    <a:pt x="0" y="0"/>
                  </a:moveTo>
                  <a:lnTo>
                    <a:pt x="25" y="4"/>
                  </a:lnTo>
                  <a:lnTo>
                    <a:pt x="44" y="14"/>
                  </a:lnTo>
                  <a:lnTo>
                    <a:pt x="64" y="27"/>
                  </a:lnTo>
                  <a:lnTo>
                    <a:pt x="75" y="44"/>
                  </a:lnTo>
                  <a:lnTo>
                    <a:pt x="85" y="64"/>
                  </a:lnTo>
                  <a:lnTo>
                    <a:pt x="89" y="85"/>
                  </a:lnTo>
                  <a:lnTo>
                    <a:pt x="66" y="81"/>
                  </a:lnTo>
                  <a:lnTo>
                    <a:pt x="46" y="73"/>
                  </a:lnTo>
                  <a:lnTo>
                    <a:pt x="29" y="62"/>
                  </a:lnTo>
                  <a:lnTo>
                    <a:pt x="14" y="44"/>
                  </a:lnTo>
                  <a:lnTo>
                    <a:pt x="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Freeform 170"/>
            <p:cNvSpPr>
              <a:spLocks noEditPoints="1"/>
            </p:cNvSpPr>
            <p:nvPr/>
          </p:nvSpPr>
          <p:spPr>
            <a:xfrm>
              <a:off x="2244725" y="4215130"/>
              <a:ext cx="1060450" cy="1014413"/>
            </a:xfrm>
            <a:custGeom>
              <a:avLst/>
              <a:gdLst/>
              <a:ahLst/>
              <a:cxnLst>
                <a:cxn ang="0">
                  <a:pos x="258763" y="514350"/>
                </a:cxn>
                <a:cxn ang="0">
                  <a:pos x="487363" y="295275"/>
                </a:cxn>
                <a:cxn ang="0">
                  <a:pos x="152400" y="811213"/>
                </a:cxn>
                <a:cxn ang="0">
                  <a:pos x="169863" y="630238"/>
                </a:cxn>
                <a:cxn ang="0">
                  <a:pos x="190500" y="550863"/>
                </a:cxn>
                <a:cxn ang="0">
                  <a:pos x="103188" y="450850"/>
                </a:cxn>
                <a:cxn ang="0">
                  <a:pos x="169863" y="427038"/>
                </a:cxn>
                <a:cxn ang="0">
                  <a:pos x="269875" y="427038"/>
                </a:cxn>
                <a:cxn ang="0">
                  <a:pos x="120650" y="350838"/>
                </a:cxn>
                <a:cxn ang="0">
                  <a:pos x="90488" y="252413"/>
                </a:cxn>
                <a:cxn ang="0">
                  <a:pos x="173038" y="225425"/>
                </a:cxn>
                <a:cxn ang="0">
                  <a:pos x="146050" y="249238"/>
                </a:cxn>
                <a:cxn ang="0">
                  <a:pos x="127000" y="274638"/>
                </a:cxn>
                <a:cxn ang="0">
                  <a:pos x="173038" y="314325"/>
                </a:cxn>
                <a:cxn ang="0">
                  <a:pos x="334963" y="261938"/>
                </a:cxn>
                <a:cxn ang="0">
                  <a:pos x="312738" y="142875"/>
                </a:cxn>
                <a:cxn ang="0">
                  <a:pos x="273050" y="122238"/>
                </a:cxn>
                <a:cxn ang="0">
                  <a:pos x="265113" y="161925"/>
                </a:cxn>
                <a:cxn ang="0">
                  <a:pos x="230188" y="125413"/>
                </a:cxn>
                <a:cxn ang="0">
                  <a:pos x="279400" y="79375"/>
                </a:cxn>
                <a:cxn ang="0">
                  <a:pos x="355600" y="103188"/>
                </a:cxn>
                <a:cxn ang="0">
                  <a:pos x="385763" y="249238"/>
                </a:cxn>
                <a:cxn ang="0">
                  <a:pos x="431800" y="268288"/>
                </a:cxn>
                <a:cxn ang="0">
                  <a:pos x="530225" y="219075"/>
                </a:cxn>
                <a:cxn ang="0">
                  <a:pos x="444500" y="149225"/>
                </a:cxn>
                <a:cxn ang="0">
                  <a:pos x="481013" y="90488"/>
                </a:cxn>
                <a:cxn ang="0">
                  <a:pos x="590550" y="182563"/>
                </a:cxn>
                <a:cxn ang="0">
                  <a:pos x="663575" y="155575"/>
                </a:cxn>
                <a:cxn ang="0">
                  <a:pos x="925513" y="166688"/>
                </a:cxn>
                <a:cxn ang="0">
                  <a:pos x="1060450" y="53975"/>
                </a:cxn>
                <a:cxn ang="0">
                  <a:pos x="706438" y="185738"/>
                </a:cxn>
                <a:cxn ang="0">
                  <a:pos x="471488" y="407988"/>
                </a:cxn>
                <a:cxn ang="0">
                  <a:pos x="633413" y="427038"/>
                </a:cxn>
                <a:cxn ang="0">
                  <a:pos x="742950" y="398463"/>
                </a:cxn>
                <a:cxn ang="0">
                  <a:pos x="766763" y="338138"/>
                </a:cxn>
                <a:cxn ang="0">
                  <a:pos x="722313" y="298450"/>
                </a:cxn>
                <a:cxn ang="0">
                  <a:pos x="593725" y="365125"/>
                </a:cxn>
                <a:cxn ang="0">
                  <a:pos x="723900" y="241300"/>
                </a:cxn>
                <a:cxn ang="0">
                  <a:pos x="822325" y="295275"/>
                </a:cxn>
                <a:cxn ang="0">
                  <a:pos x="766763" y="444500"/>
                </a:cxn>
                <a:cxn ang="0">
                  <a:pos x="763588" y="536575"/>
                </a:cxn>
                <a:cxn ang="0">
                  <a:pos x="746125" y="630238"/>
                </a:cxn>
                <a:cxn ang="0">
                  <a:pos x="538163" y="454025"/>
                </a:cxn>
                <a:cxn ang="0">
                  <a:pos x="520700" y="625475"/>
                </a:cxn>
                <a:cxn ang="0">
                  <a:pos x="679450" y="742950"/>
                </a:cxn>
                <a:cxn ang="0">
                  <a:pos x="501650" y="688975"/>
                </a:cxn>
                <a:cxn ang="0">
                  <a:pos x="422275" y="779463"/>
                </a:cxn>
                <a:cxn ang="0">
                  <a:pos x="258763" y="731838"/>
                </a:cxn>
                <a:cxn ang="0">
                  <a:pos x="279400" y="619125"/>
                </a:cxn>
                <a:cxn ang="0">
                  <a:pos x="355600" y="569913"/>
                </a:cxn>
                <a:cxn ang="0">
                  <a:pos x="309563" y="676275"/>
                </a:cxn>
                <a:cxn ang="0">
                  <a:pos x="341313" y="728663"/>
                </a:cxn>
                <a:cxn ang="0">
                  <a:pos x="441325" y="666750"/>
                </a:cxn>
                <a:cxn ang="0">
                  <a:pos x="438150" y="554038"/>
                </a:cxn>
                <a:cxn ang="0">
                  <a:pos x="255588" y="554038"/>
                </a:cxn>
                <a:cxn ang="0">
                  <a:pos x="203200" y="862013"/>
                </a:cxn>
              </a:cxnLst>
              <a:rect l="0" t="0" r="0" b="0"/>
              <a:pathLst>
                <a:path w="668" h="639">
                  <a:moveTo>
                    <a:pt x="337" y="155"/>
                  </a:moveTo>
                  <a:lnTo>
                    <a:pt x="282" y="186"/>
                  </a:lnTo>
                  <a:lnTo>
                    <a:pt x="222" y="213"/>
                  </a:lnTo>
                  <a:lnTo>
                    <a:pt x="193" y="271"/>
                  </a:lnTo>
                  <a:lnTo>
                    <a:pt x="163" y="324"/>
                  </a:lnTo>
                  <a:lnTo>
                    <a:pt x="193" y="294"/>
                  </a:lnTo>
                  <a:lnTo>
                    <a:pt x="230" y="273"/>
                  </a:lnTo>
                  <a:lnTo>
                    <a:pt x="270" y="259"/>
                  </a:lnTo>
                  <a:lnTo>
                    <a:pt x="284" y="221"/>
                  </a:lnTo>
                  <a:lnTo>
                    <a:pt x="307" y="186"/>
                  </a:lnTo>
                  <a:lnTo>
                    <a:pt x="337" y="155"/>
                  </a:lnTo>
                  <a:close/>
                  <a:moveTo>
                    <a:pt x="36" y="34"/>
                  </a:moveTo>
                  <a:lnTo>
                    <a:pt x="36" y="595"/>
                  </a:lnTo>
                  <a:lnTo>
                    <a:pt x="109" y="557"/>
                  </a:lnTo>
                  <a:lnTo>
                    <a:pt x="96" y="511"/>
                  </a:lnTo>
                  <a:lnTo>
                    <a:pt x="92" y="465"/>
                  </a:lnTo>
                  <a:lnTo>
                    <a:pt x="94" y="443"/>
                  </a:lnTo>
                  <a:lnTo>
                    <a:pt x="96" y="424"/>
                  </a:lnTo>
                  <a:lnTo>
                    <a:pt x="101" y="411"/>
                  </a:lnTo>
                  <a:lnTo>
                    <a:pt x="107" y="397"/>
                  </a:lnTo>
                  <a:lnTo>
                    <a:pt x="113" y="384"/>
                  </a:lnTo>
                  <a:lnTo>
                    <a:pt x="117" y="374"/>
                  </a:lnTo>
                  <a:lnTo>
                    <a:pt x="119" y="369"/>
                  </a:lnTo>
                  <a:lnTo>
                    <a:pt x="120" y="359"/>
                  </a:lnTo>
                  <a:lnTo>
                    <a:pt x="120" y="347"/>
                  </a:lnTo>
                  <a:lnTo>
                    <a:pt x="115" y="332"/>
                  </a:lnTo>
                  <a:lnTo>
                    <a:pt x="103" y="315"/>
                  </a:lnTo>
                  <a:lnTo>
                    <a:pt x="84" y="299"/>
                  </a:lnTo>
                  <a:lnTo>
                    <a:pt x="59" y="290"/>
                  </a:lnTo>
                  <a:lnTo>
                    <a:pt x="65" y="284"/>
                  </a:lnTo>
                  <a:lnTo>
                    <a:pt x="71" y="278"/>
                  </a:lnTo>
                  <a:lnTo>
                    <a:pt x="76" y="273"/>
                  </a:lnTo>
                  <a:lnTo>
                    <a:pt x="88" y="269"/>
                  </a:lnTo>
                  <a:lnTo>
                    <a:pt x="97" y="267"/>
                  </a:lnTo>
                  <a:lnTo>
                    <a:pt x="107" y="269"/>
                  </a:lnTo>
                  <a:lnTo>
                    <a:pt x="117" y="273"/>
                  </a:lnTo>
                  <a:lnTo>
                    <a:pt x="126" y="282"/>
                  </a:lnTo>
                  <a:lnTo>
                    <a:pt x="138" y="297"/>
                  </a:lnTo>
                  <a:lnTo>
                    <a:pt x="144" y="319"/>
                  </a:lnTo>
                  <a:lnTo>
                    <a:pt x="170" y="269"/>
                  </a:lnTo>
                  <a:lnTo>
                    <a:pt x="193" y="225"/>
                  </a:lnTo>
                  <a:lnTo>
                    <a:pt x="165" y="234"/>
                  </a:lnTo>
                  <a:lnTo>
                    <a:pt x="138" y="236"/>
                  </a:lnTo>
                  <a:lnTo>
                    <a:pt x="103" y="232"/>
                  </a:lnTo>
                  <a:lnTo>
                    <a:pt x="76" y="221"/>
                  </a:lnTo>
                  <a:lnTo>
                    <a:pt x="63" y="209"/>
                  </a:lnTo>
                  <a:lnTo>
                    <a:pt x="55" y="194"/>
                  </a:lnTo>
                  <a:lnTo>
                    <a:pt x="51" y="178"/>
                  </a:lnTo>
                  <a:lnTo>
                    <a:pt x="53" y="169"/>
                  </a:lnTo>
                  <a:lnTo>
                    <a:pt x="57" y="159"/>
                  </a:lnTo>
                  <a:lnTo>
                    <a:pt x="63" y="150"/>
                  </a:lnTo>
                  <a:lnTo>
                    <a:pt x="71" y="144"/>
                  </a:lnTo>
                  <a:lnTo>
                    <a:pt x="80" y="140"/>
                  </a:lnTo>
                  <a:lnTo>
                    <a:pt x="90" y="138"/>
                  </a:lnTo>
                  <a:lnTo>
                    <a:pt x="109" y="142"/>
                  </a:lnTo>
                  <a:lnTo>
                    <a:pt x="126" y="152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99" y="157"/>
                  </a:lnTo>
                  <a:lnTo>
                    <a:pt x="92" y="157"/>
                  </a:lnTo>
                  <a:lnTo>
                    <a:pt x="86" y="157"/>
                  </a:lnTo>
                  <a:lnTo>
                    <a:pt x="82" y="161"/>
                  </a:lnTo>
                  <a:lnTo>
                    <a:pt x="80" y="165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2" y="178"/>
                  </a:lnTo>
                  <a:lnTo>
                    <a:pt x="86" y="184"/>
                  </a:lnTo>
                  <a:lnTo>
                    <a:pt x="92" y="190"/>
                  </a:lnTo>
                  <a:lnTo>
                    <a:pt x="99" y="194"/>
                  </a:lnTo>
                  <a:lnTo>
                    <a:pt x="109" y="198"/>
                  </a:lnTo>
                  <a:lnTo>
                    <a:pt x="126" y="203"/>
                  </a:lnTo>
                  <a:lnTo>
                    <a:pt x="145" y="203"/>
                  </a:lnTo>
                  <a:lnTo>
                    <a:pt x="172" y="201"/>
                  </a:lnTo>
                  <a:lnTo>
                    <a:pt x="205" y="196"/>
                  </a:lnTo>
                  <a:lnTo>
                    <a:pt x="211" y="165"/>
                  </a:lnTo>
                  <a:lnTo>
                    <a:pt x="213" y="140"/>
                  </a:lnTo>
                  <a:lnTo>
                    <a:pt x="211" y="123"/>
                  </a:lnTo>
                  <a:lnTo>
                    <a:pt x="207" y="105"/>
                  </a:lnTo>
                  <a:lnTo>
                    <a:pt x="201" y="96"/>
                  </a:lnTo>
                  <a:lnTo>
                    <a:pt x="197" y="90"/>
                  </a:lnTo>
                  <a:lnTo>
                    <a:pt x="192" y="82"/>
                  </a:lnTo>
                  <a:lnTo>
                    <a:pt x="186" y="79"/>
                  </a:lnTo>
                  <a:lnTo>
                    <a:pt x="180" y="77"/>
                  </a:lnTo>
                  <a:lnTo>
                    <a:pt x="176" y="75"/>
                  </a:lnTo>
                  <a:lnTo>
                    <a:pt x="172" y="77"/>
                  </a:lnTo>
                  <a:lnTo>
                    <a:pt x="168" y="79"/>
                  </a:lnTo>
                  <a:lnTo>
                    <a:pt x="165" y="82"/>
                  </a:lnTo>
                  <a:lnTo>
                    <a:pt x="165" y="88"/>
                  </a:lnTo>
                  <a:lnTo>
                    <a:pt x="165" y="94"/>
                  </a:lnTo>
                  <a:lnTo>
                    <a:pt x="167" y="102"/>
                  </a:lnTo>
                  <a:lnTo>
                    <a:pt x="170" y="109"/>
                  </a:lnTo>
                  <a:lnTo>
                    <a:pt x="159" y="121"/>
                  </a:lnTo>
                  <a:lnTo>
                    <a:pt x="147" y="105"/>
                  </a:lnTo>
                  <a:lnTo>
                    <a:pt x="144" y="88"/>
                  </a:lnTo>
                  <a:lnTo>
                    <a:pt x="145" y="79"/>
                  </a:lnTo>
                  <a:lnTo>
                    <a:pt x="149" y="69"/>
                  </a:lnTo>
                  <a:lnTo>
                    <a:pt x="155" y="61"/>
                  </a:lnTo>
                  <a:lnTo>
                    <a:pt x="161" y="56"/>
                  </a:lnTo>
                  <a:lnTo>
                    <a:pt x="168" y="52"/>
                  </a:lnTo>
                  <a:lnTo>
                    <a:pt x="176" y="50"/>
                  </a:lnTo>
                  <a:lnTo>
                    <a:pt x="186" y="50"/>
                  </a:lnTo>
                  <a:lnTo>
                    <a:pt x="195" y="52"/>
                  </a:lnTo>
                  <a:lnTo>
                    <a:pt x="205" y="54"/>
                  </a:lnTo>
                  <a:lnTo>
                    <a:pt x="215" y="59"/>
                  </a:lnTo>
                  <a:lnTo>
                    <a:pt x="224" y="65"/>
                  </a:lnTo>
                  <a:lnTo>
                    <a:pt x="232" y="75"/>
                  </a:lnTo>
                  <a:lnTo>
                    <a:pt x="238" y="84"/>
                  </a:lnTo>
                  <a:lnTo>
                    <a:pt x="245" y="104"/>
                  </a:lnTo>
                  <a:lnTo>
                    <a:pt x="247" y="125"/>
                  </a:lnTo>
                  <a:lnTo>
                    <a:pt x="243" y="157"/>
                  </a:lnTo>
                  <a:lnTo>
                    <a:pt x="236" y="184"/>
                  </a:lnTo>
                  <a:lnTo>
                    <a:pt x="245" y="180"/>
                  </a:lnTo>
                  <a:lnTo>
                    <a:pt x="255" y="177"/>
                  </a:lnTo>
                  <a:lnTo>
                    <a:pt x="263" y="173"/>
                  </a:lnTo>
                  <a:lnTo>
                    <a:pt x="272" y="169"/>
                  </a:lnTo>
                  <a:lnTo>
                    <a:pt x="280" y="163"/>
                  </a:lnTo>
                  <a:lnTo>
                    <a:pt x="288" y="159"/>
                  </a:lnTo>
                  <a:lnTo>
                    <a:pt x="297" y="155"/>
                  </a:lnTo>
                  <a:lnTo>
                    <a:pt x="311" y="148"/>
                  </a:lnTo>
                  <a:lnTo>
                    <a:pt x="334" y="138"/>
                  </a:lnTo>
                  <a:lnTo>
                    <a:pt x="311" y="132"/>
                  </a:lnTo>
                  <a:lnTo>
                    <a:pt x="293" y="121"/>
                  </a:lnTo>
                  <a:lnTo>
                    <a:pt x="286" y="111"/>
                  </a:lnTo>
                  <a:lnTo>
                    <a:pt x="280" y="104"/>
                  </a:lnTo>
                  <a:lnTo>
                    <a:pt x="280" y="94"/>
                  </a:lnTo>
                  <a:lnTo>
                    <a:pt x="280" y="84"/>
                  </a:lnTo>
                  <a:lnTo>
                    <a:pt x="286" y="73"/>
                  </a:lnTo>
                  <a:lnTo>
                    <a:pt x="289" y="67"/>
                  </a:lnTo>
                  <a:lnTo>
                    <a:pt x="295" y="61"/>
                  </a:lnTo>
                  <a:lnTo>
                    <a:pt x="303" y="57"/>
                  </a:lnTo>
                  <a:lnTo>
                    <a:pt x="312" y="80"/>
                  </a:lnTo>
                  <a:lnTo>
                    <a:pt x="328" y="98"/>
                  </a:lnTo>
                  <a:lnTo>
                    <a:pt x="347" y="111"/>
                  </a:lnTo>
                  <a:lnTo>
                    <a:pt x="364" y="115"/>
                  </a:lnTo>
                  <a:lnTo>
                    <a:pt x="372" y="115"/>
                  </a:lnTo>
                  <a:lnTo>
                    <a:pt x="380" y="111"/>
                  </a:lnTo>
                  <a:lnTo>
                    <a:pt x="389" y="107"/>
                  </a:lnTo>
                  <a:lnTo>
                    <a:pt x="401" y="104"/>
                  </a:lnTo>
                  <a:lnTo>
                    <a:pt x="410" y="102"/>
                  </a:lnTo>
                  <a:lnTo>
                    <a:pt x="418" y="98"/>
                  </a:lnTo>
                  <a:lnTo>
                    <a:pt x="453" y="90"/>
                  </a:lnTo>
                  <a:lnTo>
                    <a:pt x="485" y="88"/>
                  </a:lnTo>
                  <a:lnTo>
                    <a:pt x="537" y="92"/>
                  </a:lnTo>
                  <a:lnTo>
                    <a:pt x="562" y="98"/>
                  </a:lnTo>
                  <a:lnTo>
                    <a:pt x="583" y="105"/>
                  </a:lnTo>
                  <a:lnTo>
                    <a:pt x="622" y="34"/>
                  </a:ln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668" y="0"/>
                  </a:lnTo>
                  <a:lnTo>
                    <a:pt x="668" y="34"/>
                  </a:lnTo>
                  <a:lnTo>
                    <a:pt x="602" y="138"/>
                  </a:lnTo>
                  <a:lnTo>
                    <a:pt x="568" y="123"/>
                  </a:lnTo>
                  <a:lnTo>
                    <a:pt x="529" y="115"/>
                  </a:lnTo>
                  <a:lnTo>
                    <a:pt x="487" y="113"/>
                  </a:lnTo>
                  <a:lnTo>
                    <a:pt x="445" y="117"/>
                  </a:lnTo>
                  <a:lnTo>
                    <a:pt x="403" y="132"/>
                  </a:lnTo>
                  <a:lnTo>
                    <a:pt x="366" y="153"/>
                  </a:lnTo>
                  <a:lnTo>
                    <a:pt x="334" y="184"/>
                  </a:lnTo>
                  <a:lnTo>
                    <a:pt x="311" y="219"/>
                  </a:lnTo>
                  <a:lnTo>
                    <a:pt x="297" y="257"/>
                  </a:lnTo>
                  <a:lnTo>
                    <a:pt x="307" y="257"/>
                  </a:lnTo>
                  <a:lnTo>
                    <a:pt x="341" y="261"/>
                  </a:lnTo>
                  <a:lnTo>
                    <a:pt x="355" y="263"/>
                  </a:lnTo>
                  <a:lnTo>
                    <a:pt x="376" y="267"/>
                  </a:lnTo>
                  <a:lnTo>
                    <a:pt x="399" y="269"/>
                  </a:lnTo>
                  <a:lnTo>
                    <a:pt x="414" y="271"/>
                  </a:lnTo>
                  <a:lnTo>
                    <a:pt x="433" y="269"/>
                  </a:lnTo>
                  <a:lnTo>
                    <a:pt x="451" y="263"/>
                  </a:lnTo>
                  <a:lnTo>
                    <a:pt x="460" y="259"/>
                  </a:lnTo>
                  <a:lnTo>
                    <a:pt x="468" y="251"/>
                  </a:lnTo>
                  <a:lnTo>
                    <a:pt x="476" y="246"/>
                  </a:lnTo>
                  <a:lnTo>
                    <a:pt x="480" y="238"/>
                  </a:lnTo>
                  <a:lnTo>
                    <a:pt x="483" y="228"/>
                  </a:lnTo>
                  <a:lnTo>
                    <a:pt x="483" y="221"/>
                  </a:lnTo>
                  <a:lnTo>
                    <a:pt x="483" y="213"/>
                  </a:lnTo>
                  <a:lnTo>
                    <a:pt x="480" y="205"/>
                  </a:lnTo>
                  <a:lnTo>
                    <a:pt x="474" y="198"/>
                  </a:lnTo>
                  <a:lnTo>
                    <a:pt x="468" y="194"/>
                  </a:lnTo>
                  <a:lnTo>
                    <a:pt x="462" y="190"/>
                  </a:lnTo>
                  <a:lnTo>
                    <a:pt x="455" y="188"/>
                  </a:lnTo>
                  <a:lnTo>
                    <a:pt x="447" y="188"/>
                  </a:lnTo>
                  <a:lnTo>
                    <a:pt x="428" y="190"/>
                  </a:lnTo>
                  <a:lnTo>
                    <a:pt x="407" y="201"/>
                  </a:lnTo>
                  <a:lnTo>
                    <a:pt x="389" y="215"/>
                  </a:lnTo>
                  <a:lnTo>
                    <a:pt x="374" y="230"/>
                  </a:lnTo>
                  <a:lnTo>
                    <a:pt x="380" y="201"/>
                  </a:lnTo>
                  <a:lnTo>
                    <a:pt x="399" y="177"/>
                  </a:lnTo>
                  <a:lnTo>
                    <a:pt x="416" y="163"/>
                  </a:lnTo>
                  <a:lnTo>
                    <a:pt x="435" y="153"/>
                  </a:lnTo>
                  <a:lnTo>
                    <a:pt x="456" y="152"/>
                  </a:lnTo>
                  <a:lnTo>
                    <a:pt x="476" y="153"/>
                  </a:lnTo>
                  <a:lnTo>
                    <a:pt x="493" y="161"/>
                  </a:lnTo>
                  <a:lnTo>
                    <a:pt x="503" y="169"/>
                  </a:lnTo>
                  <a:lnTo>
                    <a:pt x="512" y="177"/>
                  </a:lnTo>
                  <a:lnTo>
                    <a:pt x="518" y="186"/>
                  </a:lnTo>
                  <a:lnTo>
                    <a:pt x="526" y="201"/>
                  </a:lnTo>
                  <a:lnTo>
                    <a:pt x="528" y="217"/>
                  </a:lnTo>
                  <a:lnTo>
                    <a:pt x="522" y="242"/>
                  </a:lnTo>
                  <a:lnTo>
                    <a:pt x="503" y="267"/>
                  </a:lnTo>
                  <a:lnTo>
                    <a:pt x="483" y="280"/>
                  </a:lnTo>
                  <a:lnTo>
                    <a:pt x="460" y="288"/>
                  </a:lnTo>
                  <a:lnTo>
                    <a:pt x="432" y="290"/>
                  </a:lnTo>
                  <a:lnTo>
                    <a:pt x="453" y="303"/>
                  </a:lnTo>
                  <a:lnTo>
                    <a:pt x="470" y="321"/>
                  </a:lnTo>
                  <a:lnTo>
                    <a:pt x="481" y="338"/>
                  </a:lnTo>
                  <a:lnTo>
                    <a:pt x="487" y="355"/>
                  </a:lnTo>
                  <a:lnTo>
                    <a:pt x="493" y="388"/>
                  </a:lnTo>
                  <a:lnTo>
                    <a:pt x="489" y="411"/>
                  </a:lnTo>
                  <a:lnTo>
                    <a:pt x="481" y="436"/>
                  </a:lnTo>
                  <a:lnTo>
                    <a:pt x="470" y="397"/>
                  </a:lnTo>
                  <a:lnTo>
                    <a:pt x="455" y="365"/>
                  </a:lnTo>
                  <a:lnTo>
                    <a:pt x="437" y="338"/>
                  </a:lnTo>
                  <a:lnTo>
                    <a:pt x="405" y="309"/>
                  </a:lnTo>
                  <a:lnTo>
                    <a:pt x="372" y="294"/>
                  </a:lnTo>
                  <a:lnTo>
                    <a:pt x="339" y="286"/>
                  </a:lnTo>
                  <a:lnTo>
                    <a:pt x="311" y="282"/>
                  </a:lnTo>
                  <a:lnTo>
                    <a:pt x="295" y="282"/>
                  </a:lnTo>
                  <a:lnTo>
                    <a:pt x="299" y="322"/>
                  </a:lnTo>
                  <a:lnTo>
                    <a:pt x="311" y="359"/>
                  </a:lnTo>
                  <a:lnTo>
                    <a:pt x="328" y="394"/>
                  </a:lnTo>
                  <a:lnTo>
                    <a:pt x="349" y="417"/>
                  </a:lnTo>
                  <a:lnTo>
                    <a:pt x="378" y="434"/>
                  </a:lnTo>
                  <a:lnTo>
                    <a:pt x="412" y="449"/>
                  </a:lnTo>
                  <a:lnTo>
                    <a:pt x="456" y="459"/>
                  </a:lnTo>
                  <a:lnTo>
                    <a:pt x="428" y="468"/>
                  </a:lnTo>
                  <a:lnTo>
                    <a:pt x="405" y="470"/>
                  </a:lnTo>
                  <a:lnTo>
                    <a:pt x="380" y="468"/>
                  </a:lnTo>
                  <a:lnTo>
                    <a:pt x="351" y="459"/>
                  </a:lnTo>
                  <a:lnTo>
                    <a:pt x="334" y="449"/>
                  </a:lnTo>
                  <a:lnTo>
                    <a:pt x="316" y="434"/>
                  </a:lnTo>
                  <a:lnTo>
                    <a:pt x="303" y="413"/>
                  </a:lnTo>
                  <a:lnTo>
                    <a:pt x="301" y="436"/>
                  </a:lnTo>
                  <a:lnTo>
                    <a:pt x="293" y="459"/>
                  </a:lnTo>
                  <a:lnTo>
                    <a:pt x="282" y="478"/>
                  </a:lnTo>
                  <a:lnTo>
                    <a:pt x="266" y="491"/>
                  </a:lnTo>
                  <a:lnTo>
                    <a:pt x="247" y="501"/>
                  </a:lnTo>
                  <a:lnTo>
                    <a:pt x="226" y="505"/>
                  </a:lnTo>
                  <a:lnTo>
                    <a:pt x="199" y="499"/>
                  </a:lnTo>
                  <a:lnTo>
                    <a:pt x="178" y="484"/>
                  </a:lnTo>
                  <a:lnTo>
                    <a:pt x="163" y="461"/>
                  </a:lnTo>
                  <a:lnTo>
                    <a:pt x="159" y="436"/>
                  </a:lnTo>
                  <a:lnTo>
                    <a:pt x="159" y="420"/>
                  </a:lnTo>
                  <a:lnTo>
                    <a:pt x="165" y="407"/>
                  </a:lnTo>
                  <a:lnTo>
                    <a:pt x="170" y="397"/>
                  </a:lnTo>
                  <a:lnTo>
                    <a:pt x="176" y="390"/>
                  </a:lnTo>
                  <a:lnTo>
                    <a:pt x="182" y="382"/>
                  </a:lnTo>
                  <a:lnTo>
                    <a:pt x="190" y="376"/>
                  </a:lnTo>
                  <a:lnTo>
                    <a:pt x="199" y="370"/>
                  </a:lnTo>
                  <a:lnTo>
                    <a:pt x="209" y="365"/>
                  </a:lnTo>
                  <a:lnTo>
                    <a:pt x="224" y="359"/>
                  </a:lnTo>
                  <a:lnTo>
                    <a:pt x="240" y="357"/>
                  </a:lnTo>
                  <a:lnTo>
                    <a:pt x="224" y="370"/>
                  </a:lnTo>
                  <a:lnTo>
                    <a:pt x="211" y="390"/>
                  </a:lnTo>
                  <a:lnTo>
                    <a:pt x="199" y="409"/>
                  </a:lnTo>
                  <a:lnTo>
                    <a:pt x="195" y="426"/>
                  </a:lnTo>
                  <a:lnTo>
                    <a:pt x="195" y="434"/>
                  </a:lnTo>
                  <a:lnTo>
                    <a:pt x="199" y="442"/>
                  </a:lnTo>
                  <a:lnTo>
                    <a:pt x="201" y="447"/>
                  </a:lnTo>
                  <a:lnTo>
                    <a:pt x="207" y="453"/>
                  </a:lnTo>
                  <a:lnTo>
                    <a:pt x="215" y="459"/>
                  </a:lnTo>
                  <a:lnTo>
                    <a:pt x="222" y="463"/>
                  </a:lnTo>
                  <a:lnTo>
                    <a:pt x="230" y="463"/>
                  </a:lnTo>
                  <a:lnTo>
                    <a:pt x="249" y="457"/>
                  </a:lnTo>
                  <a:lnTo>
                    <a:pt x="266" y="443"/>
                  </a:lnTo>
                  <a:lnTo>
                    <a:pt x="278" y="420"/>
                  </a:lnTo>
                  <a:lnTo>
                    <a:pt x="284" y="392"/>
                  </a:lnTo>
                  <a:lnTo>
                    <a:pt x="282" y="376"/>
                  </a:lnTo>
                  <a:lnTo>
                    <a:pt x="280" y="369"/>
                  </a:lnTo>
                  <a:lnTo>
                    <a:pt x="278" y="359"/>
                  </a:lnTo>
                  <a:lnTo>
                    <a:pt x="276" y="349"/>
                  </a:lnTo>
                  <a:lnTo>
                    <a:pt x="274" y="338"/>
                  </a:lnTo>
                  <a:lnTo>
                    <a:pt x="268" y="284"/>
                  </a:lnTo>
                  <a:lnTo>
                    <a:pt x="228" y="297"/>
                  </a:lnTo>
                  <a:lnTo>
                    <a:pt x="192" y="321"/>
                  </a:lnTo>
                  <a:lnTo>
                    <a:pt x="161" y="349"/>
                  </a:lnTo>
                  <a:lnTo>
                    <a:pt x="138" y="386"/>
                  </a:lnTo>
                  <a:lnTo>
                    <a:pt x="122" y="426"/>
                  </a:lnTo>
                  <a:lnTo>
                    <a:pt x="117" y="466"/>
                  </a:lnTo>
                  <a:lnTo>
                    <a:pt x="120" y="505"/>
                  </a:lnTo>
                  <a:lnTo>
                    <a:pt x="128" y="543"/>
                  </a:lnTo>
                  <a:lnTo>
                    <a:pt x="144" y="576"/>
                  </a:lnTo>
                  <a:lnTo>
                    <a:pt x="36" y="639"/>
                  </a:lnTo>
                  <a:lnTo>
                    <a:pt x="0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0" name="Freeform 171"/>
            <p:cNvSpPr/>
            <p:nvPr/>
          </p:nvSpPr>
          <p:spPr>
            <a:xfrm>
              <a:off x="2325688" y="4294505"/>
              <a:ext cx="11906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563" y="9525"/>
                </a:cxn>
                <a:cxn ang="0">
                  <a:pos x="71438" y="14288"/>
                </a:cxn>
                <a:cxn ang="0">
                  <a:pos x="85725" y="20638"/>
                </a:cxn>
                <a:cxn ang="0">
                  <a:pos x="101600" y="30163"/>
                </a:cxn>
                <a:cxn ang="0">
                  <a:pos x="109538" y="39688"/>
                </a:cxn>
                <a:cxn ang="0">
                  <a:pos x="115888" y="47625"/>
                </a:cxn>
                <a:cxn ang="0">
                  <a:pos x="119063" y="60325"/>
                </a:cxn>
                <a:cxn ang="0">
                  <a:pos x="115888" y="73025"/>
                </a:cxn>
                <a:cxn ang="0">
                  <a:pos x="109538" y="85725"/>
                </a:cxn>
                <a:cxn ang="0">
                  <a:pos x="98425" y="93663"/>
                </a:cxn>
                <a:cxn ang="0">
                  <a:pos x="85725" y="103188"/>
                </a:cxn>
                <a:cxn ang="0">
                  <a:pos x="73025" y="109538"/>
                </a:cxn>
                <a:cxn ang="0">
                  <a:pos x="65088" y="112713"/>
                </a:cxn>
                <a:cxn ang="0">
                  <a:pos x="52388" y="109538"/>
                </a:cxn>
                <a:cxn ang="0">
                  <a:pos x="42863" y="103188"/>
                </a:cxn>
                <a:cxn ang="0">
                  <a:pos x="33338" y="93663"/>
                </a:cxn>
                <a:cxn ang="0">
                  <a:pos x="25400" y="82550"/>
                </a:cxn>
                <a:cxn ang="0">
                  <a:pos x="15875" y="66675"/>
                </a:cxn>
                <a:cxn ang="0">
                  <a:pos x="12700" y="50800"/>
                </a:cxn>
                <a:cxn ang="0">
                  <a:pos x="0" y="0"/>
                </a:cxn>
              </a:cxnLst>
              <a:rect l="0" t="0" r="0" b="0"/>
              <a:pathLst>
                <a:path w="75" h="71">
                  <a:moveTo>
                    <a:pt x="0" y="0"/>
                  </a:moveTo>
                  <a:lnTo>
                    <a:pt x="35" y="6"/>
                  </a:lnTo>
                  <a:lnTo>
                    <a:pt x="45" y="9"/>
                  </a:lnTo>
                  <a:lnTo>
                    <a:pt x="54" y="13"/>
                  </a:lnTo>
                  <a:lnTo>
                    <a:pt x="64" y="19"/>
                  </a:lnTo>
                  <a:lnTo>
                    <a:pt x="69" y="25"/>
                  </a:lnTo>
                  <a:lnTo>
                    <a:pt x="73" y="30"/>
                  </a:lnTo>
                  <a:lnTo>
                    <a:pt x="75" y="38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2" y="59"/>
                  </a:lnTo>
                  <a:lnTo>
                    <a:pt x="54" y="65"/>
                  </a:lnTo>
                  <a:lnTo>
                    <a:pt x="46" y="69"/>
                  </a:lnTo>
                  <a:lnTo>
                    <a:pt x="41" y="71"/>
                  </a:lnTo>
                  <a:lnTo>
                    <a:pt x="33" y="69"/>
                  </a:lnTo>
                  <a:lnTo>
                    <a:pt x="27" y="65"/>
                  </a:lnTo>
                  <a:lnTo>
                    <a:pt x="21" y="59"/>
                  </a:lnTo>
                  <a:lnTo>
                    <a:pt x="16" y="52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3844925" y="2365375"/>
            <a:ext cx="1739900" cy="3203575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51288" y="2471738"/>
            <a:ext cx="1739900" cy="3201988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83" name="文本框 23"/>
          <p:cNvSpPr txBox="1"/>
          <p:nvPr/>
        </p:nvSpPr>
        <p:spPr>
          <a:xfrm>
            <a:off x="4025900" y="3811588"/>
            <a:ext cx="1473200" cy="18158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Subtitle</a:t>
            </a:r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25" name="矩形 24"/>
          <p:cNvSpPr/>
          <p:nvPr/>
        </p:nvSpPr>
        <p:spPr>
          <a:xfrm>
            <a:off x="4075113" y="2601913"/>
            <a:ext cx="1414463" cy="10255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85" name="组合 25"/>
          <p:cNvGrpSpPr/>
          <p:nvPr/>
        </p:nvGrpSpPr>
        <p:grpSpPr>
          <a:xfrm>
            <a:off x="3944938" y="2468563"/>
            <a:ext cx="738187" cy="704850"/>
            <a:chOff x="2244725" y="4215130"/>
            <a:chExt cx="1060450" cy="1014413"/>
          </a:xfrm>
        </p:grpSpPr>
        <p:sp>
          <p:nvSpPr>
            <p:cNvPr id="7186" name="Freeform 169"/>
            <p:cNvSpPr/>
            <p:nvPr/>
          </p:nvSpPr>
          <p:spPr>
            <a:xfrm>
              <a:off x="2786063" y="4732655"/>
              <a:ext cx="141288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688" y="6350"/>
                </a:cxn>
                <a:cxn ang="0">
                  <a:pos x="69850" y="22225"/>
                </a:cxn>
                <a:cxn ang="0">
                  <a:pos x="101600" y="42863"/>
                </a:cxn>
                <a:cxn ang="0">
                  <a:pos x="119063" y="69850"/>
                </a:cxn>
                <a:cxn ang="0">
                  <a:pos x="134938" y="101600"/>
                </a:cxn>
                <a:cxn ang="0">
                  <a:pos x="141288" y="134938"/>
                </a:cxn>
                <a:cxn ang="0">
                  <a:pos x="104775" y="128588"/>
                </a:cxn>
                <a:cxn ang="0">
                  <a:pos x="73025" y="115888"/>
                </a:cxn>
                <a:cxn ang="0">
                  <a:pos x="46038" y="98425"/>
                </a:cxn>
                <a:cxn ang="0">
                  <a:pos x="22225" y="69850"/>
                </a:cxn>
                <a:cxn ang="0">
                  <a:pos x="9525" y="36513"/>
                </a:cxn>
                <a:cxn ang="0">
                  <a:pos x="0" y="0"/>
                </a:cxn>
              </a:cxnLst>
              <a:rect l="0" t="0" r="0" b="0"/>
              <a:pathLst>
                <a:path w="89" h="85">
                  <a:moveTo>
                    <a:pt x="0" y="0"/>
                  </a:moveTo>
                  <a:lnTo>
                    <a:pt x="25" y="4"/>
                  </a:lnTo>
                  <a:lnTo>
                    <a:pt x="44" y="14"/>
                  </a:lnTo>
                  <a:lnTo>
                    <a:pt x="64" y="27"/>
                  </a:lnTo>
                  <a:lnTo>
                    <a:pt x="75" y="44"/>
                  </a:lnTo>
                  <a:lnTo>
                    <a:pt x="85" y="64"/>
                  </a:lnTo>
                  <a:lnTo>
                    <a:pt x="89" y="85"/>
                  </a:lnTo>
                  <a:lnTo>
                    <a:pt x="66" y="81"/>
                  </a:lnTo>
                  <a:lnTo>
                    <a:pt x="46" y="73"/>
                  </a:lnTo>
                  <a:lnTo>
                    <a:pt x="29" y="62"/>
                  </a:lnTo>
                  <a:lnTo>
                    <a:pt x="14" y="44"/>
                  </a:lnTo>
                  <a:lnTo>
                    <a:pt x="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Freeform 170"/>
            <p:cNvSpPr>
              <a:spLocks noEditPoints="1"/>
            </p:cNvSpPr>
            <p:nvPr/>
          </p:nvSpPr>
          <p:spPr>
            <a:xfrm>
              <a:off x="2244725" y="4215130"/>
              <a:ext cx="1060450" cy="1014413"/>
            </a:xfrm>
            <a:custGeom>
              <a:avLst/>
              <a:gdLst/>
              <a:ahLst/>
              <a:cxnLst>
                <a:cxn ang="0">
                  <a:pos x="258763" y="514350"/>
                </a:cxn>
                <a:cxn ang="0">
                  <a:pos x="487363" y="295275"/>
                </a:cxn>
                <a:cxn ang="0">
                  <a:pos x="152400" y="811213"/>
                </a:cxn>
                <a:cxn ang="0">
                  <a:pos x="169863" y="630238"/>
                </a:cxn>
                <a:cxn ang="0">
                  <a:pos x="190500" y="550863"/>
                </a:cxn>
                <a:cxn ang="0">
                  <a:pos x="103188" y="450850"/>
                </a:cxn>
                <a:cxn ang="0">
                  <a:pos x="169863" y="427038"/>
                </a:cxn>
                <a:cxn ang="0">
                  <a:pos x="269875" y="427038"/>
                </a:cxn>
                <a:cxn ang="0">
                  <a:pos x="120650" y="350838"/>
                </a:cxn>
                <a:cxn ang="0">
                  <a:pos x="90488" y="252413"/>
                </a:cxn>
                <a:cxn ang="0">
                  <a:pos x="173038" y="225425"/>
                </a:cxn>
                <a:cxn ang="0">
                  <a:pos x="146050" y="249238"/>
                </a:cxn>
                <a:cxn ang="0">
                  <a:pos x="127000" y="274638"/>
                </a:cxn>
                <a:cxn ang="0">
                  <a:pos x="173038" y="314325"/>
                </a:cxn>
                <a:cxn ang="0">
                  <a:pos x="334963" y="261938"/>
                </a:cxn>
                <a:cxn ang="0">
                  <a:pos x="312738" y="142875"/>
                </a:cxn>
                <a:cxn ang="0">
                  <a:pos x="273050" y="122238"/>
                </a:cxn>
                <a:cxn ang="0">
                  <a:pos x="265113" y="161925"/>
                </a:cxn>
                <a:cxn ang="0">
                  <a:pos x="230188" y="125413"/>
                </a:cxn>
                <a:cxn ang="0">
                  <a:pos x="279400" y="79375"/>
                </a:cxn>
                <a:cxn ang="0">
                  <a:pos x="355600" y="103188"/>
                </a:cxn>
                <a:cxn ang="0">
                  <a:pos x="385763" y="249238"/>
                </a:cxn>
                <a:cxn ang="0">
                  <a:pos x="431800" y="268288"/>
                </a:cxn>
                <a:cxn ang="0">
                  <a:pos x="530225" y="219075"/>
                </a:cxn>
                <a:cxn ang="0">
                  <a:pos x="444500" y="149225"/>
                </a:cxn>
                <a:cxn ang="0">
                  <a:pos x="481013" y="90488"/>
                </a:cxn>
                <a:cxn ang="0">
                  <a:pos x="590550" y="182563"/>
                </a:cxn>
                <a:cxn ang="0">
                  <a:pos x="663575" y="155575"/>
                </a:cxn>
                <a:cxn ang="0">
                  <a:pos x="925513" y="166688"/>
                </a:cxn>
                <a:cxn ang="0">
                  <a:pos x="1060450" y="53975"/>
                </a:cxn>
                <a:cxn ang="0">
                  <a:pos x="706438" y="185738"/>
                </a:cxn>
                <a:cxn ang="0">
                  <a:pos x="471488" y="407988"/>
                </a:cxn>
                <a:cxn ang="0">
                  <a:pos x="633413" y="427038"/>
                </a:cxn>
                <a:cxn ang="0">
                  <a:pos x="742950" y="398463"/>
                </a:cxn>
                <a:cxn ang="0">
                  <a:pos x="766763" y="338138"/>
                </a:cxn>
                <a:cxn ang="0">
                  <a:pos x="722313" y="298450"/>
                </a:cxn>
                <a:cxn ang="0">
                  <a:pos x="593725" y="365125"/>
                </a:cxn>
                <a:cxn ang="0">
                  <a:pos x="723900" y="241300"/>
                </a:cxn>
                <a:cxn ang="0">
                  <a:pos x="822325" y="295275"/>
                </a:cxn>
                <a:cxn ang="0">
                  <a:pos x="766763" y="444500"/>
                </a:cxn>
                <a:cxn ang="0">
                  <a:pos x="763588" y="536575"/>
                </a:cxn>
                <a:cxn ang="0">
                  <a:pos x="746125" y="630238"/>
                </a:cxn>
                <a:cxn ang="0">
                  <a:pos x="538163" y="454025"/>
                </a:cxn>
                <a:cxn ang="0">
                  <a:pos x="520700" y="625475"/>
                </a:cxn>
                <a:cxn ang="0">
                  <a:pos x="679450" y="742950"/>
                </a:cxn>
                <a:cxn ang="0">
                  <a:pos x="501650" y="688975"/>
                </a:cxn>
                <a:cxn ang="0">
                  <a:pos x="422275" y="779463"/>
                </a:cxn>
                <a:cxn ang="0">
                  <a:pos x="258763" y="731838"/>
                </a:cxn>
                <a:cxn ang="0">
                  <a:pos x="279400" y="619125"/>
                </a:cxn>
                <a:cxn ang="0">
                  <a:pos x="355600" y="569913"/>
                </a:cxn>
                <a:cxn ang="0">
                  <a:pos x="309563" y="676275"/>
                </a:cxn>
                <a:cxn ang="0">
                  <a:pos x="341313" y="728663"/>
                </a:cxn>
                <a:cxn ang="0">
                  <a:pos x="441325" y="666750"/>
                </a:cxn>
                <a:cxn ang="0">
                  <a:pos x="438150" y="554038"/>
                </a:cxn>
                <a:cxn ang="0">
                  <a:pos x="255588" y="554038"/>
                </a:cxn>
                <a:cxn ang="0">
                  <a:pos x="203200" y="862013"/>
                </a:cxn>
              </a:cxnLst>
              <a:rect l="0" t="0" r="0" b="0"/>
              <a:pathLst>
                <a:path w="668" h="639">
                  <a:moveTo>
                    <a:pt x="337" y="155"/>
                  </a:moveTo>
                  <a:lnTo>
                    <a:pt x="282" y="186"/>
                  </a:lnTo>
                  <a:lnTo>
                    <a:pt x="222" y="213"/>
                  </a:lnTo>
                  <a:lnTo>
                    <a:pt x="193" y="271"/>
                  </a:lnTo>
                  <a:lnTo>
                    <a:pt x="163" y="324"/>
                  </a:lnTo>
                  <a:lnTo>
                    <a:pt x="193" y="294"/>
                  </a:lnTo>
                  <a:lnTo>
                    <a:pt x="230" y="273"/>
                  </a:lnTo>
                  <a:lnTo>
                    <a:pt x="270" y="259"/>
                  </a:lnTo>
                  <a:lnTo>
                    <a:pt x="284" y="221"/>
                  </a:lnTo>
                  <a:lnTo>
                    <a:pt x="307" y="186"/>
                  </a:lnTo>
                  <a:lnTo>
                    <a:pt x="337" y="155"/>
                  </a:lnTo>
                  <a:close/>
                  <a:moveTo>
                    <a:pt x="36" y="34"/>
                  </a:moveTo>
                  <a:lnTo>
                    <a:pt x="36" y="595"/>
                  </a:lnTo>
                  <a:lnTo>
                    <a:pt x="109" y="557"/>
                  </a:lnTo>
                  <a:lnTo>
                    <a:pt x="96" y="511"/>
                  </a:lnTo>
                  <a:lnTo>
                    <a:pt x="92" y="465"/>
                  </a:lnTo>
                  <a:lnTo>
                    <a:pt x="94" y="443"/>
                  </a:lnTo>
                  <a:lnTo>
                    <a:pt x="96" y="424"/>
                  </a:lnTo>
                  <a:lnTo>
                    <a:pt x="101" y="411"/>
                  </a:lnTo>
                  <a:lnTo>
                    <a:pt x="107" y="397"/>
                  </a:lnTo>
                  <a:lnTo>
                    <a:pt x="113" y="384"/>
                  </a:lnTo>
                  <a:lnTo>
                    <a:pt x="117" y="374"/>
                  </a:lnTo>
                  <a:lnTo>
                    <a:pt x="119" y="369"/>
                  </a:lnTo>
                  <a:lnTo>
                    <a:pt x="120" y="359"/>
                  </a:lnTo>
                  <a:lnTo>
                    <a:pt x="120" y="347"/>
                  </a:lnTo>
                  <a:lnTo>
                    <a:pt x="115" y="332"/>
                  </a:lnTo>
                  <a:lnTo>
                    <a:pt x="103" y="315"/>
                  </a:lnTo>
                  <a:lnTo>
                    <a:pt x="84" y="299"/>
                  </a:lnTo>
                  <a:lnTo>
                    <a:pt x="59" y="290"/>
                  </a:lnTo>
                  <a:lnTo>
                    <a:pt x="65" y="284"/>
                  </a:lnTo>
                  <a:lnTo>
                    <a:pt x="71" y="278"/>
                  </a:lnTo>
                  <a:lnTo>
                    <a:pt x="76" y="273"/>
                  </a:lnTo>
                  <a:lnTo>
                    <a:pt x="88" y="269"/>
                  </a:lnTo>
                  <a:lnTo>
                    <a:pt x="97" y="267"/>
                  </a:lnTo>
                  <a:lnTo>
                    <a:pt x="107" y="269"/>
                  </a:lnTo>
                  <a:lnTo>
                    <a:pt x="117" y="273"/>
                  </a:lnTo>
                  <a:lnTo>
                    <a:pt x="126" y="282"/>
                  </a:lnTo>
                  <a:lnTo>
                    <a:pt x="138" y="297"/>
                  </a:lnTo>
                  <a:lnTo>
                    <a:pt x="144" y="319"/>
                  </a:lnTo>
                  <a:lnTo>
                    <a:pt x="170" y="269"/>
                  </a:lnTo>
                  <a:lnTo>
                    <a:pt x="193" y="225"/>
                  </a:lnTo>
                  <a:lnTo>
                    <a:pt x="165" y="234"/>
                  </a:lnTo>
                  <a:lnTo>
                    <a:pt x="138" y="236"/>
                  </a:lnTo>
                  <a:lnTo>
                    <a:pt x="103" y="232"/>
                  </a:lnTo>
                  <a:lnTo>
                    <a:pt x="76" y="221"/>
                  </a:lnTo>
                  <a:lnTo>
                    <a:pt x="63" y="209"/>
                  </a:lnTo>
                  <a:lnTo>
                    <a:pt x="55" y="194"/>
                  </a:lnTo>
                  <a:lnTo>
                    <a:pt x="51" y="178"/>
                  </a:lnTo>
                  <a:lnTo>
                    <a:pt x="53" y="169"/>
                  </a:lnTo>
                  <a:lnTo>
                    <a:pt x="57" y="159"/>
                  </a:lnTo>
                  <a:lnTo>
                    <a:pt x="63" y="150"/>
                  </a:lnTo>
                  <a:lnTo>
                    <a:pt x="71" y="144"/>
                  </a:lnTo>
                  <a:lnTo>
                    <a:pt x="80" y="140"/>
                  </a:lnTo>
                  <a:lnTo>
                    <a:pt x="90" y="138"/>
                  </a:lnTo>
                  <a:lnTo>
                    <a:pt x="109" y="142"/>
                  </a:lnTo>
                  <a:lnTo>
                    <a:pt x="126" y="152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99" y="157"/>
                  </a:lnTo>
                  <a:lnTo>
                    <a:pt x="92" y="157"/>
                  </a:lnTo>
                  <a:lnTo>
                    <a:pt x="86" y="157"/>
                  </a:lnTo>
                  <a:lnTo>
                    <a:pt x="82" y="161"/>
                  </a:lnTo>
                  <a:lnTo>
                    <a:pt x="80" y="165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2" y="178"/>
                  </a:lnTo>
                  <a:lnTo>
                    <a:pt x="86" y="184"/>
                  </a:lnTo>
                  <a:lnTo>
                    <a:pt x="92" y="190"/>
                  </a:lnTo>
                  <a:lnTo>
                    <a:pt x="99" y="194"/>
                  </a:lnTo>
                  <a:lnTo>
                    <a:pt x="109" y="198"/>
                  </a:lnTo>
                  <a:lnTo>
                    <a:pt x="126" y="203"/>
                  </a:lnTo>
                  <a:lnTo>
                    <a:pt x="145" y="203"/>
                  </a:lnTo>
                  <a:lnTo>
                    <a:pt x="172" y="201"/>
                  </a:lnTo>
                  <a:lnTo>
                    <a:pt x="205" y="196"/>
                  </a:lnTo>
                  <a:lnTo>
                    <a:pt x="211" y="165"/>
                  </a:lnTo>
                  <a:lnTo>
                    <a:pt x="213" y="140"/>
                  </a:lnTo>
                  <a:lnTo>
                    <a:pt x="211" y="123"/>
                  </a:lnTo>
                  <a:lnTo>
                    <a:pt x="207" y="105"/>
                  </a:lnTo>
                  <a:lnTo>
                    <a:pt x="201" y="96"/>
                  </a:lnTo>
                  <a:lnTo>
                    <a:pt x="197" y="90"/>
                  </a:lnTo>
                  <a:lnTo>
                    <a:pt x="192" y="82"/>
                  </a:lnTo>
                  <a:lnTo>
                    <a:pt x="186" y="79"/>
                  </a:lnTo>
                  <a:lnTo>
                    <a:pt x="180" y="77"/>
                  </a:lnTo>
                  <a:lnTo>
                    <a:pt x="176" y="75"/>
                  </a:lnTo>
                  <a:lnTo>
                    <a:pt x="172" y="77"/>
                  </a:lnTo>
                  <a:lnTo>
                    <a:pt x="168" y="79"/>
                  </a:lnTo>
                  <a:lnTo>
                    <a:pt x="165" y="82"/>
                  </a:lnTo>
                  <a:lnTo>
                    <a:pt x="165" y="88"/>
                  </a:lnTo>
                  <a:lnTo>
                    <a:pt x="165" y="94"/>
                  </a:lnTo>
                  <a:lnTo>
                    <a:pt x="167" y="102"/>
                  </a:lnTo>
                  <a:lnTo>
                    <a:pt x="170" y="109"/>
                  </a:lnTo>
                  <a:lnTo>
                    <a:pt x="159" y="121"/>
                  </a:lnTo>
                  <a:lnTo>
                    <a:pt x="147" y="105"/>
                  </a:lnTo>
                  <a:lnTo>
                    <a:pt x="144" y="88"/>
                  </a:lnTo>
                  <a:lnTo>
                    <a:pt x="145" y="79"/>
                  </a:lnTo>
                  <a:lnTo>
                    <a:pt x="149" y="69"/>
                  </a:lnTo>
                  <a:lnTo>
                    <a:pt x="155" y="61"/>
                  </a:lnTo>
                  <a:lnTo>
                    <a:pt x="161" y="56"/>
                  </a:lnTo>
                  <a:lnTo>
                    <a:pt x="168" y="52"/>
                  </a:lnTo>
                  <a:lnTo>
                    <a:pt x="176" y="50"/>
                  </a:lnTo>
                  <a:lnTo>
                    <a:pt x="186" y="50"/>
                  </a:lnTo>
                  <a:lnTo>
                    <a:pt x="195" y="52"/>
                  </a:lnTo>
                  <a:lnTo>
                    <a:pt x="205" y="54"/>
                  </a:lnTo>
                  <a:lnTo>
                    <a:pt x="215" y="59"/>
                  </a:lnTo>
                  <a:lnTo>
                    <a:pt x="224" y="65"/>
                  </a:lnTo>
                  <a:lnTo>
                    <a:pt x="232" y="75"/>
                  </a:lnTo>
                  <a:lnTo>
                    <a:pt x="238" y="84"/>
                  </a:lnTo>
                  <a:lnTo>
                    <a:pt x="245" y="104"/>
                  </a:lnTo>
                  <a:lnTo>
                    <a:pt x="247" y="125"/>
                  </a:lnTo>
                  <a:lnTo>
                    <a:pt x="243" y="157"/>
                  </a:lnTo>
                  <a:lnTo>
                    <a:pt x="236" y="184"/>
                  </a:lnTo>
                  <a:lnTo>
                    <a:pt x="245" y="180"/>
                  </a:lnTo>
                  <a:lnTo>
                    <a:pt x="255" y="177"/>
                  </a:lnTo>
                  <a:lnTo>
                    <a:pt x="263" y="173"/>
                  </a:lnTo>
                  <a:lnTo>
                    <a:pt x="272" y="169"/>
                  </a:lnTo>
                  <a:lnTo>
                    <a:pt x="280" y="163"/>
                  </a:lnTo>
                  <a:lnTo>
                    <a:pt x="288" y="159"/>
                  </a:lnTo>
                  <a:lnTo>
                    <a:pt x="297" y="155"/>
                  </a:lnTo>
                  <a:lnTo>
                    <a:pt x="311" y="148"/>
                  </a:lnTo>
                  <a:lnTo>
                    <a:pt x="334" y="138"/>
                  </a:lnTo>
                  <a:lnTo>
                    <a:pt x="311" y="132"/>
                  </a:lnTo>
                  <a:lnTo>
                    <a:pt x="293" y="121"/>
                  </a:lnTo>
                  <a:lnTo>
                    <a:pt x="286" y="111"/>
                  </a:lnTo>
                  <a:lnTo>
                    <a:pt x="280" y="104"/>
                  </a:lnTo>
                  <a:lnTo>
                    <a:pt x="280" y="94"/>
                  </a:lnTo>
                  <a:lnTo>
                    <a:pt x="280" y="84"/>
                  </a:lnTo>
                  <a:lnTo>
                    <a:pt x="286" y="73"/>
                  </a:lnTo>
                  <a:lnTo>
                    <a:pt x="289" y="67"/>
                  </a:lnTo>
                  <a:lnTo>
                    <a:pt x="295" y="61"/>
                  </a:lnTo>
                  <a:lnTo>
                    <a:pt x="303" y="57"/>
                  </a:lnTo>
                  <a:lnTo>
                    <a:pt x="312" y="80"/>
                  </a:lnTo>
                  <a:lnTo>
                    <a:pt x="328" y="98"/>
                  </a:lnTo>
                  <a:lnTo>
                    <a:pt x="347" y="111"/>
                  </a:lnTo>
                  <a:lnTo>
                    <a:pt x="364" y="115"/>
                  </a:lnTo>
                  <a:lnTo>
                    <a:pt x="372" y="115"/>
                  </a:lnTo>
                  <a:lnTo>
                    <a:pt x="380" y="111"/>
                  </a:lnTo>
                  <a:lnTo>
                    <a:pt x="389" y="107"/>
                  </a:lnTo>
                  <a:lnTo>
                    <a:pt x="401" y="104"/>
                  </a:lnTo>
                  <a:lnTo>
                    <a:pt x="410" y="102"/>
                  </a:lnTo>
                  <a:lnTo>
                    <a:pt x="418" y="98"/>
                  </a:lnTo>
                  <a:lnTo>
                    <a:pt x="453" y="90"/>
                  </a:lnTo>
                  <a:lnTo>
                    <a:pt x="485" y="88"/>
                  </a:lnTo>
                  <a:lnTo>
                    <a:pt x="537" y="92"/>
                  </a:lnTo>
                  <a:lnTo>
                    <a:pt x="562" y="98"/>
                  </a:lnTo>
                  <a:lnTo>
                    <a:pt x="583" y="105"/>
                  </a:lnTo>
                  <a:lnTo>
                    <a:pt x="622" y="34"/>
                  </a:ln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668" y="0"/>
                  </a:lnTo>
                  <a:lnTo>
                    <a:pt x="668" y="34"/>
                  </a:lnTo>
                  <a:lnTo>
                    <a:pt x="602" y="138"/>
                  </a:lnTo>
                  <a:lnTo>
                    <a:pt x="568" y="123"/>
                  </a:lnTo>
                  <a:lnTo>
                    <a:pt x="529" y="115"/>
                  </a:lnTo>
                  <a:lnTo>
                    <a:pt x="487" y="113"/>
                  </a:lnTo>
                  <a:lnTo>
                    <a:pt x="445" y="117"/>
                  </a:lnTo>
                  <a:lnTo>
                    <a:pt x="403" y="132"/>
                  </a:lnTo>
                  <a:lnTo>
                    <a:pt x="366" y="153"/>
                  </a:lnTo>
                  <a:lnTo>
                    <a:pt x="334" y="184"/>
                  </a:lnTo>
                  <a:lnTo>
                    <a:pt x="311" y="219"/>
                  </a:lnTo>
                  <a:lnTo>
                    <a:pt x="297" y="257"/>
                  </a:lnTo>
                  <a:lnTo>
                    <a:pt x="307" y="257"/>
                  </a:lnTo>
                  <a:lnTo>
                    <a:pt x="341" y="261"/>
                  </a:lnTo>
                  <a:lnTo>
                    <a:pt x="355" y="263"/>
                  </a:lnTo>
                  <a:lnTo>
                    <a:pt x="376" y="267"/>
                  </a:lnTo>
                  <a:lnTo>
                    <a:pt x="399" y="269"/>
                  </a:lnTo>
                  <a:lnTo>
                    <a:pt x="414" y="271"/>
                  </a:lnTo>
                  <a:lnTo>
                    <a:pt x="433" y="269"/>
                  </a:lnTo>
                  <a:lnTo>
                    <a:pt x="451" y="263"/>
                  </a:lnTo>
                  <a:lnTo>
                    <a:pt x="460" y="259"/>
                  </a:lnTo>
                  <a:lnTo>
                    <a:pt x="468" y="251"/>
                  </a:lnTo>
                  <a:lnTo>
                    <a:pt x="476" y="246"/>
                  </a:lnTo>
                  <a:lnTo>
                    <a:pt x="480" y="238"/>
                  </a:lnTo>
                  <a:lnTo>
                    <a:pt x="483" y="228"/>
                  </a:lnTo>
                  <a:lnTo>
                    <a:pt x="483" y="221"/>
                  </a:lnTo>
                  <a:lnTo>
                    <a:pt x="483" y="213"/>
                  </a:lnTo>
                  <a:lnTo>
                    <a:pt x="480" y="205"/>
                  </a:lnTo>
                  <a:lnTo>
                    <a:pt x="474" y="198"/>
                  </a:lnTo>
                  <a:lnTo>
                    <a:pt x="468" y="194"/>
                  </a:lnTo>
                  <a:lnTo>
                    <a:pt x="462" y="190"/>
                  </a:lnTo>
                  <a:lnTo>
                    <a:pt x="455" y="188"/>
                  </a:lnTo>
                  <a:lnTo>
                    <a:pt x="447" y="188"/>
                  </a:lnTo>
                  <a:lnTo>
                    <a:pt x="428" y="190"/>
                  </a:lnTo>
                  <a:lnTo>
                    <a:pt x="407" y="201"/>
                  </a:lnTo>
                  <a:lnTo>
                    <a:pt x="389" y="215"/>
                  </a:lnTo>
                  <a:lnTo>
                    <a:pt x="374" y="230"/>
                  </a:lnTo>
                  <a:lnTo>
                    <a:pt x="380" y="201"/>
                  </a:lnTo>
                  <a:lnTo>
                    <a:pt x="399" y="177"/>
                  </a:lnTo>
                  <a:lnTo>
                    <a:pt x="416" y="163"/>
                  </a:lnTo>
                  <a:lnTo>
                    <a:pt x="435" y="153"/>
                  </a:lnTo>
                  <a:lnTo>
                    <a:pt x="456" y="152"/>
                  </a:lnTo>
                  <a:lnTo>
                    <a:pt x="476" y="153"/>
                  </a:lnTo>
                  <a:lnTo>
                    <a:pt x="493" y="161"/>
                  </a:lnTo>
                  <a:lnTo>
                    <a:pt x="503" y="169"/>
                  </a:lnTo>
                  <a:lnTo>
                    <a:pt x="512" y="177"/>
                  </a:lnTo>
                  <a:lnTo>
                    <a:pt x="518" y="186"/>
                  </a:lnTo>
                  <a:lnTo>
                    <a:pt x="526" y="201"/>
                  </a:lnTo>
                  <a:lnTo>
                    <a:pt x="528" y="217"/>
                  </a:lnTo>
                  <a:lnTo>
                    <a:pt x="522" y="242"/>
                  </a:lnTo>
                  <a:lnTo>
                    <a:pt x="503" y="267"/>
                  </a:lnTo>
                  <a:lnTo>
                    <a:pt x="483" y="280"/>
                  </a:lnTo>
                  <a:lnTo>
                    <a:pt x="460" y="288"/>
                  </a:lnTo>
                  <a:lnTo>
                    <a:pt x="432" y="290"/>
                  </a:lnTo>
                  <a:lnTo>
                    <a:pt x="453" y="303"/>
                  </a:lnTo>
                  <a:lnTo>
                    <a:pt x="470" y="321"/>
                  </a:lnTo>
                  <a:lnTo>
                    <a:pt x="481" y="338"/>
                  </a:lnTo>
                  <a:lnTo>
                    <a:pt x="487" y="355"/>
                  </a:lnTo>
                  <a:lnTo>
                    <a:pt x="493" y="388"/>
                  </a:lnTo>
                  <a:lnTo>
                    <a:pt x="489" y="411"/>
                  </a:lnTo>
                  <a:lnTo>
                    <a:pt x="481" y="436"/>
                  </a:lnTo>
                  <a:lnTo>
                    <a:pt x="470" y="397"/>
                  </a:lnTo>
                  <a:lnTo>
                    <a:pt x="455" y="365"/>
                  </a:lnTo>
                  <a:lnTo>
                    <a:pt x="437" y="338"/>
                  </a:lnTo>
                  <a:lnTo>
                    <a:pt x="405" y="309"/>
                  </a:lnTo>
                  <a:lnTo>
                    <a:pt x="372" y="294"/>
                  </a:lnTo>
                  <a:lnTo>
                    <a:pt x="339" y="286"/>
                  </a:lnTo>
                  <a:lnTo>
                    <a:pt x="311" y="282"/>
                  </a:lnTo>
                  <a:lnTo>
                    <a:pt x="295" y="282"/>
                  </a:lnTo>
                  <a:lnTo>
                    <a:pt x="299" y="322"/>
                  </a:lnTo>
                  <a:lnTo>
                    <a:pt x="311" y="359"/>
                  </a:lnTo>
                  <a:lnTo>
                    <a:pt x="328" y="394"/>
                  </a:lnTo>
                  <a:lnTo>
                    <a:pt x="349" y="417"/>
                  </a:lnTo>
                  <a:lnTo>
                    <a:pt x="378" y="434"/>
                  </a:lnTo>
                  <a:lnTo>
                    <a:pt x="412" y="449"/>
                  </a:lnTo>
                  <a:lnTo>
                    <a:pt x="456" y="459"/>
                  </a:lnTo>
                  <a:lnTo>
                    <a:pt x="428" y="468"/>
                  </a:lnTo>
                  <a:lnTo>
                    <a:pt x="405" y="470"/>
                  </a:lnTo>
                  <a:lnTo>
                    <a:pt x="380" y="468"/>
                  </a:lnTo>
                  <a:lnTo>
                    <a:pt x="351" y="459"/>
                  </a:lnTo>
                  <a:lnTo>
                    <a:pt x="334" y="449"/>
                  </a:lnTo>
                  <a:lnTo>
                    <a:pt x="316" y="434"/>
                  </a:lnTo>
                  <a:lnTo>
                    <a:pt x="303" y="413"/>
                  </a:lnTo>
                  <a:lnTo>
                    <a:pt x="301" y="436"/>
                  </a:lnTo>
                  <a:lnTo>
                    <a:pt x="293" y="459"/>
                  </a:lnTo>
                  <a:lnTo>
                    <a:pt x="282" y="478"/>
                  </a:lnTo>
                  <a:lnTo>
                    <a:pt x="266" y="491"/>
                  </a:lnTo>
                  <a:lnTo>
                    <a:pt x="247" y="501"/>
                  </a:lnTo>
                  <a:lnTo>
                    <a:pt x="226" y="505"/>
                  </a:lnTo>
                  <a:lnTo>
                    <a:pt x="199" y="499"/>
                  </a:lnTo>
                  <a:lnTo>
                    <a:pt x="178" y="484"/>
                  </a:lnTo>
                  <a:lnTo>
                    <a:pt x="163" y="461"/>
                  </a:lnTo>
                  <a:lnTo>
                    <a:pt x="159" y="436"/>
                  </a:lnTo>
                  <a:lnTo>
                    <a:pt x="159" y="420"/>
                  </a:lnTo>
                  <a:lnTo>
                    <a:pt x="165" y="407"/>
                  </a:lnTo>
                  <a:lnTo>
                    <a:pt x="170" y="397"/>
                  </a:lnTo>
                  <a:lnTo>
                    <a:pt x="176" y="390"/>
                  </a:lnTo>
                  <a:lnTo>
                    <a:pt x="182" y="382"/>
                  </a:lnTo>
                  <a:lnTo>
                    <a:pt x="190" y="376"/>
                  </a:lnTo>
                  <a:lnTo>
                    <a:pt x="199" y="370"/>
                  </a:lnTo>
                  <a:lnTo>
                    <a:pt x="209" y="365"/>
                  </a:lnTo>
                  <a:lnTo>
                    <a:pt x="224" y="359"/>
                  </a:lnTo>
                  <a:lnTo>
                    <a:pt x="240" y="357"/>
                  </a:lnTo>
                  <a:lnTo>
                    <a:pt x="224" y="370"/>
                  </a:lnTo>
                  <a:lnTo>
                    <a:pt x="211" y="390"/>
                  </a:lnTo>
                  <a:lnTo>
                    <a:pt x="199" y="409"/>
                  </a:lnTo>
                  <a:lnTo>
                    <a:pt x="195" y="426"/>
                  </a:lnTo>
                  <a:lnTo>
                    <a:pt x="195" y="434"/>
                  </a:lnTo>
                  <a:lnTo>
                    <a:pt x="199" y="442"/>
                  </a:lnTo>
                  <a:lnTo>
                    <a:pt x="201" y="447"/>
                  </a:lnTo>
                  <a:lnTo>
                    <a:pt x="207" y="453"/>
                  </a:lnTo>
                  <a:lnTo>
                    <a:pt x="215" y="459"/>
                  </a:lnTo>
                  <a:lnTo>
                    <a:pt x="222" y="463"/>
                  </a:lnTo>
                  <a:lnTo>
                    <a:pt x="230" y="463"/>
                  </a:lnTo>
                  <a:lnTo>
                    <a:pt x="249" y="457"/>
                  </a:lnTo>
                  <a:lnTo>
                    <a:pt x="266" y="443"/>
                  </a:lnTo>
                  <a:lnTo>
                    <a:pt x="278" y="420"/>
                  </a:lnTo>
                  <a:lnTo>
                    <a:pt x="284" y="392"/>
                  </a:lnTo>
                  <a:lnTo>
                    <a:pt x="282" y="376"/>
                  </a:lnTo>
                  <a:lnTo>
                    <a:pt x="280" y="369"/>
                  </a:lnTo>
                  <a:lnTo>
                    <a:pt x="278" y="359"/>
                  </a:lnTo>
                  <a:lnTo>
                    <a:pt x="276" y="349"/>
                  </a:lnTo>
                  <a:lnTo>
                    <a:pt x="274" y="338"/>
                  </a:lnTo>
                  <a:lnTo>
                    <a:pt x="268" y="284"/>
                  </a:lnTo>
                  <a:lnTo>
                    <a:pt x="228" y="297"/>
                  </a:lnTo>
                  <a:lnTo>
                    <a:pt x="192" y="321"/>
                  </a:lnTo>
                  <a:lnTo>
                    <a:pt x="161" y="349"/>
                  </a:lnTo>
                  <a:lnTo>
                    <a:pt x="138" y="386"/>
                  </a:lnTo>
                  <a:lnTo>
                    <a:pt x="122" y="426"/>
                  </a:lnTo>
                  <a:lnTo>
                    <a:pt x="117" y="466"/>
                  </a:lnTo>
                  <a:lnTo>
                    <a:pt x="120" y="505"/>
                  </a:lnTo>
                  <a:lnTo>
                    <a:pt x="128" y="543"/>
                  </a:lnTo>
                  <a:lnTo>
                    <a:pt x="144" y="576"/>
                  </a:lnTo>
                  <a:lnTo>
                    <a:pt x="36" y="639"/>
                  </a:lnTo>
                  <a:lnTo>
                    <a:pt x="0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Freeform 171"/>
            <p:cNvSpPr/>
            <p:nvPr/>
          </p:nvSpPr>
          <p:spPr>
            <a:xfrm>
              <a:off x="2325688" y="4294505"/>
              <a:ext cx="11906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563" y="9525"/>
                </a:cxn>
                <a:cxn ang="0">
                  <a:pos x="71438" y="14288"/>
                </a:cxn>
                <a:cxn ang="0">
                  <a:pos x="85725" y="20638"/>
                </a:cxn>
                <a:cxn ang="0">
                  <a:pos x="101600" y="30163"/>
                </a:cxn>
                <a:cxn ang="0">
                  <a:pos x="109538" y="39688"/>
                </a:cxn>
                <a:cxn ang="0">
                  <a:pos x="115888" y="47625"/>
                </a:cxn>
                <a:cxn ang="0">
                  <a:pos x="119063" y="60325"/>
                </a:cxn>
                <a:cxn ang="0">
                  <a:pos x="115888" y="73025"/>
                </a:cxn>
                <a:cxn ang="0">
                  <a:pos x="109538" y="85725"/>
                </a:cxn>
                <a:cxn ang="0">
                  <a:pos x="98425" y="93663"/>
                </a:cxn>
                <a:cxn ang="0">
                  <a:pos x="85725" y="103188"/>
                </a:cxn>
                <a:cxn ang="0">
                  <a:pos x="73025" y="109538"/>
                </a:cxn>
                <a:cxn ang="0">
                  <a:pos x="65088" y="112713"/>
                </a:cxn>
                <a:cxn ang="0">
                  <a:pos x="52388" y="109538"/>
                </a:cxn>
                <a:cxn ang="0">
                  <a:pos x="42863" y="103188"/>
                </a:cxn>
                <a:cxn ang="0">
                  <a:pos x="33338" y="93663"/>
                </a:cxn>
                <a:cxn ang="0">
                  <a:pos x="25400" y="82550"/>
                </a:cxn>
                <a:cxn ang="0">
                  <a:pos x="15875" y="66675"/>
                </a:cxn>
                <a:cxn ang="0">
                  <a:pos x="12700" y="50800"/>
                </a:cxn>
                <a:cxn ang="0">
                  <a:pos x="0" y="0"/>
                </a:cxn>
              </a:cxnLst>
              <a:rect l="0" t="0" r="0" b="0"/>
              <a:pathLst>
                <a:path w="75" h="71">
                  <a:moveTo>
                    <a:pt x="0" y="0"/>
                  </a:moveTo>
                  <a:lnTo>
                    <a:pt x="35" y="6"/>
                  </a:lnTo>
                  <a:lnTo>
                    <a:pt x="45" y="9"/>
                  </a:lnTo>
                  <a:lnTo>
                    <a:pt x="54" y="13"/>
                  </a:lnTo>
                  <a:lnTo>
                    <a:pt x="64" y="19"/>
                  </a:lnTo>
                  <a:lnTo>
                    <a:pt x="69" y="25"/>
                  </a:lnTo>
                  <a:lnTo>
                    <a:pt x="73" y="30"/>
                  </a:lnTo>
                  <a:lnTo>
                    <a:pt x="75" y="38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2" y="59"/>
                  </a:lnTo>
                  <a:lnTo>
                    <a:pt x="54" y="65"/>
                  </a:lnTo>
                  <a:lnTo>
                    <a:pt x="46" y="69"/>
                  </a:lnTo>
                  <a:lnTo>
                    <a:pt x="41" y="71"/>
                  </a:lnTo>
                  <a:lnTo>
                    <a:pt x="33" y="69"/>
                  </a:lnTo>
                  <a:lnTo>
                    <a:pt x="27" y="65"/>
                  </a:lnTo>
                  <a:lnTo>
                    <a:pt x="21" y="59"/>
                  </a:lnTo>
                  <a:lnTo>
                    <a:pt x="16" y="52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6564313" y="2365375"/>
            <a:ext cx="1739900" cy="3203575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70675" y="2471738"/>
            <a:ext cx="1739900" cy="3201988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91" name="文本框 31"/>
          <p:cNvSpPr txBox="1"/>
          <p:nvPr/>
        </p:nvSpPr>
        <p:spPr>
          <a:xfrm>
            <a:off x="6745288" y="3811588"/>
            <a:ext cx="1473200" cy="18158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Subtitle</a:t>
            </a:r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3" name="矩形 32"/>
          <p:cNvSpPr/>
          <p:nvPr/>
        </p:nvSpPr>
        <p:spPr>
          <a:xfrm>
            <a:off x="6794500" y="2601913"/>
            <a:ext cx="1414463" cy="102552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93" name="组合 33"/>
          <p:cNvGrpSpPr/>
          <p:nvPr/>
        </p:nvGrpSpPr>
        <p:grpSpPr>
          <a:xfrm>
            <a:off x="6664325" y="2468563"/>
            <a:ext cx="738188" cy="704850"/>
            <a:chOff x="2244725" y="4215130"/>
            <a:chExt cx="1060450" cy="1014413"/>
          </a:xfrm>
        </p:grpSpPr>
        <p:sp>
          <p:nvSpPr>
            <p:cNvPr id="7194" name="Freeform 169"/>
            <p:cNvSpPr/>
            <p:nvPr/>
          </p:nvSpPr>
          <p:spPr>
            <a:xfrm>
              <a:off x="2786063" y="4732655"/>
              <a:ext cx="141288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688" y="6350"/>
                </a:cxn>
                <a:cxn ang="0">
                  <a:pos x="69850" y="22225"/>
                </a:cxn>
                <a:cxn ang="0">
                  <a:pos x="101600" y="42863"/>
                </a:cxn>
                <a:cxn ang="0">
                  <a:pos x="119063" y="69850"/>
                </a:cxn>
                <a:cxn ang="0">
                  <a:pos x="134938" y="101600"/>
                </a:cxn>
                <a:cxn ang="0">
                  <a:pos x="141288" y="134938"/>
                </a:cxn>
                <a:cxn ang="0">
                  <a:pos x="104775" y="128588"/>
                </a:cxn>
                <a:cxn ang="0">
                  <a:pos x="73025" y="115888"/>
                </a:cxn>
                <a:cxn ang="0">
                  <a:pos x="46038" y="98425"/>
                </a:cxn>
                <a:cxn ang="0">
                  <a:pos x="22225" y="69850"/>
                </a:cxn>
                <a:cxn ang="0">
                  <a:pos x="9525" y="36513"/>
                </a:cxn>
                <a:cxn ang="0">
                  <a:pos x="0" y="0"/>
                </a:cxn>
              </a:cxnLst>
              <a:rect l="0" t="0" r="0" b="0"/>
              <a:pathLst>
                <a:path w="89" h="85">
                  <a:moveTo>
                    <a:pt x="0" y="0"/>
                  </a:moveTo>
                  <a:lnTo>
                    <a:pt x="25" y="4"/>
                  </a:lnTo>
                  <a:lnTo>
                    <a:pt x="44" y="14"/>
                  </a:lnTo>
                  <a:lnTo>
                    <a:pt x="64" y="27"/>
                  </a:lnTo>
                  <a:lnTo>
                    <a:pt x="75" y="44"/>
                  </a:lnTo>
                  <a:lnTo>
                    <a:pt x="85" y="64"/>
                  </a:lnTo>
                  <a:lnTo>
                    <a:pt x="89" y="85"/>
                  </a:lnTo>
                  <a:lnTo>
                    <a:pt x="66" y="81"/>
                  </a:lnTo>
                  <a:lnTo>
                    <a:pt x="46" y="73"/>
                  </a:lnTo>
                  <a:lnTo>
                    <a:pt x="29" y="62"/>
                  </a:lnTo>
                  <a:lnTo>
                    <a:pt x="14" y="44"/>
                  </a:lnTo>
                  <a:lnTo>
                    <a:pt x="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170"/>
            <p:cNvSpPr>
              <a:spLocks noEditPoints="1"/>
            </p:cNvSpPr>
            <p:nvPr/>
          </p:nvSpPr>
          <p:spPr>
            <a:xfrm>
              <a:off x="2244725" y="4215130"/>
              <a:ext cx="1060450" cy="1014413"/>
            </a:xfrm>
            <a:custGeom>
              <a:avLst/>
              <a:gdLst/>
              <a:ahLst/>
              <a:cxnLst>
                <a:cxn ang="0">
                  <a:pos x="258763" y="514350"/>
                </a:cxn>
                <a:cxn ang="0">
                  <a:pos x="487363" y="295275"/>
                </a:cxn>
                <a:cxn ang="0">
                  <a:pos x="152400" y="811213"/>
                </a:cxn>
                <a:cxn ang="0">
                  <a:pos x="169863" y="630238"/>
                </a:cxn>
                <a:cxn ang="0">
                  <a:pos x="190500" y="550863"/>
                </a:cxn>
                <a:cxn ang="0">
                  <a:pos x="103188" y="450850"/>
                </a:cxn>
                <a:cxn ang="0">
                  <a:pos x="169863" y="427038"/>
                </a:cxn>
                <a:cxn ang="0">
                  <a:pos x="269875" y="427038"/>
                </a:cxn>
                <a:cxn ang="0">
                  <a:pos x="120650" y="350838"/>
                </a:cxn>
                <a:cxn ang="0">
                  <a:pos x="90488" y="252413"/>
                </a:cxn>
                <a:cxn ang="0">
                  <a:pos x="173038" y="225425"/>
                </a:cxn>
                <a:cxn ang="0">
                  <a:pos x="146050" y="249238"/>
                </a:cxn>
                <a:cxn ang="0">
                  <a:pos x="127000" y="274638"/>
                </a:cxn>
                <a:cxn ang="0">
                  <a:pos x="173038" y="314325"/>
                </a:cxn>
                <a:cxn ang="0">
                  <a:pos x="334963" y="261938"/>
                </a:cxn>
                <a:cxn ang="0">
                  <a:pos x="312738" y="142875"/>
                </a:cxn>
                <a:cxn ang="0">
                  <a:pos x="273050" y="122238"/>
                </a:cxn>
                <a:cxn ang="0">
                  <a:pos x="265113" y="161925"/>
                </a:cxn>
                <a:cxn ang="0">
                  <a:pos x="230188" y="125413"/>
                </a:cxn>
                <a:cxn ang="0">
                  <a:pos x="279400" y="79375"/>
                </a:cxn>
                <a:cxn ang="0">
                  <a:pos x="355600" y="103188"/>
                </a:cxn>
                <a:cxn ang="0">
                  <a:pos x="385763" y="249238"/>
                </a:cxn>
                <a:cxn ang="0">
                  <a:pos x="431800" y="268288"/>
                </a:cxn>
                <a:cxn ang="0">
                  <a:pos x="530225" y="219075"/>
                </a:cxn>
                <a:cxn ang="0">
                  <a:pos x="444500" y="149225"/>
                </a:cxn>
                <a:cxn ang="0">
                  <a:pos x="481013" y="90488"/>
                </a:cxn>
                <a:cxn ang="0">
                  <a:pos x="590550" y="182563"/>
                </a:cxn>
                <a:cxn ang="0">
                  <a:pos x="663575" y="155575"/>
                </a:cxn>
                <a:cxn ang="0">
                  <a:pos x="925513" y="166688"/>
                </a:cxn>
                <a:cxn ang="0">
                  <a:pos x="1060450" y="53975"/>
                </a:cxn>
                <a:cxn ang="0">
                  <a:pos x="706438" y="185738"/>
                </a:cxn>
                <a:cxn ang="0">
                  <a:pos x="471488" y="407988"/>
                </a:cxn>
                <a:cxn ang="0">
                  <a:pos x="633413" y="427038"/>
                </a:cxn>
                <a:cxn ang="0">
                  <a:pos x="742950" y="398463"/>
                </a:cxn>
                <a:cxn ang="0">
                  <a:pos x="766763" y="338138"/>
                </a:cxn>
                <a:cxn ang="0">
                  <a:pos x="722313" y="298450"/>
                </a:cxn>
                <a:cxn ang="0">
                  <a:pos x="593725" y="365125"/>
                </a:cxn>
                <a:cxn ang="0">
                  <a:pos x="723900" y="241300"/>
                </a:cxn>
                <a:cxn ang="0">
                  <a:pos x="822325" y="295275"/>
                </a:cxn>
                <a:cxn ang="0">
                  <a:pos x="766763" y="444500"/>
                </a:cxn>
                <a:cxn ang="0">
                  <a:pos x="763588" y="536575"/>
                </a:cxn>
                <a:cxn ang="0">
                  <a:pos x="746125" y="630238"/>
                </a:cxn>
                <a:cxn ang="0">
                  <a:pos x="538163" y="454025"/>
                </a:cxn>
                <a:cxn ang="0">
                  <a:pos x="520700" y="625475"/>
                </a:cxn>
                <a:cxn ang="0">
                  <a:pos x="679450" y="742950"/>
                </a:cxn>
                <a:cxn ang="0">
                  <a:pos x="501650" y="688975"/>
                </a:cxn>
                <a:cxn ang="0">
                  <a:pos x="422275" y="779463"/>
                </a:cxn>
                <a:cxn ang="0">
                  <a:pos x="258763" y="731838"/>
                </a:cxn>
                <a:cxn ang="0">
                  <a:pos x="279400" y="619125"/>
                </a:cxn>
                <a:cxn ang="0">
                  <a:pos x="355600" y="569913"/>
                </a:cxn>
                <a:cxn ang="0">
                  <a:pos x="309563" y="676275"/>
                </a:cxn>
                <a:cxn ang="0">
                  <a:pos x="341313" y="728663"/>
                </a:cxn>
                <a:cxn ang="0">
                  <a:pos x="441325" y="666750"/>
                </a:cxn>
                <a:cxn ang="0">
                  <a:pos x="438150" y="554038"/>
                </a:cxn>
                <a:cxn ang="0">
                  <a:pos x="255588" y="554038"/>
                </a:cxn>
                <a:cxn ang="0">
                  <a:pos x="203200" y="862013"/>
                </a:cxn>
              </a:cxnLst>
              <a:rect l="0" t="0" r="0" b="0"/>
              <a:pathLst>
                <a:path w="668" h="639">
                  <a:moveTo>
                    <a:pt x="337" y="155"/>
                  </a:moveTo>
                  <a:lnTo>
                    <a:pt x="282" y="186"/>
                  </a:lnTo>
                  <a:lnTo>
                    <a:pt x="222" y="213"/>
                  </a:lnTo>
                  <a:lnTo>
                    <a:pt x="193" y="271"/>
                  </a:lnTo>
                  <a:lnTo>
                    <a:pt x="163" y="324"/>
                  </a:lnTo>
                  <a:lnTo>
                    <a:pt x="193" y="294"/>
                  </a:lnTo>
                  <a:lnTo>
                    <a:pt x="230" y="273"/>
                  </a:lnTo>
                  <a:lnTo>
                    <a:pt x="270" y="259"/>
                  </a:lnTo>
                  <a:lnTo>
                    <a:pt x="284" y="221"/>
                  </a:lnTo>
                  <a:lnTo>
                    <a:pt x="307" y="186"/>
                  </a:lnTo>
                  <a:lnTo>
                    <a:pt x="337" y="155"/>
                  </a:lnTo>
                  <a:close/>
                  <a:moveTo>
                    <a:pt x="36" y="34"/>
                  </a:moveTo>
                  <a:lnTo>
                    <a:pt x="36" y="595"/>
                  </a:lnTo>
                  <a:lnTo>
                    <a:pt x="109" y="557"/>
                  </a:lnTo>
                  <a:lnTo>
                    <a:pt x="96" y="511"/>
                  </a:lnTo>
                  <a:lnTo>
                    <a:pt x="92" y="465"/>
                  </a:lnTo>
                  <a:lnTo>
                    <a:pt x="94" y="443"/>
                  </a:lnTo>
                  <a:lnTo>
                    <a:pt x="96" y="424"/>
                  </a:lnTo>
                  <a:lnTo>
                    <a:pt x="101" y="411"/>
                  </a:lnTo>
                  <a:lnTo>
                    <a:pt x="107" y="397"/>
                  </a:lnTo>
                  <a:lnTo>
                    <a:pt x="113" y="384"/>
                  </a:lnTo>
                  <a:lnTo>
                    <a:pt x="117" y="374"/>
                  </a:lnTo>
                  <a:lnTo>
                    <a:pt x="119" y="369"/>
                  </a:lnTo>
                  <a:lnTo>
                    <a:pt x="120" y="359"/>
                  </a:lnTo>
                  <a:lnTo>
                    <a:pt x="120" y="347"/>
                  </a:lnTo>
                  <a:lnTo>
                    <a:pt x="115" y="332"/>
                  </a:lnTo>
                  <a:lnTo>
                    <a:pt x="103" y="315"/>
                  </a:lnTo>
                  <a:lnTo>
                    <a:pt x="84" y="299"/>
                  </a:lnTo>
                  <a:lnTo>
                    <a:pt x="59" y="290"/>
                  </a:lnTo>
                  <a:lnTo>
                    <a:pt x="65" y="284"/>
                  </a:lnTo>
                  <a:lnTo>
                    <a:pt x="71" y="278"/>
                  </a:lnTo>
                  <a:lnTo>
                    <a:pt x="76" y="273"/>
                  </a:lnTo>
                  <a:lnTo>
                    <a:pt x="88" y="269"/>
                  </a:lnTo>
                  <a:lnTo>
                    <a:pt x="97" y="267"/>
                  </a:lnTo>
                  <a:lnTo>
                    <a:pt x="107" y="269"/>
                  </a:lnTo>
                  <a:lnTo>
                    <a:pt x="117" y="273"/>
                  </a:lnTo>
                  <a:lnTo>
                    <a:pt x="126" y="282"/>
                  </a:lnTo>
                  <a:lnTo>
                    <a:pt x="138" y="297"/>
                  </a:lnTo>
                  <a:lnTo>
                    <a:pt x="144" y="319"/>
                  </a:lnTo>
                  <a:lnTo>
                    <a:pt x="170" y="269"/>
                  </a:lnTo>
                  <a:lnTo>
                    <a:pt x="193" y="225"/>
                  </a:lnTo>
                  <a:lnTo>
                    <a:pt x="165" y="234"/>
                  </a:lnTo>
                  <a:lnTo>
                    <a:pt x="138" y="236"/>
                  </a:lnTo>
                  <a:lnTo>
                    <a:pt x="103" y="232"/>
                  </a:lnTo>
                  <a:lnTo>
                    <a:pt x="76" y="221"/>
                  </a:lnTo>
                  <a:lnTo>
                    <a:pt x="63" y="209"/>
                  </a:lnTo>
                  <a:lnTo>
                    <a:pt x="55" y="194"/>
                  </a:lnTo>
                  <a:lnTo>
                    <a:pt x="51" y="178"/>
                  </a:lnTo>
                  <a:lnTo>
                    <a:pt x="53" y="169"/>
                  </a:lnTo>
                  <a:lnTo>
                    <a:pt x="57" y="159"/>
                  </a:lnTo>
                  <a:lnTo>
                    <a:pt x="63" y="150"/>
                  </a:lnTo>
                  <a:lnTo>
                    <a:pt x="71" y="144"/>
                  </a:lnTo>
                  <a:lnTo>
                    <a:pt x="80" y="140"/>
                  </a:lnTo>
                  <a:lnTo>
                    <a:pt x="90" y="138"/>
                  </a:lnTo>
                  <a:lnTo>
                    <a:pt x="109" y="142"/>
                  </a:lnTo>
                  <a:lnTo>
                    <a:pt x="126" y="152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99" y="157"/>
                  </a:lnTo>
                  <a:lnTo>
                    <a:pt x="92" y="157"/>
                  </a:lnTo>
                  <a:lnTo>
                    <a:pt x="86" y="157"/>
                  </a:lnTo>
                  <a:lnTo>
                    <a:pt x="82" y="161"/>
                  </a:lnTo>
                  <a:lnTo>
                    <a:pt x="80" y="165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2" y="178"/>
                  </a:lnTo>
                  <a:lnTo>
                    <a:pt x="86" y="184"/>
                  </a:lnTo>
                  <a:lnTo>
                    <a:pt x="92" y="190"/>
                  </a:lnTo>
                  <a:lnTo>
                    <a:pt x="99" y="194"/>
                  </a:lnTo>
                  <a:lnTo>
                    <a:pt x="109" y="198"/>
                  </a:lnTo>
                  <a:lnTo>
                    <a:pt x="126" y="203"/>
                  </a:lnTo>
                  <a:lnTo>
                    <a:pt x="145" y="203"/>
                  </a:lnTo>
                  <a:lnTo>
                    <a:pt x="172" y="201"/>
                  </a:lnTo>
                  <a:lnTo>
                    <a:pt x="205" y="196"/>
                  </a:lnTo>
                  <a:lnTo>
                    <a:pt x="211" y="165"/>
                  </a:lnTo>
                  <a:lnTo>
                    <a:pt x="213" y="140"/>
                  </a:lnTo>
                  <a:lnTo>
                    <a:pt x="211" y="123"/>
                  </a:lnTo>
                  <a:lnTo>
                    <a:pt x="207" y="105"/>
                  </a:lnTo>
                  <a:lnTo>
                    <a:pt x="201" y="96"/>
                  </a:lnTo>
                  <a:lnTo>
                    <a:pt x="197" y="90"/>
                  </a:lnTo>
                  <a:lnTo>
                    <a:pt x="192" y="82"/>
                  </a:lnTo>
                  <a:lnTo>
                    <a:pt x="186" y="79"/>
                  </a:lnTo>
                  <a:lnTo>
                    <a:pt x="180" y="77"/>
                  </a:lnTo>
                  <a:lnTo>
                    <a:pt x="176" y="75"/>
                  </a:lnTo>
                  <a:lnTo>
                    <a:pt x="172" y="77"/>
                  </a:lnTo>
                  <a:lnTo>
                    <a:pt x="168" y="79"/>
                  </a:lnTo>
                  <a:lnTo>
                    <a:pt x="165" y="82"/>
                  </a:lnTo>
                  <a:lnTo>
                    <a:pt x="165" y="88"/>
                  </a:lnTo>
                  <a:lnTo>
                    <a:pt x="165" y="94"/>
                  </a:lnTo>
                  <a:lnTo>
                    <a:pt x="167" y="102"/>
                  </a:lnTo>
                  <a:lnTo>
                    <a:pt x="170" y="109"/>
                  </a:lnTo>
                  <a:lnTo>
                    <a:pt x="159" y="121"/>
                  </a:lnTo>
                  <a:lnTo>
                    <a:pt x="147" y="105"/>
                  </a:lnTo>
                  <a:lnTo>
                    <a:pt x="144" y="88"/>
                  </a:lnTo>
                  <a:lnTo>
                    <a:pt x="145" y="79"/>
                  </a:lnTo>
                  <a:lnTo>
                    <a:pt x="149" y="69"/>
                  </a:lnTo>
                  <a:lnTo>
                    <a:pt x="155" y="61"/>
                  </a:lnTo>
                  <a:lnTo>
                    <a:pt x="161" y="56"/>
                  </a:lnTo>
                  <a:lnTo>
                    <a:pt x="168" y="52"/>
                  </a:lnTo>
                  <a:lnTo>
                    <a:pt x="176" y="50"/>
                  </a:lnTo>
                  <a:lnTo>
                    <a:pt x="186" y="50"/>
                  </a:lnTo>
                  <a:lnTo>
                    <a:pt x="195" y="52"/>
                  </a:lnTo>
                  <a:lnTo>
                    <a:pt x="205" y="54"/>
                  </a:lnTo>
                  <a:lnTo>
                    <a:pt x="215" y="59"/>
                  </a:lnTo>
                  <a:lnTo>
                    <a:pt x="224" y="65"/>
                  </a:lnTo>
                  <a:lnTo>
                    <a:pt x="232" y="75"/>
                  </a:lnTo>
                  <a:lnTo>
                    <a:pt x="238" y="84"/>
                  </a:lnTo>
                  <a:lnTo>
                    <a:pt x="245" y="104"/>
                  </a:lnTo>
                  <a:lnTo>
                    <a:pt x="247" y="125"/>
                  </a:lnTo>
                  <a:lnTo>
                    <a:pt x="243" y="157"/>
                  </a:lnTo>
                  <a:lnTo>
                    <a:pt x="236" y="184"/>
                  </a:lnTo>
                  <a:lnTo>
                    <a:pt x="245" y="180"/>
                  </a:lnTo>
                  <a:lnTo>
                    <a:pt x="255" y="177"/>
                  </a:lnTo>
                  <a:lnTo>
                    <a:pt x="263" y="173"/>
                  </a:lnTo>
                  <a:lnTo>
                    <a:pt x="272" y="169"/>
                  </a:lnTo>
                  <a:lnTo>
                    <a:pt x="280" y="163"/>
                  </a:lnTo>
                  <a:lnTo>
                    <a:pt x="288" y="159"/>
                  </a:lnTo>
                  <a:lnTo>
                    <a:pt x="297" y="155"/>
                  </a:lnTo>
                  <a:lnTo>
                    <a:pt x="311" y="148"/>
                  </a:lnTo>
                  <a:lnTo>
                    <a:pt x="334" y="138"/>
                  </a:lnTo>
                  <a:lnTo>
                    <a:pt x="311" y="132"/>
                  </a:lnTo>
                  <a:lnTo>
                    <a:pt x="293" y="121"/>
                  </a:lnTo>
                  <a:lnTo>
                    <a:pt x="286" y="111"/>
                  </a:lnTo>
                  <a:lnTo>
                    <a:pt x="280" y="104"/>
                  </a:lnTo>
                  <a:lnTo>
                    <a:pt x="280" y="94"/>
                  </a:lnTo>
                  <a:lnTo>
                    <a:pt x="280" y="84"/>
                  </a:lnTo>
                  <a:lnTo>
                    <a:pt x="286" y="73"/>
                  </a:lnTo>
                  <a:lnTo>
                    <a:pt x="289" y="67"/>
                  </a:lnTo>
                  <a:lnTo>
                    <a:pt x="295" y="61"/>
                  </a:lnTo>
                  <a:lnTo>
                    <a:pt x="303" y="57"/>
                  </a:lnTo>
                  <a:lnTo>
                    <a:pt x="312" y="80"/>
                  </a:lnTo>
                  <a:lnTo>
                    <a:pt x="328" y="98"/>
                  </a:lnTo>
                  <a:lnTo>
                    <a:pt x="347" y="111"/>
                  </a:lnTo>
                  <a:lnTo>
                    <a:pt x="364" y="115"/>
                  </a:lnTo>
                  <a:lnTo>
                    <a:pt x="372" y="115"/>
                  </a:lnTo>
                  <a:lnTo>
                    <a:pt x="380" y="111"/>
                  </a:lnTo>
                  <a:lnTo>
                    <a:pt x="389" y="107"/>
                  </a:lnTo>
                  <a:lnTo>
                    <a:pt x="401" y="104"/>
                  </a:lnTo>
                  <a:lnTo>
                    <a:pt x="410" y="102"/>
                  </a:lnTo>
                  <a:lnTo>
                    <a:pt x="418" y="98"/>
                  </a:lnTo>
                  <a:lnTo>
                    <a:pt x="453" y="90"/>
                  </a:lnTo>
                  <a:lnTo>
                    <a:pt x="485" y="88"/>
                  </a:lnTo>
                  <a:lnTo>
                    <a:pt x="537" y="92"/>
                  </a:lnTo>
                  <a:lnTo>
                    <a:pt x="562" y="98"/>
                  </a:lnTo>
                  <a:lnTo>
                    <a:pt x="583" y="105"/>
                  </a:lnTo>
                  <a:lnTo>
                    <a:pt x="622" y="34"/>
                  </a:ln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668" y="0"/>
                  </a:lnTo>
                  <a:lnTo>
                    <a:pt x="668" y="34"/>
                  </a:lnTo>
                  <a:lnTo>
                    <a:pt x="602" y="138"/>
                  </a:lnTo>
                  <a:lnTo>
                    <a:pt x="568" y="123"/>
                  </a:lnTo>
                  <a:lnTo>
                    <a:pt x="529" y="115"/>
                  </a:lnTo>
                  <a:lnTo>
                    <a:pt x="487" y="113"/>
                  </a:lnTo>
                  <a:lnTo>
                    <a:pt x="445" y="117"/>
                  </a:lnTo>
                  <a:lnTo>
                    <a:pt x="403" y="132"/>
                  </a:lnTo>
                  <a:lnTo>
                    <a:pt x="366" y="153"/>
                  </a:lnTo>
                  <a:lnTo>
                    <a:pt x="334" y="184"/>
                  </a:lnTo>
                  <a:lnTo>
                    <a:pt x="311" y="219"/>
                  </a:lnTo>
                  <a:lnTo>
                    <a:pt x="297" y="257"/>
                  </a:lnTo>
                  <a:lnTo>
                    <a:pt x="307" y="257"/>
                  </a:lnTo>
                  <a:lnTo>
                    <a:pt x="341" y="261"/>
                  </a:lnTo>
                  <a:lnTo>
                    <a:pt x="355" y="263"/>
                  </a:lnTo>
                  <a:lnTo>
                    <a:pt x="376" y="267"/>
                  </a:lnTo>
                  <a:lnTo>
                    <a:pt x="399" y="269"/>
                  </a:lnTo>
                  <a:lnTo>
                    <a:pt x="414" y="271"/>
                  </a:lnTo>
                  <a:lnTo>
                    <a:pt x="433" y="269"/>
                  </a:lnTo>
                  <a:lnTo>
                    <a:pt x="451" y="263"/>
                  </a:lnTo>
                  <a:lnTo>
                    <a:pt x="460" y="259"/>
                  </a:lnTo>
                  <a:lnTo>
                    <a:pt x="468" y="251"/>
                  </a:lnTo>
                  <a:lnTo>
                    <a:pt x="476" y="246"/>
                  </a:lnTo>
                  <a:lnTo>
                    <a:pt x="480" y="238"/>
                  </a:lnTo>
                  <a:lnTo>
                    <a:pt x="483" y="228"/>
                  </a:lnTo>
                  <a:lnTo>
                    <a:pt x="483" y="221"/>
                  </a:lnTo>
                  <a:lnTo>
                    <a:pt x="483" y="213"/>
                  </a:lnTo>
                  <a:lnTo>
                    <a:pt x="480" y="205"/>
                  </a:lnTo>
                  <a:lnTo>
                    <a:pt x="474" y="198"/>
                  </a:lnTo>
                  <a:lnTo>
                    <a:pt x="468" y="194"/>
                  </a:lnTo>
                  <a:lnTo>
                    <a:pt x="462" y="190"/>
                  </a:lnTo>
                  <a:lnTo>
                    <a:pt x="455" y="188"/>
                  </a:lnTo>
                  <a:lnTo>
                    <a:pt x="447" y="188"/>
                  </a:lnTo>
                  <a:lnTo>
                    <a:pt x="428" y="190"/>
                  </a:lnTo>
                  <a:lnTo>
                    <a:pt x="407" y="201"/>
                  </a:lnTo>
                  <a:lnTo>
                    <a:pt x="389" y="215"/>
                  </a:lnTo>
                  <a:lnTo>
                    <a:pt x="374" y="230"/>
                  </a:lnTo>
                  <a:lnTo>
                    <a:pt x="380" y="201"/>
                  </a:lnTo>
                  <a:lnTo>
                    <a:pt x="399" y="177"/>
                  </a:lnTo>
                  <a:lnTo>
                    <a:pt x="416" y="163"/>
                  </a:lnTo>
                  <a:lnTo>
                    <a:pt x="435" y="153"/>
                  </a:lnTo>
                  <a:lnTo>
                    <a:pt x="456" y="152"/>
                  </a:lnTo>
                  <a:lnTo>
                    <a:pt x="476" y="153"/>
                  </a:lnTo>
                  <a:lnTo>
                    <a:pt x="493" y="161"/>
                  </a:lnTo>
                  <a:lnTo>
                    <a:pt x="503" y="169"/>
                  </a:lnTo>
                  <a:lnTo>
                    <a:pt x="512" y="177"/>
                  </a:lnTo>
                  <a:lnTo>
                    <a:pt x="518" y="186"/>
                  </a:lnTo>
                  <a:lnTo>
                    <a:pt x="526" y="201"/>
                  </a:lnTo>
                  <a:lnTo>
                    <a:pt x="528" y="217"/>
                  </a:lnTo>
                  <a:lnTo>
                    <a:pt x="522" y="242"/>
                  </a:lnTo>
                  <a:lnTo>
                    <a:pt x="503" y="267"/>
                  </a:lnTo>
                  <a:lnTo>
                    <a:pt x="483" y="280"/>
                  </a:lnTo>
                  <a:lnTo>
                    <a:pt x="460" y="288"/>
                  </a:lnTo>
                  <a:lnTo>
                    <a:pt x="432" y="290"/>
                  </a:lnTo>
                  <a:lnTo>
                    <a:pt x="453" y="303"/>
                  </a:lnTo>
                  <a:lnTo>
                    <a:pt x="470" y="321"/>
                  </a:lnTo>
                  <a:lnTo>
                    <a:pt x="481" y="338"/>
                  </a:lnTo>
                  <a:lnTo>
                    <a:pt x="487" y="355"/>
                  </a:lnTo>
                  <a:lnTo>
                    <a:pt x="493" y="388"/>
                  </a:lnTo>
                  <a:lnTo>
                    <a:pt x="489" y="411"/>
                  </a:lnTo>
                  <a:lnTo>
                    <a:pt x="481" y="436"/>
                  </a:lnTo>
                  <a:lnTo>
                    <a:pt x="470" y="397"/>
                  </a:lnTo>
                  <a:lnTo>
                    <a:pt x="455" y="365"/>
                  </a:lnTo>
                  <a:lnTo>
                    <a:pt x="437" y="338"/>
                  </a:lnTo>
                  <a:lnTo>
                    <a:pt x="405" y="309"/>
                  </a:lnTo>
                  <a:lnTo>
                    <a:pt x="372" y="294"/>
                  </a:lnTo>
                  <a:lnTo>
                    <a:pt x="339" y="286"/>
                  </a:lnTo>
                  <a:lnTo>
                    <a:pt x="311" y="282"/>
                  </a:lnTo>
                  <a:lnTo>
                    <a:pt x="295" y="282"/>
                  </a:lnTo>
                  <a:lnTo>
                    <a:pt x="299" y="322"/>
                  </a:lnTo>
                  <a:lnTo>
                    <a:pt x="311" y="359"/>
                  </a:lnTo>
                  <a:lnTo>
                    <a:pt x="328" y="394"/>
                  </a:lnTo>
                  <a:lnTo>
                    <a:pt x="349" y="417"/>
                  </a:lnTo>
                  <a:lnTo>
                    <a:pt x="378" y="434"/>
                  </a:lnTo>
                  <a:lnTo>
                    <a:pt x="412" y="449"/>
                  </a:lnTo>
                  <a:lnTo>
                    <a:pt x="456" y="459"/>
                  </a:lnTo>
                  <a:lnTo>
                    <a:pt x="428" y="468"/>
                  </a:lnTo>
                  <a:lnTo>
                    <a:pt x="405" y="470"/>
                  </a:lnTo>
                  <a:lnTo>
                    <a:pt x="380" y="468"/>
                  </a:lnTo>
                  <a:lnTo>
                    <a:pt x="351" y="459"/>
                  </a:lnTo>
                  <a:lnTo>
                    <a:pt x="334" y="449"/>
                  </a:lnTo>
                  <a:lnTo>
                    <a:pt x="316" y="434"/>
                  </a:lnTo>
                  <a:lnTo>
                    <a:pt x="303" y="413"/>
                  </a:lnTo>
                  <a:lnTo>
                    <a:pt x="301" y="436"/>
                  </a:lnTo>
                  <a:lnTo>
                    <a:pt x="293" y="459"/>
                  </a:lnTo>
                  <a:lnTo>
                    <a:pt x="282" y="478"/>
                  </a:lnTo>
                  <a:lnTo>
                    <a:pt x="266" y="491"/>
                  </a:lnTo>
                  <a:lnTo>
                    <a:pt x="247" y="501"/>
                  </a:lnTo>
                  <a:lnTo>
                    <a:pt x="226" y="505"/>
                  </a:lnTo>
                  <a:lnTo>
                    <a:pt x="199" y="499"/>
                  </a:lnTo>
                  <a:lnTo>
                    <a:pt x="178" y="484"/>
                  </a:lnTo>
                  <a:lnTo>
                    <a:pt x="163" y="461"/>
                  </a:lnTo>
                  <a:lnTo>
                    <a:pt x="159" y="436"/>
                  </a:lnTo>
                  <a:lnTo>
                    <a:pt x="159" y="420"/>
                  </a:lnTo>
                  <a:lnTo>
                    <a:pt x="165" y="407"/>
                  </a:lnTo>
                  <a:lnTo>
                    <a:pt x="170" y="397"/>
                  </a:lnTo>
                  <a:lnTo>
                    <a:pt x="176" y="390"/>
                  </a:lnTo>
                  <a:lnTo>
                    <a:pt x="182" y="382"/>
                  </a:lnTo>
                  <a:lnTo>
                    <a:pt x="190" y="376"/>
                  </a:lnTo>
                  <a:lnTo>
                    <a:pt x="199" y="370"/>
                  </a:lnTo>
                  <a:lnTo>
                    <a:pt x="209" y="365"/>
                  </a:lnTo>
                  <a:lnTo>
                    <a:pt x="224" y="359"/>
                  </a:lnTo>
                  <a:lnTo>
                    <a:pt x="240" y="357"/>
                  </a:lnTo>
                  <a:lnTo>
                    <a:pt x="224" y="370"/>
                  </a:lnTo>
                  <a:lnTo>
                    <a:pt x="211" y="390"/>
                  </a:lnTo>
                  <a:lnTo>
                    <a:pt x="199" y="409"/>
                  </a:lnTo>
                  <a:lnTo>
                    <a:pt x="195" y="426"/>
                  </a:lnTo>
                  <a:lnTo>
                    <a:pt x="195" y="434"/>
                  </a:lnTo>
                  <a:lnTo>
                    <a:pt x="199" y="442"/>
                  </a:lnTo>
                  <a:lnTo>
                    <a:pt x="201" y="447"/>
                  </a:lnTo>
                  <a:lnTo>
                    <a:pt x="207" y="453"/>
                  </a:lnTo>
                  <a:lnTo>
                    <a:pt x="215" y="459"/>
                  </a:lnTo>
                  <a:lnTo>
                    <a:pt x="222" y="463"/>
                  </a:lnTo>
                  <a:lnTo>
                    <a:pt x="230" y="463"/>
                  </a:lnTo>
                  <a:lnTo>
                    <a:pt x="249" y="457"/>
                  </a:lnTo>
                  <a:lnTo>
                    <a:pt x="266" y="443"/>
                  </a:lnTo>
                  <a:lnTo>
                    <a:pt x="278" y="420"/>
                  </a:lnTo>
                  <a:lnTo>
                    <a:pt x="284" y="392"/>
                  </a:lnTo>
                  <a:lnTo>
                    <a:pt x="282" y="376"/>
                  </a:lnTo>
                  <a:lnTo>
                    <a:pt x="280" y="369"/>
                  </a:lnTo>
                  <a:lnTo>
                    <a:pt x="278" y="359"/>
                  </a:lnTo>
                  <a:lnTo>
                    <a:pt x="276" y="349"/>
                  </a:lnTo>
                  <a:lnTo>
                    <a:pt x="274" y="338"/>
                  </a:lnTo>
                  <a:lnTo>
                    <a:pt x="268" y="284"/>
                  </a:lnTo>
                  <a:lnTo>
                    <a:pt x="228" y="297"/>
                  </a:lnTo>
                  <a:lnTo>
                    <a:pt x="192" y="321"/>
                  </a:lnTo>
                  <a:lnTo>
                    <a:pt x="161" y="349"/>
                  </a:lnTo>
                  <a:lnTo>
                    <a:pt x="138" y="386"/>
                  </a:lnTo>
                  <a:lnTo>
                    <a:pt x="122" y="426"/>
                  </a:lnTo>
                  <a:lnTo>
                    <a:pt x="117" y="466"/>
                  </a:lnTo>
                  <a:lnTo>
                    <a:pt x="120" y="505"/>
                  </a:lnTo>
                  <a:lnTo>
                    <a:pt x="128" y="543"/>
                  </a:lnTo>
                  <a:lnTo>
                    <a:pt x="144" y="576"/>
                  </a:lnTo>
                  <a:lnTo>
                    <a:pt x="36" y="639"/>
                  </a:lnTo>
                  <a:lnTo>
                    <a:pt x="0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171"/>
            <p:cNvSpPr/>
            <p:nvPr/>
          </p:nvSpPr>
          <p:spPr>
            <a:xfrm>
              <a:off x="2325688" y="4294505"/>
              <a:ext cx="11906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563" y="9525"/>
                </a:cxn>
                <a:cxn ang="0">
                  <a:pos x="71438" y="14288"/>
                </a:cxn>
                <a:cxn ang="0">
                  <a:pos x="85725" y="20638"/>
                </a:cxn>
                <a:cxn ang="0">
                  <a:pos x="101600" y="30163"/>
                </a:cxn>
                <a:cxn ang="0">
                  <a:pos x="109538" y="39688"/>
                </a:cxn>
                <a:cxn ang="0">
                  <a:pos x="115888" y="47625"/>
                </a:cxn>
                <a:cxn ang="0">
                  <a:pos x="119063" y="60325"/>
                </a:cxn>
                <a:cxn ang="0">
                  <a:pos x="115888" y="73025"/>
                </a:cxn>
                <a:cxn ang="0">
                  <a:pos x="109538" y="85725"/>
                </a:cxn>
                <a:cxn ang="0">
                  <a:pos x="98425" y="93663"/>
                </a:cxn>
                <a:cxn ang="0">
                  <a:pos x="85725" y="103188"/>
                </a:cxn>
                <a:cxn ang="0">
                  <a:pos x="73025" y="109538"/>
                </a:cxn>
                <a:cxn ang="0">
                  <a:pos x="65088" y="112713"/>
                </a:cxn>
                <a:cxn ang="0">
                  <a:pos x="52388" y="109538"/>
                </a:cxn>
                <a:cxn ang="0">
                  <a:pos x="42863" y="103188"/>
                </a:cxn>
                <a:cxn ang="0">
                  <a:pos x="33338" y="93663"/>
                </a:cxn>
                <a:cxn ang="0">
                  <a:pos x="25400" y="82550"/>
                </a:cxn>
                <a:cxn ang="0">
                  <a:pos x="15875" y="66675"/>
                </a:cxn>
                <a:cxn ang="0">
                  <a:pos x="12700" y="50800"/>
                </a:cxn>
                <a:cxn ang="0">
                  <a:pos x="0" y="0"/>
                </a:cxn>
              </a:cxnLst>
              <a:rect l="0" t="0" r="0" b="0"/>
              <a:pathLst>
                <a:path w="75" h="71">
                  <a:moveTo>
                    <a:pt x="0" y="0"/>
                  </a:moveTo>
                  <a:lnTo>
                    <a:pt x="35" y="6"/>
                  </a:lnTo>
                  <a:lnTo>
                    <a:pt x="45" y="9"/>
                  </a:lnTo>
                  <a:lnTo>
                    <a:pt x="54" y="13"/>
                  </a:lnTo>
                  <a:lnTo>
                    <a:pt x="64" y="19"/>
                  </a:lnTo>
                  <a:lnTo>
                    <a:pt x="69" y="25"/>
                  </a:lnTo>
                  <a:lnTo>
                    <a:pt x="73" y="30"/>
                  </a:lnTo>
                  <a:lnTo>
                    <a:pt x="75" y="38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2" y="59"/>
                  </a:lnTo>
                  <a:lnTo>
                    <a:pt x="54" y="65"/>
                  </a:lnTo>
                  <a:lnTo>
                    <a:pt x="46" y="69"/>
                  </a:lnTo>
                  <a:lnTo>
                    <a:pt x="41" y="71"/>
                  </a:lnTo>
                  <a:lnTo>
                    <a:pt x="33" y="69"/>
                  </a:lnTo>
                  <a:lnTo>
                    <a:pt x="27" y="65"/>
                  </a:lnTo>
                  <a:lnTo>
                    <a:pt x="21" y="59"/>
                  </a:lnTo>
                  <a:lnTo>
                    <a:pt x="16" y="52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9177338" y="2365375"/>
            <a:ext cx="1739900" cy="3203575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283700" y="2471738"/>
            <a:ext cx="1739900" cy="3201988"/>
          </a:xfrm>
          <a:prstGeom prst="rect">
            <a:avLst/>
          </a:prstGeom>
          <a:noFill/>
          <a:ln w="22225">
            <a:solidFill>
              <a:srgbClr val="629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99" name="文本框 39"/>
          <p:cNvSpPr txBox="1"/>
          <p:nvPr/>
        </p:nvSpPr>
        <p:spPr>
          <a:xfrm>
            <a:off x="9358313" y="3811588"/>
            <a:ext cx="1473200" cy="18158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Subtitle</a:t>
            </a:r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41" name="矩形 40"/>
          <p:cNvSpPr/>
          <p:nvPr/>
        </p:nvSpPr>
        <p:spPr>
          <a:xfrm>
            <a:off x="9407525" y="2601913"/>
            <a:ext cx="1414463" cy="102552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201" name="组合 41"/>
          <p:cNvGrpSpPr/>
          <p:nvPr/>
        </p:nvGrpSpPr>
        <p:grpSpPr>
          <a:xfrm>
            <a:off x="9277350" y="2468563"/>
            <a:ext cx="738188" cy="704850"/>
            <a:chOff x="2244725" y="4215130"/>
            <a:chExt cx="1060450" cy="1014413"/>
          </a:xfrm>
        </p:grpSpPr>
        <p:sp>
          <p:nvSpPr>
            <p:cNvPr id="7202" name="Freeform 169"/>
            <p:cNvSpPr/>
            <p:nvPr/>
          </p:nvSpPr>
          <p:spPr>
            <a:xfrm>
              <a:off x="2786063" y="4732655"/>
              <a:ext cx="141288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688" y="6350"/>
                </a:cxn>
                <a:cxn ang="0">
                  <a:pos x="69850" y="22225"/>
                </a:cxn>
                <a:cxn ang="0">
                  <a:pos x="101600" y="42863"/>
                </a:cxn>
                <a:cxn ang="0">
                  <a:pos x="119063" y="69850"/>
                </a:cxn>
                <a:cxn ang="0">
                  <a:pos x="134938" y="101600"/>
                </a:cxn>
                <a:cxn ang="0">
                  <a:pos x="141288" y="134938"/>
                </a:cxn>
                <a:cxn ang="0">
                  <a:pos x="104775" y="128588"/>
                </a:cxn>
                <a:cxn ang="0">
                  <a:pos x="73025" y="115888"/>
                </a:cxn>
                <a:cxn ang="0">
                  <a:pos x="46038" y="98425"/>
                </a:cxn>
                <a:cxn ang="0">
                  <a:pos x="22225" y="69850"/>
                </a:cxn>
                <a:cxn ang="0">
                  <a:pos x="9525" y="36513"/>
                </a:cxn>
                <a:cxn ang="0">
                  <a:pos x="0" y="0"/>
                </a:cxn>
              </a:cxnLst>
              <a:rect l="0" t="0" r="0" b="0"/>
              <a:pathLst>
                <a:path w="89" h="85">
                  <a:moveTo>
                    <a:pt x="0" y="0"/>
                  </a:moveTo>
                  <a:lnTo>
                    <a:pt x="25" y="4"/>
                  </a:lnTo>
                  <a:lnTo>
                    <a:pt x="44" y="14"/>
                  </a:lnTo>
                  <a:lnTo>
                    <a:pt x="64" y="27"/>
                  </a:lnTo>
                  <a:lnTo>
                    <a:pt x="75" y="44"/>
                  </a:lnTo>
                  <a:lnTo>
                    <a:pt x="85" y="64"/>
                  </a:lnTo>
                  <a:lnTo>
                    <a:pt x="89" y="85"/>
                  </a:lnTo>
                  <a:lnTo>
                    <a:pt x="66" y="81"/>
                  </a:lnTo>
                  <a:lnTo>
                    <a:pt x="46" y="73"/>
                  </a:lnTo>
                  <a:lnTo>
                    <a:pt x="29" y="62"/>
                  </a:lnTo>
                  <a:lnTo>
                    <a:pt x="14" y="44"/>
                  </a:lnTo>
                  <a:lnTo>
                    <a:pt x="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Freeform 170"/>
            <p:cNvSpPr>
              <a:spLocks noEditPoints="1"/>
            </p:cNvSpPr>
            <p:nvPr/>
          </p:nvSpPr>
          <p:spPr>
            <a:xfrm>
              <a:off x="2244725" y="4215130"/>
              <a:ext cx="1060450" cy="1014413"/>
            </a:xfrm>
            <a:custGeom>
              <a:avLst/>
              <a:gdLst/>
              <a:ahLst/>
              <a:cxnLst>
                <a:cxn ang="0">
                  <a:pos x="258763" y="514350"/>
                </a:cxn>
                <a:cxn ang="0">
                  <a:pos x="487363" y="295275"/>
                </a:cxn>
                <a:cxn ang="0">
                  <a:pos x="152400" y="811213"/>
                </a:cxn>
                <a:cxn ang="0">
                  <a:pos x="169863" y="630238"/>
                </a:cxn>
                <a:cxn ang="0">
                  <a:pos x="190500" y="550863"/>
                </a:cxn>
                <a:cxn ang="0">
                  <a:pos x="103188" y="450850"/>
                </a:cxn>
                <a:cxn ang="0">
                  <a:pos x="169863" y="427038"/>
                </a:cxn>
                <a:cxn ang="0">
                  <a:pos x="269875" y="427038"/>
                </a:cxn>
                <a:cxn ang="0">
                  <a:pos x="120650" y="350838"/>
                </a:cxn>
                <a:cxn ang="0">
                  <a:pos x="90488" y="252413"/>
                </a:cxn>
                <a:cxn ang="0">
                  <a:pos x="173038" y="225425"/>
                </a:cxn>
                <a:cxn ang="0">
                  <a:pos x="146050" y="249238"/>
                </a:cxn>
                <a:cxn ang="0">
                  <a:pos x="127000" y="274638"/>
                </a:cxn>
                <a:cxn ang="0">
                  <a:pos x="173038" y="314325"/>
                </a:cxn>
                <a:cxn ang="0">
                  <a:pos x="334963" y="261938"/>
                </a:cxn>
                <a:cxn ang="0">
                  <a:pos x="312738" y="142875"/>
                </a:cxn>
                <a:cxn ang="0">
                  <a:pos x="273050" y="122238"/>
                </a:cxn>
                <a:cxn ang="0">
                  <a:pos x="265113" y="161925"/>
                </a:cxn>
                <a:cxn ang="0">
                  <a:pos x="230188" y="125413"/>
                </a:cxn>
                <a:cxn ang="0">
                  <a:pos x="279400" y="79375"/>
                </a:cxn>
                <a:cxn ang="0">
                  <a:pos x="355600" y="103188"/>
                </a:cxn>
                <a:cxn ang="0">
                  <a:pos x="385763" y="249238"/>
                </a:cxn>
                <a:cxn ang="0">
                  <a:pos x="431800" y="268288"/>
                </a:cxn>
                <a:cxn ang="0">
                  <a:pos x="530225" y="219075"/>
                </a:cxn>
                <a:cxn ang="0">
                  <a:pos x="444500" y="149225"/>
                </a:cxn>
                <a:cxn ang="0">
                  <a:pos x="481013" y="90488"/>
                </a:cxn>
                <a:cxn ang="0">
                  <a:pos x="590550" y="182563"/>
                </a:cxn>
                <a:cxn ang="0">
                  <a:pos x="663575" y="155575"/>
                </a:cxn>
                <a:cxn ang="0">
                  <a:pos x="925513" y="166688"/>
                </a:cxn>
                <a:cxn ang="0">
                  <a:pos x="1060450" y="53975"/>
                </a:cxn>
                <a:cxn ang="0">
                  <a:pos x="706438" y="185738"/>
                </a:cxn>
                <a:cxn ang="0">
                  <a:pos x="471488" y="407988"/>
                </a:cxn>
                <a:cxn ang="0">
                  <a:pos x="633413" y="427038"/>
                </a:cxn>
                <a:cxn ang="0">
                  <a:pos x="742950" y="398463"/>
                </a:cxn>
                <a:cxn ang="0">
                  <a:pos x="766763" y="338138"/>
                </a:cxn>
                <a:cxn ang="0">
                  <a:pos x="722313" y="298450"/>
                </a:cxn>
                <a:cxn ang="0">
                  <a:pos x="593725" y="365125"/>
                </a:cxn>
                <a:cxn ang="0">
                  <a:pos x="723900" y="241300"/>
                </a:cxn>
                <a:cxn ang="0">
                  <a:pos x="822325" y="295275"/>
                </a:cxn>
                <a:cxn ang="0">
                  <a:pos x="766763" y="444500"/>
                </a:cxn>
                <a:cxn ang="0">
                  <a:pos x="763588" y="536575"/>
                </a:cxn>
                <a:cxn ang="0">
                  <a:pos x="746125" y="630238"/>
                </a:cxn>
                <a:cxn ang="0">
                  <a:pos x="538163" y="454025"/>
                </a:cxn>
                <a:cxn ang="0">
                  <a:pos x="520700" y="625475"/>
                </a:cxn>
                <a:cxn ang="0">
                  <a:pos x="679450" y="742950"/>
                </a:cxn>
                <a:cxn ang="0">
                  <a:pos x="501650" y="688975"/>
                </a:cxn>
                <a:cxn ang="0">
                  <a:pos x="422275" y="779463"/>
                </a:cxn>
                <a:cxn ang="0">
                  <a:pos x="258763" y="731838"/>
                </a:cxn>
                <a:cxn ang="0">
                  <a:pos x="279400" y="619125"/>
                </a:cxn>
                <a:cxn ang="0">
                  <a:pos x="355600" y="569913"/>
                </a:cxn>
                <a:cxn ang="0">
                  <a:pos x="309563" y="676275"/>
                </a:cxn>
                <a:cxn ang="0">
                  <a:pos x="341313" y="728663"/>
                </a:cxn>
                <a:cxn ang="0">
                  <a:pos x="441325" y="666750"/>
                </a:cxn>
                <a:cxn ang="0">
                  <a:pos x="438150" y="554038"/>
                </a:cxn>
                <a:cxn ang="0">
                  <a:pos x="255588" y="554038"/>
                </a:cxn>
                <a:cxn ang="0">
                  <a:pos x="203200" y="862013"/>
                </a:cxn>
              </a:cxnLst>
              <a:rect l="0" t="0" r="0" b="0"/>
              <a:pathLst>
                <a:path w="668" h="639">
                  <a:moveTo>
                    <a:pt x="337" y="155"/>
                  </a:moveTo>
                  <a:lnTo>
                    <a:pt x="282" y="186"/>
                  </a:lnTo>
                  <a:lnTo>
                    <a:pt x="222" y="213"/>
                  </a:lnTo>
                  <a:lnTo>
                    <a:pt x="193" y="271"/>
                  </a:lnTo>
                  <a:lnTo>
                    <a:pt x="163" y="324"/>
                  </a:lnTo>
                  <a:lnTo>
                    <a:pt x="193" y="294"/>
                  </a:lnTo>
                  <a:lnTo>
                    <a:pt x="230" y="273"/>
                  </a:lnTo>
                  <a:lnTo>
                    <a:pt x="270" y="259"/>
                  </a:lnTo>
                  <a:lnTo>
                    <a:pt x="284" y="221"/>
                  </a:lnTo>
                  <a:lnTo>
                    <a:pt x="307" y="186"/>
                  </a:lnTo>
                  <a:lnTo>
                    <a:pt x="337" y="155"/>
                  </a:lnTo>
                  <a:close/>
                  <a:moveTo>
                    <a:pt x="36" y="34"/>
                  </a:moveTo>
                  <a:lnTo>
                    <a:pt x="36" y="595"/>
                  </a:lnTo>
                  <a:lnTo>
                    <a:pt x="109" y="557"/>
                  </a:lnTo>
                  <a:lnTo>
                    <a:pt x="96" y="511"/>
                  </a:lnTo>
                  <a:lnTo>
                    <a:pt x="92" y="465"/>
                  </a:lnTo>
                  <a:lnTo>
                    <a:pt x="94" y="443"/>
                  </a:lnTo>
                  <a:lnTo>
                    <a:pt x="96" y="424"/>
                  </a:lnTo>
                  <a:lnTo>
                    <a:pt x="101" y="411"/>
                  </a:lnTo>
                  <a:lnTo>
                    <a:pt x="107" y="397"/>
                  </a:lnTo>
                  <a:lnTo>
                    <a:pt x="113" y="384"/>
                  </a:lnTo>
                  <a:lnTo>
                    <a:pt x="117" y="374"/>
                  </a:lnTo>
                  <a:lnTo>
                    <a:pt x="119" y="369"/>
                  </a:lnTo>
                  <a:lnTo>
                    <a:pt x="120" y="359"/>
                  </a:lnTo>
                  <a:lnTo>
                    <a:pt x="120" y="347"/>
                  </a:lnTo>
                  <a:lnTo>
                    <a:pt x="115" y="332"/>
                  </a:lnTo>
                  <a:lnTo>
                    <a:pt x="103" y="315"/>
                  </a:lnTo>
                  <a:lnTo>
                    <a:pt x="84" y="299"/>
                  </a:lnTo>
                  <a:lnTo>
                    <a:pt x="59" y="290"/>
                  </a:lnTo>
                  <a:lnTo>
                    <a:pt x="65" y="284"/>
                  </a:lnTo>
                  <a:lnTo>
                    <a:pt x="71" y="278"/>
                  </a:lnTo>
                  <a:lnTo>
                    <a:pt x="76" y="273"/>
                  </a:lnTo>
                  <a:lnTo>
                    <a:pt x="88" y="269"/>
                  </a:lnTo>
                  <a:lnTo>
                    <a:pt x="97" y="267"/>
                  </a:lnTo>
                  <a:lnTo>
                    <a:pt x="107" y="269"/>
                  </a:lnTo>
                  <a:lnTo>
                    <a:pt x="117" y="273"/>
                  </a:lnTo>
                  <a:lnTo>
                    <a:pt x="126" y="282"/>
                  </a:lnTo>
                  <a:lnTo>
                    <a:pt x="138" y="297"/>
                  </a:lnTo>
                  <a:lnTo>
                    <a:pt x="144" y="319"/>
                  </a:lnTo>
                  <a:lnTo>
                    <a:pt x="170" y="269"/>
                  </a:lnTo>
                  <a:lnTo>
                    <a:pt x="193" y="225"/>
                  </a:lnTo>
                  <a:lnTo>
                    <a:pt x="165" y="234"/>
                  </a:lnTo>
                  <a:lnTo>
                    <a:pt x="138" y="236"/>
                  </a:lnTo>
                  <a:lnTo>
                    <a:pt x="103" y="232"/>
                  </a:lnTo>
                  <a:lnTo>
                    <a:pt x="76" y="221"/>
                  </a:lnTo>
                  <a:lnTo>
                    <a:pt x="63" y="209"/>
                  </a:lnTo>
                  <a:lnTo>
                    <a:pt x="55" y="194"/>
                  </a:lnTo>
                  <a:lnTo>
                    <a:pt x="51" y="178"/>
                  </a:lnTo>
                  <a:lnTo>
                    <a:pt x="53" y="169"/>
                  </a:lnTo>
                  <a:lnTo>
                    <a:pt x="57" y="159"/>
                  </a:lnTo>
                  <a:lnTo>
                    <a:pt x="63" y="150"/>
                  </a:lnTo>
                  <a:lnTo>
                    <a:pt x="71" y="144"/>
                  </a:lnTo>
                  <a:lnTo>
                    <a:pt x="80" y="140"/>
                  </a:lnTo>
                  <a:lnTo>
                    <a:pt x="90" y="138"/>
                  </a:lnTo>
                  <a:lnTo>
                    <a:pt x="109" y="142"/>
                  </a:lnTo>
                  <a:lnTo>
                    <a:pt x="126" y="152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99" y="157"/>
                  </a:lnTo>
                  <a:lnTo>
                    <a:pt x="92" y="157"/>
                  </a:lnTo>
                  <a:lnTo>
                    <a:pt x="86" y="157"/>
                  </a:lnTo>
                  <a:lnTo>
                    <a:pt x="82" y="161"/>
                  </a:lnTo>
                  <a:lnTo>
                    <a:pt x="80" y="165"/>
                  </a:lnTo>
                  <a:lnTo>
                    <a:pt x="78" y="169"/>
                  </a:lnTo>
                  <a:lnTo>
                    <a:pt x="80" y="173"/>
                  </a:lnTo>
                  <a:lnTo>
                    <a:pt x="82" y="178"/>
                  </a:lnTo>
                  <a:lnTo>
                    <a:pt x="86" y="184"/>
                  </a:lnTo>
                  <a:lnTo>
                    <a:pt x="92" y="190"/>
                  </a:lnTo>
                  <a:lnTo>
                    <a:pt x="99" y="194"/>
                  </a:lnTo>
                  <a:lnTo>
                    <a:pt x="109" y="198"/>
                  </a:lnTo>
                  <a:lnTo>
                    <a:pt x="126" y="203"/>
                  </a:lnTo>
                  <a:lnTo>
                    <a:pt x="145" y="203"/>
                  </a:lnTo>
                  <a:lnTo>
                    <a:pt x="172" y="201"/>
                  </a:lnTo>
                  <a:lnTo>
                    <a:pt x="205" y="196"/>
                  </a:lnTo>
                  <a:lnTo>
                    <a:pt x="211" y="165"/>
                  </a:lnTo>
                  <a:lnTo>
                    <a:pt x="213" y="140"/>
                  </a:lnTo>
                  <a:lnTo>
                    <a:pt x="211" y="123"/>
                  </a:lnTo>
                  <a:lnTo>
                    <a:pt x="207" y="105"/>
                  </a:lnTo>
                  <a:lnTo>
                    <a:pt x="201" y="96"/>
                  </a:lnTo>
                  <a:lnTo>
                    <a:pt x="197" y="90"/>
                  </a:lnTo>
                  <a:lnTo>
                    <a:pt x="192" y="82"/>
                  </a:lnTo>
                  <a:lnTo>
                    <a:pt x="186" y="79"/>
                  </a:lnTo>
                  <a:lnTo>
                    <a:pt x="180" y="77"/>
                  </a:lnTo>
                  <a:lnTo>
                    <a:pt x="176" y="75"/>
                  </a:lnTo>
                  <a:lnTo>
                    <a:pt x="172" y="77"/>
                  </a:lnTo>
                  <a:lnTo>
                    <a:pt x="168" y="79"/>
                  </a:lnTo>
                  <a:lnTo>
                    <a:pt x="165" y="82"/>
                  </a:lnTo>
                  <a:lnTo>
                    <a:pt x="165" y="88"/>
                  </a:lnTo>
                  <a:lnTo>
                    <a:pt x="165" y="94"/>
                  </a:lnTo>
                  <a:lnTo>
                    <a:pt x="167" y="102"/>
                  </a:lnTo>
                  <a:lnTo>
                    <a:pt x="170" y="109"/>
                  </a:lnTo>
                  <a:lnTo>
                    <a:pt x="159" y="121"/>
                  </a:lnTo>
                  <a:lnTo>
                    <a:pt x="147" y="105"/>
                  </a:lnTo>
                  <a:lnTo>
                    <a:pt x="144" y="88"/>
                  </a:lnTo>
                  <a:lnTo>
                    <a:pt x="145" y="79"/>
                  </a:lnTo>
                  <a:lnTo>
                    <a:pt x="149" y="69"/>
                  </a:lnTo>
                  <a:lnTo>
                    <a:pt x="155" y="61"/>
                  </a:lnTo>
                  <a:lnTo>
                    <a:pt x="161" y="56"/>
                  </a:lnTo>
                  <a:lnTo>
                    <a:pt x="168" y="52"/>
                  </a:lnTo>
                  <a:lnTo>
                    <a:pt x="176" y="50"/>
                  </a:lnTo>
                  <a:lnTo>
                    <a:pt x="186" y="50"/>
                  </a:lnTo>
                  <a:lnTo>
                    <a:pt x="195" y="52"/>
                  </a:lnTo>
                  <a:lnTo>
                    <a:pt x="205" y="54"/>
                  </a:lnTo>
                  <a:lnTo>
                    <a:pt x="215" y="59"/>
                  </a:lnTo>
                  <a:lnTo>
                    <a:pt x="224" y="65"/>
                  </a:lnTo>
                  <a:lnTo>
                    <a:pt x="232" y="75"/>
                  </a:lnTo>
                  <a:lnTo>
                    <a:pt x="238" y="84"/>
                  </a:lnTo>
                  <a:lnTo>
                    <a:pt x="245" y="104"/>
                  </a:lnTo>
                  <a:lnTo>
                    <a:pt x="247" y="125"/>
                  </a:lnTo>
                  <a:lnTo>
                    <a:pt x="243" y="157"/>
                  </a:lnTo>
                  <a:lnTo>
                    <a:pt x="236" y="184"/>
                  </a:lnTo>
                  <a:lnTo>
                    <a:pt x="245" y="180"/>
                  </a:lnTo>
                  <a:lnTo>
                    <a:pt x="255" y="177"/>
                  </a:lnTo>
                  <a:lnTo>
                    <a:pt x="263" y="173"/>
                  </a:lnTo>
                  <a:lnTo>
                    <a:pt x="272" y="169"/>
                  </a:lnTo>
                  <a:lnTo>
                    <a:pt x="280" y="163"/>
                  </a:lnTo>
                  <a:lnTo>
                    <a:pt x="288" y="159"/>
                  </a:lnTo>
                  <a:lnTo>
                    <a:pt x="297" y="155"/>
                  </a:lnTo>
                  <a:lnTo>
                    <a:pt x="311" y="148"/>
                  </a:lnTo>
                  <a:lnTo>
                    <a:pt x="334" y="138"/>
                  </a:lnTo>
                  <a:lnTo>
                    <a:pt x="311" y="132"/>
                  </a:lnTo>
                  <a:lnTo>
                    <a:pt x="293" y="121"/>
                  </a:lnTo>
                  <a:lnTo>
                    <a:pt x="286" y="111"/>
                  </a:lnTo>
                  <a:lnTo>
                    <a:pt x="280" y="104"/>
                  </a:lnTo>
                  <a:lnTo>
                    <a:pt x="280" y="94"/>
                  </a:lnTo>
                  <a:lnTo>
                    <a:pt x="280" y="84"/>
                  </a:lnTo>
                  <a:lnTo>
                    <a:pt x="286" y="73"/>
                  </a:lnTo>
                  <a:lnTo>
                    <a:pt x="289" y="67"/>
                  </a:lnTo>
                  <a:lnTo>
                    <a:pt x="295" y="61"/>
                  </a:lnTo>
                  <a:lnTo>
                    <a:pt x="303" y="57"/>
                  </a:lnTo>
                  <a:lnTo>
                    <a:pt x="312" y="80"/>
                  </a:lnTo>
                  <a:lnTo>
                    <a:pt x="328" y="98"/>
                  </a:lnTo>
                  <a:lnTo>
                    <a:pt x="347" y="111"/>
                  </a:lnTo>
                  <a:lnTo>
                    <a:pt x="364" y="115"/>
                  </a:lnTo>
                  <a:lnTo>
                    <a:pt x="372" y="115"/>
                  </a:lnTo>
                  <a:lnTo>
                    <a:pt x="380" y="111"/>
                  </a:lnTo>
                  <a:lnTo>
                    <a:pt x="389" y="107"/>
                  </a:lnTo>
                  <a:lnTo>
                    <a:pt x="401" y="104"/>
                  </a:lnTo>
                  <a:lnTo>
                    <a:pt x="410" y="102"/>
                  </a:lnTo>
                  <a:lnTo>
                    <a:pt x="418" y="98"/>
                  </a:lnTo>
                  <a:lnTo>
                    <a:pt x="453" y="90"/>
                  </a:lnTo>
                  <a:lnTo>
                    <a:pt x="485" y="88"/>
                  </a:lnTo>
                  <a:lnTo>
                    <a:pt x="537" y="92"/>
                  </a:lnTo>
                  <a:lnTo>
                    <a:pt x="562" y="98"/>
                  </a:lnTo>
                  <a:lnTo>
                    <a:pt x="583" y="105"/>
                  </a:lnTo>
                  <a:lnTo>
                    <a:pt x="622" y="34"/>
                  </a:lnTo>
                  <a:lnTo>
                    <a:pt x="36" y="34"/>
                  </a:lnTo>
                  <a:close/>
                  <a:moveTo>
                    <a:pt x="0" y="0"/>
                  </a:moveTo>
                  <a:lnTo>
                    <a:pt x="668" y="0"/>
                  </a:lnTo>
                  <a:lnTo>
                    <a:pt x="668" y="34"/>
                  </a:lnTo>
                  <a:lnTo>
                    <a:pt x="602" y="138"/>
                  </a:lnTo>
                  <a:lnTo>
                    <a:pt x="568" y="123"/>
                  </a:lnTo>
                  <a:lnTo>
                    <a:pt x="529" y="115"/>
                  </a:lnTo>
                  <a:lnTo>
                    <a:pt x="487" y="113"/>
                  </a:lnTo>
                  <a:lnTo>
                    <a:pt x="445" y="117"/>
                  </a:lnTo>
                  <a:lnTo>
                    <a:pt x="403" y="132"/>
                  </a:lnTo>
                  <a:lnTo>
                    <a:pt x="366" y="153"/>
                  </a:lnTo>
                  <a:lnTo>
                    <a:pt x="334" y="184"/>
                  </a:lnTo>
                  <a:lnTo>
                    <a:pt x="311" y="219"/>
                  </a:lnTo>
                  <a:lnTo>
                    <a:pt x="297" y="257"/>
                  </a:lnTo>
                  <a:lnTo>
                    <a:pt x="307" y="257"/>
                  </a:lnTo>
                  <a:lnTo>
                    <a:pt x="341" y="261"/>
                  </a:lnTo>
                  <a:lnTo>
                    <a:pt x="355" y="263"/>
                  </a:lnTo>
                  <a:lnTo>
                    <a:pt x="376" y="267"/>
                  </a:lnTo>
                  <a:lnTo>
                    <a:pt x="399" y="269"/>
                  </a:lnTo>
                  <a:lnTo>
                    <a:pt x="414" y="271"/>
                  </a:lnTo>
                  <a:lnTo>
                    <a:pt x="433" y="269"/>
                  </a:lnTo>
                  <a:lnTo>
                    <a:pt x="451" y="263"/>
                  </a:lnTo>
                  <a:lnTo>
                    <a:pt x="460" y="259"/>
                  </a:lnTo>
                  <a:lnTo>
                    <a:pt x="468" y="251"/>
                  </a:lnTo>
                  <a:lnTo>
                    <a:pt x="476" y="246"/>
                  </a:lnTo>
                  <a:lnTo>
                    <a:pt x="480" y="238"/>
                  </a:lnTo>
                  <a:lnTo>
                    <a:pt x="483" y="228"/>
                  </a:lnTo>
                  <a:lnTo>
                    <a:pt x="483" y="221"/>
                  </a:lnTo>
                  <a:lnTo>
                    <a:pt x="483" y="213"/>
                  </a:lnTo>
                  <a:lnTo>
                    <a:pt x="480" y="205"/>
                  </a:lnTo>
                  <a:lnTo>
                    <a:pt x="474" y="198"/>
                  </a:lnTo>
                  <a:lnTo>
                    <a:pt x="468" y="194"/>
                  </a:lnTo>
                  <a:lnTo>
                    <a:pt x="462" y="190"/>
                  </a:lnTo>
                  <a:lnTo>
                    <a:pt x="455" y="188"/>
                  </a:lnTo>
                  <a:lnTo>
                    <a:pt x="447" y="188"/>
                  </a:lnTo>
                  <a:lnTo>
                    <a:pt x="428" y="190"/>
                  </a:lnTo>
                  <a:lnTo>
                    <a:pt x="407" y="201"/>
                  </a:lnTo>
                  <a:lnTo>
                    <a:pt x="389" y="215"/>
                  </a:lnTo>
                  <a:lnTo>
                    <a:pt x="374" y="230"/>
                  </a:lnTo>
                  <a:lnTo>
                    <a:pt x="380" y="201"/>
                  </a:lnTo>
                  <a:lnTo>
                    <a:pt x="399" y="177"/>
                  </a:lnTo>
                  <a:lnTo>
                    <a:pt x="416" y="163"/>
                  </a:lnTo>
                  <a:lnTo>
                    <a:pt x="435" y="153"/>
                  </a:lnTo>
                  <a:lnTo>
                    <a:pt x="456" y="152"/>
                  </a:lnTo>
                  <a:lnTo>
                    <a:pt x="476" y="153"/>
                  </a:lnTo>
                  <a:lnTo>
                    <a:pt x="493" y="161"/>
                  </a:lnTo>
                  <a:lnTo>
                    <a:pt x="503" y="169"/>
                  </a:lnTo>
                  <a:lnTo>
                    <a:pt x="512" y="177"/>
                  </a:lnTo>
                  <a:lnTo>
                    <a:pt x="518" y="186"/>
                  </a:lnTo>
                  <a:lnTo>
                    <a:pt x="526" y="201"/>
                  </a:lnTo>
                  <a:lnTo>
                    <a:pt x="528" y="217"/>
                  </a:lnTo>
                  <a:lnTo>
                    <a:pt x="522" y="242"/>
                  </a:lnTo>
                  <a:lnTo>
                    <a:pt x="503" y="267"/>
                  </a:lnTo>
                  <a:lnTo>
                    <a:pt x="483" y="280"/>
                  </a:lnTo>
                  <a:lnTo>
                    <a:pt x="460" y="288"/>
                  </a:lnTo>
                  <a:lnTo>
                    <a:pt x="432" y="290"/>
                  </a:lnTo>
                  <a:lnTo>
                    <a:pt x="453" y="303"/>
                  </a:lnTo>
                  <a:lnTo>
                    <a:pt x="470" y="321"/>
                  </a:lnTo>
                  <a:lnTo>
                    <a:pt x="481" y="338"/>
                  </a:lnTo>
                  <a:lnTo>
                    <a:pt x="487" y="355"/>
                  </a:lnTo>
                  <a:lnTo>
                    <a:pt x="493" y="388"/>
                  </a:lnTo>
                  <a:lnTo>
                    <a:pt x="489" y="411"/>
                  </a:lnTo>
                  <a:lnTo>
                    <a:pt x="481" y="436"/>
                  </a:lnTo>
                  <a:lnTo>
                    <a:pt x="470" y="397"/>
                  </a:lnTo>
                  <a:lnTo>
                    <a:pt x="455" y="365"/>
                  </a:lnTo>
                  <a:lnTo>
                    <a:pt x="437" y="338"/>
                  </a:lnTo>
                  <a:lnTo>
                    <a:pt x="405" y="309"/>
                  </a:lnTo>
                  <a:lnTo>
                    <a:pt x="372" y="294"/>
                  </a:lnTo>
                  <a:lnTo>
                    <a:pt x="339" y="286"/>
                  </a:lnTo>
                  <a:lnTo>
                    <a:pt x="311" y="282"/>
                  </a:lnTo>
                  <a:lnTo>
                    <a:pt x="295" y="282"/>
                  </a:lnTo>
                  <a:lnTo>
                    <a:pt x="299" y="322"/>
                  </a:lnTo>
                  <a:lnTo>
                    <a:pt x="311" y="359"/>
                  </a:lnTo>
                  <a:lnTo>
                    <a:pt x="328" y="394"/>
                  </a:lnTo>
                  <a:lnTo>
                    <a:pt x="349" y="417"/>
                  </a:lnTo>
                  <a:lnTo>
                    <a:pt x="378" y="434"/>
                  </a:lnTo>
                  <a:lnTo>
                    <a:pt x="412" y="449"/>
                  </a:lnTo>
                  <a:lnTo>
                    <a:pt x="456" y="459"/>
                  </a:lnTo>
                  <a:lnTo>
                    <a:pt x="428" y="468"/>
                  </a:lnTo>
                  <a:lnTo>
                    <a:pt x="405" y="470"/>
                  </a:lnTo>
                  <a:lnTo>
                    <a:pt x="380" y="468"/>
                  </a:lnTo>
                  <a:lnTo>
                    <a:pt x="351" y="459"/>
                  </a:lnTo>
                  <a:lnTo>
                    <a:pt x="334" y="449"/>
                  </a:lnTo>
                  <a:lnTo>
                    <a:pt x="316" y="434"/>
                  </a:lnTo>
                  <a:lnTo>
                    <a:pt x="303" y="413"/>
                  </a:lnTo>
                  <a:lnTo>
                    <a:pt x="301" y="436"/>
                  </a:lnTo>
                  <a:lnTo>
                    <a:pt x="293" y="459"/>
                  </a:lnTo>
                  <a:lnTo>
                    <a:pt x="282" y="478"/>
                  </a:lnTo>
                  <a:lnTo>
                    <a:pt x="266" y="491"/>
                  </a:lnTo>
                  <a:lnTo>
                    <a:pt x="247" y="501"/>
                  </a:lnTo>
                  <a:lnTo>
                    <a:pt x="226" y="505"/>
                  </a:lnTo>
                  <a:lnTo>
                    <a:pt x="199" y="499"/>
                  </a:lnTo>
                  <a:lnTo>
                    <a:pt x="178" y="484"/>
                  </a:lnTo>
                  <a:lnTo>
                    <a:pt x="163" y="461"/>
                  </a:lnTo>
                  <a:lnTo>
                    <a:pt x="159" y="436"/>
                  </a:lnTo>
                  <a:lnTo>
                    <a:pt x="159" y="420"/>
                  </a:lnTo>
                  <a:lnTo>
                    <a:pt x="165" y="407"/>
                  </a:lnTo>
                  <a:lnTo>
                    <a:pt x="170" y="397"/>
                  </a:lnTo>
                  <a:lnTo>
                    <a:pt x="176" y="390"/>
                  </a:lnTo>
                  <a:lnTo>
                    <a:pt x="182" y="382"/>
                  </a:lnTo>
                  <a:lnTo>
                    <a:pt x="190" y="376"/>
                  </a:lnTo>
                  <a:lnTo>
                    <a:pt x="199" y="370"/>
                  </a:lnTo>
                  <a:lnTo>
                    <a:pt x="209" y="365"/>
                  </a:lnTo>
                  <a:lnTo>
                    <a:pt x="224" y="359"/>
                  </a:lnTo>
                  <a:lnTo>
                    <a:pt x="240" y="357"/>
                  </a:lnTo>
                  <a:lnTo>
                    <a:pt x="224" y="370"/>
                  </a:lnTo>
                  <a:lnTo>
                    <a:pt x="211" y="390"/>
                  </a:lnTo>
                  <a:lnTo>
                    <a:pt x="199" y="409"/>
                  </a:lnTo>
                  <a:lnTo>
                    <a:pt x="195" y="426"/>
                  </a:lnTo>
                  <a:lnTo>
                    <a:pt x="195" y="434"/>
                  </a:lnTo>
                  <a:lnTo>
                    <a:pt x="199" y="442"/>
                  </a:lnTo>
                  <a:lnTo>
                    <a:pt x="201" y="447"/>
                  </a:lnTo>
                  <a:lnTo>
                    <a:pt x="207" y="453"/>
                  </a:lnTo>
                  <a:lnTo>
                    <a:pt x="215" y="459"/>
                  </a:lnTo>
                  <a:lnTo>
                    <a:pt x="222" y="463"/>
                  </a:lnTo>
                  <a:lnTo>
                    <a:pt x="230" y="463"/>
                  </a:lnTo>
                  <a:lnTo>
                    <a:pt x="249" y="457"/>
                  </a:lnTo>
                  <a:lnTo>
                    <a:pt x="266" y="443"/>
                  </a:lnTo>
                  <a:lnTo>
                    <a:pt x="278" y="420"/>
                  </a:lnTo>
                  <a:lnTo>
                    <a:pt x="284" y="392"/>
                  </a:lnTo>
                  <a:lnTo>
                    <a:pt x="282" y="376"/>
                  </a:lnTo>
                  <a:lnTo>
                    <a:pt x="280" y="369"/>
                  </a:lnTo>
                  <a:lnTo>
                    <a:pt x="278" y="359"/>
                  </a:lnTo>
                  <a:lnTo>
                    <a:pt x="276" y="349"/>
                  </a:lnTo>
                  <a:lnTo>
                    <a:pt x="274" y="338"/>
                  </a:lnTo>
                  <a:lnTo>
                    <a:pt x="268" y="284"/>
                  </a:lnTo>
                  <a:lnTo>
                    <a:pt x="228" y="297"/>
                  </a:lnTo>
                  <a:lnTo>
                    <a:pt x="192" y="321"/>
                  </a:lnTo>
                  <a:lnTo>
                    <a:pt x="161" y="349"/>
                  </a:lnTo>
                  <a:lnTo>
                    <a:pt x="138" y="386"/>
                  </a:lnTo>
                  <a:lnTo>
                    <a:pt x="122" y="426"/>
                  </a:lnTo>
                  <a:lnTo>
                    <a:pt x="117" y="466"/>
                  </a:lnTo>
                  <a:lnTo>
                    <a:pt x="120" y="505"/>
                  </a:lnTo>
                  <a:lnTo>
                    <a:pt x="128" y="543"/>
                  </a:lnTo>
                  <a:lnTo>
                    <a:pt x="144" y="576"/>
                  </a:lnTo>
                  <a:lnTo>
                    <a:pt x="36" y="639"/>
                  </a:lnTo>
                  <a:lnTo>
                    <a:pt x="0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171"/>
            <p:cNvSpPr/>
            <p:nvPr/>
          </p:nvSpPr>
          <p:spPr>
            <a:xfrm>
              <a:off x="2325688" y="4294505"/>
              <a:ext cx="119063" cy="112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563" y="9525"/>
                </a:cxn>
                <a:cxn ang="0">
                  <a:pos x="71438" y="14288"/>
                </a:cxn>
                <a:cxn ang="0">
                  <a:pos x="85725" y="20638"/>
                </a:cxn>
                <a:cxn ang="0">
                  <a:pos x="101600" y="30163"/>
                </a:cxn>
                <a:cxn ang="0">
                  <a:pos x="109538" y="39688"/>
                </a:cxn>
                <a:cxn ang="0">
                  <a:pos x="115888" y="47625"/>
                </a:cxn>
                <a:cxn ang="0">
                  <a:pos x="119063" y="60325"/>
                </a:cxn>
                <a:cxn ang="0">
                  <a:pos x="115888" y="73025"/>
                </a:cxn>
                <a:cxn ang="0">
                  <a:pos x="109538" y="85725"/>
                </a:cxn>
                <a:cxn ang="0">
                  <a:pos x="98425" y="93663"/>
                </a:cxn>
                <a:cxn ang="0">
                  <a:pos x="85725" y="103188"/>
                </a:cxn>
                <a:cxn ang="0">
                  <a:pos x="73025" y="109538"/>
                </a:cxn>
                <a:cxn ang="0">
                  <a:pos x="65088" y="112713"/>
                </a:cxn>
                <a:cxn ang="0">
                  <a:pos x="52388" y="109538"/>
                </a:cxn>
                <a:cxn ang="0">
                  <a:pos x="42863" y="103188"/>
                </a:cxn>
                <a:cxn ang="0">
                  <a:pos x="33338" y="93663"/>
                </a:cxn>
                <a:cxn ang="0">
                  <a:pos x="25400" y="82550"/>
                </a:cxn>
                <a:cxn ang="0">
                  <a:pos x="15875" y="66675"/>
                </a:cxn>
                <a:cxn ang="0">
                  <a:pos x="12700" y="50800"/>
                </a:cxn>
                <a:cxn ang="0">
                  <a:pos x="0" y="0"/>
                </a:cxn>
              </a:cxnLst>
              <a:rect l="0" t="0" r="0" b="0"/>
              <a:pathLst>
                <a:path w="75" h="71">
                  <a:moveTo>
                    <a:pt x="0" y="0"/>
                  </a:moveTo>
                  <a:lnTo>
                    <a:pt x="35" y="6"/>
                  </a:lnTo>
                  <a:lnTo>
                    <a:pt x="45" y="9"/>
                  </a:lnTo>
                  <a:lnTo>
                    <a:pt x="54" y="13"/>
                  </a:lnTo>
                  <a:lnTo>
                    <a:pt x="64" y="19"/>
                  </a:lnTo>
                  <a:lnTo>
                    <a:pt x="69" y="25"/>
                  </a:lnTo>
                  <a:lnTo>
                    <a:pt x="73" y="30"/>
                  </a:lnTo>
                  <a:lnTo>
                    <a:pt x="75" y="38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2" y="59"/>
                  </a:lnTo>
                  <a:lnTo>
                    <a:pt x="54" y="65"/>
                  </a:lnTo>
                  <a:lnTo>
                    <a:pt x="46" y="69"/>
                  </a:lnTo>
                  <a:lnTo>
                    <a:pt x="41" y="71"/>
                  </a:lnTo>
                  <a:lnTo>
                    <a:pt x="33" y="69"/>
                  </a:lnTo>
                  <a:lnTo>
                    <a:pt x="27" y="65"/>
                  </a:lnTo>
                  <a:lnTo>
                    <a:pt x="21" y="59"/>
                  </a:lnTo>
                  <a:lnTo>
                    <a:pt x="16" y="52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868"/>
            </a:solidFill>
            <a:ln w="0" cap="flat" cmpd="sng">
              <a:solidFill>
                <a:srgbClr val="6BA6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819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7" name="组合 19"/>
          <p:cNvGrpSpPr/>
          <p:nvPr/>
        </p:nvGrpSpPr>
        <p:grpSpPr>
          <a:xfrm>
            <a:off x="9961918" y="2147888"/>
            <a:ext cx="540628" cy="1905000"/>
            <a:chOff x="6602872" y="1903595"/>
            <a:chExt cx="540590" cy="1904922"/>
          </a:xfrm>
        </p:grpSpPr>
        <p:sp>
          <p:nvSpPr>
            <p:cNvPr id="8198" name="Freeform 668"/>
            <p:cNvSpPr/>
            <p:nvPr/>
          </p:nvSpPr>
          <p:spPr>
            <a:xfrm rot="5400000">
              <a:off x="5920706" y="2585761"/>
              <a:ext cx="1904922" cy="540590"/>
            </a:xfrm>
            <a:custGeom>
              <a:avLst/>
              <a:gdLst/>
              <a:ahLst/>
              <a:cxnLst>
                <a:cxn ang="0">
                  <a:pos x="1837915" y="375004"/>
                </a:cxn>
                <a:cxn ang="0">
                  <a:pos x="1857060" y="360393"/>
                </a:cxn>
                <a:cxn ang="0">
                  <a:pos x="1857060" y="345783"/>
                </a:cxn>
                <a:cxn ang="0">
                  <a:pos x="1900136" y="326302"/>
                </a:cxn>
                <a:cxn ang="0">
                  <a:pos x="1866632" y="301951"/>
                </a:cxn>
                <a:cxn ang="0">
                  <a:pos x="1857060" y="287341"/>
                </a:cxn>
                <a:cxn ang="0">
                  <a:pos x="1857060" y="272730"/>
                </a:cxn>
                <a:cxn ang="0">
                  <a:pos x="1842701" y="262990"/>
                </a:cxn>
                <a:cxn ang="0">
                  <a:pos x="1852273" y="248379"/>
                </a:cxn>
                <a:cxn ang="0">
                  <a:pos x="1861846" y="233769"/>
                </a:cxn>
                <a:cxn ang="0">
                  <a:pos x="1837915" y="224028"/>
                </a:cxn>
                <a:cxn ang="0">
                  <a:pos x="1809197" y="204548"/>
                </a:cxn>
                <a:cxn ang="0">
                  <a:pos x="1842701" y="194807"/>
                </a:cxn>
                <a:cxn ang="0">
                  <a:pos x="1809197" y="180197"/>
                </a:cxn>
                <a:cxn ang="0">
                  <a:pos x="1809197" y="165586"/>
                </a:cxn>
                <a:cxn ang="0">
                  <a:pos x="1785266" y="155846"/>
                </a:cxn>
                <a:cxn ang="0">
                  <a:pos x="1766121" y="136365"/>
                </a:cxn>
                <a:cxn ang="0">
                  <a:pos x="1675183" y="112014"/>
                </a:cxn>
                <a:cxn ang="0">
                  <a:pos x="1713473" y="92533"/>
                </a:cxn>
                <a:cxn ang="0">
                  <a:pos x="1244421" y="53572"/>
                </a:cxn>
                <a:cxn ang="0">
                  <a:pos x="1550741" y="48702"/>
                </a:cxn>
                <a:cxn ang="0">
                  <a:pos x="1455016" y="29221"/>
                </a:cxn>
                <a:cxn ang="0">
                  <a:pos x="847164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4" y="506499"/>
                </a:cxn>
                <a:cxn ang="0">
                  <a:pos x="1766121" y="443186"/>
                </a:cxn>
                <a:cxn ang="0">
                  <a:pos x="1842701" y="418835"/>
                </a:cxn>
                <a:cxn ang="0">
                  <a:pos x="1861846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99" name="文本框 21"/>
            <p:cNvSpPr txBox="1"/>
            <p:nvPr/>
          </p:nvSpPr>
          <p:spPr>
            <a:xfrm>
              <a:off x="6657737" y="2385914"/>
              <a:ext cx="430857" cy="94028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00" name="组合 22"/>
          <p:cNvGrpSpPr/>
          <p:nvPr/>
        </p:nvGrpSpPr>
        <p:grpSpPr>
          <a:xfrm>
            <a:off x="8928454" y="2147888"/>
            <a:ext cx="540629" cy="1905000"/>
            <a:chOff x="7564504" y="1903594"/>
            <a:chExt cx="540590" cy="1904924"/>
          </a:xfrm>
        </p:grpSpPr>
        <p:sp>
          <p:nvSpPr>
            <p:cNvPr id="8201" name="Freeform 668"/>
            <p:cNvSpPr/>
            <p:nvPr/>
          </p:nvSpPr>
          <p:spPr>
            <a:xfrm rot="5400000">
              <a:off x="6882337" y="2585761"/>
              <a:ext cx="1904924" cy="540590"/>
            </a:xfrm>
            <a:custGeom>
              <a:avLst/>
              <a:gdLst/>
              <a:ahLst/>
              <a:cxnLst>
                <a:cxn ang="0">
                  <a:pos x="1837917" y="375004"/>
                </a:cxn>
                <a:cxn ang="0">
                  <a:pos x="1857062" y="360393"/>
                </a:cxn>
                <a:cxn ang="0">
                  <a:pos x="1857062" y="345783"/>
                </a:cxn>
                <a:cxn ang="0">
                  <a:pos x="1900138" y="326302"/>
                </a:cxn>
                <a:cxn ang="0">
                  <a:pos x="1866634" y="301951"/>
                </a:cxn>
                <a:cxn ang="0">
                  <a:pos x="1857062" y="287341"/>
                </a:cxn>
                <a:cxn ang="0">
                  <a:pos x="1857062" y="272730"/>
                </a:cxn>
                <a:cxn ang="0">
                  <a:pos x="1842703" y="262990"/>
                </a:cxn>
                <a:cxn ang="0">
                  <a:pos x="1852275" y="248379"/>
                </a:cxn>
                <a:cxn ang="0">
                  <a:pos x="1861848" y="233769"/>
                </a:cxn>
                <a:cxn ang="0">
                  <a:pos x="1837917" y="224028"/>
                </a:cxn>
                <a:cxn ang="0">
                  <a:pos x="1809199" y="204548"/>
                </a:cxn>
                <a:cxn ang="0">
                  <a:pos x="1842703" y="194807"/>
                </a:cxn>
                <a:cxn ang="0">
                  <a:pos x="1809199" y="180197"/>
                </a:cxn>
                <a:cxn ang="0">
                  <a:pos x="1809199" y="165586"/>
                </a:cxn>
                <a:cxn ang="0">
                  <a:pos x="1785268" y="155846"/>
                </a:cxn>
                <a:cxn ang="0">
                  <a:pos x="1766123" y="136365"/>
                </a:cxn>
                <a:cxn ang="0">
                  <a:pos x="1675184" y="112014"/>
                </a:cxn>
                <a:cxn ang="0">
                  <a:pos x="1713474" y="92533"/>
                </a:cxn>
                <a:cxn ang="0">
                  <a:pos x="1244423" y="53572"/>
                </a:cxn>
                <a:cxn ang="0">
                  <a:pos x="1550742" y="48702"/>
                </a:cxn>
                <a:cxn ang="0">
                  <a:pos x="1455017" y="29221"/>
                </a:cxn>
                <a:cxn ang="0">
                  <a:pos x="847165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6" y="506499"/>
                </a:cxn>
                <a:cxn ang="0">
                  <a:pos x="1766123" y="443186"/>
                </a:cxn>
                <a:cxn ang="0">
                  <a:pos x="1842703" y="418835"/>
                </a:cxn>
                <a:cxn ang="0">
                  <a:pos x="1861848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02" name="文本框 24"/>
            <p:cNvSpPr txBox="1"/>
            <p:nvPr/>
          </p:nvSpPr>
          <p:spPr>
            <a:xfrm>
              <a:off x="7619371" y="2385914"/>
              <a:ext cx="430856" cy="9402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03" name="组合 25"/>
          <p:cNvGrpSpPr/>
          <p:nvPr/>
        </p:nvGrpSpPr>
        <p:grpSpPr>
          <a:xfrm>
            <a:off x="7894992" y="2147888"/>
            <a:ext cx="540628" cy="1905000"/>
            <a:chOff x="8526137" y="1903594"/>
            <a:chExt cx="540590" cy="1904924"/>
          </a:xfrm>
        </p:grpSpPr>
        <p:sp>
          <p:nvSpPr>
            <p:cNvPr id="8204" name="Freeform 668"/>
            <p:cNvSpPr/>
            <p:nvPr/>
          </p:nvSpPr>
          <p:spPr>
            <a:xfrm rot="5400000">
              <a:off x="7843970" y="2585761"/>
              <a:ext cx="1904924" cy="540590"/>
            </a:xfrm>
            <a:custGeom>
              <a:avLst/>
              <a:gdLst/>
              <a:ahLst/>
              <a:cxnLst>
                <a:cxn ang="0">
                  <a:pos x="1837917" y="375004"/>
                </a:cxn>
                <a:cxn ang="0">
                  <a:pos x="1857062" y="360393"/>
                </a:cxn>
                <a:cxn ang="0">
                  <a:pos x="1857062" y="345783"/>
                </a:cxn>
                <a:cxn ang="0">
                  <a:pos x="1900138" y="326302"/>
                </a:cxn>
                <a:cxn ang="0">
                  <a:pos x="1866634" y="301951"/>
                </a:cxn>
                <a:cxn ang="0">
                  <a:pos x="1857062" y="287341"/>
                </a:cxn>
                <a:cxn ang="0">
                  <a:pos x="1857062" y="272730"/>
                </a:cxn>
                <a:cxn ang="0">
                  <a:pos x="1842703" y="262990"/>
                </a:cxn>
                <a:cxn ang="0">
                  <a:pos x="1852275" y="248379"/>
                </a:cxn>
                <a:cxn ang="0">
                  <a:pos x="1861848" y="233769"/>
                </a:cxn>
                <a:cxn ang="0">
                  <a:pos x="1837917" y="224028"/>
                </a:cxn>
                <a:cxn ang="0">
                  <a:pos x="1809199" y="204548"/>
                </a:cxn>
                <a:cxn ang="0">
                  <a:pos x="1842703" y="194807"/>
                </a:cxn>
                <a:cxn ang="0">
                  <a:pos x="1809199" y="180197"/>
                </a:cxn>
                <a:cxn ang="0">
                  <a:pos x="1809199" y="165586"/>
                </a:cxn>
                <a:cxn ang="0">
                  <a:pos x="1785268" y="155846"/>
                </a:cxn>
                <a:cxn ang="0">
                  <a:pos x="1766123" y="136365"/>
                </a:cxn>
                <a:cxn ang="0">
                  <a:pos x="1675184" y="112014"/>
                </a:cxn>
                <a:cxn ang="0">
                  <a:pos x="1713474" y="92533"/>
                </a:cxn>
                <a:cxn ang="0">
                  <a:pos x="1244423" y="53572"/>
                </a:cxn>
                <a:cxn ang="0">
                  <a:pos x="1550742" y="48702"/>
                </a:cxn>
                <a:cxn ang="0">
                  <a:pos x="1455017" y="29221"/>
                </a:cxn>
                <a:cxn ang="0">
                  <a:pos x="847165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6" y="506499"/>
                </a:cxn>
                <a:cxn ang="0">
                  <a:pos x="1766123" y="443186"/>
                </a:cxn>
                <a:cxn ang="0">
                  <a:pos x="1842703" y="418835"/>
                </a:cxn>
                <a:cxn ang="0">
                  <a:pos x="1861848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文本框 27"/>
            <p:cNvSpPr txBox="1"/>
            <p:nvPr/>
          </p:nvSpPr>
          <p:spPr>
            <a:xfrm>
              <a:off x="8581003" y="2385914"/>
              <a:ext cx="430857" cy="9402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06" name="组合 28"/>
          <p:cNvGrpSpPr/>
          <p:nvPr/>
        </p:nvGrpSpPr>
        <p:grpSpPr>
          <a:xfrm>
            <a:off x="6863116" y="2147888"/>
            <a:ext cx="540628" cy="1905000"/>
            <a:chOff x="9487769" y="1903595"/>
            <a:chExt cx="540590" cy="1904924"/>
          </a:xfrm>
        </p:grpSpPr>
        <p:sp>
          <p:nvSpPr>
            <p:cNvPr id="8207" name="Freeform 668"/>
            <p:cNvSpPr/>
            <p:nvPr/>
          </p:nvSpPr>
          <p:spPr>
            <a:xfrm rot="5400000">
              <a:off x="8805602" y="2585762"/>
              <a:ext cx="1904924" cy="540590"/>
            </a:xfrm>
            <a:custGeom>
              <a:avLst/>
              <a:gdLst/>
              <a:ahLst/>
              <a:cxnLst>
                <a:cxn ang="0">
                  <a:pos x="1837917" y="375004"/>
                </a:cxn>
                <a:cxn ang="0">
                  <a:pos x="1857062" y="360393"/>
                </a:cxn>
                <a:cxn ang="0">
                  <a:pos x="1857062" y="345783"/>
                </a:cxn>
                <a:cxn ang="0">
                  <a:pos x="1900138" y="326302"/>
                </a:cxn>
                <a:cxn ang="0">
                  <a:pos x="1866634" y="301951"/>
                </a:cxn>
                <a:cxn ang="0">
                  <a:pos x="1857062" y="287341"/>
                </a:cxn>
                <a:cxn ang="0">
                  <a:pos x="1857062" y="272730"/>
                </a:cxn>
                <a:cxn ang="0">
                  <a:pos x="1842703" y="262990"/>
                </a:cxn>
                <a:cxn ang="0">
                  <a:pos x="1852275" y="248379"/>
                </a:cxn>
                <a:cxn ang="0">
                  <a:pos x="1861848" y="233769"/>
                </a:cxn>
                <a:cxn ang="0">
                  <a:pos x="1837917" y="224028"/>
                </a:cxn>
                <a:cxn ang="0">
                  <a:pos x="1809199" y="204548"/>
                </a:cxn>
                <a:cxn ang="0">
                  <a:pos x="1842703" y="194807"/>
                </a:cxn>
                <a:cxn ang="0">
                  <a:pos x="1809199" y="180197"/>
                </a:cxn>
                <a:cxn ang="0">
                  <a:pos x="1809199" y="165586"/>
                </a:cxn>
                <a:cxn ang="0">
                  <a:pos x="1785268" y="155846"/>
                </a:cxn>
                <a:cxn ang="0">
                  <a:pos x="1766123" y="136365"/>
                </a:cxn>
                <a:cxn ang="0">
                  <a:pos x="1675184" y="112014"/>
                </a:cxn>
                <a:cxn ang="0">
                  <a:pos x="1713474" y="92533"/>
                </a:cxn>
                <a:cxn ang="0">
                  <a:pos x="1244423" y="53572"/>
                </a:cxn>
                <a:cxn ang="0">
                  <a:pos x="1550742" y="48702"/>
                </a:cxn>
                <a:cxn ang="0">
                  <a:pos x="1455017" y="29221"/>
                </a:cxn>
                <a:cxn ang="0">
                  <a:pos x="847165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6" y="506499"/>
                </a:cxn>
                <a:cxn ang="0">
                  <a:pos x="1766123" y="443186"/>
                </a:cxn>
                <a:cxn ang="0">
                  <a:pos x="1842703" y="418835"/>
                </a:cxn>
                <a:cxn ang="0">
                  <a:pos x="1861848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文本框 30"/>
            <p:cNvSpPr txBox="1"/>
            <p:nvPr/>
          </p:nvSpPr>
          <p:spPr>
            <a:xfrm>
              <a:off x="9542635" y="2385912"/>
              <a:ext cx="430857" cy="9402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09" name="组合 44"/>
          <p:cNvGrpSpPr/>
          <p:nvPr/>
        </p:nvGrpSpPr>
        <p:grpSpPr>
          <a:xfrm>
            <a:off x="9968268" y="4262438"/>
            <a:ext cx="540628" cy="1905000"/>
            <a:chOff x="6602872" y="1903595"/>
            <a:chExt cx="540590" cy="1904922"/>
          </a:xfrm>
        </p:grpSpPr>
        <p:sp>
          <p:nvSpPr>
            <p:cNvPr id="8210" name="Freeform 668"/>
            <p:cNvSpPr/>
            <p:nvPr/>
          </p:nvSpPr>
          <p:spPr>
            <a:xfrm rot="5400000">
              <a:off x="5920706" y="2585761"/>
              <a:ext cx="1904922" cy="540590"/>
            </a:xfrm>
            <a:custGeom>
              <a:avLst/>
              <a:gdLst/>
              <a:ahLst/>
              <a:cxnLst>
                <a:cxn ang="0">
                  <a:pos x="1837915" y="375004"/>
                </a:cxn>
                <a:cxn ang="0">
                  <a:pos x="1857060" y="360393"/>
                </a:cxn>
                <a:cxn ang="0">
                  <a:pos x="1857060" y="345783"/>
                </a:cxn>
                <a:cxn ang="0">
                  <a:pos x="1900136" y="326302"/>
                </a:cxn>
                <a:cxn ang="0">
                  <a:pos x="1866632" y="301951"/>
                </a:cxn>
                <a:cxn ang="0">
                  <a:pos x="1857060" y="287341"/>
                </a:cxn>
                <a:cxn ang="0">
                  <a:pos x="1857060" y="272730"/>
                </a:cxn>
                <a:cxn ang="0">
                  <a:pos x="1842701" y="262990"/>
                </a:cxn>
                <a:cxn ang="0">
                  <a:pos x="1852273" y="248379"/>
                </a:cxn>
                <a:cxn ang="0">
                  <a:pos x="1861846" y="233769"/>
                </a:cxn>
                <a:cxn ang="0">
                  <a:pos x="1837915" y="224028"/>
                </a:cxn>
                <a:cxn ang="0">
                  <a:pos x="1809197" y="204548"/>
                </a:cxn>
                <a:cxn ang="0">
                  <a:pos x="1842701" y="194807"/>
                </a:cxn>
                <a:cxn ang="0">
                  <a:pos x="1809197" y="180197"/>
                </a:cxn>
                <a:cxn ang="0">
                  <a:pos x="1809197" y="165586"/>
                </a:cxn>
                <a:cxn ang="0">
                  <a:pos x="1785266" y="155846"/>
                </a:cxn>
                <a:cxn ang="0">
                  <a:pos x="1766121" y="136365"/>
                </a:cxn>
                <a:cxn ang="0">
                  <a:pos x="1675183" y="112014"/>
                </a:cxn>
                <a:cxn ang="0">
                  <a:pos x="1713473" y="92533"/>
                </a:cxn>
                <a:cxn ang="0">
                  <a:pos x="1244421" y="53572"/>
                </a:cxn>
                <a:cxn ang="0">
                  <a:pos x="1550741" y="48702"/>
                </a:cxn>
                <a:cxn ang="0">
                  <a:pos x="1455016" y="29221"/>
                </a:cxn>
                <a:cxn ang="0">
                  <a:pos x="847164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4" y="506499"/>
                </a:cxn>
                <a:cxn ang="0">
                  <a:pos x="1766121" y="443186"/>
                </a:cxn>
                <a:cxn ang="0">
                  <a:pos x="1842701" y="418835"/>
                </a:cxn>
                <a:cxn ang="0">
                  <a:pos x="1861846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11" name="文本框 46"/>
            <p:cNvSpPr txBox="1"/>
            <p:nvPr/>
          </p:nvSpPr>
          <p:spPr>
            <a:xfrm>
              <a:off x="6657737" y="2385914"/>
              <a:ext cx="430857" cy="94028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12" name="组合 47"/>
          <p:cNvGrpSpPr/>
          <p:nvPr/>
        </p:nvGrpSpPr>
        <p:grpSpPr>
          <a:xfrm>
            <a:off x="8934804" y="4262438"/>
            <a:ext cx="540629" cy="1905000"/>
            <a:chOff x="7564504" y="1903594"/>
            <a:chExt cx="540590" cy="1904924"/>
          </a:xfrm>
        </p:grpSpPr>
        <p:sp>
          <p:nvSpPr>
            <p:cNvPr id="8213" name="Freeform 668"/>
            <p:cNvSpPr/>
            <p:nvPr/>
          </p:nvSpPr>
          <p:spPr>
            <a:xfrm rot="5400000">
              <a:off x="6882337" y="2585761"/>
              <a:ext cx="1904924" cy="540590"/>
            </a:xfrm>
            <a:custGeom>
              <a:avLst/>
              <a:gdLst/>
              <a:ahLst/>
              <a:cxnLst>
                <a:cxn ang="0">
                  <a:pos x="1837917" y="375004"/>
                </a:cxn>
                <a:cxn ang="0">
                  <a:pos x="1857062" y="360393"/>
                </a:cxn>
                <a:cxn ang="0">
                  <a:pos x="1857062" y="345783"/>
                </a:cxn>
                <a:cxn ang="0">
                  <a:pos x="1900138" y="326302"/>
                </a:cxn>
                <a:cxn ang="0">
                  <a:pos x="1866634" y="301951"/>
                </a:cxn>
                <a:cxn ang="0">
                  <a:pos x="1857062" y="287341"/>
                </a:cxn>
                <a:cxn ang="0">
                  <a:pos x="1857062" y="272730"/>
                </a:cxn>
                <a:cxn ang="0">
                  <a:pos x="1842703" y="262990"/>
                </a:cxn>
                <a:cxn ang="0">
                  <a:pos x="1852275" y="248379"/>
                </a:cxn>
                <a:cxn ang="0">
                  <a:pos x="1861848" y="233769"/>
                </a:cxn>
                <a:cxn ang="0">
                  <a:pos x="1837917" y="224028"/>
                </a:cxn>
                <a:cxn ang="0">
                  <a:pos x="1809199" y="204548"/>
                </a:cxn>
                <a:cxn ang="0">
                  <a:pos x="1842703" y="194807"/>
                </a:cxn>
                <a:cxn ang="0">
                  <a:pos x="1809199" y="180197"/>
                </a:cxn>
                <a:cxn ang="0">
                  <a:pos x="1809199" y="165586"/>
                </a:cxn>
                <a:cxn ang="0">
                  <a:pos x="1785268" y="155846"/>
                </a:cxn>
                <a:cxn ang="0">
                  <a:pos x="1766123" y="136365"/>
                </a:cxn>
                <a:cxn ang="0">
                  <a:pos x="1675184" y="112014"/>
                </a:cxn>
                <a:cxn ang="0">
                  <a:pos x="1713474" y="92533"/>
                </a:cxn>
                <a:cxn ang="0">
                  <a:pos x="1244423" y="53572"/>
                </a:cxn>
                <a:cxn ang="0">
                  <a:pos x="1550742" y="48702"/>
                </a:cxn>
                <a:cxn ang="0">
                  <a:pos x="1455017" y="29221"/>
                </a:cxn>
                <a:cxn ang="0">
                  <a:pos x="847165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6" y="506499"/>
                </a:cxn>
                <a:cxn ang="0">
                  <a:pos x="1766123" y="443186"/>
                </a:cxn>
                <a:cxn ang="0">
                  <a:pos x="1842703" y="418835"/>
                </a:cxn>
                <a:cxn ang="0">
                  <a:pos x="1861848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14" name="文本框 49"/>
            <p:cNvSpPr txBox="1"/>
            <p:nvPr/>
          </p:nvSpPr>
          <p:spPr>
            <a:xfrm>
              <a:off x="7619371" y="2385914"/>
              <a:ext cx="430856" cy="9402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15" name="组合 50"/>
          <p:cNvGrpSpPr/>
          <p:nvPr/>
        </p:nvGrpSpPr>
        <p:grpSpPr>
          <a:xfrm>
            <a:off x="7902929" y="4262438"/>
            <a:ext cx="540629" cy="1905000"/>
            <a:chOff x="8526137" y="1903594"/>
            <a:chExt cx="540590" cy="1904924"/>
          </a:xfrm>
        </p:grpSpPr>
        <p:sp>
          <p:nvSpPr>
            <p:cNvPr id="8216" name="Freeform 668"/>
            <p:cNvSpPr/>
            <p:nvPr/>
          </p:nvSpPr>
          <p:spPr>
            <a:xfrm rot="5400000">
              <a:off x="7843970" y="2585761"/>
              <a:ext cx="1904924" cy="540590"/>
            </a:xfrm>
            <a:custGeom>
              <a:avLst/>
              <a:gdLst/>
              <a:ahLst/>
              <a:cxnLst>
                <a:cxn ang="0">
                  <a:pos x="1837917" y="375004"/>
                </a:cxn>
                <a:cxn ang="0">
                  <a:pos x="1857062" y="360393"/>
                </a:cxn>
                <a:cxn ang="0">
                  <a:pos x="1857062" y="345783"/>
                </a:cxn>
                <a:cxn ang="0">
                  <a:pos x="1900138" y="326302"/>
                </a:cxn>
                <a:cxn ang="0">
                  <a:pos x="1866634" y="301951"/>
                </a:cxn>
                <a:cxn ang="0">
                  <a:pos x="1857062" y="287341"/>
                </a:cxn>
                <a:cxn ang="0">
                  <a:pos x="1857062" y="272730"/>
                </a:cxn>
                <a:cxn ang="0">
                  <a:pos x="1842703" y="262990"/>
                </a:cxn>
                <a:cxn ang="0">
                  <a:pos x="1852275" y="248379"/>
                </a:cxn>
                <a:cxn ang="0">
                  <a:pos x="1861848" y="233769"/>
                </a:cxn>
                <a:cxn ang="0">
                  <a:pos x="1837917" y="224028"/>
                </a:cxn>
                <a:cxn ang="0">
                  <a:pos x="1809199" y="204548"/>
                </a:cxn>
                <a:cxn ang="0">
                  <a:pos x="1842703" y="194807"/>
                </a:cxn>
                <a:cxn ang="0">
                  <a:pos x="1809199" y="180197"/>
                </a:cxn>
                <a:cxn ang="0">
                  <a:pos x="1809199" y="165586"/>
                </a:cxn>
                <a:cxn ang="0">
                  <a:pos x="1785268" y="155846"/>
                </a:cxn>
                <a:cxn ang="0">
                  <a:pos x="1766123" y="136365"/>
                </a:cxn>
                <a:cxn ang="0">
                  <a:pos x="1675184" y="112014"/>
                </a:cxn>
                <a:cxn ang="0">
                  <a:pos x="1713474" y="92533"/>
                </a:cxn>
                <a:cxn ang="0">
                  <a:pos x="1244423" y="53572"/>
                </a:cxn>
                <a:cxn ang="0">
                  <a:pos x="1550742" y="48702"/>
                </a:cxn>
                <a:cxn ang="0">
                  <a:pos x="1455017" y="29221"/>
                </a:cxn>
                <a:cxn ang="0">
                  <a:pos x="847165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6" y="506499"/>
                </a:cxn>
                <a:cxn ang="0">
                  <a:pos x="1766123" y="443186"/>
                </a:cxn>
                <a:cxn ang="0">
                  <a:pos x="1842703" y="418835"/>
                </a:cxn>
                <a:cxn ang="0">
                  <a:pos x="1861848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17" name="文本框 52"/>
            <p:cNvSpPr txBox="1"/>
            <p:nvPr/>
          </p:nvSpPr>
          <p:spPr>
            <a:xfrm>
              <a:off x="8581004" y="2385914"/>
              <a:ext cx="430856" cy="9402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grpSp>
        <p:nvGrpSpPr>
          <p:cNvPr id="8218" name="组合 53"/>
          <p:cNvGrpSpPr/>
          <p:nvPr/>
        </p:nvGrpSpPr>
        <p:grpSpPr>
          <a:xfrm>
            <a:off x="6869466" y="4262438"/>
            <a:ext cx="540628" cy="1905000"/>
            <a:chOff x="9487769" y="1903595"/>
            <a:chExt cx="540590" cy="1904924"/>
          </a:xfrm>
        </p:grpSpPr>
        <p:sp>
          <p:nvSpPr>
            <p:cNvPr id="8219" name="Freeform 668"/>
            <p:cNvSpPr/>
            <p:nvPr/>
          </p:nvSpPr>
          <p:spPr>
            <a:xfrm rot="5400000">
              <a:off x="8805602" y="2585762"/>
              <a:ext cx="1904924" cy="540590"/>
            </a:xfrm>
            <a:custGeom>
              <a:avLst/>
              <a:gdLst/>
              <a:ahLst/>
              <a:cxnLst>
                <a:cxn ang="0">
                  <a:pos x="1837917" y="375004"/>
                </a:cxn>
                <a:cxn ang="0">
                  <a:pos x="1857062" y="360393"/>
                </a:cxn>
                <a:cxn ang="0">
                  <a:pos x="1857062" y="345783"/>
                </a:cxn>
                <a:cxn ang="0">
                  <a:pos x="1900138" y="326302"/>
                </a:cxn>
                <a:cxn ang="0">
                  <a:pos x="1866634" y="301951"/>
                </a:cxn>
                <a:cxn ang="0">
                  <a:pos x="1857062" y="287341"/>
                </a:cxn>
                <a:cxn ang="0">
                  <a:pos x="1857062" y="272730"/>
                </a:cxn>
                <a:cxn ang="0">
                  <a:pos x="1842703" y="262990"/>
                </a:cxn>
                <a:cxn ang="0">
                  <a:pos x="1852275" y="248379"/>
                </a:cxn>
                <a:cxn ang="0">
                  <a:pos x="1861848" y="233769"/>
                </a:cxn>
                <a:cxn ang="0">
                  <a:pos x="1837917" y="224028"/>
                </a:cxn>
                <a:cxn ang="0">
                  <a:pos x="1809199" y="204548"/>
                </a:cxn>
                <a:cxn ang="0">
                  <a:pos x="1842703" y="194807"/>
                </a:cxn>
                <a:cxn ang="0">
                  <a:pos x="1809199" y="180197"/>
                </a:cxn>
                <a:cxn ang="0">
                  <a:pos x="1809199" y="165586"/>
                </a:cxn>
                <a:cxn ang="0">
                  <a:pos x="1785268" y="155846"/>
                </a:cxn>
                <a:cxn ang="0">
                  <a:pos x="1766123" y="136365"/>
                </a:cxn>
                <a:cxn ang="0">
                  <a:pos x="1675184" y="112014"/>
                </a:cxn>
                <a:cxn ang="0">
                  <a:pos x="1713474" y="92533"/>
                </a:cxn>
                <a:cxn ang="0">
                  <a:pos x="1244423" y="53572"/>
                </a:cxn>
                <a:cxn ang="0">
                  <a:pos x="1550742" y="48702"/>
                </a:cxn>
                <a:cxn ang="0">
                  <a:pos x="1455017" y="29221"/>
                </a:cxn>
                <a:cxn ang="0">
                  <a:pos x="847165" y="4870"/>
                </a:cxn>
                <a:cxn ang="0">
                  <a:pos x="86152" y="53572"/>
                </a:cxn>
                <a:cxn ang="0">
                  <a:pos x="76580" y="82793"/>
                </a:cxn>
                <a:cxn ang="0">
                  <a:pos x="100511" y="97404"/>
                </a:cxn>
                <a:cxn ang="0">
                  <a:pos x="71794" y="126625"/>
                </a:cxn>
                <a:cxn ang="0">
                  <a:pos x="57435" y="253249"/>
                </a:cxn>
                <a:cxn ang="0">
                  <a:pos x="38290" y="399355"/>
                </a:cxn>
                <a:cxn ang="0">
                  <a:pos x="540845" y="540590"/>
                </a:cxn>
                <a:cxn ang="0">
                  <a:pos x="1584246" y="506499"/>
                </a:cxn>
                <a:cxn ang="0">
                  <a:pos x="1766123" y="443186"/>
                </a:cxn>
                <a:cxn ang="0">
                  <a:pos x="1842703" y="418835"/>
                </a:cxn>
                <a:cxn ang="0">
                  <a:pos x="1861848" y="399355"/>
                </a:cxn>
              </a:cxnLst>
              <a:rect l="0" t="0" r="0" b="0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6BA6AB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20" name="文本框 55"/>
            <p:cNvSpPr txBox="1"/>
            <p:nvPr/>
          </p:nvSpPr>
          <p:spPr>
            <a:xfrm>
              <a:off x="9542635" y="2385912"/>
              <a:ext cx="430857" cy="94028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Keywords</a:t>
              </a:r>
            </a:p>
          </p:txBody>
        </p:sp>
      </p:grpSp>
      <p:sp>
        <p:nvSpPr>
          <p:cNvPr id="57" name="文本框 56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5583992" y="2241550"/>
            <a:ext cx="677108" cy="3971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1" name="文本框 30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>
            <a:extLst>
              <a:ext uri="{FF2B5EF4-FFF2-40B4-BE49-F238E27FC236}">
                <a16:creationId xmlns:a16="http://schemas.microsoft.com/office/drawing/2014/main" id="{CD6B34A0-EE1F-4635-AD4A-029DFDF1CD61}"/>
              </a:ext>
            </a:extLst>
          </p:cNvPr>
          <p:cNvSpPr txBox="1"/>
          <p:nvPr/>
        </p:nvSpPr>
        <p:spPr>
          <a:xfrm>
            <a:off x="4424524" y="2241550"/>
            <a:ext cx="677108" cy="3971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sp>
        <p:nvSpPr>
          <p:cNvPr id="32" name="文本框 31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>
            <a:extLst>
              <a:ext uri="{FF2B5EF4-FFF2-40B4-BE49-F238E27FC236}">
                <a16:creationId xmlns:a16="http://schemas.microsoft.com/office/drawing/2014/main" id="{18D3DE6B-D58E-48DB-AB7A-9B439E13B363}"/>
              </a:ext>
            </a:extLst>
          </p:cNvPr>
          <p:cNvSpPr txBox="1"/>
          <p:nvPr/>
        </p:nvSpPr>
        <p:spPr>
          <a:xfrm>
            <a:off x="2985061" y="2276475"/>
            <a:ext cx="677108" cy="3971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algn="ctr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"/>
          <p:cNvSpPr txBox="1"/>
          <p:nvPr/>
        </p:nvSpPr>
        <p:spPr>
          <a:xfrm>
            <a:off x="4806950" y="441325"/>
            <a:ext cx="2320925" cy="1200329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9220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http://img.hb.aicdn.com/e36c6b335a3431e6497e2171bcca0f2a750c2dddddc24-7f4hw7_fw6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9525" y="1255713"/>
            <a:ext cx="3292475" cy="6027738"/>
          </a:xfrm>
          <a:prstGeom prst="rect">
            <a:avLst/>
          </a:prstGeom>
          <a:noFill/>
          <a:effectLst>
            <a:outerShdw blurRad="50800" dist="88900" dir="5400000" algn="t" rotWithShape="0">
              <a:srgbClr val="6BA6AB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文本框 16" descr="e7d195523061f1c0600ade85ab8d19863d296bbd6d3c8047FB0A4867354E4F1E3A7DEAE3C4C4B5C9777EC9E9D7F78045DB0296A4194571101A21F67FC7D6C39966CE50B69116E2EE84E571E25F3C0CCE4376B3762A1FCCF185BEC535302F12CBF579A23500CE348427DDD2F1853F0738759D8921293C35DD448C4ED9CAE39EC88E819B742B13739E5FA7A558B33C05CA5C4CEB9486A9423A"/>
          <p:cNvSpPr txBox="1"/>
          <p:nvPr/>
        </p:nvSpPr>
        <p:spPr>
          <a:xfrm>
            <a:off x="2653110" y="2900363"/>
            <a:ext cx="615553" cy="14509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r>
              <a:rPr lang="zh-CN" altLang="en-US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1675408" y="2533650"/>
            <a:ext cx="923330" cy="345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grpSp>
        <p:nvGrpSpPr>
          <p:cNvPr id="9224" name="组合 6"/>
          <p:cNvGrpSpPr/>
          <p:nvPr/>
        </p:nvGrpSpPr>
        <p:grpSpPr>
          <a:xfrm>
            <a:off x="2673350" y="2582863"/>
            <a:ext cx="641350" cy="1871662"/>
            <a:chOff x="3268954" y="4739765"/>
            <a:chExt cx="641881" cy="1871010"/>
          </a:xfrm>
        </p:grpSpPr>
        <p:sp>
          <p:nvSpPr>
            <p:cNvPr id="4" name="矩形 3"/>
            <p:cNvSpPr/>
            <p:nvPr/>
          </p:nvSpPr>
          <p:spPr>
            <a:xfrm>
              <a:off x="3284193" y="4755004"/>
              <a:ext cx="615553" cy="1855771"/>
            </a:xfrm>
            <a:prstGeom prst="rect">
              <a:avLst/>
            </a:prstGeom>
            <a:noFill/>
            <a:ln>
              <a:solidFill>
                <a:srgbClr val="629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226" name="组合 26"/>
            <p:cNvGrpSpPr/>
            <p:nvPr/>
          </p:nvGrpSpPr>
          <p:grpSpPr>
            <a:xfrm>
              <a:off x="3268954" y="4739765"/>
              <a:ext cx="334106" cy="319602"/>
              <a:chOff x="2244725" y="4215130"/>
              <a:chExt cx="1060450" cy="1014413"/>
            </a:xfrm>
          </p:grpSpPr>
          <p:sp>
            <p:nvSpPr>
              <p:cNvPr id="9227" name="Freeform 169"/>
              <p:cNvSpPr/>
              <p:nvPr/>
            </p:nvSpPr>
            <p:spPr>
              <a:xfrm>
                <a:off x="2786063" y="4732655"/>
                <a:ext cx="141288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88" y="6350"/>
                  </a:cxn>
                  <a:cxn ang="0">
                    <a:pos x="69850" y="22225"/>
                  </a:cxn>
                  <a:cxn ang="0">
                    <a:pos x="101600" y="42863"/>
                  </a:cxn>
                  <a:cxn ang="0">
                    <a:pos x="119063" y="69850"/>
                  </a:cxn>
                  <a:cxn ang="0">
                    <a:pos x="134938" y="101600"/>
                  </a:cxn>
                  <a:cxn ang="0">
                    <a:pos x="141288" y="134938"/>
                  </a:cxn>
                  <a:cxn ang="0">
                    <a:pos x="104775" y="128588"/>
                  </a:cxn>
                  <a:cxn ang="0">
                    <a:pos x="73025" y="115888"/>
                  </a:cxn>
                  <a:cxn ang="0">
                    <a:pos x="46038" y="98425"/>
                  </a:cxn>
                  <a:cxn ang="0">
                    <a:pos x="22225" y="69850"/>
                  </a:cxn>
                  <a:cxn ang="0">
                    <a:pos x="9525" y="36513"/>
                  </a:cxn>
                  <a:cxn ang="0">
                    <a:pos x="0" y="0"/>
                  </a:cxn>
                </a:cxnLst>
                <a:rect l="0" t="0" r="0" b="0"/>
                <a:pathLst>
                  <a:path w="89" h="85">
                    <a:moveTo>
                      <a:pt x="0" y="0"/>
                    </a:moveTo>
                    <a:lnTo>
                      <a:pt x="25" y="4"/>
                    </a:lnTo>
                    <a:lnTo>
                      <a:pt x="44" y="14"/>
                    </a:lnTo>
                    <a:lnTo>
                      <a:pt x="64" y="27"/>
                    </a:lnTo>
                    <a:lnTo>
                      <a:pt x="75" y="44"/>
                    </a:lnTo>
                    <a:lnTo>
                      <a:pt x="85" y="64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6" y="73"/>
                    </a:lnTo>
                    <a:lnTo>
                      <a:pt x="29" y="62"/>
                    </a:lnTo>
                    <a:lnTo>
                      <a:pt x="14" y="44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8" name="Freeform 170"/>
              <p:cNvSpPr>
                <a:spLocks noEditPoints="1"/>
              </p:cNvSpPr>
              <p:nvPr/>
            </p:nvSpPr>
            <p:spPr>
              <a:xfrm>
                <a:off x="2244725" y="4215130"/>
                <a:ext cx="1060450" cy="1014413"/>
              </a:xfrm>
              <a:custGeom>
                <a:avLst/>
                <a:gdLst/>
                <a:ahLst/>
                <a:cxnLst>
                  <a:cxn ang="0">
                    <a:pos x="258763" y="514350"/>
                  </a:cxn>
                  <a:cxn ang="0">
                    <a:pos x="487363" y="295275"/>
                  </a:cxn>
                  <a:cxn ang="0">
                    <a:pos x="152400" y="811213"/>
                  </a:cxn>
                  <a:cxn ang="0">
                    <a:pos x="169863" y="630238"/>
                  </a:cxn>
                  <a:cxn ang="0">
                    <a:pos x="190500" y="550863"/>
                  </a:cxn>
                  <a:cxn ang="0">
                    <a:pos x="103188" y="450850"/>
                  </a:cxn>
                  <a:cxn ang="0">
                    <a:pos x="169863" y="427038"/>
                  </a:cxn>
                  <a:cxn ang="0">
                    <a:pos x="269875" y="427038"/>
                  </a:cxn>
                  <a:cxn ang="0">
                    <a:pos x="120650" y="350838"/>
                  </a:cxn>
                  <a:cxn ang="0">
                    <a:pos x="90488" y="252413"/>
                  </a:cxn>
                  <a:cxn ang="0">
                    <a:pos x="173038" y="225425"/>
                  </a:cxn>
                  <a:cxn ang="0">
                    <a:pos x="146050" y="249238"/>
                  </a:cxn>
                  <a:cxn ang="0">
                    <a:pos x="127000" y="274638"/>
                  </a:cxn>
                  <a:cxn ang="0">
                    <a:pos x="173038" y="314325"/>
                  </a:cxn>
                  <a:cxn ang="0">
                    <a:pos x="334963" y="261938"/>
                  </a:cxn>
                  <a:cxn ang="0">
                    <a:pos x="312738" y="142875"/>
                  </a:cxn>
                  <a:cxn ang="0">
                    <a:pos x="273050" y="122238"/>
                  </a:cxn>
                  <a:cxn ang="0">
                    <a:pos x="265113" y="161925"/>
                  </a:cxn>
                  <a:cxn ang="0">
                    <a:pos x="230188" y="125413"/>
                  </a:cxn>
                  <a:cxn ang="0">
                    <a:pos x="279400" y="79375"/>
                  </a:cxn>
                  <a:cxn ang="0">
                    <a:pos x="355600" y="103188"/>
                  </a:cxn>
                  <a:cxn ang="0">
                    <a:pos x="385763" y="249238"/>
                  </a:cxn>
                  <a:cxn ang="0">
                    <a:pos x="431800" y="268288"/>
                  </a:cxn>
                  <a:cxn ang="0">
                    <a:pos x="530225" y="219075"/>
                  </a:cxn>
                  <a:cxn ang="0">
                    <a:pos x="444500" y="149225"/>
                  </a:cxn>
                  <a:cxn ang="0">
                    <a:pos x="481013" y="90488"/>
                  </a:cxn>
                  <a:cxn ang="0">
                    <a:pos x="590550" y="182563"/>
                  </a:cxn>
                  <a:cxn ang="0">
                    <a:pos x="663575" y="155575"/>
                  </a:cxn>
                  <a:cxn ang="0">
                    <a:pos x="925513" y="166688"/>
                  </a:cxn>
                  <a:cxn ang="0">
                    <a:pos x="1060450" y="53975"/>
                  </a:cxn>
                  <a:cxn ang="0">
                    <a:pos x="706438" y="185738"/>
                  </a:cxn>
                  <a:cxn ang="0">
                    <a:pos x="471488" y="407988"/>
                  </a:cxn>
                  <a:cxn ang="0">
                    <a:pos x="633413" y="427038"/>
                  </a:cxn>
                  <a:cxn ang="0">
                    <a:pos x="742950" y="398463"/>
                  </a:cxn>
                  <a:cxn ang="0">
                    <a:pos x="766763" y="338138"/>
                  </a:cxn>
                  <a:cxn ang="0">
                    <a:pos x="722313" y="298450"/>
                  </a:cxn>
                  <a:cxn ang="0">
                    <a:pos x="593725" y="365125"/>
                  </a:cxn>
                  <a:cxn ang="0">
                    <a:pos x="723900" y="241300"/>
                  </a:cxn>
                  <a:cxn ang="0">
                    <a:pos x="822325" y="295275"/>
                  </a:cxn>
                  <a:cxn ang="0">
                    <a:pos x="766763" y="444500"/>
                  </a:cxn>
                  <a:cxn ang="0">
                    <a:pos x="763588" y="536575"/>
                  </a:cxn>
                  <a:cxn ang="0">
                    <a:pos x="746125" y="630238"/>
                  </a:cxn>
                  <a:cxn ang="0">
                    <a:pos x="538163" y="454025"/>
                  </a:cxn>
                  <a:cxn ang="0">
                    <a:pos x="520700" y="625475"/>
                  </a:cxn>
                  <a:cxn ang="0">
                    <a:pos x="679450" y="742950"/>
                  </a:cxn>
                  <a:cxn ang="0">
                    <a:pos x="501650" y="688975"/>
                  </a:cxn>
                  <a:cxn ang="0">
                    <a:pos x="422275" y="779463"/>
                  </a:cxn>
                  <a:cxn ang="0">
                    <a:pos x="258763" y="731838"/>
                  </a:cxn>
                  <a:cxn ang="0">
                    <a:pos x="279400" y="619125"/>
                  </a:cxn>
                  <a:cxn ang="0">
                    <a:pos x="355600" y="569913"/>
                  </a:cxn>
                  <a:cxn ang="0">
                    <a:pos x="309563" y="676275"/>
                  </a:cxn>
                  <a:cxn ang="0">
                    <a:pos x="341313" y="728663"/>
                  </a:cxn>
                  <a:cxn ang="0">
                    <a:pos x="441325" y="666750"/>
                  </a:cxn>
                  <a:cxn ang="0">
                    <a:pos x="438150" y="554038"/>
                  </a:cxn>
                  <a:cxn ang="0">
                    <a:pos x="255588" y="554038"/>
                  </a:cxn>
                  <a:cxn ang="0">
                    <a:pos x="203200" y="862013"/>
                  </a:cxn>
                </a:cxnLst>
                <a:rect l="0" t="0" r="0" b="0"/>
                <a:pathLst>
                  <a:path w="668" h="639">
                    <a:moveTo>
                      <a:pt x="337" y="155"/>
                    </a:moveTo>
                    <a:lnTo>
                      <a:pt x="282" y="186"/>
                    </a:lnTo>
                    <a:lnTo>
                      <a:pt x="222" y="213"/>
                    </a:lnTo>
                    <a:lnTo>
                      <a:pt x="193" y="271"/>
                    </a:lnTo>
                    <a:lnTo>
                      <a:pt x="163" y="324"/>
                    </a:lnTo>
                    <a:lnTo>
                      <a:pt x="193" y="294"/>
                    </a:lnTo>
                    <a:lnTo>
                      <a:pt x="230" y="273"/>
                    </a:lnTo>
                    <a:lnTo>
                      <a:pt x="270" y="259"/>
                    </a:lnTo>
                    <a:lnTo>
                      <a:pt x="284" y="221"/>
                    </a:lnTo>
                    <a:lnTo>
                      <a:pt x="307" y="186"/>
                    </a:lnTo>
                    <a:lnTo>
                      <a:pt x="337" y="155"/>
                    </a:lnTo>
                    <a:close/>
                    <a:moveTo>
                      <a:pt x="36" y="34"/>
                    </a:moveTo>
                    <a:lnTo>
                      <a:pt x="36" y="595"/>
                    </a:lnTo>
                    <a:lnTo>
                      <a:pt x="109" y="557"/>
                    </a:lnTo>
                    <a:lnTo>
                      <a:pt x="96" y="511"/>
                    </a:lnTo>
                    <a:lnTo>
                      <a:pt x="92" y="465"/>
                    </a:lnTo>
                    <a:lnTo>
                      <a:pt x="94" y="443"/>
                    </a:lnTo>
                    <a:lnTo>
                      <a:pt x="96" y="424"/>
                    </a:lnTo>
                    <a:lnTo>
                      <a:pt x="101" y="411"/>
                    </a:lnTo>
                    <a:lnTo>
                      <a:pt x="107" y="397"/>
                    </a:lnTo>
                    <a:lnTo>
                      <a:pt x="113" y="384"/>
                    </a:lnTo>
                    <a:lnTo>
                      <a:pt x="117" y="374"/>
                    </a:lnTo>
                    <a:lnTo>
                      <a:pt x="119" y="369"/>
                    </a:lnTo>
                    <a:lnTo>
                      <a:pt x="120" y="359"/>
                    </a:lnTo>
                    <a:lnTo>
                      <a:pt x="120" y="347"/>
                    </a:lnTo>
                    <a:lnTo>
                      <a:pt x="115" y="332"/>
                    </a:lnTo>
                    <a:lnTo>
                      <a:pt x="103" y="315"/>
                    </a:lnTo>
                    <a:lnTo>
                      <a:pt x="84" y="299"/>
                    </a:lnTo>
                    <a:lnTo>
                      <a:pt x="59" y="290"/>
                    </a:lnTo>
                    <a:lnTo>
                      <a:pt x="65" y="284"/>
                    </a:lnTo>
                    <a:lnTo>
                      <a:pt x="71" y="278"/>
                    </a:lnTo>
                    <a:lnTo>
                      <a:pt x="76" y="273"/>
                    </a:lnTo>
                    <a:lnTo>
                      <a:pt x="88" y="269"/>
                    </a:lnTo>
                    <a:lnTo>
                      <a:pt x="97" y="267"/>
                    </a:lnTo>
                    <a:lnTo>
                      <a:pt x="107" y="269"/>
                    </a:lnTo>
                    <a:lnTo>
                      <a:pt x="117" y="273"/>
                    </a:lnTo>
                    <a:lnTo>
                      <a:pt x="126" y="282"/>
                    </a:lnTo>
                    <a:lnTo>
                      <a:pt x="138" y="297"/>
                    </a:lnTo>
                    <a:lnTo>
                      <a:pt x="144" y="319"/>
                    </a:lnTo>
                    <a:lnTo>
                      <a:pt x="170" y="269"/>
                    </a:lnTo>
                    <a:lnTo>
                      <a:pt x="193" y="225"/>
                    </a:lnTo>
                    <a:lnTo>
                      <a:pt x="165" y="234"/>
                    </a:lnTo>
                    <a:lnTo>
                      <a:pt x="138" y="236"/>
                    </a:lnTo>
                    <a:lnTo>
                      <a:pt x="103" y="232"/>
                    </a:lnTo>
                    <a:lnTo>
                      <a:pt x="76" y="221"/>
                    </a:lnTo>
                    <a:lnTo>
                      <a:pt x="63" y="209"/>
                    </a:lnTo>
                    <a:lnTo>
                      <a:pt x="55" y="194"/>
                    </a:lnTo>
                    <a:lnTo>
                      <a:pt x="51" y="178"/>
                    </a:lnTo>
                    <a:lnTo>
                      <a:pt x="53" y="169"/>
                    </a:lnTo>
                    <a:lnTo>
                      <a:pt x="57" y="159"/>
                    </a:lnTo>
                    <a:lnTo>
                      <a:pt x="63" y="150"/>
                    </a:lnTo>
                    <a:lnTo>
                      <a:pt x="71" y="144"/>
                    </a:lnTo>
                    <a:lnTo>
                      <a:pt x="80" y="140"/>
                    </a:lnTo>
                    <a:lnTo>
                      <a:pt x="90" y="138"/>
                    </a:lnTo>
                    <a:lnTo>
                      <a:pt x="109" y="142"/>
                    </a:lnTo>
                    <a:lnTo>
                      <a:pt x="126" y="152"/>
                    </a:lnTo>
                    <a:lnTo>
                      <a:pt x="113" y="163"/>
                    </a:lnTo>
                    <a:lnTo>
                      <a:pt x="107" y="159"/>
                    </a:lnTo>
                    <a:lnTo>
                      <a:pt x="99" y="157"/>
                    </a:lnTo>
                    <a:lnTo>
                      <a:pt x="92" y="157"/>
                    </a:lnTo>
                    <a:lnTo>
                      <a:pt x="86" y="157"/>
                    </a:lnTo>
                    <a:lnTo>
                      <a:pt x="82" y="161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80" y="173"/>
                    </a:lnTo>
                    <a:lnTo>
                      <a:pt x="82" y="178"/>
                    </a:lnTo>
                    <a:lnTo>
                      <a:pt x="86" y="184"/>
                    </a:lnTo>
                    <a:lnTo>
                      <a:pt x="92" y="190"/>
                    </a:lnTo>
                    <a:lnTo>
                      <a:pt x="99" y="194"/>
                    </a:lnTo>
                    <a:lnTo>
                      <a:pt x="109" y="198"/>
                    </a:lnTo>
                    <a:lnTo>
                      <a:pt x="126" y="203"/>
                    </a:lnTo>
                    <a:lnTo>
                      <a:pt x="145" y="203"/>
                    </a:lnTo>
                    <a:lnTo>
                      <a:pt x="172" y="201"/>
                    </a:lnTo>
                    <a:lnTo>
                      <a:pt x="205" y="196"/>
                    </a:lnTo>
                    <a:lnTo>
                      <a:pt x="211" y="165"/>
                    </a:lnTo>
                    <a:lnTo>
                      <a:pt x="213" y="140"/>
                    </a:lnTo>
                    <a:lnTo>
                      <a:pt x="211" y="123"/>
                    </a:lnTo>
                    <a:lnTo>
                      <a:pt x="207" y="105"/>
                    </a:lnTo>
                    <a:lnTo>
                      <a:pt x="201" y="96"/>
                    </a:lnTo>
                    <a:lnTo>
                      <a:pt x="197" y="90"/>
                    </a:lnTo>
                    <a:lnTo>
                      <a:pt x="192" y="82"/>
                    </a:lnTo>
                    <a:lnTo>
                      <a:pt x="186" y="79"/>
                    </a:lnTo>
                    <a:lnTo>
                      <a:pt x="180" y="77"/>
                    </a:lnTo>
                    <a:lnTo>
                      <a:pt x="176" y="75"/>
                    </a:lnTo>
                    <a:lnTo>
                      <a:pt x="172" y="77"/>
                    </a:lnTo>
                    <a:lnTo>
                      <a:pt x="168" y="79"/>
                    </a:lnTo>
                    <a:lnTo>
                      <a:pt x="165" y="82"/>
                    </a:lnTo>
                    <a:lnTo>
                      <a:pt x="165" y="88"/>
                    </a:lnTo>
                    <a:lnTo>
                      <a:pt x="165" y="94"/>
                    </a:lnTo>
                    <a:lnTo>
                      <a:pt x="167" y="102"/>
                    </a:lnTo>
                    <a:lnTo>
                      <a:pt x="170" y="109"/>
                    </a:lnTo>
                    <a:lnTo>
                      <a:pt x="159" y="121"/>
                    </a:lnTo>
                    <a:lnTo>
                      <a:pt x="147" y="105"/>
                    </a:lnTo>
                    <a:lnTo>
                      <a:pt x="144" y="88"/>
                    </a:lnTo>
                    <a:lnTo>
                      <a:pt x="145" y="79"/>
                    </a:lnTo>
                    <a:lnTo>
                      <a:pt x="149" y="69"/>
                    </a:lnTo>
                    <a:lnTo>
                      <a:pt x="155" y="61"/>
                    </a:lnTo>
                    <a:lnTo>
                      <a:pt x="161" y="56"/>
                    </a:lnTo>
                    <a:lnTo>
                      <a:pt x="168" y="52"/>
                    </a:lnTo>
                    <a:lnTo>
                      <a:pt x="176" y="50"/>
                    </a:lnTo>
                    <a:lnTo>
                      <a:pt x="186" y="50"/>
                    </a:lnTo>
                    <a:lnTo>
                      <a:pt x="195" y="52"/>
                    </a:lnTo>
                    <a:lnTo>
                      <a:pt x="205" y="54"/>
                    </a:lnTo>
                    <a:lnTo>
                      <a:pt x="215" y="59"/>
                    </a:lnTo>
                    <a:lnTo>
                      <a:pt x="224" y="65"/>
                    </a:lnTo>
                    <a:lnTo>
                      <a:pt x="232" y="75"/>
                    </a:lnTo>
                    <a:lnTo>
                      <a:pt x="238" y="84"/>
                    </a:lnTo>
                    <a:lnTo>
                      <a:pt x="245" y="104"/>
                    </a:lnTo>
                    <a:lnTo>
                      <a:pt x="247" y="125"/>
                    </a:lnTo>
                    <a:lnTo>
                      <a:pt x="243" y="157"/>
                    </a:lnTo>
                    <a:lnTo>
                      <a:pt x="236" y="184"/>
                    </a:lnTo>
                    <a:lnTo>
                      <a:pt x="245" y="180"/>
                    </a:lnTo>
                    <a:lnTo>
                      <a:pt x="255" y="177"/>
                    </a:lnTo>
                    <a:lnTo>
                      <a:pt x="263" y="173"/>
                    </a:lnTo>
                    <a:lnTo>
                      <a:pt x="272" y="169"/>
                    </a:lnTo>
                    <a:lnTo>
                      <a:pt x="280" y="163"/>
                    </a:lnTo>
                    <a:lnTo>
                      <a:pt x="288" y="159"/>
                    </a:lnTo>
                    <a:lnTo>
                      <a:pt x="297" y="155"/>
                    </a:lnTo>
                    <a:lnTo>
                      <a:pt x="311" y="148"/>
                    </a:lnTo>
                    <a:lnTo>
                      <a:pt x="334" y="138"/>
                    </a:lnTo>
                    <a:lnTo>
                      <a:pt x="311" y="132"/>
                    </a:lnTo>
                    <a:lnTo>
                      <a:pt x="293" y="121"/>
                    </a:lnTo>
                    <a:lnTo>
                      <a:pt x="286" y="111"/>
                    </a:lnTo>
                    <a:lnTo>
                      <a:pt x="280" y="104"/>
                    </a:lnTo>
                    <a:lnTo>
                      <a:pt x="280" y="94"/>
                    </a:lnTo>
                    <a:lnTo>
                      <a:pt x="280" y="84"/>
                    </a:lnTo>
                    <a:lnTo>
                      <a:pt x="286" y="73"/>
                    </a:lnTo>
                    <a:lnTo>
                      <a:pt x="289" y="67"/>
                    </a:lnTo>
                    <a:lnTo>
                      <a:pt x="295" y="61"/>
                    </a:lnTo>
                    <a:lnTo>
                      <a:pt x="303" y="57"/>
                    </a:lnTo>
                    <a:lnTo>
                      <a:pt x="312" y="80"/>
                    </a:lnTo>
                    <a:lnTo>
                      <a:pt x="328" y="98"/>
                    </a:lnTo>
                    <a:lnTo>
                      <a:pt x="347" y="111"/>
                    </a:lnTo>
                    <a:lnTo>
                      <a:pt x="364" y="115"/>
                    </a:lnTo>
                    <a:lnTo>
                      <a:pt x="372" y="115"/>
                    </a:lnTo>
                    <a:lnTo>
                      <a:pt x="380" y="111"/>
                    </a:lnTo>
                    <a:lnTo>
                      <a:pt x="389" y="107"/>
                    </a:lnTo>
                    <a:lnTo>
                      <a:pt x="401" y="104"/>
                    </a:lnTo>
                    <a:lnTo>
                      <a:pt x="410" y="102"/>
                    </a:lnTo>
                    <a:lnTo>
                      <a:pt x="418" y="98"/>
                    </a:lnTo>
                    <a:lnTo>
                      <a:pt x="453" y="90"/>
                    </a:lnTo>
                    <a:lnTo>
                      <a:pt x="485" y="88"/>
                    </a:lnTo>
                    <a:lnTo>
                      <a:pt x="537" y="92"/>
                    </a:lnTo>
                    <a:lnTo>
                      <a:pt x="562" y="98"/>
                    </a:lnTo>
                    <a:lnTo>
                      <a:pt x="583" y="105"/>
                    </a:lnTo>
                    <a:lnTo>
                      <a:pt x="622" y="34"/>
                    </a:lnTo>
                    <a:lnTo>
                      <a:pt x="36" y="34"/>
                    </a:lnTo>
                    <a:close/>
                    <a:moveTo>
                      <a:pt x="0" y="0"/>
                    </a:moveTo>
                    <a:lnTo>
                      <a:pt x="668" y="0"/>
                    </a:lnTo>
                    <a:lnTo>
                      <a:pt x="668" y="34"/>
                    </a:lnTo>
                    <a:lnTo>
                      <a:pt x="602" y="138"/>
                    </a:lnTo>
                    <a:lnTo>
                      <a:pt x="568" y="123"/>
                    </a:lnTo>
                    <a:lnTo>
                      <a:pt x="529" y="115"/>
                    </a:lnTo>
                    <a:lnTo>
                      <a:pt x="487" y="113"/>
                    </a:lnTo>
                    <a:lnTo>
                      <a:pt x="445" y="117"/>
                    </a:lnTo>
                    <a:lnTo>
                      <a:pt x="403" y="132"/>
                    </a:lnTo>
                    <a:lnTo>
                      <a:pt x="366" y="153"/>
                    </a:lnTo>
                    <a:lnTo>
                      <a:pt x="334" y="184"/>
                    </a:lnTo>
                    <a:lnTo>
                      <a:pt x="311" y="219"/>
                    </a:lnTo>
                    <a:lnTo>
                      <a:pt x="297" y="257"/>
                    </a:lnTo>
                    <a:lnTo>
                      <a:pt x="307" y="257"/>
                    </a:lnTo>
                    <a:lnTo>
                      <a:pt x="341" y="261"/>
                    </a:lnTo>
                    <a:lnTo>
                      <a:pt x="355" y="263"/>
                    </a:lnTo>
                    <a:lnTo>
                      <a:pt x="376" y="267"/>
                    </a:lnTo>
                    <a:lnTo>
                      <a:pt x="399" y="269"/>
                    </a:lnTo>
                    <a:lnTo>
                      <a:pt x="414" y="271"/>
                    </a:lnTo>
                    <a:lnTo>
                      <a:pt x="433" y="269"/>
                    </a:lnTo>
                    <a:lnTo>
                      <a:pt x="451" y="263"/>
                    </a:lnTo>
                    <a:lnTo>
                      <a:pt x="460" y="259"/>
                    </a:lnTo>
                    <a:lnTo>
                      <a:pt x="468" y="251"/>
                    </a:lnTo>
                    <a:lnTo>
                      <a:pt x="476" y="246"/>
                    </a:lnTo>
                    <a:lnTo>
                      <a:pt x="480" y="238"/>
                    </a:lnTo>
                    <a:lnTo>
                      <a:pt x="483" y="228"/>
                    </a:lnTo>
                    <a:lnTo>
                      <a:pt x="483" y="221"/>
                    </a:lnTo>
                    <a:lnTo>
                      <a:pt x="483" y="213"/>
                    </a:lnTo>
                    <a:lnTo>
                      <a:pt x="480" y="205"/>
                    </a:lnTo>
                    <a:lnTo>
                      <a:pt x="474" y="198"/>
                    </a:lnTo>
                    <a:lnTo>
                      <a:pt x="468" y="194"/>
                    </a:lnTo>
                    <a:lnTo>
                      <a:pt x="462" y="190"/>
                    </a:lnTo>
                    <a:lnTo>
                      <a:pt x="455" y="188"/>
                    </a:lnTo>
                    <a:lnTo>
                      <a:pt x="447" y="188"/>
                    </a:lnTo>
                    <a:lnTo>
                      <a:pt x="428" y="190"/>
                    </a:lnTo>
                    <a:lnTo>
                      <a:pt x="407" y="201"/>
                    </a:lnTo>
                    <a:lnTo>
                      <a:pt x="389" y="215"/>
                    </a:lnTo>
                    <a:lnTo>
                      <a:pt x="374" y="230"/>
                    </a:lnTo>
                    <a:lnTo>
                      <a:pt x="380" y="201"/>
                    </a:lnTo>
                    <a:lnTo>
                      <a:pt x="399" y="177"/>
                    </a:lnTo>
                    <a:lnTo>
                      <a:pt x="416" y="163"/>
                    </a:lnTo>
                    <a:lnTo>
                      <a:pt x="435" y="153"/>
                    </a:lnTo>
                    <a:lnTo>
                      <a:pt x="456" y="152"/>
                    </a:lnTo>
                    <a:lnTo>
                      <a:pt x="476" y="153"/>
                    </a:lnTo>
                    <a:lnTo>
                      <a:pt x="493" y="161"/>
                    </a:lnTo>
                    <a:lnTo>
                      <a:pt x="503" y="169"/>
                    </a:lnTo>
                    <a:lnTo>
                      <a:pt x="512" y="177"/>
                    </a:lnTo>
                    <a:lnTo>
                      <a:pt x="518" y="186"/>
                    </a:lnTo>
                    <a:lnTo>
                      <a:pt x="526" y="201"/>
                    </a:lnTo>
                    <a:lnTo>
                      <a:pt x="528" y="217"/>
                    </a:lnTo>
                    <a:lnTo>
                      <a:pt x="522" y="242"/>
                    </a:lnTo>
                    <a:lnTo>
                      <a:pt x="503" y="267"/>
                    </a:lnTo>
                    <a:lnTo>
                      <a:pt x="483" y="280"/>
                    </a:lnTo>
                    <a:lnTo>
                      <a:pt x="460" y="288"/>
                    </a:lnTo>
                    <a:lnTo>
                      <a:pt x="432" y="290"/>
                    </a:lnTo>
                    <a:lnTo>
                      <a:pt x="453" y="303"/>
                    </a:lnTo>
                    <a:lnTo>
                      <a:pt x="470" y="321"/>
                    </a:lnTo>
                    <a:lnTo>
                      <a:pt x="481" y="338"/>
                    </a:lnTo>
                    <a:lnTo>
                      <a:pt x="487" y="355"/>
                    </a:lnTo>
                    <a:lnTo>
                      <a:pt x="493" y="388"/>
                    </a:lnTo>
                    <a:lnTo>
                      <a:pt x="489" y="411"/>
                    </a:lnTo>
                    <a:lnTo>
                      <a:pt x="481" y="436"/>
                    </a:lnTo>
                    <a:lnTo>
                      <a:pt x="470" y="397"/>
                    </a:lnTo>
                    <a:lnTo>
                      <a:pt x="455" y="365"/>
                    </a:lnTo>
                    <a:lnTo>
                      <a:pt x="437" y="338"/>
                    </a:lnTo>
                    <a:lnTo>
                      <a:pt x="405" y="309"/>
                    </a:lnTo>
                    <a:lnTo>
                      <a:pt x="372" y="294"/>
                    </a:lnTo>
                    <a:lnTo>
                      <a:pt x="339" y="286"/>
                    </a:lnTo>
                    <a:lnTo>
                      <a:pt x="311" y="282"/>
                    </a:lnTo>
                    <a:lnTo>
                      <a:pt x="295" y="282"/>
                    </a:lnTo>
                    <a:lnTo>
                      <a:pt x="299" y="322"/>
                    </a:lnTo>
                    <a:lnTo>
                      <a:pt x="311" y="359"/>
                    </a:lnTo>
                    <a:lnTo>
                      <a:pt x="328" y="394"/>
                    </a:lnTo>
                    <a:lnTo>
                      <a:pt x="349" y="417"/>
                    </a:lnTo>
                    <a:lnTo>
                      <a:pt x="378" y="434"/>
                    </a:lnTo>
                    <a:lnTo>
                      <a:pt x="412" y="449"/>
                    </a:lnTo>
                    <a:lnTo>
                      <a:pt x="456" y="459"/>
                    </a:lnTo>
                    <a:lnTo>
                      <a:pt x="428" y="468"/>
                    </a:lnTo>
                    <a:lnTo>
                      <a:pt x="405" y="470"/>
                    </a:lnTo>
                    <a:lnTo>
                      <a:pt x="380" y="468"/>
                    </a:lnTo>
                    <a:lnTo>
                      <a:pt x="351" y="459"/>
                    </a:lnTo>
                    <a:lnTo>
                      <a:pt x="334" y="449"/>
                    </a:lnTo>
                    <a:lnTo>
                      <a:pt x="316" y="434"/>
                    </a:lnTo>
                    <a:lnTo>
                      <a:pt x="303" y="413"/>
                    </a:lnTo>
                    <a:lnTo>
                      <a:pt x="301" y="436"/>
                    </a:lnTo>
                    <a:lnTo>
                      <a:pt x="293" y="459"/>
                    </a:lnTo>
                    <a:lnTo>
                      <a:pt x="282" y="478"/>
                    </a:lnTo>
                    <a:lnTo>
                      <a:pt x="266" y="491"/>
                    </a:lnTo>
                    <a:lnTo>
                      <a:pt x="247" y="501"/>
                    </a:lnTo>
                    <a:lnTo>
                      <a:pt x="226" y="505"/>
                    </a:lnTo>
                    <a:lnTo>
                      <a:pt x="199" y="499"/>
                    </a:lnTo>
                    <a:lnTo>
                      <a:pt x="178" y="484"/>
                    </a:lnTo>
                    <a:lnTo>
                      <a:pt x="163" y="461"/>
                    </a:lnTo>
                    <a:lnTo>
                      <a:pt x="159" y="436"/>
                    </a:lnTo>
                    <a:lnTo>
                      <a:pt x="159" y="420"/>
                    </a:lnTo>
                    <a:lnTo>
                      <a:pt x="165" y="407"/>
                    </a:lnTo>
                    <a:lnTo>
                      <a:pt x="170" y="397"/>
                    </a:lnTo>
                    <a:lnTo>
                      <a:pt x="176" y="390"/>
                    </a:lnTo>
                    <a:lnTo>
                      <a:pt x="182" y="382"/>
                    </a:lnTo>
                    <a:lnTo>
                      <a:pt x="190" y="376"/>
                    </a:lnTo>
                    <a:lnTo>
                      <a:pt x="199" y="370"/>
                    </a:lnTo>
                    <a:lnTo>
                      <a:pt x="209" y="365"/>
                    </a:lnTo>
                    <a:lnTo>
                      <a:pt x="224" y="359"/>
                    </a:lnTo>
                    <a:lnTo>
                      <a:pt x="240" y="357"/>
                    </a:lnTo>
                    <a:lnTo>
                      <a:pt x="224" y="370"/>
                    </a:lnTo>
                    <a:lnTo>
                      <a:pt x="211" y="390"/>
                    </a:lnTo>
                    <a:lnTo>
                      <a:pt x="199" y="409"/>
                    </a:lnTo>
                    <a:lnTo>
                      <a:pt x="195" y="426"/>
                    </a:lnTo>
                    <a:lnTo>
                      <a:pt x="195" y="434"/>
                    </a:lnTo>
                    <a:lnTo>
                      <a:pt x="199" y="442"/>
                    </a:lnTo>
                    <a:lnTo>
                      <a:pt x="201" y="447"/>
                    </a:lnTo>
                    <a:lnTo>
                      <a:pt x="207" y="453"/>
                    </a:lnTo>
                    <a:lnTo>
                      <a:pt x="215" y="459"/>
                    </a:lnTo>
                    <a:lnTo>
                      <a:pt x="222" y="463"/>
                    </a:lnTo>
                    <a:lnTo>
                      <a:pt x="230" y="463"/>
                    </a:lnTo>
                    <a:lnTo>
                      <a:pt x="249" y="457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84" y="392"/>
                    </a:lnTo>
                    <a:lnTo>
                      <a:pt x="282" y="376"/>
                    </a:lnTo>
                    <a:lnTo>
                      <a:pt x="280" y="369"/>
                    </a:lnTo>
                    <a:lnTo>
                      <a:pt x="278" y="359"/>
                    </a:lnTo>
                    <a:lnTo>
                      <a:pt x="276" y="349"/>
                    </a:lnTo>
                    <a:lnTo>
                      <a:pt x="274" y="338"/>
                    </a:lnTo>
                    <a:lnTo>
                      <a:pt x="268" y="284"/>
                    </a:lnTo>
                    <a:lnTo>
                      <a:pt x="228" y="297"/>
                    </a:lnTo>
                    <a:lnTo>
                      <a:pt x="192" y="321"/>
                    </a:lnTo>
                    <a:lnTo>
                      <a:pt x="161" y="349"/>
                    </a:lnTo>
                    <a:lnTo>
                      <a:pt x="138" y="386"/>
                    </a:lnTo>
                    <a:lnTo>
                      <a:pt x="122" y="426"/>
                    </a:lnTo>
                    <a:lnTo>
                      <a:pt x="117" y="466"/>
                    </a:lnTo>
                    <a:lnTo>
                      <a:pt x="120" y="505"/>
                    </a:lnTo>
                    <a:lnTo>
                      <a:pt x="128" y="543"/>
                    </a:lnTo>
                    <a:lnTo>
                      <a:pt x="144" y="576"/>
                    </a:lnTo>
                    <a:lnTo>
                      <a:pt x="36" y="639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9" name="Freeform 171"/>
              <p:cNvSpPr/>
              <p:nvPr/>
            </p:nvSpPr>
            <p:spPr>
              <a:xfrm>
                <a:off x="2325688" y="4294505"/>
                <a:ext cx="119063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563" y="9525"/>
                  </a:cxn>
                  <a:cxn ang="0">
                    <a:pos x="71438" y="14288"/>
                  </a:cxn>
                  <a:cxn ang="0">
                    <a:pos x="85725" y="20638"/>
                  </a:cxn>
                  <a:cxn ang="0">
                    <a:pos x="101600" y="30163"/>
                  </a:cxn>
                  <a:cxn ang="0">
                    <a:pos x="109538" y="39688"/>
                  </a:cxn>
                  <a:cxn ang="0">
                    <a:pos x="115888" y="47625"/>
                  </a:cxn>
                  <a:cxn ang="0">
                    <a:pos x="119063" y="60325"/>
                  </a:cxn>
                  <a:cxn ang="0">
                    <a:pos x="115888" y="73025"/>
                  </a:cxn>
                  <a:cxn ang="0">
                    <a:pos x="109538" y="85725"/>
                  </a:cxn>
                  <a:cxn ang="0">
                    <a:pos x="98425" y="93663"/>
                  </a:cxn>
                  <a:cxn ang="0">
                    <a:pos x="85725" y="103188"/>
                  </a:cxn>
                  <a:cxn ang="0">
                    <a:pos x="73025" y="109538"/>
                  </a:cxn>
                  <a:cxn ang="0">
                    <a:pos x="65088" y="112713"/>
                  </a:cxn>
                  <a:cxn ang="0">
                    <a:pos x="52388" y="109538"/>
                  </a:cxn>
                  <a:cxn ang="0">
                    <a:pos x="42863" y="103188"/>
                  </a:cxn>
                  <a:cxn ang="0">
                    <a:pos x="33338" y="93663"/>
                  </a:cxn>
                  <a:cxn ang="0">
                    <a:pos x="25400" y="82550"/>
                  </a:cxn>
                  <a:cxn ang="0">
                    <a:pos x="15875" y="66675"/>
                  </a:cxn>
                  <a:cxn ang="0">
                    <a:pos x="12700" y="50800"/>
                  </a:cxn>
                  <a:cxn ang="0">
                    <a:pos x="0" y="0"/>
                  </a:cxn>
                </a:cxnLst>
                <a:rect l="0" t="0" r="0" b="0"/>
                <a:pathLst>
                  <a:path w="75" h="71">
                    <a:moveTo>
                      <a:pt x="0" y="0"/>
                    </a:moveTo>
                    <a:lnTo>
                      <a:pt x="35" y="6"/>
                    </a:lnTo>
                    <a:lnTo>
                      <a:pt x="45" y="9"/>
                    </a:lnTo>
                    <a:lnTo>
                      <a:pt x="54" y="13"/>
                    </a:lnTo>
                    <a:lnTo>
                      <a:pt x="64" y="19"/>
                    </a:lnTo>
                    <a:lnTo>
                      <a:pt x="69" y="25"/>
                    </a:lnTo>
                    <a:lnTo>
                      <a:pt x="73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2" y="59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41" y="71"/>
                    </a:lnTo>
                    <a:lnTo>
                      <a:pt x="33" y="69"/>
                    </a:lnTo>
                    <a:lnTo>
                      <a:pt x="27" y="65"/>
                    </a:lnTo>
                    <a:lnTo>
                      <a:pt x="21" y="59"/>
                    </a:lnTo>
                    <a:lnTo>
                      <a:pt x="16" y="52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30" name="组合 35"/>
            <p:cNvGrpSpPr/>
            <p:nvPr/>
          </p:nvGrpSpPr>
          <p:grpSpPr>
            <a:xfrm rot="10800000">
              <a:off x="3576729" y="6291173"/>
              <a:ext cx="334106" cy="319602"/>
              <a:chOff x="2244725" y="4215130"/>
              <a:chExt cx="1060450" cy="1014413"/>
            </a:xfrm>
          </p:grpSpPr>
          <p:sp>
            <p:nvSpPr>
              <p:cNvPr id="9231" name="Freeform 169"/>
              <p:cNvSpPr/>
              <p:nvPr/>
            </p:nvSpPr>
            <p:spPr>
              <a:xfrm>
                <a:off x="2786063" y="4732655"/>
                <a:ext cx="141288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88" y="6350"/>
                  </a:cxn>
                  <a:cxn ang="0">
                    <a:pos x="69850" y="22225"/>
                  </a:cxn>
                  <a:cxn ang="0">
                    <a:pos x="101600" y="42863"/>
                  </a:cxn>
                  <a:cxn ang="0">
                    <a:pos x="119063" y="69850"/>
                  </a:cxn>
                  <a:cxn ang="0">
                    <a:pos x="134938" y="101600"/>
                  </a:cxn>
                  <a:cxn ang="0">
                    <a:pos x="141288" y="134938"/>
                  </a:cxn>
                  <a:cxn ang="0">
                    <a:pos x="104775" y="128588"/>
                  </a:cxn>
                  <a:cxn ang="0">
                    <a:pos x="73025" y="115888"/>
                  </a:cxn>
                  <a:cxn ang="0">
                    <a:pos x="46038" y="98425"/>
                  </a:cxn>
                  <a:cxn ang="0">
                    <a:pos x="22225" y="69850"/>
                  </a:cxn>
                  <a:cxn ang="0">
                    <a:pos x="9525" y="36513"/>
                  </a:cxn>
                  <a:cxn ang="0">
                    <a:pos x="0" y="0"/>
                  </a:cxn>
                </a:cxnLst>
                <a:rect l="0" t="0" r="0" b="0"/>
                <a:pathLst>
                  <a:path w="89" h="85">
                    <a:moveTo>
                      <a:pt x="0" y="0"/>
                    </a:moveTo>
                    <a:lnTo>
                      <a:pt x="25" y="4"/>
                    </a:lnTo>
                    <a:lnTo>
                      <a:pt x="44" y="14"/>
                    </a:lnTo>
                    <a:lnTo>
                      <a:pt x="64" y="27"/>
                    </a:lnTo>
                    <a:lnTo>
                      <a:pt x="75" y="44"/>
                    </a:lnTo>
                    <a:lnTo>
                      <a:pt x="85" y="64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6" y="73"/>
                    </a:lnTo>
                    <a:lnTo>
                      <a:pt x="29" y="62"/>
                    </a:lnTo>
                    <a:lnTo>
                      <a:pt x="14" y="44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2" name="Freeform 170"/>
              <p:cNvSpPr>
                <a:spLocks noEditPoints="1"/>
              </p:cNvSpPr>
              <p:nvPr/>
            </p:nvSpPr>
            <p:spPr>
              <a:xfrm>
                <a:off x="2244725" y="4215130"/>
                <a:ext cx="1060450" cy="1014413"/>
              </a:xfrm>
              <a:custGeom>
                <a:avLst/>
                <a:gdLst/>
                <a:ahLst/>
                <a:cxnLst>
                  <a:cxn ang="0">
                    <a:pos x="258763" y="514350"/>
                  </a:cxn>
                  <a:cxn ang="0">
                    <a:pos x="487363" y="295275"/>
                  </a:cxn>
                  <a:cxn ang="0">
                    <a:pos x="152400" y="811213"/>
                  </a:cxn>
                  <a:cxn ang="0">
                    <a:pos x="169863" y="630238"/>
                  </a:cxn>
                  <a:cxn ang="0">
                    <a:pos x="190500" y="550863"/>
                  </a:cxn>
                  <a:cxn ang="0">
                    <a:pos x="103188" y="450850"/>
                  </a:cxn>
                  <a:cxn ang="0">
                    <a:pos x="169863" y="427038"/>
                  </a:cxn>
                  <a:cxn ang="0">
                    <a:pos x="269875" y="427038"/>
                  </a:cxn>
                  <a:cxn ang="0">
                    <a:pos x="120650" y="350838"/>
                  </a:cxn>
                  <a:cxn ang="0">
                    <a:pos x="90488" y="252413"/>
                  </a:cxn>
                  <a:cxn ang="0">
                    <a:pos x="173038" y="225425"/>
                  </a:cxn>
                  <a:cxn ang="0">
                    <a:pos x="146050" y="249238"/>
                  </a:cxn>
                  <a:cxn ang="0">
                    <a:pos x="127000" y="274638"/>
                  </a:cxn>
                  <a:cxn ang="0">
                    <a:pos x="173038" y="314325"/>
                  </a:cxn>
                  <a:cxn ang="0">
                    <a:pos x="334963" y="261938"/>
                  </a:cxn>
                  <a:cxn ang="0">
                    <a:pos x="312738" y="142875"/>
                  </a:cxn>
                  <a:cxn ang="0">
                    <a:pos x="273050" y="122238"/>
                  </a:cxn>
                  <a:cxn ang="0">
                    <a:pos x="265113" y="161925"/>
                  </a:cxn>
                  <a:cxn ang="0">
                    <a:pos x="230188" y="125413"/>
                  </a:cxn>
                  <a:cxn ang="0">
                    <a:pos x="279400" y="79375"/>
                  </a:cxn>
                  <a:cxn ang="0">
                    <a:pos x="355600" y="103188"/>
                  </a:cxn>
                  <a:cxn ang="0">
                    <a:pos x="385763" y="249238"/>
                  </a:cxn>
                  <a:cxn ang="0">
                    <a:pos x="431800" y="268288"/>
                  </a:cxn>
                  <a:cxn ang="0">
                    <a:pos x="530225" y="219075"/>
                  </a:cxn>
                  <a:cxn ang="0">
                    <a:pos x="444500" y="149225"/>
                  </a:cxn>
                  <a:cxn ang="0">
                    <a:pos x="481013" y="90488"/>
                  </a:cxn>
                  <a:cxn ang="0">
                    <a:pos x="590550" y="182563"/>
                  </a:cxn>
                  <a:cxn ang="0">
                    <a:pos x="663575" y="155575"/>
                  </a:cxn>
                  <a:cxn ang="0">
                    <a:pos x="925513" y="166688"/>
                  </a:cxn>
                  <a:cxn ang="0">
                    <a:pos x="1060450" y="53975"/>
                  </a:cxn>
                  <a:cxn ang="0">
                    <a:pos x="706438" y="185738"/>
                  </a:cxn>
                  <a:cxn ang="0">
                    <a:pos x="471488" y="407988"/>
                  </a:cxn>
                  <a:cxn ang="0">
                    <a:pos x="633413" y="427038"/>
                  </a:cxn>
                  <a:cxn ang="0">
                    <a:pos x="742950" y="398463"/>
                  </a:cxn>
                  <a:cxn ang="0">
                    <a:pos x="766763" y="338138"/>
                  </a:cxn>
                  <a:cxn ang="0">
                    <a:pos x="722313" y="298450"/>
                  </a:cxn>
                  <a:cxn ang="0">
                    <a:pos x="593725" y="365125"/>
                  </a:cxn>
                  <a:cxn ang="0">
                    <a:pos x="723900" y="241300"/>
                  </a:cxn>
                  <a:cxn ang="0">
                    <a:pos x="822325" y="295275"/>
                  </a:cxn>
                  <a:cxn ang="0">
                    <a:pos x="766763" y="444500"/>
                  </a:cxn>
                  <a:cxn ang="0">
                    <a:pos x="763588" y="536575"/>
                  </a:cxn>
                  <a:cxn ang="0">
                    <a:pos x="746125" y="630238"/>
                  </a:cxn>
                  <a:cxn ang="0">
                    <a:pos x="538163" y="454025"/>
                  </a:cxn>
                  <a:cxn ang="0">
                    <a:pos x="520700" y="625475"/>
                  </a:cxn>
                  <a:cxn ang="0">
                    <a:pos x="679450" y="742950"/>
                  </a:cxn>
                  <a:cxn ang="0">
                    <a:pos x="501650" y="688975"/>
                  </a:cxn>
                  <a:cxn ang="0">
                    <a:pos x="422275" y="779463"/>
                  </a:cxn>
                  <a:cxn ang="0">
                    <a:pos x="258763" y="731838"/>
                  </a:cxn>
                  <a:cxn ang="0">
                    <a:pos x="279400" y="619125"/>
                  </a:cxn>
                  <a:cxn ang="0">
                    <a:pos x="355600" y="569913"/>
                  </a:cxn>
                  <a:cxn ang="0">
                    <a:pos x="309563" y="676275"/>
                  </a:cxn>
                  <a:cxn ang="0">
                    <a:pos x="341313" y="728663"/>
                  </a:cxn>
                  <a:cxn ang="0">
                    <a:pos x="441325" y="666750"/>
                  </a:cxn>
                  <a:cxn ang="0">
                    <a:pos x="438150" y="554038"/>
                  </a:cxn>
                  <a:cxn ang="0">
                    <a:pos x="255588" y="554038"/>
                  </a:cxn>
                  <a:cxn ang="0">
                    <a:pos x="203200" y="862013"/>
                  </a:cxn>
                </a:cxnLst>
                <a:rect l="0" t="0" r="0" b="0"/>
                <a:pathLst>
                  <a:path w="668" h="639">
                    <a:moveTo>
                      <a:pt x="337" y="155"/>
                    </a:moveTo>
                    <a:lnTo>
                      <a:pt x="282" y="186"/>
                    </a:lnTo>
                    <a:lnTo>
                      <a:pt x="222" y="213"/>
                    </a:lnTo>
                    <a:lnTo>
                      <a:pt x="193" y="271"/>
                    </a:lnTo>
                    <a:lnTo>
                      <a:pt x="163" y="324"/>
                    </a:lnTo>
                    <a:lnTo>
                      <a:pt x="193" y="294"/>
                    </a:lnTo>
                    <a:lnTo>
                      <a:pt x="230" y="273"/>
                    </a:lnTo>
                    <a:lnTo>
                      <a:pt x="270" y="259"/>
                    </a:lnTo>
                    <a:lnTo>
                      <a:pt x="284" y="221"/>
                    </a:lnTo>
                    <a:lnTo>
                      <a:pt x="307" y="186"/>
                    </a:lnTo>
                    <a:lnTo>
                      <a:pt x="337" y="155"/>
                    </a:lnTo>
                    <a:close/>
                    <a:moveTo>
                      <a:pt x="36" y="34"/>
                    </a:moveTo>
                    <a:lnTo>
                      <a:pt x="36" y="595"/>
                    </a:lnTo>
                    <a:lnTo>
                      <a:pt x="109" y="557"/>
                    </a:lnTo>
                    <a:lnTo>
                      <a:pt x="96" y="511"/>
                    </a:lnTo>
                    <a:lnTo>
                      <a:pt x="92" y="465"/>
                    </a:lnTo>
                    <a:lnTo>
                      <a:pt x="94" y="443"/>
                    </a:lnTo>
                    <a:lnTo>
                      <a:pt x="96" y="424"/>
                    </a:lnTo>
                    <a:lnTo>
                      <a:pt x="101" y="411"/>
                    </a:lnTo>
                    <a:lnTo>
                      <a:pt x="107" y="397"/>
                    </a:lnTo>
                    <a:lnTo>
                      <a:pt x="113" y="384"/>
                    </a:lnTo>
                    <a:lnTo>
                      <a:pt x="117" y="374"/>
                    </a:lnTo>
                    <a:lnTo>
                      <a:pt x="119" y="369"/>
                    </a:lnTo>
                    <a:lnTo>
                      <a:pt x="120" y="359"/>
                    </a:lnTo>
                    <a:lnTo>
                      <a:pt x="120" y="347"/>
                    </a:lnTo>
                    <a:lnTo>
                      <a:pt x="115" y="332"/>
                    </a:lnTo>
                    <a:lnTo>
                      <a:pt x="103" y="315"/>
                    </a:lnTo>
                    <a:lnTo>
                      <a:pt x="84" y="299"/>
                    </a:lnTo>
                    <a:lnTo>
                      <a:pt x="59" y="290"/>
                    </a:lnTo>
                    <a:lnTo>
                      <a:pt x="65" y="284"/>
                    </a:lnTo>
                    <a:lnTo>
                      <a:pt x="71" y="278"/>
                    </a:lnTo>
                    <a:lnTo>
                      <a:pt x="76" y="273"/>
                    </a:lnTo>
                    <a:lnTo>
                      <a:pt x="88" y="269"/>
                    </a:lnTo>
                    <a:lnTo>
                      <a:pt x="97" y="267"/>
                    </a:lnTo>
                    <a:lnTo>
                      <a:pt x="107" y="269"/>
                    </a:lnTo>
                    <a:lnTo>
                      <a:pt x="117" y="273"/>
                    </a:lnTo>
                    <a:lnTo>
                      <a:pt x="126" y="282"/>
                    </a:lnTo>
                    <a:lnTo>
                      <a:pt x="138" y="297"/>
                    </a:lnTo>
                    <a:lnTo>
                      <a:pt x="144" y="319"/>
                    </a:lnTo>
                    <a:lnTo>
                      <a:pt x="170" y="269"/>
                    </a:lnTo>
                    <a:lnTo>
                      <a:pt x="193" y="225"/>
                    </a:lnTo>
                    <a:lnTo>
                      <a:pt x="165" y="234"/>
                    </a:lnTo>
                    <a:lnTo>
                      <a:pt x="138" y="236"/>
                    </a:lnTo>
                    <a:lnTo>
                      <a:pt x="103" y="232"/>
                    </a:lnTo>
                    <a:lnTo>
                      <a:pt x="76" y="221"/>
                    </a:lnTo>
                    <a:lnTo>
                      <a:pt x="63" y="209"/>
                    </a:lnTo>
                    <a:lnTo>
                      <a:pt x="55" y="194"/>
                    </a:lnTo>
                    <a:lnTo>
                      <a:pt x="51" y="178"/>
                    </a:lnTo>
                    <a:lnTo>
                      <a:pt x="53" y="169"/>
                    </a:lnTo>
                    <a:lnTo>
                      <a:pt x="57" y="159"/>
                    </a:lnTo>
                    <a:lnTo>
                      <a:pt x="63" y="150"/>
                    </a:lnTo>
                    <a:lnTo>
                      <a:pt x="71" y="144"/>
                    </a:lnTo>
                    <a:lnTo>
                      <a:pt x="80" y="140"/>
                    </a:lnTo>
                    <a:lnTo>
                      <a:pt x="90" y="138"/>
                    </a:lnTo>
                    <a:lnTo>
                      <a:pt x="109" y="142"/>
                    </a:lnTo>
                    <a:lnTo>
                      <a:pt x="126" y="152"/>
                    </a:lnTo>
                    <a:lnTo>
                      <a:pt x="113" y="163"/>
                    </a:lnTo>
                    <a:lnTo>
                      <a:pt x="107" y="159"/>
                    </a:lnTo>
                    <a:lnTo>
                      <a:pt x="99" y="157"/>
                    </a:lnTo>
                    <a:lnTo>
                      <a:pt x="92" y="157"/>
                    </a:lnTo>
                    <a:lnTo>
                      <a:pt x="86" y="157"/>
                    </a:lnTo>
                    <a:lnTo>
                      <a:pt x="82" y="161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80" y="173"/>
                    </a:lnTo>
                    <a:lnTo>
                      <a:pt x="82" y="178"/>
                    </a:lnTo>
                    <a:lnTo>
                      <a:pt x="86" y="184"/>
                    </a:lnTo>
                    <a:lnTo>
                      <a:pt x="92" y="190"/>
                    </a:lnTo>
                    <a:lnTo>
                      <a:pt x="99" y="194"/>
                    </a:lnTo>
                    <a:lnTo>
                      <a:pt x="109" y="198"/>
                    </a:lnTo>
                    <a:lnTo>
                      <a:pt x="126" y="203"/>
                    </a:lnTo>
                    <a:lnTo>
                      <a:pt x="145" y="203"/>
                    </a:lnTo>
                    <a:lnTo>
                      <a:pt x="172" y="201"/>
                    </a:lnTo>
                    <a:lnTo>
                      <a:pt x="205" y="196"/>
                    </a:lnTo>
                    <a:lnTo>
                      <a:pt x="211" y="165"/>
                    </a:lnTo>
                    <a:lnTo>
                      <a:pt x="213" y="140"/>
                    </a:lnTo>
                    <a:lnTo>
                      <a:pt x="211" y="123"/>
                    </a:lnTo>
                    <a:lnTo>
                      <a:pt x="207" y="105"/>
                    </a:lnTo>
                    <a:lnTo>
                      <a:pt x="201" y="96"/>
                    </a:lnTo>
                    <a:lnTo>
                      <a:pt x="197" y="90"/>
                    </a:lnTo>
                    <a:lnTo>
                      <a:pt x="192" y="82"/>
                    </a:lnTo>
                    <a:lnTo>
                      <a:pt x="186" y="79"/>
                    </a:lnTo>
                    <a:lnTo>
                      <a:pt x="180" y="77"/>
                    </a:lnTo>
                    <a:lnTo>
                      <a:pt x="176" y="75"/>
                    </a:lnTo>
                    <a:lnTo>
                      <a:pt x="172" y="77"/>
                    </a:lnTo>
                    <a:lnTo>
                      <a:pt x="168" y="79"/>
                    </a:lnTo>
                    <a:lnTo>
                      <a:pt x="165" y="82"/>
                    </a:lnTo>
                    <a:lnTo>
                      <a:pt x="165" y="88"/>
                    </a:lnTo>
                    <a:lnTo>
                      <a:pt x="165" y="94"/>
                    </a:lnTo>
                    <a:lnTo>
                      <a:pt x="167" y="102"/>
                    </a:lnTo>
                    <a:lnTo>
                      <a:pt x="170" y="109"/>
                    </a:lnTo>
                    <a:lnTo>
                      <a:pt x="159" y="121"/>
                    </a:lnTo>
                    <a:lnTo>
                      <a:pt x="147" y="105"/>
                    </a:lnTo>
                    <a:lnTo>
                      <a:pt x="144" y="88"/>
                    </a:lnTo>
                    <a:lnTo>
                      <a:pt x="145" y="79"/>
                    </a:lnTo>
                    <a:lnTo>
                      <a:pt x="149" y="69"/>
                    </a:lnTo>
                    <a:lnTo>
                      <a:pt x="155" y="61"/>
                    </a:lnTo>
                    <a:lnTo>
                      <a:pt x="161" y="56"/>
                    </a:lnTo>
                    <a:lnTo>
                      <a:pt x="168" y="52"/>
                    </a:lnTo>
                    <a:lnTo>
                      <a:pt x="176" y="50"/>
                    </a:lnTo>
                    <a:lnTo>
                      <a:pt x="186" y="50"/>
                    </a:lnTo>
                    <a:lnTo>
                      <a:pt x="195" y="52"/>
                    </a:lnTo>
                    <a:lnTo>
                      <a:pt x="205" y="54"/>
                    </a:lnTo>
                    <a:lnTo>
                      <a:pt x="215" y="59"/>
                    </a:lnTo>
                    <a:lnTo>
                      <a:pt x="224" y="65"/>
                    </a:lnTo>
                    <a:lnTo>
                      <a:pt x="232" y="75"/>
                    </a:lnTo>
                    <a:lnTo>
                      <a:pt x="238" y="84"/>
                    </a:lnTo>
                    <a:lnTo>
                      <a:pt x="245" y="104"/>
                    </a:lnTo>
                    <a:lnTo>
                      <a:pt x="247" y="125"/>
                    </a:lnTo>
                    <a:lnTo>
                      <a:pt x="243" y="157"/>
                    </a:lnTo>
                    <a:lnTo>
                      <a:pt x="236" y="184"/>
                    </a:lnTo>
                    <a:lnTo>
                      <a:pt x="245" y="180"/>
                    </a:lnTo>
                    <a:lnTo>
                      <a:pt x="255" y="177"/>
                    </a:lnTo>
                    <a:lnTo>
                      <a:pt x="263" y="173"/>
                    </a:lnTo>
                    <a:lnTo>
                      <a:pt x="272" y="169"/>
                    </a:lnTo>
                    <a:lnTo>
                      <a:pt x="280" y="163"/>
                    </a:lnTo>
                    <a:lnTo>
                      <a:pt x="288" y="159"/>
                    </a:lnTo>
                    <a:lnTo>
                      <a:pt x="297" y="155"/>
                    </a:lnTo>
                    <a:lnTo>
                      <a:pt x="311" y="148"/>
                    </a:lnTo>
                    <a:lnTo>
                      <a:pt x="334" y="138"/>
                    </a:lnTo>
                    <a:lnTo>
                      <a:pt x="311" y="132"/>
                    </a:lnTo>
                    <a:lnTo>
                      <a:pt x="293" y="121"/>
                    </a:lnTo>
                    <a:lnTo>
                      <a:pt x="286" y="111"/>
                    </a:lnTo>
                    <a:lnTo>
                      <a:pt x="280" y="104"/>
                    </a:lnTo>
                    <a:lnTo>
                      <a:pt x="280" y="94"/>
                    </a:lnTo>
                    <a:lnTo>
                      <a:pt x="280" y="84"/>
                    </a:lnTo>
                    <a:lnTo>
                      <a:pt x="286" y="73"/>
                    </a:lnTo>
                    <a:lnTo>
                      <a:pt x="289" y="67"/>
                    </a:lnTo>
                    <a:lnTo>
                      <a:pt x="295" y="61"/>
                    </a:lnTo>
                    <a:lnTo>
                      <a:pt x="303" y="57"/>
                    </a:lnTo>
                    <a:lnTo>
                      <a:pt x="312" y="80"/>
                    </a:lnTo>
                    <a:lnTo>
                      <a:pt x="328" y="98"/>
                    </a:lnTo>
                    <a:lnTo>
                      <a:pt x="347" y="111"/>
                    </a:lnTo>
                    <a:lnTo>
                      <a:pt x="364" y="115"/>
                    </a:lnTo>
                    <a:lnTo>
                      <a:pt x="372" y="115"/>
                    </a:lnTo>
                    <a:lnTo>
                      <a:pt x="380" y="111"/>
                    </a:lnTo>
                    <a:lnTo>
                      <a:pt x="389" y="107"/>
                    </a:lnTo>
                    <a:lnTo>
                      <a:pt x="401" y="104"/>
                    </a:lnTo>
                    <a:lnTo>
                      <a:pt x="410" y="102"/>
                    </a:lnTo>
                    <a:lnTo>
                      <a:pt x="418" y="98"/>
                    </a:lnTo>
                    <a:lnTo>
                      <a:pt x="453" y="90"/>
                    </a:lnTo>
                    <a:lnTo>
                      <a:pt x="485" y="88"/>
                    </a:lnTo>
                    <a:lnTo>
                      <a:pt x="537" y="92"/>
                    </a:lnTo>
                    <a:lnTo>
                      <a:pt x="562" y="98"/>
                    </a:lnTo>
                    <a:lnTo>
                      <a:pt x="583" y="105"/>
                    </a:lnTo>
                    <a:lnTo>
                      <a:pt x="622" y="34"/>
                    </a:lnTo>
                    <a:lnTo>
                      <a:pt x="36" y="34"/>
                    </a:lnTo>
                    <a:close/>
                    <a:moveTo>
                      <a:pt x="0" y="0"/>
                    </a:moveTo>
                    <a:lnTo>
                      <a:pt x="668" y="0"/>
                    </a:lnTo>
                    <a:lnTo>
                      <a:pt x="668" y="34"/>
                    </a:lnTo>
                    <a:lnTo>
                      <a:pt x="602" y="138"/>
                    </a:lnTo>
                    <a:lnTo>
                      <a:pt x="568" y="123"/>
                    </a:lnTo>
                    <a:lnTo>
                      <a:pt x="529" y="115"/>
                    </a:lnTo>
                    <a:lnTo>
                      <a:pt x="487" y="113"/>
                    </a:lnTo>
                    <a:lnTo>
                      <a:pt x="445" y="117"/>
                    </a:lnTo>
                    <a:lnTo>
                      <a:pt x="403" y="132"/>
                    </a:lnTo>
                    <a:lnTo>
                      <a:pt x="366" y="153"/>
                    </a:lnTo>
                    <a:lnTo>
                      <a:pt x="334" y="184"/>
                    </a:lnTo>
                    <a:lnTo>
                      <a:pt x="311" y="219"/>
                    </a:lnTo>
                    <a:lnTo>
                      <a:pt x="297" y="257"/>
                    </a:lnTo>
                    <a:lnTo>
                      <a:pt x="307" y="257"/>
                    </a:lnTo>
                    <a:lnTo>
                      <a:pt x="341" y="261"/>
                    </a:lnTo>
                    <a:lnTo>
                      <a:pt x="355" y="263"/>
                    </a:lnTo>
                    <a:lnTo>
                      <a:pt x="376" y="267"/>
                    </a:lnTo>
                    <a:lnTo>
                      <a:pt x="399" y="269"/>
                    </a:lnTo>
                    <a:lnTo>
                      <a:pt x="414" y="271"/>
                    </a:lnTo>
                    <a:lnTo>
                      <a:pt x="433" y="269"/>
                    </a:lnTo>
                    <a:lnTo>
                      <a:pt x="451" y="263"/>
                    </a:lnTo>
                    <a:lnTo>
                      <a:pt x="460" y="259"/>
                    </a:lnTo>
                    <a:lnTo>
                      <a:pt x="468" y="251"/>
                    </a:lnTo>
                    <a:lnTo>
                      <a:pt x="476" y="246"/>
                    </a:lnTo>
                    <a:lnTo>
                      <a:pt x="480" y="238"/>
                    </a:lnTo>
                    <a:lnTo>
                      <a:pt x="483" y="228"/>
                    </a:lnTo>
                    <a:lnTo>
                      <a:pt x="483" y="221"/>
                    </a:lnTo>
                    <a:lnTo>
                      <a:pt x="483" y="213"/>
                    </a:lnTo>
                    <a:lnTo>
                      <a:pt x="480" y="205"/>
                    </a:lnTo>
                    <a:lnTo>
                      <a:pt x="474" y="198"/>
                    </a:lnTo>
                    <a:lnTo>
                      <a:pt x="468" y="194"/>
                    </a:lnTo>
                    <a:lnTo>
                      <a:pt x="462" y="190"/>
                    </a:lnTo>
                    <a:lnTo>
                      <a:pt x="455" y="188"/>
                    </a:lnTo>
                    <a:lnTo>
                      <a:pt x="447" y="188"/>
                    </a:lnTo>
                    <a:lnTo>
                      <a:pt x="428" y="190"/>
                    </a:lnTo>
                    <a:lnTo>
                      <a:pt x="407" y="201"/>
                    </a:lnTo>
                    <a:lnTo>
                      <a:pt x="389" y="215"/>
                    </a:lnTo>
                    <a:lnTo>
                      <a:pt x="374" y="230"/>
                    </a:lnTo>
                    <a:lnTo>
                      <a:pt x="380" y="201"/>
                    </a:lnTo>
                    <a:lnTo>
                      <a:pt x="399" y="177"/>
                    </a:lnTo>
                    <a:lnTo>
                      <a:pt x="416" y="163"/>
                    </a:lnTo>
                    <a:lnTo>
                      <a:pt x="435" y="153"/>
                    </a:lnTo>
                    <a:lnTo>
                      <a:pt x="456" y="152"/>
                    </a:lnTo>
                    <a:lnTo>
                      <a:pt x="476" y="153"/>
                    </a:lnTo>
                    <a:lnTo>
                      <a:pt x="493" y="161"/>
                    </a:lnTo>
                    <a:lnTo>
                      <a:pt x="503" y="169"/>
                    </a:lnTo>
                    <a:lnTo>
                      <a:pt x="512" y="177"/>
                    </a:lnTo>
                    <a:lnTo>
                      <a:pt x="518" y="186"/>
                    </a:lnTo>
                    <a:lnTo>
                      <a:pt x="526" y="201"/>
                    </a:lnTo>
                    <a:lnTo>
                      <a:pt x="528" y="217"/>
                    </a:lnTo>
                    <a:lnTo>
                      <a:pt x="522" y="242"/>
                    </a:lnTo>
                    <a:lnTo>
                      <a:pt x="503" y="267"/>
                    </a:lnTo>
                    <a:lnTo>
                      <a:pt x="483" y="280"/>
                    </a:lnTo>
                    <a:lnTo>
                      <a:pt x="460" y="288"/>
                    </a:lnTo>
                    <a:lnTo>
                      <a:pt x="432" y="290"/>
                    </a:lnTo>
                    <a:lnTo>
                      <a:pt x="453" y="303"/>
                    </a:lnTo>
                    <a:lnTo>
                      <a:pt x="470" y="321"/>
                    </a:lnTo>
                    <a:lnTo>
                      <a:pt x="481" y="338"/>
                    </a:lnTo>
                    <a:lnTo>
                      <a:pt x="487" y="355"/>
                    </a:lnTo>
                    <a:lnTo>
                      <a:pt x="493" y="388"/>
                    </a:lnTo>
                    <a:lnTo>
                      <a:pt x="489" y="411"/>
                    </a:lnTo>
                    <a:lnTo>
                      <a:pt x="481" y="436"/>
                    </a:lnTo>
                    <a:lnTo>
                      <a:pt x="470" y="397"/>
                    </a:lnTo>
                    <a:lnTo>
                      <a:pt x="455" y="365"/>
                    </a:lnTo>
                    <a:lnTo>
                      <a:pt x="437" y="338"/>
                    </a:lnTo>
                    <a:lnTo>
                      <a:pt x="405" y="309"/>
                    </a:lnTo>
                    <a:lnTo>
                      <a:pt x="372" y="294"/>
                    </a:lnTo>
                    <a:lnTo>
                      <a:pt x="339" y="286"/>
                    </a:lnTo>
                    <a:lnTo>
                      <a:pt x="311" y="282"/>
                    </a:lnTo>
                    <a:lnTo>
                      <a:pt x="295" y="282"/>
                    </a:lnTo>
                    <a:lnTo>
                      <a:pt x="299" y="322"/>
                    </a:lnTo>
                    <a:lnTo>
                      <a:pt x="311" y="359"/>
                    </a:lnTo>
                    <a:lnTo>
                      <a:pt x="328" y="394"/>
                    </a:lnTo>
                    <a:lnTo>
                      <a:pt x="349" y="417"/>
                    </a:lnTo>
                    <a:lnTo>
                      <a:pt x="378" y="434"/>
                    </a:lnTo>
                    <a:lnTo>
                      <a:pt x="412" y="449"/>
                    </a:lnTo>
                    <a:lnTo>
                      <a:pt x="456" y="459"/>
                    </a:lnTo>
                    <a:lnTo>
                      <a:pt x="428" y="468"/>
                    </a:lnTo>
                    <a:lnTo>
                      <a:pt x="405" y="470"/>
                    </a:lnTo>
                    <a:lnTo>
                      <a:pt x="380" y="468"/>
                    </a:lnTo>
                    <a:lnTo>
                      <a:pt x="351" y="459"/>
                    </a:lnTo>
                    <a:lnTo>
                      <a:pt x="334" y="449"/>
                    </a:lnTo>
                    <a:lnTo>
                      <a:pt x="316" y="434"/>
                    </a:lnTo>
                    <a:lnTo>
                      <a:pt x="303" y="413"/>
                    </a:lnTo>
                    <a:lnTo>
                      <a:pt x="301" y="436"/>
                    </a:lnTo>
                    <a:lnTo>
                      <a:pt x="293" y="459"/>
                    </a:lnTo>
                    <a:lnTo>
                      <a:pt x="282" y="478"/>
                    </a:lnTo>
                    <a:lnTo>
                      <a:pt x="266" y="491"/>
                    </a:lnTo>
                    <a:lnTo>
                      <a:pt x="247" y="501"/>
                    </a:lnTo>
                    <a:lnTo>
                      <a:pt x="226" y="505"/>
                    </a:lnTo>
                    <a:lnTo>
                      <a:pt x="199" y="499"/>
                    </a:lnTo>
                    <a:lnTo>
                      <a:pt x="178" y="484"/>
                    </a:lnTo>
                    <a:lnTo>
                      <a:pt x="163" y="461"/>
                    </a:lnTo>
                    <a:lnTo>
                      <a:pt x="159" y="436"/>
                    </a:lnTo>
                    <a:lnTo>
                      <a:pt x="159" y="420"/>
                    </a:lnTo>
                    <a:lnTo>
                      <a:pt x="165" y="407"/>
                    </a:lnTo>
                    <a:lnTo>
                      <a:pt x="170" y="397"/>
                    </a:lnTo>
                    <a:lnTo>
                      <a:pt x="176" y="390"/>
                    </a:lnTo>
                    <a:lnTo>
                      <a:pt x="182" y="382"/>
                    </a:lnTo>
                    <a:lnTo>
                      <a:pt x="190" y="376"/>
                    </a:lnTo>
                    <a:lnTo>
                      <a:pt x="199" y="370"/>
                    </a:lnTo>
                    <a:lnTo>
                      <a:pt x="209" y="365"/>
                    </a:lnTo>
                    <a:lnTo>
                      <a:pt x="224" y="359"/>
                    </a:lnTo>
                    <a:lnTo>
                      <a:pt x="240" y="357"/>
                    </a:lnTo>
                    <a:lnTo>
                      <a:pt x="224" y="370"/>
                    </a:lnTo>
                    <a:lnTo>
                      <a:pt x="211" y="390"/>
                    </a:lnTo>
                    <a:lnTo>
                      <a:pt x="199" y="409"/>
                    </a:lnTo>
                    <a:lnTo>
                      <a:pt x="195" y="426"/>
                    </a:lnTo>
                    <a:lnTo>
                      <a:pt x="195" y="434"/>
                    </a:lnTo>
                    <a:lnTo>
                      <a:pt x="199" y="442"/>
                    </a:lnTo>
                    <a:lnTo>
                      <a:pt x="201" y="447"/>
                    </a:lnTo>
                    <a:lnTo>
                      <a:pt x="207" y="453"/>
                    </a:lnTo>
                    <a:lnTo>
                      <a:pt x="215" y="459"/>
                    </a:lnTo>
                    <a:lnTo>
                      <a:pt x="222" y="463"/>
                    </a:lnTo>
                    <a:lnTo>
                      <a:pt x="230" y="463"/>
                    </a:lnTo>
                    <a:lnTo>
                      <a:pt x="249" y="457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84" y="392"/>
                    </a:lnTo>
                    <a:lnTo>
                      <a:pt x="282" y="376"/>
                    </a:lnTo>
                    <a:lnTo>
                      <a:pt x="280" y="369"/>
                    </a:lnTo>
                    <a:lnTo>
                      <a:pt x="278" y="359"/>
                    </a:lnTo>
                    <a:lnTo>
                      <a:pt x="276" y="349"/>
                    </a:lnTo>
                    <a:lnTo>
                      <a:pt x="274" y="338"/>
                    </a:lnTo>
                    <a:lnTo>
                      <a:pt x="268" y="284"/>
                    </a:lnTo>
                    <a:lnTo>
                      <a:pt x="228" y="297"/>
                    </a:lnTo>
                    <a:lnTo>
                      <a:pt x="192" y="321"/>
                    </a:lnTo>
                    <a:lnTo>
                      <a:pt x="161" y="349"/>
                    </a:lnTo>
                    <a:lnTo>
                      <a:pt x="138" y="386"/>
                    </a:lnTo>
                    <a:lnTo>
                      <a:pt x="122" y="426"/>
                    </a:lnTo>
                    <a:lnTo>
                      <a:pt x="117" y="466"/>
                    </a:lnTo>
                    <a:lnTo>
                      <a:pt x="120" y="505"/>
                    </a:lnTo>
                    <a:lnTo>
                      <a:pt x="128" y="543"/>
                    </a:lnTo>
                    <a:lnTo>
                      <a:pt x="144" y="576"/>
                    </a:lnTo>
                    <a:lnTo>
                      <a:pt x="36" y="639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3" name="Freeform 171"/>
              <p:cNvSpPr/>
              <p:nvPr/>
            </p:nvSpPr>
            <p:spPr>
              <a:xfrm>
                <a:off x="2325688" y="4294505"/>
                <a:ext cx="119063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563" y="9525"/>
                  </a:cxn>
                  <a:cxn ang="0">
                    <a:pos x="71438" y="14288"/>
                  </a:cxn>
                  <a:cxn ang="0">
                    <a:pos x="85725" y="20638"/>
                  </a:cxn>
                  <a:cxn ang="0">
                    <a:pos x="101600" y="30163"/>
                  </a:cxn>
                  <a:cxn ang="0">
                    <a:pos x="109538" y="39688"/>
                  </a:cxn>
                  <a:cxn ang="0">
                    <a:pos x="115888" y="47625"/>
                  </a:cxn>
                  <a:cxn ang="0">
                    <a:pos x="119063" y="60325"/>
                  </a:cxn>
                  <a:cxn ang="0">
                    <a:pos x="115888" y="73025"/>
                  </a:cxn>
                  <a:cxn ang="0">
                    <a:pos x="109538" y="85725"/>
                  </a:cxn>
                  <a:cxn ang="0">
                    <a:pos x="98425" y="93663"/>
                  </a:cxn>
                  <a:cxn ang="0">
                    <a:pos x="85725" y="103188"/>
                  </a:cxn>
                  <a:cxn ang="0">
                    <a:pos x="73025" y="109538"/>
                  </a:cxn>
                  <a:cxn ang="0">
                    <a:pos x="65088" y="112713"/>
                  </a:cxn>
                  <a:cxn ang="0">
                    <a:pos x="52388" y="109538"/>
                  </a:cxn>
                  <a:cxn ang="0">
                    <a:pos x="42863" y="103188"/>
                  </a:cxn>
                  <a:cxn ang="0">
                    <a:pos x="33338" y="93663"/>
                  </a:cxn>
                  <a:cxn ang="0">
                    <a:pos x="25400" y="82550"/>
                  </a:cxn>
                  <a:cxn ang="0">
                    <a:pos x="15875" y="66675"/>
                  </a:cxn>
                  <a:cxn ang="0">
                    <a:pos x="12700" y="50800"/>
                  </a:cxn>
                  <a:cxn ang="0">
                    <a:pos x="0" y="0"/>
                  </a:cxn>
                </a:cxnLst>
                <a:rect l="0" t="0" r="0" b="0"/>
                <a:pathLst>
                  <a:path w="75" h="71">
                    <a:moveTo>
                      <a:pt x="0" y="0"/>
                    </a:moveTo>
                    <a:lnTo>
                      <a:pt x="35" y="6"/>
                    </a:lnTo>
                    <a:lnTo>
                      <a:pt x="45" y="9"/>
                    </a:lnTo>
                    <a:lnTo>
                      <a:pt x="54" y="13"/>
                    </a:lnTo>
                    <a:lnTo>
                      <a:pt x="64" y="19"/>
                    </a:lnTo>
                    <a:lnTo>
                      <a:pt x="69" y="25"/>
                    </a:lnTo>
                    <a:lnTo>
                      <a:pt x="73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2" y="59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41" y="71"/>
                    </a:lnTo>
                    <a:lnTo>
                      <a:pt x="33" y="69"/>
                    </a:lnTo>
                    <a:lnTo>
                      <a:pt x="27" y="65"/>
                    </a:lnTo>
                    <a:lnTo>
                      <a:pt x="21" y="59"/>
                    </a:lnTo>
                    <a:lnTo>
                      <a:pt x="16" y="52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234" name="文本框 40" descr="e7d195523061f1c0600ade85ab8d19863d296bbd6d3c8047FB0A4867354E4F1E3A7DEAE3C4C4B5C9777EC9E9D7F78045DB0296A4194571101A21F67FC7D6C39966CE50B69116E2EE84E571E25F3C0CCE4376B3762A1FCCF185BEC535302F12CBF579A23500CE348427DDD2F1853F0738759D8921293C35DD448C4ED9CAE39EC88E819B742B13739E5FA7A558B33C05CA5C4CEB9486A9423A"/>
          <p:cNvSpPr txBox="1"/>
          <p:nvPr/>
        </p:nvSpPr>
        <p:spPr>
          <a:xfrm>
            <a:off x="5242322" y="2914650"/>
            <a:ext cx="615553" cy="14509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r>
              <a:rPr lang="zh-CN" altLang="en-US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42" name="文本框 41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4264621" y="2547938"/>
            <a:ext cx="923330" cy="345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grpSp>
        <p:nvGrpSpPr>
          <p:cNvPr id="9236" name="组合 42"/>
          <p:cNvGrpSpPr/>
          <p:nvPr/>
        </p:nvGrpSpPr>
        <p:grpSpPr>
          <a:xfrm>
            <a:off x="5262563" y="2597150"/>
            <a:ext cx="641350" cy="1871663"/>
            <a:chOff x="3268954" y="4739765"/>
            <a:chExt cx="641881" cy="1871010"/>
          </a:xfrm>
        </p:grpSpPr>
        <p:sp>
          <p:nvSpPr>
            <p:cNvPr id="44" name="矩形 43"/>
            <p:cNvSpPr/>
            <p:nvPr/>
          </p:nvSpPr>
          <p:spPr>
            <a:xfrm>
              <a:off x="3284193" y="4755004"/>
              <a:ext cx="615553" cy="1855771"/>
            </a:xfrm>
            <a:prstGeom prst="rect">
              <a:avLst/>
            </a:prstGeom>
            <a:noFill/>
            <a:ln>
              <a:solidFill>
                <a:srgbClr val="629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238" name="组合 44"/>
            <p:cNvGrpSpPr/>
            <p:nvPr/>
          </p:nvGrpSpPr>
          <p:grpSpPr>
            <a:xfrm>
              <a:off x="3268954" y="4739765"/>
              <a:ext cx="334106" cy="319602"/>
              <a:chOff x="2244725" y="4215130"/>
              <a:chExt cx="1060450" cy="1014413"/>
            </a:xfrm>
          </p:grpSpPr>
          <p:sp>
            <p:nvSpPr>
              <p:cNvPr id="9239" name="Freeform 169"/>
              <p:cNvSpPr/>
              <p:nvPr/>
            </p:nvSpPr>
            <p:spPr>
              <a:xfrm>
                <a:off x="2786063" y="4732655"/>
                <a:ext cx="141288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88" y="6350"/>
                  </a:cxn>
                  <a:cxn ang="0">
                    <a:pos x="69850" y="22225"/>
                  </a:cxn>
                  <a:cxn ang="0">
                    <a:pos x="101600" y="42863"/>
                  </a:cxn>
                  <a:cxn ang="0">
                    <a:pos x="119063" y="69850"/>
                  </a:cxn>
                  <a:cxn ang="0">
                    <a:pos x="134938" y="101600"/>
                  </a:cxn>
                  <a:cxn ang="0">
                    <a:pos x="141288" y="134938"/>
                  </a:cxn>
                  <a:cxn ang="0">
                    <a:pos x="104775" y="128588"/>
                  </a:cxn>
                  <a:cxn ang="0">
                    <a:pos x="73025" y="115888"/>
                  </a:cxn>
                  <a:cxn ang="0">
                    <a:pos x="46038" y="98425"/>
                  </a:cxn>
                  <a:cxn ang="0">
                    <a:pos x="22225" y="69850"/>
                  </a:cxn>
                  <a:cxn ang="0">
                    <a:pos x="9525" y="36513"/>
                  </a:cxn>
                  <a:cxn ang="0">
                    <a:pos x="0" y="0"/>
                  </a:cxn>
                </a:cxnLst>
                <a:rect l="0" t="0" r="0" b="0"/>
                <a:pathLst>
                  <a:path w="89" h="85">
                    <a:moveTo>
                      <a:pt x="0" y="0"/>
                    </a:moveTo>
                    <a:lnTo>
                      <a:pt x="25" y="4"/>
                    </a:lnTo>
                    <a:lnTo>
                      <a:pt x="44" y="14"/>
                    </a:lnTo>
                    <a:lnTo>
                      <a:pt x="64" y="27"/>
                    </a:lnTo>
                    <a:lnTo>
                      <a:pt x="75" y="44"/>
                    </a:lnTo>
                    <a:lnTo>
                      <a:pt x="85" y="64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6" y="73"/>
                    </a:lnTo>
                    <a:lnTo>
                      <a:pt x="29" y="62"/>
                    </a:lnTo>
                    <a:lnTo>
                      <a:pt x="14" y="44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0" name="Freeform 170"/>
              <p:cNvSpPr>
                <a:spLocks noEditPoints="1"/>
              </p:cNvSpPr>
              <p:nvPr/>
            </p:nvSpPr>
            <p:spPr>
              <a:xfrm>
                <a:off x="2244725" y="4215130"/>
                <a:ext cx="1060450" cy="1014413"/>
              </a:xfrm>
              <a:custGeom>
                <a:avLst/>
                <a:gdLst/>
                <a:ahLst/>
                <a:cxnLst>
                  <a:cxn ang="0">
                    <a:pos x="258763" y="514350"/>
                  </a:cxn>
                  <a:cxn ang="0">
                    <a:pos x="487363" y="295275"/>
                  </a:cxn>
                  <a:cxn ang="0">
                    <a:pos x="152400" y="811213"/>
                  </a:cxn>
                  <a:cxn ang="0">
                    <a:pos x="169863" y="630238"/>
                  </a:cxn>
                  <a:cxn ang="0">
                    <a:pos x="190500" y="550863"/>
                  </a:cxn>
                  <a:cxn ang="0">
                    <a:pos x="103188" y="450850"/>
                  </a:cxn>
                  <a:cxn ang="0">
                    <a:pos x="169863" y="427038"/>
                  </a:cxn>
                  <a:cxn ang="0">
                    <a:pos x="269875" y="427038"/>
                  </a:cxn>
                  <a:cxn ang="0">
                    <a:pos x="120650" y="350838"/>
                  </a:cxn>
                  <a:cxn ang="0">
                    <a:pos x="90488" y="252413"/>
                  </a:cxn>
                  <a:cxn ang="0">
                    <a:pos x="173038" y="225425"/>
                  </a:cxn>
                  <a:cxn ang="0">
                    <a:pos x="146050" y="249238"/>
                  </a:cxn>
                  <a:cxn ang="0">
                    <a:pos x="127000" y="274638"/>
                  </a:cxn>
                  <a:cxn ang="0">
                    <a:pos x="173038" y="314325"/>
                  </a:cxn>
                  <a:cxn ang="0">
                    <a:pos x="334963" y="261938"/>
                  </a:cxn>
                  <a:cxn ang="0">
                    <a:pos x="312738" y="142875"/>
                  </a:cxn>
                  <a:cxn ang="0">
                    <a:pos x="273050" y="122238"/>
                  </a:cxn>
                  <a:cxn ang="0">
                    <a:pos x="265113" y="161925"/>
                  </a:cxn>
                  <a:cxn ang="0">
                    <a:pos x="230188" y="125413"/>
                  </a:cxn>
                  <a:cxn ang="0">
                    <a:pos x="279400" y="79375"/>
                  </a:cxn>
                  <a:cxn ang="0">
                    <a:pos x="355600" y="103188"/>
                  </a:cxn>
                  <a:cxn ang="0">
                    <a:pos x="385763" y="249238"/>
                  </a:cxn>
                  <a:cxn ang="0">
                    <a:pos x="431800" y="268288"/>
                  </a:cxn>
                  <a:cxn ang="0">
                    <a:pos x="530225" y="219075"/>
                  </a:cxn>
                  <a:cxn ang="0">
                    <a:pos x="444500" y="149225"/>
                  </a:cxn>
                  <a:cxn ang="0">
                    <a:pos x="481013" y="90488"/>
                  </a:cxn>
                  <a:cxn ang="0">
                    <a:pos x="590550" y="182563"/>
                  </a:cxn>
                  <a:cxn ang="0">
                    <a:pos x="663575" y="155575"/>
                  </a:cxn>
                  <a:cxn ang="0">
                    <a:pos x="925513" y="166688"/>
                  </a:cxn>
                  <a:cxn ang="0">
                    <a:pos x="1060450" y="53975"/>
                  </a:cxn>
                  <a:cxn ang="0">
                    <a:pos x="706438" y="185738"/>
                  </a:cxn>
                  <a:cxn ang="0">
                    <a:pos x="471488" y="407988"/>
                  </a:cxn>
                  <a:cxn ang="0">
                    <a:pos x="633413" y="427038"/>
                  </a:cxn>
                  <a:cxn ang="0">
                    <a:pos x="742950" y="398463"/>
                  </a:cxn>
                  <a:cxn ang="0">
                    <a:pos x="766763" y="338138"/>
                  </a:cxn>
                  <a:cxn ang="0">
                    <a:pos x="722313" y="298450"/>
                  </a:cxn>
                  <a:cxn ang="0">
                    <a:pos x="593725" y="365125"/>
                  </a:cxn>
                  <a:cxn ang="0">
                    <a:pos x="723900" y="241300"/>
                  </a:cxn>
                  <a:cxn ang="0">
                    <a:pos x="822325" y="295275"/>
                  </a:cxn>
                  <a:cxn ang="0">
                    <a:pos x="766763" y="444500"/>
                  </a:cxn>
                  <a:cxn ang="0">
                    <a:pos x="763588" y="536575"/>
                  </a:cxn>
                  <a:cxn ang="0">
                    <a:pos x="746125" y="630238"/>
                  </a:cxn>
                  <a:cxn ang="0">
                    <a:pos x="538163" y="454025"/>
                  </a:cxn>
                  <a:cxn ang="0">
                    <a:pos x="520700" y="625475"/>
                  </a:cxn>
                  <a:cxn ang="0">
                    <a:pos x="679450" y="742950"/>
                  </a:cxn>
                  <a:cxn ang="0">
                    <a:pos x="501650" y="688975"/>
                  </a:cxn>
                  <a:cxn ang="0">
                    <a:pos x="422275" y="779463"/>
                  </a:cxn>
                  <a:cxn ang="0">
                    <a:pos x="258763" y="731838"/>
                  </a:cxn>
                  <a:cxn ang="0">
                    <a:pos x="279400" y="619125"/>
                  </a:cxn>
                  <a:cxn ang="0">
                    <a:pos x="355600" y="569913"/>
                  </a:cxn>
                  <a:cxn ang="0">
                    <a:pos x="309563" y="676275"/>
                  </a:cxn>
                  <a:cxn ang="0">
                    <a:pos x="341313" y="728663"/>
                  </a:cxn>
                  <a:cxn ang="0">
                    <a:pos x="441325" y="666750"/>
                  </a:cxn>
                  <a:cxn ang="0">
                    <a:pos x="438150" y="554038"/>
                  </a:cxn>
                  <a:cxn ang="0">
                    <a:pos x="255588" y="554038"/>
                  </a:cxn>
                  <a:cxn ang="0">
                    <a:pos x="203200" y="862013"/>
                  </a:cxn>
                </a:cxnLst>
                <a:rect l="0" t="0" r="0" b="0"/>
                <a:pathLst>
                  <a:path w="668" h="639">
                    <a:moveTo>
                      <a:pt x="337" y="155"/>
                    </a:moveTo>
                    <a:lnTo>
                      <a:pt x="282" y="186"/>
                    </a:lnTo>
                    <a:lnTo>
                      <a:pt x="222" y="213"/>
                    </a:lnTo>
                    <a:lnTo>
                      <a:pt x="193" y="271"/>
                    </a:lnTo>
                    <a:lnTo>
                      <a:pt x="163" y="324"/>
                    </a:lnTo>
                    <a:lnTo>
                      <a:pt x="193" y="294"/>
                    </a:lnTo>
                    <a:lnTo>
                      <a:pt x="230" y="273"/>
                    </a:lnTo>
                    <a:lnTo>
                      <a:pt x="270" y="259"/>
                    </a:lnTo>
                    <a:lnTo>
                      <a:pt x="284" y="221"/>
                    </a:lnTo>
                    <a:lnTo>
                      <a:pt x="307" y="186"/>
                    </a:lnTo>
                    <a:lnTo>
                      <a:pt x="337" y="155"/>
                    </a:lnTo>
                    <a:close/>
                    <a:moveTo>
                      <a:pt x="36" y="34"/>
                    </a:moveTo>
                    <a:lnTo>
                      <a:pt x="36" y="595"/>
                    </a:lnTo>
                    <a:lnTo>
                      <a:pt x="109" y="557"/>
                    </a:lnTo>
                    <a:lnTo>
                      <a:pt x="96" y="511"/>
                    </a:lnTo>
                    <a:lnTo>
                      <a:pt x="92" y="465"/>
                    </a:lnTo>
                    <a:lnTo>
                      <a:pt x="94" y="443"/>
                    </a:lnTo>
                    <a:lnTo>
                      <a:pt x="96" y="424"/>
                    </a:lnTo>
                    <a:lnTo>
                      <a:pt x="101" y="411"/>
                    </a:lnTo>
                    <a:lnTo>
                      <a:pt x="107" y="397"/>
                    </a:lnTo>
                    <a:lnTo>
                      <a:pt x="113" y="384"/>
                    </a:lnTo>
                    <a:lnTo>
                      <a:pt x="117" y="374"/>
                    </a:lnTo>
                    <a:lnTo>
                      <a:pt x="119" y="369"/>
                    </a:lnTo>
                    <a:lnTo>
                      <a:pt x="120" y="359"/>
                    </a:lnTo>
                    <a:lnTo>
                      <a:pt x="120" y="347"/>
                    </a:lnTo>
                    <a:lnTo>
                      <a:pt x="115" y="332"/>
                    </a:lnTo>
                    <a:lnTo>
                      <a:pt x="103" y="315"/>
                    </a:lnTo>
                    <a:lnTo>
                      <a:pt x="84" y="299"/>
                    </a:lnTo>
                    <a:lnTo>
                      <a:pt x="59" y="290"/>
                    </a:lnTo>
                    <a:lnTo>
                      <a:pt x="65" y="284"/>
                    </a:lnTo>
                    <a:lnTo>
                      <a:pt x="71" y="278"/>
                    </a:lnTo>
                    <a:lnTo>
                      <a:pt x="76" y="273"/>
                    </a:lnTo>
                    <a:lnTo>
                      <a:pt x="88" y="269"/>
                    </a:lnTo>
                    <a:lnTo>
                      <a:pt x="97" y="267"/>
                    </a:lnTo>
                    <a:lnTo>
                      <a:pt x="107" y="269"/>
                    </a:lnTo>
                    <a:lnTo>
                      <a:pt x="117" y="273"/>
                    </a:lnTo>
                    <a:lnTo>
                      <a:pt x="126" y="282"/>
                    </a:lnTo>
                    <a:lnTo>
                      <a:pt x="138" y="297"/>
                    </a:lnTo>
                    <a:lnTo>
                      <a:pt x="144" y="319"/>
                    </a:lnTo>
                    <a:lnTo>
                      <a:pt x="170" y="269"/>
                    </a:lnTo>
                    <a:lnTo>
                      <a:pt x="193" y="225"/>
                    </a:lnTo>
                    <a:lnTo>
                      <a:pt x="165" y="234"/>
                    </a:lnTo>
                    <a:lnTo>
                      <a:pt x="138" y="236"/>
                    </a:lnTo>
                    <a:lnTo>
                      <a:pt x="103" y="232"/>
                    </a:lnTo>
                    <a:lnTo>
                      <a:pt x="76" y="221"/>
                    </a:lnTo>
                    <a:lnTo>
                      <a:pt x="63" y="209"/>
                    </a:lnTo>
                    <a:lnTo>
                      <a:pt x="55" y="194"/>
                    </a:lnTo>
                    <a:lnTo>
                      <a:pt x="51" y="178"/>
                    </a:lnTo>
                    <a:lnTo>
                      <a:pt x="53" y="169"/>
                    </a:lnTo>
                    <a:lnTo>
                      <a:pt x="57" y="159"/>
                    </a:lnTo>
                    <a:lnTo>
                      <a:pt x="63" y="150"/>
                    </a:lnTo>
                    <a:lnTo>
                      <a:pt x="71" y="144"/>
                    </a:lnTo>
                    <a:lnTo>
                      <a:pt x="80" y="140"/>
                    </a:lnTo>
                    <a:lnTo>
                      <a:pt x="90" y="138"/>
                    </a:lnTo>
                    <a:lnTo>
                      <a:pt x="109" y="142"/>
                    </a:lnTo>
                    <a:lnTo>
                      <a:pt x="126" y="152"/>
                    </a:lnTo>
                    <a:lnTo>
                      <a:pt x="113" y="163"/>
                    </a:lnTo>
                    <a:lnTo>
                      <a:pt x="107" y="159"/>
                    </a:lnTo>
                    <a:lnTo>
                      <a:pt x="99" y="157"/>
                    </a:lnTo>
                    <a:lnTo>
                      <a:pt x="92" y="157"/>
                    </a:lnTo>
                    <a:lnTo>
                      <a:pt x="86" y="157"/>
                    </a:lnTo>
                    <a:lnTo>
                      <a:pt x="82" y="161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80" y="173"/>
                    </a:lnTo>
                    <a:lnTo>
                      <a:pt x="82" y="178"/>
                    </a:lnTo>
                    <a:lnTo>
                      <a:pt x="86" y="184"/>
                    </a:lnTo>
                    <a:lnTo>
                      <a:pt x="92" y="190"/>
                    </a:lnTo>
                    <a:lnTo>
                      <a:pt x="99" y="194"/>
                    </a:lnTo>
                    <a:lnTo>
                      <a:pt x="109" y="198"/>
                    </a:lnTo>
                    <a:lnTo>
                      <a:pt x="126" y="203"/>
                    </a:lnTo>
                    <a:lnTo>
                      <a:pt x="145" y="203"/>
                    </a:lnTo>
                    <a:lnTo>
                      <a:pt x="172" y="201"/>
                    </a:lnTo>
                    <a:lnTo>
                      <a:pt x="205" y="196"/>
                    </a:lnTo>
                    <a:lnTo>
                      <a:pt x="211" y="165"/>
                    </a:lnTo>
                    <a:lnTo>
                      <a:pt x="213" y="140"/>
                    </a:lnTo>
                    <a:lnTo>
                      <a:pt x="211" y="123"/>
                    </a:lnTo>
                    <a:lnTo>
                      <a:pt x="207" y="105"/>
                    </a:lnTo>
                    <a:lnTo>
                      <a:pt x="201" y="96"/>
                    </a:lnTo>
                    <a:lnTo>
                      <a:pt x="197" y="90"/>
                    </a:lnTo>
                    <a:lnTo>
                      <a:pt x="192" y="82"/>
                    </a:lnTo>
                    <a:lnTo>
                      <a:pt x="186" y="79"/>
                    </a:lnTo>
                    <a:lnTo>
                      <a:pt x="180" y="77"/>
                    </a:lnTo>
                    <a:lnTo>
                      <a:pt x="176" y="75"/>
                    </a:lnTo>
                    <a:lnTo>
                      <a:pt x="172" y="77"/>
                    </a:lnTo>
                    <a:lnTo>
                      <a:pt x="168" y="79"/>
                    </a:lnTo>
                    <a:lnTo>
                      <a:pt x="165" y="82"/>
                    </a:lnTo>
                    <a:lnTo>
                      <a:pt x="165" y="88"/>
                    </a:lnTo>
                    <a:lnTo>
                      <a:pt x="165" y="94"/>
                    </a:lnTo>
                    <a:lnTo>
                      <a:pt x="167" y="102"/>
                    </a:lnTo>
                    <a:lnTo>
                      <a:pt x="170" y="109"/>
                    </a:lnTo>
                    <a:lnTo>
                      <a:pt x="159" y="121"/>
                    </a:lnTo>
                    <a:lnTo>
                      <a:pt x="147" y="105"/>
                    </a:lnTo>
                    <a:lnTo>
                      <a:pt x="144" y="88"/>
                    </a:lnTo>
                    <a:lnTo>
                      <a:pt x="145" y="79"/>
                    </a:lnTo>
                    <a:lnTo>
                      <a:pt x="149" y="69"/>
                    </a:lnTo>
                    <a:lnTo>
                      <a:pt x="155" y="61"/>
                    </a:lnTo>
                    <a:lnTo>
                      <a:pt x="161" y="56"/>
                    </a:lnTo>
                    <a:lnTo>
                      <a:pt x="168" y="52"/>
                    </a:lnTo>
                    <a:lnTo>
                      <a:pt x="176" y="50"/>
                    </a:lnTo>
                    <a:lnTo>
                      <a:pt x="186" y="50"/>
                    </a:lnTo>
                    <a:lnTo>
                      <a:pt x="195" y="52"/>
                    </a:lnTo>
                    <a:lnTo>
                      <a:pt x="205" y="54"/>
                    </a:lnTo>
                    <a:lnTo>
                      <a:pt x="215" y="59"/>
                    </a:lnTo>
                    <a:lnTo>
                      <a:pt x="224" y="65"/>
                    </a:lnTo>
                    <a:lnTo>
                      <a:pt x="232" y="75"/>
                    </a:lnTo>
                    <a:lnTo>
                      <a:pt x="238" y="84"/>
                    </a:lnTo>
                    <a:lnTo>
                      <a:pt x="245" y="104"/>
                    </a:lnTo>
                    <a:lnTo>
                      <a:pt x="247" y="125"/>
                    </a:lnTo>
                    <a:lnTo>
                      <a:pt x="243" y="157"/>
                    </a:lnTo>
                    <a:lnTo>
                      <a:pt x="236" y="184"/>
                    </a:lnTo>
                    <a:lnTo>
                      <a:pt x="245" y="180"/>
                    </a:lnTo>
                    <a:lnTo>
                      <a:pt x="255" y="177"/>
                    </a:lnTo>
                    <a:lnTo>
                      <a:pt x="263" y="173"/>
                    </a:lnTo>
                    <a:lnTo>
                      <a:pt x="272" y="169"/>
                    </a:lnTo>
                    <a:lnTo>
                      <a:pt x="280" y="163"/>
                    </a:lnTo>
                    <a:lnTo>
                      <a:pt x="288" y="159"/>
                    </a:lnTo>
                    <a:lnTo>
                      <a:pt x="297" y="155"/>
                    </a:lnTo>
                    <a:lnTo>
                      <a:pt x="311" y="148"/>
                    </a:lnTo>
                    <a:lnTo>
                      <a:pt x="334" y="138"/>
                    </a:lnTo>
                    <a:lnTo>
                      <a:pt x="311" y="132"/>
                    </a:lnTo>
                    <a:lnTo>
                      <a:pt x="293" y="121"/>
                    </a:lnTo>
                    <a:lnTo>
                      <a:pt x="286" y="111"/>
                    </a:lnTo>
                    <a:lnTo>
                      <a:pt x="280" y="104"/>
                    </a:lnTo>
                    <a:lnTo>
                      <a:pt x="280" y="94"/>
                    </a:lnTo>
                    <a:lnTo>
                      <a:pt x="280" y="84"/>
                    </a:lnTo>
                    <a:lnTo>
                      <a:pt x="286" y="73"/>
                    </a:lnTo>
                    <a:lnTo>
                      <a:pt x="289" y="67"/>
                    </a:lnTo>
                    <a:lnTo>
                      <a:pt x="295" y="61"/>
                    </a:lnTo>
                    <a:lnTo>
                      <a:pt x="303" y="57"/>
                    </a:lnTo>
                    <a:lnTo>
                      <a:pt x="312" y="80"/>
                    </a:lnTo>
                    <a:lnTo>
                      <a:pt x="328" y="98"/>
                    </a:lnTo>
                    <a:lnTo>
                      <a:pt x="347" y="111"/>
                    </a:lnTo>
                    <a:lnTo>
                      <a:pt x="364" y="115"/>
                    </a:lnTo>
                    <a:lnTo>
                      <a:pt x="372" y="115"/>
                    </a:lnTo>
                    <a:lnTo>
                      <a:pt x="380" y="111"/>
                    </a:lnTo>
                    <a:lnTo>
                      <a:pt x="389" y="107"/>
                    </a:lnTo>
                    <a:lnTo>
                      <a:pt x="401" y="104"/>
                    </a:lnTo>
                    <a:lnTo>
                      <a:pt x="410" y="102"/>
                    </a:lnTo>
                    <a:lnTo>
                      <a:pt x="418" y="98"/>
                    </a:lnTo>
                    <a:lnTo>
                      <a:pt x="453" y="90"/>
                    </a:lnTo>
                    <a:lnTo>
                      <a:pt x="485" y="88"/>
                    </a:lnTo>
                    <a:lnTo>
                      <a:pt x="537" y="92"/>
                    </a:lnTo>
                    <a:lnTo>
                      <a:pt x="562" y="98"/>
                    </a:lnTo>
                    <a:lnTo>
                      <a:pt x="583" y="105"/>
                    </a:lnTo>
                    <a:lnTo>
                      <a:pt x="622" y="34"/>
                    </a:lnTo>
                    <a:lnTo>
                      <a:pt x="36" y="34"/>
                    </a:lnTo>
                    <a:close/>
                    <a:moveTo>
                      <a:pt x="0" y="0"/>
                    </a:moveTo>
                    <a:lnTo>
                      <a:pt x="668" y="0"/>
                    </a:lnTo>
                    <a:lnTo>
                      <a:pt x="668" y="34"/>
                    </a:lnTo>
                    <a:lnTo>
                      <a:pt x="602" y="138"/>
                    </a:lnTo>
                    <a:lnTo>
                      <a:pt x="568" y="123"/>
                    </a:lnTo>
                    <a:lnTo>
                      <a:pt x="529" y="115"/>
                    </a:lnTo>
                    <a:lnTo>
                      <a:pt x="487" y="113"/>
                    </a:lnTo>
                    <a:lnTo>
                      <a:pt x="445" y="117"/>
                    </a:lnTo>
                    <a:lnTo>
                      <a:pt x="403" y="132"/>
                    </a:lnTo>
                    <a:lnTo>
                      <a:pt x="366" y="153"/>
                    </a:lnTo>
                    <a:lnTo>
                      <a:pt x="334" y="184"/>
                    </a:lnTo>
                    <a:lnTo>
                      <a:pt x="311" y="219"/>
                    </a:lnTo>
                    <a:lnTo>
                      <a:pt x="297" y="257"/>
                    </a:lnTo>
                    <a:lnTo>
                      <a:pt x="307" y="257"/>
                    </a:lnTo>
                    <a:lnTo>
                      <a:pt x="341" y="261"/>
                    </a:lnTo>
                    <a:lnTo>
                      <a:pt x="355" y="263"/>
                    </a:lnTo>
                    <a:lnTo>
                      <a:pt x="376" y="267"/>
                    </a:lnTo>
                    <a:lnTo>
                      <a:pt x="399" y="269"/>
                    </a:lnTo>
                    <a:lnTo>
                      <a:pt x="414" y="271"/>
                    </a:lnTo>
                    <a:lnTo>
                      <a:pt x="433" y="269"/>
                    </a:lnTo>
                    <a:lnTo>
                      <a:pt x="451" y="263"/>
                    </a:lnTo>
                    <a:lnTo>
                      <a:pt x="460" y="259"/>
                    </a:lnTo>
                    <a:lnTo>
                      <a:pt x="468" y="251"/>
                    </a:lnTo>
                    <a:lnTo>
                      <a:pt x="476" y="246"/>
                    </a:lnTo>
                    <a:lnTo>
                      <a:pt x="480" y="238"/>
                    </a:lnTo>
                    <a:lnTo>
                      <a:pt x="483" y="228"/>
                    </a:lnTo>
                    <a:lnTo>
                      <a:pt x="483" y="221"/>
                    </a:lnTo>
                    <a:lnTo>
                      <a:pt x="483" y="213"/>
                    </a:lnTo>
                    <a:lnTo>
                      <a:pt x="480" y="205"/>
                    </a:lnTo>
                    <a:lnTo>
                      <a:pt x="474" y="198"/>
                    </a:lnTo>
                    <a:lnTo>
                      <a:pt x="468" y="194"/>
                    </a:lnTo>
                    <a:lnTo>
                      <a:pt x="462" y="190"/>
                    </a:lnTo>
                    <a:lnTo>
                      <a:pt x="455" y="188"/>
                    </a:lnTo>
                    <a:lnTo>
                      <a:pt x="447" y="188"/>
                    </a:lnTo>
                    <a:lnTo>
                      <a:pt x="428" y="190"/>
                    </a:lnTo>
                    <a:lnTo>
                      <a:pt x="407" y="201"/>
                    </a:lnTo>
                    <a:lnTo>
                      <a:pt x="389" y="215"/>
                    </a:lnTo>
                    <a:lnTo>
                      <a:pt x="374" y="230"/>
                    </a:lnTo>
                    <a:lnTo>
                      <a:pt x="380" y="201"/>
                    </a:lnTo>
                    <a:lnTo>
                      <a:pt x="399" y="177"/>
                    </a:lnTo>
                    <a:lnTo>
                      <a:pt x="416" y="163"/>
                    </a:lnTo>
                    <a:lnTo>
                      <a:pt x="435" y="153"/>
                    </a:lnTo>
                    <a:lnTo>
                      <a:pt x="456" y="152"/>
                    </a:lnTo>
                    <a:lnTo>
                      <a:pt x="476" y="153"/>
                    </a:lnTo>
                    <a:lnTo>
                      <a:pt x="493" y="161"/>
                    </a:lnTo>
                    <a:lnTo>
                      <a:pt x="503" y="169"/>
                    </a:lnTo>
                    <a:lnTo>
                      <a:pt x="512" y="177"/>
                    </a:lnTo>
                    <a:lnTo>
                      <a:pt x="518" y="186"/>
                    </a:lnTo>
                    <a:lnTo>
                      <a:pt x="526" y="201"/>
                    </a:lnTo>
                    <a:lnTo>
                      <a:pt x="528" y="217"/>
                    </a:lnTo>
                    <a:lnTo>
                      <a:pt x="522" y="242"/>
                    </a:lnTo>
                    <a:lnTo>
                      <a:pt x="503" y="267"/>
                    </a:lnTo>
                    <a:lnTo>
                      <a:pt x="483" y="280"/>
                    </a:lnTo>
                    <a:lnTo>
                      <a:pt x="460" y="288"/>
                    </a:lnTo>
                    <a:lnTo>
                      <a:pt x="432" y="290"/>
                    </a:lnTo>
                    <a:lnTo>
                      <a:pt x="453" y="303"/>
                    </a:lnTo>
                    <a:lnTo>
                      <a:pt x="470" y="321"/>
                    </a:lnTo>
                    <a:lnTo>
                      <a:pt x="481" y="338"/>
                    </a:lnTo>
                    <a:lnTo>
                      <a:pt x="487" y="355"/>
                    </a:lnTo>
                    <a:lnTo>
                      <a:pt x="493" y="388"/>
                    </a:lnTo>
                    <a:lnTo>
                      <a:pt x="489" y="411"/>
                    </a:lnTo>
                    <a:lnTo>
                      <a:pt x="481" y="436"/>
                    </a:lnTo>
                    <a:lnTo>
                      <a:pt x="470" y="397"/>
                    </a:lnTo>
                    <a:lnTo>
                      <a:pt x="455" y="365"/>
                    </a:lnTo>
                    <a:lnTo>
                      <a:pt x="437" y="338"/>
                    </a:lnTo>
                    <a:lnTo>
                      <a:pt x="405" y="309"/>
                    </a:lnTo>
                    <a:lnTo>
                      <a:pt x="372" y="294"/>
                    </a:lnTo>
                    <a:lnTo>
                      <a:pt x="339" y="286"/>
                    </a:lnTo>
                    <a:lnTo>
                      <a:pt x="311" y="282"/>
                    </a:lnTo>
                    <a:lnTo>
                      <a:pt x="295" y="282"/>
                    </a:lnTo>
                    <a:lnTo>
                      <a:pt x="299" y="322"/>
                    </a:lnTo>
                    <a:lnTo>
                      <a:pt x="311" y="359"/>
                    </a:lnTo>
                    <a:lnTo>
                      <a:pt x="328" y="394"/>
                    </a:lnTo>
                    <a:lnTo>
                      <a:pt x="349" y="417"/>
                    </a:lnTo>
                    <a:lnTo>
                      <a:pt x="378" y="434"/>
                    </a:lnTo>
                    <a:lnTo>
                      <a:pt x="412" y="449"/>
                    </a:lnTo>
                    <a:lnTo>
                      <a:pt x="456" y="459"/>
                    </a:lnTo>
                    <a:lnTo>
                      <a:pt x="428" y="468"/>
                    </a:lnTo>
                    <a:lnTo>
                      <a:pt x="405" y="470"/>
                    </a:lnTo>
                    <a:lnTo>
                      <a:pt x="380" y="468"/>
                    </a:lnTo>
                    <a:lnTo>
                      <a:pt x="351" y="459"/>
                    </a:lnTo>
                    <a:lnTo>
                      <a:pt x="334" y="449"/>
                    </a:lnTo>
                    <a:lnTo>
                      <a:pt x="316" y="434"/>
                    </a:lnTo>
                    <a:lnTo>
                      <a:pt x="303" y="413"/>
                    </a:lnTo>
                    <a:lnTo>
                      <a:pt x="301" y="436"/>
                    </a:lnTo>
                    <a:lnTo>
                      <a:pt x="293" y="459"/>
                    </a:lnTo>
                    <a:lnTo>
                      <a:pt x="282" y="478"/>
                    </a:lnTo>
                    <a:lnTo>
                      <a:pt x="266" y="491"/>
                    </a:lnTo>
                    <a:lnTo>
                      <a:pt x="247" y="501"/>
                    </a:lnTo>
                    <a:lnTo>
                      <a:pt x="226" y="505"/>
                    </a:lnTo>
                    <a:lnTo>
                      <a:pt x="199" y="499"/>
                    </a:lnTo>
                    <a:lnTo>
                      <a:pt x="178" y="484"/>
                    </a:lnTo>
                    <a:lnTo>
                      <a:pt x="163" y="461"/>
                    </a:lnTo>
                    <a:lnTo>
                      <a:pt x="159" y="436"/>
                    </a:lnTo>
                    <a:lnTo>
                      <a:pt x="159" y="420"/>
                    </a:lnTo>
                    <a:lnTo>
                      <a:pt x="165" y="407"/>
                    </a:lnTo>
                    <a:lnTo>
                      <a:pt x="170" y="397"/>
                    </a:lnTo>
                    <a:lnTo>
                      <a:pt x="176" y="390"/>
                    </a:lnTo>
                    <a:lnTo>
                      <a:pt x="182" y="382"/>
                    </a:lnTo>
                    <a:lnTo>
                      <a:pt x="190" y="376"/>
                    </a:lnTo>
                    <a:lnTo>
                      <a:pt x="199" y="370"/>
                    </a:lnTo>
                    <a:lnTo>
                      <a:pt x="209" y="365"/>
                    </a:lnTo>
                    <a:lnTo>
                      <a:pt x="224" y="359"/>
                    </a:lnTo>
                    <a:lnTo>
                      <a:pt x="240" y="357"/>
                    </a:lnTo>
                    <a:lnTo>
                      <a:pt x="224" y="370"/>
                    </a:lnTo>
                    <a:lnTo>
                      <a:pt x="211" y="390"/>
                    </a:lnTo>
                    <a:lnTo>
                      <a:pt x="199" y="409"/>
                    </a:lnTo>
                    <a:lnTo>
                      <a:pt x="195" y="426"/>
                    </a:lnTo>
                    <a:lnTo>
                      <a:pt x="195" y="434"/>
                    </a:lnTo>
                    <a:lnTo>
                      <a:pt x="199" y="442"/>
                    </a:lnTo>
                    <a:lnTo>
                      <a:pt x="201" y="447"/>
                    </a:lnTo>
                    <a:lnTo>
                      <a:pt x="207" y="453"/>
                    </a:lnTo>
                    <a:lnTo>
                      <a:pt x="215" y="459"/>
                    </a:lnTo>
                    <a:lnTo>
                      <a:pt x="222" y="463"/>
                    </a:lnTo>
                    <a:lnTo>
                      <a:pt x="230" y="463"/>
                    </a:lnTo>
                    <a:lnTo>
                      <a:pt x="249" y="457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84" y="392"/>
                    </a:lnTo>
                    <a:lnTo>
                      <a:pt x="282" y="376"/>
                    </a:lnTo>
                    <a:lnTo>
                      <a:pt x="280" y="369"/>
                    </a:lnTo>
                    <a:lnTo>
                      <a:pt x="278" y="359"/>
                    </a:lnTo>
                    <a:lnTo>
                      <a:pt x="276" y="349"/>
                    </a:lnTo>
                    <a:lnTo>
                      <a:pt x="274" y="338"/>
                    </a:lnTo>
                    <a:lnTo>
                      <a:pt x="268" y="284"/>
                    </a:lnTo>
                    <a:lnTo>
                      <a:pt x="228" y="297"/>
                    </a:lnTo>
                    <a:lnTo>
                      <a:pt x="192" y="321"/>
                    </a:lnTo>
                    <a:lnTo>
                      <a:pt x="161" y="349"/>
                    </a:lnTo>
                    <a:lnTo>
                      <a:pt x="138" y="386"/>
                    </a:lnTo>
                    <a:lnTo>
                      <a:pt x="122" y="426"/>
                    </a:lnTo>
                    <a:lnTo>
                      <a:pt x="117" y="466"/>
                    </a:lnTo>
                    <a:lnTo>
                      <a:pt x="120" y="505"/>
                    </a:lnTo>
                    <a:lnTo>
                      <a:pt x="128" y="543"/>
                    </a:lnTo>
                    <a:lnTo>
                      <a:pt x="144" y="576"/>
                    </a:lnTo>
                    <a:lnTo>
                      <a:pt x="36" y="639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1" name="Freeform 171"/>
              <p:cNvSpPr/>
              <p:nvPr/>
            </p:nvSpPr>
            <p:spPr>
              <a:xfrm>
                <a:off x="2325688" y="4294505"/>
                <a:ext cx="119063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563" y="9525"/>
                  </a:cxn>
                  <a:cxn ang="0">
                    <a:pos x="71438" y="14288"/>
                  </a:cxn>
                  <a:cxn ang="0">
                    <a:pos x="85725" y="20638"/>
                  </a:cxn>
                  <a:cxn ang="0">
                    <a:pos x="101600" y="30163"/>
                  </a:cxn>
                  <a:cxn ang="0">
                    <a:pos x="109538" y="39688"/>
                  </a:cxn>
                  <a:cxn ang="0">
                    <a:pos x="115888" y="47625"/>
                  </a:cxn>
                  <a:cxn ang="0">
                    <a:pos x="119063" y="60325"/>
                  </a:cxn>
                  <a:cxn ang="0">
                    <a:pos x="115888" y="73025"/>
                  </a:cxn>
                  <a:cxn ang="0">
                    <a:pos x="109538" y="85725"/>
                  </a:cxn>
                  <a:cxn ang="0">
                    <a:pos x="98425" y="93663"/>
                  </a:cxn>
                  <a:cxn ang="0">
                    <a:pos x="85725" y="103188"/>
                  </a:cxn>
                  <a:cxn ang="0">
                    <a:pos x="73025" y="109538"/>
                  </a:cxn>
                  <a:cxn ang="0">
                    <a:pos x="65088" y="112713"/>
                  </a:cxn>
                  <a:cxn ang="0">
                    <a:pos x="52388" y="109538"/>
                  </a:cxn>
                  <a:cxn ang="0">
                    <a:pos x="42863" y="103188"/>
                  </a:cxn>
                  <a:cxn ang="0">
                    <a:pos x="33338" y="93663"/>
                  </a:cxn>
                  <a:cxn ang="0">
                    <a:pos x="25400" y="82550"/>
                  </a:cxn>
                  <a:cxn ang="0">
                    <a:pos x="15875" y="66675"/>
                  </a:cxn>
                  <a:cxn ang="0">
                    <a:pos x="12700" y="50800"/>
                  </a:cxn>
                  <a:cxn ang="0">
                    <a:pos x="0" y="0"/>
                  </a:cxn>
                </a:cxnLst>
                <a:rect l="0" t="0" r="0" b="0"/>
                <a:pathLst>
                  <a:path w="75" h="71">
                    <a:moveTo>
                      <a:pt x="0" y="0"/>
                    </a:moveTo>
                    <a:lnTo>
                      <a:pt x="35" y="6"/>
                    </a:lnTo>
                    <a:lnTo>
                      <a:pt x="45" y="9"/>
                    </a:lnTo>
                    <a:lnTo>
                      <a:pt x="54" y="13"/>
                    </a:lnTo>
                    <a:lnTo>
                      <a:pt x="64" y="19"/>
                    </a:lnTo>
                    <a:lnTo>
                      <a:pt x="69" y="25"/>
                    </a:lnTo>
                    <a:lnTo>
                      <a:pt x="73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2" y="59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41" y="71"/>
                    </a:lnTo>
                    <a:lnTo>
                      <a:pt x="33" y="69"/>
                    </a:lnTo>
                    <a:lnTo>
                      <a:pt x="27" y="65"/>
                    </a:lnTo>
                    <a:lnTo>
                      <a:pt x="21" y="59"/>
                    </a:lnTo>
                    <a:lnTo>
                      <a:pt x="16" y="52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42" name="组合 45"/>
            <p:cNvGrpSpPr/>
            <p:nvPr/>
          </p:nvGrpSpPr>
          <p:grpSpPr>
            <a:xfrm rot="10800000">
              <a:off x="3576729" y="6291173"/>
              <a:ext cx="334106" cy="319602"/>
              <a:chOff x="2244725" y="4215130"/>
              <a:chExt cx="1060450" cy="1014413"/>
            </a:xfrm>
          </p:grpSpPr>
          <p:sp>
            <p:nvSpPr>
              <p:cNvPr id="9243" name="Freeform 169"/>
              <p:cNvSpPr/>
              <p:nvPr/>
            </p:nvSpPr>
            <p:spPr>
              <a:xfrm>
                <a:off x="2786063" y="4732655"/>
                <a:ext cx="141288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88" y="6350"/>
                  </a:cxn>
                  <a:cxn ang="0">
                    <a:pos x="69850" y="22225"/>
                  </a:cxn>
                  <a:cxn ang="0">
                    <a:pos x="101600" y="42863"/>
                  </a:cxn>
                  <a:cxn ang="0">
                    <a:pos x="119063" y="69850"/>
                  </a:cxn>
                  <a:cxn ang="0">
                    <a:pos x="134938" y="101600"/>
                  </a:cxn>
                  <a:cxn ang="0">
                    <a:pos x="141288" y="134938"/>
                  </a:cxn>
                  <a:cxn ang="0">
                    <a:pos x="104775" y="128588"/>
                  </a:cxn>
                  <a:cxn ang="0">
                    <a:pos x="73025" y="115888"/>
                  </a:cxn>
                  <a:cxn ang="0">
                    <a:pos x="46038" y="98425"/>
                  </a:cxn>
                  <a:cxn ang="0">
                    <a:pos x="22225" y="69850"/>
                  </a:cxn>
                  <a:cxn ang="0">
                    <a:pos x="9525" y="36513"/>
                  </a:cxn>
                  <a:cxn ang="0">
                    <a:pos x="0" y="0"/>
                  </a:cxn>
                </a:cxnLst>
                <a:rect l="0" t="0" r="0" b="0"/>
                <a:pathLst>
                  <a:path w="89" h="85">
                    <a:moveTo>
                      <a:pt x="0" y="0"/>
                    </a:moveTo>
                    <a:lnTo>
                      <a:pt x="25" y="4"/>
                    </a:lnTo>
                    <a:lnTo>
                      <a:pt x="44" y="14"/>
                    </a:lnTo>
                    <a:lnTo>
                      <a:pt x="64" y="27"/>
                    </a:lnTo>
                    <a:lnTo>
                      <a:pt x="75" y="44"/>
                    </a:lnTo>
                    <a:lnTo>
                      <a:pt x="85" y="64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6" y="73"/>
                    </a:lnTo>
                    <a:lnTo>
                      <a:pt x="29" y="62"/>
                    </a:lnTo>
                    <a:lnTo>
                      <a:pt x="14" y="44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4" name="Freeform 170"/>
              <p:cNvSpPr>
                <a:spLocks noEditPoints="1"/>
              </p:cNvSpPr>
              <p:nvPr/>
            </p:nvSpPr>
            <p:spPr>
              <a:xfrm>
                <a:off x="2244725" y="4215130"/>
                <a:ext cx="1060450" cy="1014413"/>
              </a:xfrm>
              <a:custGeom>
                <a:avLst/>
                <a:gdLst/>
                <a:ahLst/>
                <a:cxnLst>
                  <a:cxn ang="0">
                    <a:pos x="258763" y="514350"/>
                  </a:cxn>
                  <a:cxn ang="0">
                    <a:pos x="487363" y="295275"/>
                  </a:cxn>
                  <a:cxn ang="0">
                    <a:pos x="152400" y="811213"/>
                  </a:cxn>
                  <a:cxn ang="0">
                    <a:pos x="169863" y="630238"/>
                  </a:cxn>
                  <a:cxn ang="0">
                    <a:pos x="190500" y="550863"/>
                  </a:cxn>
                  <a:cxn ang="0">
                    <a:pos x="103188" y="450850"/>
                  </a:cxn>
                  <a:cxn ang="0">
                    <a:pos x="169863" y="427038"/>
                  </a:cxn>
                  <a:cxn ang="0">
                    <a:pos x="269875" y="427038"/>
                  </a:cxn>
                  <a:cxn ang="0">
                    <a:pos x="120650" y="350838"/>
                  </a:cxn>
                  <a:cxn ang="0">
                    <a:pos x="90488" y="252413"/>
                  </a:cxn>
                  <a:cxn ang="0">
                    <a:pos x="173038" y="225425"/>
                  </a:cxn>
                  <a:cxn ang="0">
                    <a:pos x="146050" y="249238"/>
                  </a:cxn>
                  <a:cxn ang="0">
                    <a:pos x="127000" y="274638"/>
                  </a:cxn>
                  <a:cxn ang="0">
                    <a:pos x="173038" y="314325"/>
                  </a:cxn>
                  <a:cxn ang="0">
                    <a:pos x="334963" y="261938"/>
                  </a:cxn>
                  <a:cxn ang="0">
                    <a:pos x="312738" y="142875"/>
                  </a:cxn>
                  <a:cxn ang="0">
                    <a:pos x="273050" y="122238"/>
                  </a:cxn>
                  <a:cxn ang="0">
                    <a:pos x="265113" y="161925"/>
                  </a:cxn>
                  <a:cxn ang="0">
                    <a:pos x="230188" y="125413"/>
                  </a:cxn>
                  <a:cxn ang="0">
                    <a:pos x="279400" y="79375"/>
                  </a:cxn>
                  <a:cxn ang="0">
                    <a:pos x="355600" y="103188"/>
                  </a:cxn>
                  <a:cxn ang="0">
                    <a:pos x="385763" y="249238"/>
                  </a:cxn>
                  <a:cxn ang="0">
                    <a:pos x="431800" y="268288"/>
                  </a:cxn>
                  <a:cxn ang="0">
                    <a:pos x="530225" y="219075"/>
                  </a:cxn>
                  <a:cxn ang="0">
                    <a:pos x="444500" y="149225"/>
                  </a:cxn>
                  <a:cxn ang="0">
                    <a:pos x="481013" y="90488"/>
                  </a:cxn>
                  <a:cxn ang="0">
                    <a:pos x="590550" y="182563"/>
                  </a:cxn>
                  <a:cxn ang="0">
                    <a:pos x="663575" y="155575"/>
                  </a:cxn>
                  <a:cxn ang="0">
                    <a:pos x="925513" y="166688"/>
                  </a:cxn>
                  <a:cxn ang="0">
                    <a:pos x="1060450" y="53975"/>
                  </a:cxn>
                  <a:cxn ang="0">
                    <a:pos x="706438" y="185738"/>
                  </a:cxn>
                  <a:cxn ang="0">
                    <a:pos x="471488" y="407988"/>
                  </a:cxn>
                  <a:cxn ang="0">
                    <a:pos x="633413" y="427038"/>
                  </a:cxn>
                  <a:cxn ang="0">
                    <a:pos x="742950" y="398463"/>
                  </a:cxn>
                  <a:cxn ang="0">
                    <a:pos x="766763" y="338138"/>
                  </a:cxn>
                  <a:cxn ang="0">
                    <a:pos x="722313" y="298450"/>
                  </a:cxn>
                  <a:cxn ang="0">
                    <a:pos x="593725" y="365125"/>
                  </a:cxn>
                  <a:cxn ang="0">
                    <a:pos x="723900" y="241300"/>
                  </a:cxn>
                  <a:cxn ang="0">
                    <a:pos x="822325" y="295275"/>
                  </a:cxn>
                  <a:cxn ang="0">
                    <a:pos x="766763" y="444500"/>
                  </a:cxn>
                  <a:cxn ang="0">
                    <a:pos x="763588" y="536575"/>
                  </a:cxn>
                  <a:cxn ang="0">
                    <a:pos x="746125" y="630238"/>
                  </a:cxn>
                  <a:cxn ang="0">
                    <a:pos x="538163" y="454025"/>
                  </a:cxn>
                  <a:cxn ang="0">
                    <a:pos x="520700" y="625475"/>
                  </a:cxn>
                  <a:cxn ang="0">
                    <a:pos x="679450" y="742950"/>
                  </a:cxn>
                  <a:cxn ang="0">
                    <a:pos x="501650" y="688975"/>
                  </a:cxn>
                  <a:cxn ang="0">
                    <a:pos x="422275" y="779463"/>
                  </a:cxn>
                  <a:cxn ang="0">
                    <a:pos x="258763" y="731838"/>
                  </a:cxn>
                  <a:cxn ang="0">
                    <a:pos x="279400" y="619125"/>
                  </a:cxn>
                  <a:cxn ang="0">
                    <a:pos x="355600" y="569913"/>
                  </a:cxn>
                  <a:cxn ang="0">
                    <a:pos x="309563" y="676275"/>
                  </a:cxn>
                  <a:cxn ang="0">
                    <a:pos x="341313" y="728663"/>
                  </a:cxn>
                  <a:cxn ang="0">
                    <a:pos x="441325" y="666750"/>
                  </a:cxn>
                  <a:cxn ang="0">
                    <a:pos x="438150" y="554038"/>
                  </a:cxn>
                  <a:cxn ang="0">
                    <a:pos x="255588" y="554038"/>
                  </a:cxn>
                  <a:cxn ang="0">
                    <a:pos x="203200" y="862013"/>
                  </a:cxn>
                </a:cxnLst>
                <a:rect l="0" t="0" r="0" b="0"/>
                <a:pathLst>
                  <a:path w="668" h="639">
                    <a:moveTo>
                      <a:pt x="337" y="155"/>
                    </a:moveTo>
                    <a:lnTo>
                      <a:pt x="282" y="186"/>
                    </a:lnTo>
                    <a:lnTo>
                      <a:pt x="222" y="213"/>
                    </a:lnTo>
                    <a:lnTo>
                      <a:pt x="193" y="271"/>
                    </a:lnTo>
                    <a:lnTo>
                      <a:pt x="163" y="324"/>
                    </a:lnTo>
                    <a:lnTo>
                      <a:pt x="193" y="294"/>
                    </a:lnTo>
                    <a:lnTo>
                      <a:pt x="230" y="273"/>
                    </a:lnTo>
                    <a:lnTo>
                      <a:pt x="270" y="259"/>
                    </a:lnTo>
                    <a:lnTo>
                      <a:pt x="284" y="221"/>
                    </a:lnTo>
                    <a:lnTo>
                      <a:pt x="307" y="186"/>
                    </a:lnTo>
                    <a:lnTo>
                      <a:pt x="337" y="155"/>
                    </a:lnTo>
                    <a:close/>
                    <a:moveTo>
                      <a:pt x="36" y="34"/>
                    </a:moveTo>
                    <a:lnTo>
                      <a:pt x="36" y="595"/>
                    </a:lnTo>
                    <a:lnTo>
                      <a:pt x="109" y="557"/>
                    </a:lnTo>
                    <a:lnTo>
                      <a:pt x="96" y="511"/>
                    </a:lnTo>
                    <a:lnTo>
                      <a:pt x="92" y="465"/>
                    </a:lnTo>
                    <a:lnTo>
                      <a:pt x="94" y="443"/>
                    </a:lnTo>
                    <a:lnTo>
                      <a:pt x="96" y="424"/>
                    </a:lnTo>
                    <a:lnTo>
                      <a:pt x="101" y="411"/>
                    </a:lnTo>
                    <a:lnTo>
                      <a:pt x="107" y="397"/>
                    </a:lnTo>
                    <a:lnTo>
                      <a:pt x="113" y="384"/>
                    </a:lnTo>
                    <a:lnTo>
                      <a:pt x="117" y="374"/>
                    </a:lnTo>
                    <a:lnTo>
                      <a:pt x="119" y="369"/>
                    </a:lnTo>
                    <a:lnTo>
                      <a:pt x="120" y="359"/>
                    </a:lnTo>
                    <a:lnTo>
                      <a:pt x="120" y="347"/>
                    </a:lnTo>
                    <a:lnTo>
                      <a:pt x="115" y="332"/>
                    </a:lnTo>
                    <a:lnTo>
                      <a:pt x="103" y="315"/>
                    </a:lnTo>
                    <a:lnTo>
                      <a:pt x="84" y="299"/>
                    </a:lnTo>
                    <a:lnTo>
                      <a:pt x="59" y="290"/>
                    </a:lnTo>
                    <a:lnTo>
                      <a:pt x="65" y="284"/>
                    </a:lnTo>
                    <a:lnTo>
                      <a:pt x="71" y="278"/>
                    </a:lnTo>
                    <a:lnTo>
                      <a:pt x="76" y="273"/>
                    </a:lnTo>
                    <a:lnTo>
                      <a:pt x="88" y="269"/>
                    </a:lnTo>
                    <a:lnTo>
                      <a:pt x="97" y="267"/>
                    </a:lnTo>
                    <a:lnTo>
                      <a:pt x="107" y="269"/>
                    </a:lnTo>
                    <a:lnTo>
                      <a:pt x="117" y="273"/>
                    </a:lnTo>
                    <a:lnTo>
                      <a:pt x="126" y="282"/>
                    </a:lnTo>
                    <a:lnTo>
                      <a:pt x="138" y="297"/>
                    </a:lnTo>
                    <a:lnTo>
                      <a:pt x="144" y="319"/>
                    </a:lnTo>
                    <a:lnTo>
                      <a:pt x="170" y="269"/>
                    </a:lnTo>
                    <a:lnTo>
                      <a:pt x="193" y="225"/>
                    </a:lnTo>
                    <a:lnTo>
                      <a:pt x="165" y="234"/>
                    </a:lnTo>
                    <a:lnTo>
                      <a:pt x="138" y="236"/>
                    </a:lnTo>
                    <a:lnTo>
                      <a:pt x="103" y="232"/>
                    </a:lnTo>
                    <a:lnTo>
                      <a:pt x="76" y="221"/>
                    </a:lnTo>
                    <a:lnTo>
                      <a:pt x="63" y="209"/>
                    </a:lnTo>
                    <a:lnTo>
                      <a:pt x="55" y="194"/>
                    </a:lnTo>
                    <a:lnTo>
                      <a:pt x="51" y="178"/>
                    </a:lnTo>
                    <a:lnTo>
                      <a:pt x="53" y="169"/>
                    </a:lnTo>
                    <a:lnTo>
                      <a:pt x="57" y="159"/>
                    </a:lnTo>
                    <a:lnTo>
                      <a:pt x="63" y="150"/>
                    </a:lnTo>
                    <a:lnTo>
                      <a:pt x="71" y="144"/>
                    </a:lnTo>
                    <a:lnTo>
                      <a:pt x="80" y="140"/>
                    </a:lnTo>
                    <a:lnTo>
                      <a:pt x="90" y="138"/>
                    </a:lnTo>
                    <a:lnTo>
                      <a:pt x="109" y="142"/>
                    </a:lnTo>
                    <a:lnTo>
                      <a:pt x="126" y="152"/>
                    </a:lnTo>
                    <a:lnTo>
                      <a:pt x="113" y="163"/>
                    </a:lnTo>
                    <a:lnTo>
                      <a:pt x="107" y="159"/>
                    </a:lnTo>
                    <a:lnTo>
                      <a:pt x="99" y="157"/>
                    </a:lnTo>
                    <a:lnTo>
                      <a:pt x="92" y="157"/>
                    </a:lnTo>
                    <a:lnTo>
                      <a:pt x="86" y="157"/>
                    </a:lnTo>
                    <a:lnTo>
                      <a:pt x="82" y="161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80" y="173"/>
                    </a:lnTo>
                    <a:lnTo>
                      <a:pt x="82" y="178"/>
                    </a:lnTo>
                    <a:lnTo>
                      <a:pt x="86" y="184"/>
                    </a:lnTo>
                    <a:lnTo>
                      <a:pt x="92" y="190"/>
                    </a:lnTo>
                    <a:lnTo>
                      <a:pt x="99" y="194"/>
                    </a:lnTo>
                    <a:lnTo>
                      <a:pt x="109" y="198"/>
                    </a:lnTo>
                    <a:lnTo>
                      <a:pt x="126" y="203"/>
                    </a:lnTo>
                    <a:lnTo>
                      <a:pt x="145" y="203"/>
                    </a:lnTo>
                    <a:lnTo>
                      <a:pt x="172" y="201"/>
                    </a:lnTo>
                    <a:lnTo>
                      <a:pt x="205" y="196"/>
                    </a:lnTo>
                    <a:lnTo>
                      <a:pt x="211" y="165"/>
                    </a:lnTo>
                    <a:lnTo>
                      <a:pt x="213" y="140"/>
                    </a:lnTo>
                    <a:lnTo>
                      <a:pt x="211" y="123"/>
                    </a:lnTo>
                    <a:lnTo>
                      <a:pt x="207" y="105"/>
                    </a:lnTo>
                    <a:lnTo>
                      <a:pt x="201" y="96"/>
                    </a:lnTo>
                    <a:lnTo>
                      <a:pt x="197" y="90"/>
                    </a:lnTo>
                    <a:lnTo>
                      <a:pt x="192" y="82"/>
                    </a:lnTo>
                    <a:lnTo>
                      <a:pt x="186" y="79"/>
                    </a:lnTo>
                    <a:lnTo>
                      <a:pt x="180" y="77"/>
                    </a:lnTo>
                    <a:lnTo>
                      <a:pt x="176" y="75"/>
                    </a:lnTo>
                    <a:lnTo>
                      <a:pt x="172" y="77"/>
                    </a:lnTo>
                    <a:lnTo>
                      <a:pt x="168" y="79"/>
                    </a:lnTo>
                    <a:lnTo>
                      <a:pt x="165" y="82"/>
                    </a:lnTo>
                    <a:lnTo>
                      <a:pt x="165" y="88"/>
                    </a:lnTo>
                    <a:lnTo>
                      <a:pt x="165" y="94"/>
                    </a:lnTo>
                    <a:lnTo>
                      <a:pt x="167" y="102"/>
                    </a:lnTo>
                    <a:lnTo>
                      <a:pt x="170" y="109"/>
                    </a:lnTo>
                    <a:lnTo>
                      <a:pt x="159" y="121"/>
                    </a:lnTo>
                    <a:lnTo>
                      <a:pt x="147" y="105"/>
                    </a:lnTo>
                    <a:lnTo>
                      <a:pt x="144" y="88"/>
                    </a:lnTo>
                    <a:lnTo>
                      <a:pt x="145" y="79"/>
                    </a:lnTo>
                    <a:lnTo>
                      <a:pt x="149" y="69"/>
                    </a:lnTo>
                    <a:lnTo>
                      <a:pt x="155" y="61"/>
                    </a:lnTo>
                    <a:lnTo>
                      <a:pt x="161" y="56"/>
                    </a:lnTo>
                    <a:lnTo>
                      <a:pt x="168" y="52"/>
                    </a:lnTo>
                    <a:lnTo>
                      <a:pt x="176" y="50"/>
                    </a:lnTo>
                    <a:lnTo>
                      <a:pt x="186" y="50"/>
                    </a:lnTo>
                    <a:lnTo>
                      <a:pt x="195" y="52"/>
                    </a:lnTo>
                    <a:lnTo>
                      <a:pt x="205" y="54"/>
                    </a:lnTo>
                    <a:lnTo>
                      <a:pt x="215" y="59"/>
                    </a:lnTo>
                    <a:lnTo>
                      <a:pt x="224" y="65"/>
                    </a:lnTo>
                    <a:lnTo>
                      <a:pt x="232" y="75"/>
                    </a:lnTo>
                    <a:lnTo>
                      <a:pt x="238" y="84"/>
                    </a:lnTo>
                    <a:lnTo>
                      <a:pt x="245" y="104"/>
                    </a:lnTo>
                    <a:lnTo>
                      <a:pt x="247" y="125"/>
                    </a:lnTo>
                    <a:lnTo>
                      <a:pt x="243" y="157"/>
                    </a:lnTo>
                    <a:lnTo>
                      <a:pt x="236" y="184"/>
                    </a:lnTo>
                    <a:lnTo>
                      <a:pt x="245" y="180"/>
                    </a:lnTo>
                    <a:lnTo>
                      <a:pt x="255" y="177"/>
                    </a:lnTo>
                    <a:lnTo>
                      <a:pt x="263" y="173"/>
                    </a:lnTo>
                    <a:lnTo>
                      <a:pt x="272" y="169"/>
                    </a:lnTo>
                    <a:lnTo>
                      <a:pt x="280" y="163"/>
                    </a:lnTo>
                    <a:lnTo>
                      <a:pt x="288" y="159"/>
                    </a:lnTo>
                    <a:lnTo>
                      <a:pt x="297" y="155"/>
                    </a:lnTo>
                    <a:lnTo>
                      <a:pt x="311" y="148"/>
                    </a:lnTo>
                    <a:lnTo>
                      <a:pt x="334" y="138"/>
                    </a:lnTo>
                    <a:lnTo>
                      <a:pt x="311" y="132"/>
                    </a:lnTo>
                    <a:lnTo>
                      <a:pt x="293" y="121"/>
                    </a:lnTo>
                    <a:lnTo>
                      <a:pt x="286" y="111"/>
                    </a:lnTo>
                    <a:lnTo>
                      <a:pt x="280" y="104"/>
                    </a:lnTo>
                    <a:lnTo>
                      <a:pt x="280" y="94"/>
                    </a:lnTo>
                    <a:lnTo>
                      <a:pt x="280" y="84"/>
                    </a:lnTo>
                    <a:lnTo>
                      <a:pt x="286" y="73"/>
                    </a:lnTo>
                    <a:lnTo>
                      <a:pt x="289" y="67"/>
                    </a:lnTo>
                    <a:lnTo>
                      <a:pt x="295" y="61"/>
                    </a:lnTo>
                    <a:lnTo>
                      <a:pt x="303" y="57"/>
                    </a:lnTo>
                    <a:lnTo>
                      <a:pt x="312" y="80"/>
                    </a:lnTo>
                    <a:lnTo>
                      <a:pt x="328" y="98"/>
                    </a:lnTo>
                    <a:lnTo>
                      <a:pt x="347" y="111"/>
                    </a:lnTo>
                    <a:lnTo>
                      <a:pt x="364" y="115"/>
                    </a:lnTo>
                    <a:lnTo>
                      <a:pt x="372" y="115"/>
                    </a:lnTo>
                    <a:lnTo>
                      <a:pt x="380" y="111"/>
                    </a:lnTo>
                    <a:lnTo>
                      <a:pt x="389" y="107"/>
                    </a:lnTo>
                    <a:lnTo>
                      <a:pt x="401" y="104"/>
                    </a:lnTo>
                    <a:lnTo>
                      <a:pt x="410" y="102"/>
                    </a:lnTo>
                    <a:lnTo>
                      <a:pt x="418" y="98"/>
                    </a:lnTo>
                    <a:lnTo>
                      <a:pt x="453" y="90"/>
                    </a:lnTo>
                    <a:lnTo>
                      <a:pt x="485" y="88"/>
                    </a:lnTo>
                    <a:lnTo>
                      <a:pt x="537" y="92"/>
                    </a:lnTo>
                    <a:lnTo>
                      <a:pt x="562" y="98"/>
                    </a:lnTo>
                    <a:lnTo>
                      <a:pt x="583" y="105"/>
                    </a:lnTo>
                    <a:lnTo>
                      <a:pt x="622" y="34"/>
                    </a:lnTo>
                    <a:lnTo>
                      <a:pt x="36" y="34"/>
                    </a:lnTo>
                    <a:close/>
                    <a:moveTo>
                      <a:pt x="0" y="0"/>
                    </a:moveTo>
                    <a:lnTo>
                      <a:pt x="668" y="0"/>
                    </a:lnTo>
                    <a:lnTo>
                      <a:pt x="668" y="34"/>
                    </a:lnTo>
                    <a:lnTo>
                      <a:pt x="602" y="138"/>
                    </a:lnTo>
                    <a:lnTo>
                      <a:pt x="568" y="123"/>
                    </a:lnTo>
                    <a:lnTo>
                      <a:pt x="529" y="115"/>
                    </a:lnTo>
                    <a:lnTo>
                      <a:pt x="487" y="113"/>
                    </a:lnTo>
                    <a:lnTo>
                      <a:pt x="445" y="117"/>
                    </a:lnTo>
                    <a:lnTo>
                      <a:pt x="403" y="132"/>
                    </a:lnTo>
                    <a:lnTo>
                      <a:pt x="366" y="153"/>
                    </a:lnTo>
                    <a:lnTo>
                      <a:pt x="334" y="184"/>
                    </a:lnTo>
                    <a:lnTo>
                      <a:pt x="311" y="219"/>
                    </a:lnTo>
                    <a:lnTo>
                      <a:pt x="297" y="257"/>
                    </a:lnTo>
                    <a:lnTo>
                      <a:pt x="307" y="257"/>
                    </a:lnTo>
                    <a:lnTo>
                      <a:pt x="341" y="261"/>
                    </a:lnTo>
                    <a:lnTo>
                      <a:pt x="355" y="263"/>
                    </a:lnTo>
                    <a:lnTo>
                      <a:pt x="376" y="267"/>
                    </a:lnTo>
                    <a:lnTo>
                      <a:pt x="399" y="269"/>
                    </a:lnTo>
                    <a:lnTo>
                      <a:pt x="414" y="271"/>
                    </a:lnTo>
                    <a:lnTo>
                      <a:pt x="433" y="269"/>
                    </a:lnTo>
                    <a:lnTo>
                      <a:pt x="451" y="263"/>
                    </a:lnTo>
                    <a:lnTo>
                      <a:pt x="460" y="259"/>
                    </a:lnTo>
                    <a:lnTo>
                      <a:pt x="468" y="251"/>
                    </a:lnTo>
                    <a:lnTo>
                      <a:pt x="476" y="246"/>
                    </a:lnTo>
                    <a:lnTo>
                      <a:pt x="480" y="238"/>
                    </a:lnTo>
                    <a:lnTo>
                      <a:pt x="483" y="228"/>
                    </a:lnTo>
                    <a:lnTo>
                      <a:pt x="483" y="221"/>
                    </a:lnTo>
                    <a:lnTo>
                      <a:pt x="483" y="213"/>
                    </a:lnTo>
                    <a:lnTo>
                      <a:pt x="480" y="205"/>
                    </a:lnTo>
                    <a:lnTo>
                      <a:pt x="474" y="198"/>
                    </a:lnTo>
                    <a:lnTo>
                      <a:pt x="468" y="194"/>
                    </a:lnTo>
                    <a:lnTo>
                      <a:pt x="462" y="190"/>
                    </a:lnTo>
                    <a:lnTo>
                      <a:pt x="455" y="188"/>
                    </a:lnTo>
                    <a:lnTo>
                      <a:pt x="447" y="188"/>
                    </a:lnTo>
                    <a:lnTo>
                      <a:pt x="428" y="190"/>
                    </a:lnTo>
                    <a:lnTo>
                      <a:pt x="407" y="201"/>
                    </a:lnTo>
                    <a:lnTo>
                      <a:pt x="389" y="215"/>
                    </a:lnTo>
                    <a:lnTo>
                      <a:pt x="374" y="230"/>
                    </a:lnTo>
                    <a:lnTo>
                      <a:pt x="380" y="201"/>
                    </a:lnTo>
                    <a:lnTo>
                      <a:pt x="399" y="177"/>
                    </a:lnTo>
                    <a:lnTo>
                      <a:pt x="416" y="163"/>
                    </a:lnTo>
                    <a:lnTo>
                      <a:pt x="435" y="153"/>
                    </a:lnTo>
                    <a:lnTo>
                      <a:pt x="456" y="152"/>
                    </a:lnTo>
                    <a:lnTo>
                      <a:pt x="476" y="153"/>
                    </a:lnTo>
                    <a:lnTo>
                      <a:pt x="493" y="161"/>
                    </a:lnTo>
                    <a:lnTo>
                      <a:pt x="503" y="169"/>
                    </a:lnTo>
                    <a:lnTo>
                      <a:pt x="512" y="177"/>
                    </a:lnTo>
                    <a:lnTo>
                      <a:pt x="518" y="186"/>
                    </a:lnTo>
                    <a:lnTo>
                      <a:pt x="526" y="201"/>
                    </a:lnTo>
                    <a:lnTo>
                      <a:pt x="528" y="217"/>
                    </a:lnTo>
                    <a:lnTo>
                      <a:pt x="522" y="242"/>
                    </a:lnTo>
                    <a:lnTo>
                      <a:pt x="503" y="267"/>
                    </a:lnTo>
                    <a:lnTo>
                      <a:pt x="483" y="280"/>
                    </a:lnTo>
                    <a:lnTo>
                      <a:pt x="460" y="288"/>
                    </a:lnTo>
                    <a:lnTo>
                      <a:pt x="432" y="290"/>
                    </a:lnTo>
                    <a:lnTo>
                      <a:pt x="453" y="303"/>
                    </a:lnTo>
                    <a:lnTo>
                      <a:pt x="470" y="321"/>
                    </a:lnTo>
                    <a:lnTo>
                      <a:pt x="481" y="338"/>
                    </a:lnTo>
                    <a:lnTo>
                      <a:pt x="487" y="355"/>
                    </a:lnTo>
                    <a:lnTo>
                      <a:pt x="493" y="388"/>
                    </a:lnTo>
                    <a:lnTo>
                      <a:pt x="489" y="411"/>
                    </a:lnTo>
                    <a:lnTo>
                      <a:pt x="481" y="436"/>
                    </a:lnTo>
                    <a:lnTo>
                      <a:pt x="470" y="397"/>
                    </a:lnTo>
                    <a:lnTo>
                      <a:pt x="455" y="365"/>
                    </a:lnTo>
                    <a:lnTo>
                      <a:pt x="437" y="338"/>
                    </a:lnTo>
                    <a:lnTo>
                      <a:pt x="405" y="309"/>
                    </a:lnTo>
                    <a:lnTo>
                      <a:pt x="372" y="294"/>
                    </a:lnTo>
                    <a:lnTo>
                      <a:pt x="339" y="286"/>
                    </a:lnTo>
                    <a:lnTo>
                      <a:pt x="311" y="282"/>
                    </a:lnTo>
                    <a:lnTo>
                      <a:pt x="295" y="282"/>
                    </a:lnTo>
                    <a:lnTo>
                      <a:pt x="299" y="322"/>
                    </a:lnTo>
                    <a:lnTo>
                      <a:pt x="311" y="359"/>
                    </a:lnTo>
                    <a:lnTo>
                      <a:pt x="328" y="394"/>
                    </a:lnTo>
                    <a:lnTo>
                      <a:pt x="349" y="417"/>
                    </a:lnTo>
                    <a:lnTo>
                      <a:pt x="378" y="434"/>
                    </a:lnTo>
                    <a:lnTo>
                      <a:pt x="412" y="449"/>
                    </a:lnTo>
                    <a:lnTo>
                      <a:pt x="456" y="459"/>
                    </a:lnTo>
                    <a:lnTo>
                      <a:pt x="428" y="468"/>
                    </a:lnTo>
                    <a:lnTo>
                      <a:pt x="405" y="470"/>
                    </a:lnTo>
                    <a:lnTo>
                      <a:pt x="380" y="468"/>
                    </a:lnTo>
                    <a:lnTo>
                      <a:pt x="351" y="459"/>
                    </a:lnTo>
                    <a:lnTo>
                      <a:pt x="334" y="449"/>
                    </a:lnTo>
                    <a:lnTo>
                      <a:pt x="316" y="434"/>
                    </a:lnTo>
                    <a:lnTo>
                      <a:pt x="303" y="413"/>
                    </a:lnTo>
                    <a:lnTo>
                      <a:pt x="301" y="436"/>
                    </a:lnTo>
                    <a:lnTo>
                      <a:pt x="293" y="459"/>
                    </a:lnTo>
                    <a:lnTo>
                      <a:pt x="282" y="478"/>
                    </a:lnTo>
                    <a:lnTo>
                      <a:pt x="266" y="491"/>
                    </a:lnTo>
                    <a:lnTo>
                      <a:pt x="247" y="501"/>
                    </a:lnTo>
                    <a:lnTo>
                      <a:pt x="226" y="505"/>
                    </a:lnTo>
                    <a:lnTo>
                      <a:pt x="199" y="499"/>
                    </a:lnTo>
                    <a:lnTo>
                      <a:pt x="178" y="484"/>
                    </a:lnTo>
                    <a:lnTo>
                      <a:pt x="163" y="461"/>
                    </a:lnTo>
                    <a:lnTo>
                      <a:pt x="159" y="436"/>
                    </a:lnTo>
                    <a:lnTo>
                      <a:pt x="159" y="420"/>
                    </a:lnTo>
                    <a:lnTo>
                      <a:pt x="165" y="407"/>
                    </a:lnTo>
                    <a:lnTo>
                      <a:pt x="170" y="397"/>
                    </a:lnTo>
                    <a:lnTo>
                      <a:pt x="176" y="390"/>
                    </a:lnTo>
                    <a:lnTo>
                      <a:pt x="182" y="382"/>
                    </a:lnTo>
                    <a:lnTo>
                      <a:pt x="190" y="376"/>
                    </a:lnTo>
                    <a:lnTo>
                      <a:pt x="199" y="370"/>
                    </a:lnTo>
                    <a:lnTo>
                      <a:pt x="209" y="365"/>
                    </a:lnTo>
                    <a:lnTo>
                      <a:pt x="224" y="359"/>
                    </a:lnTo>
                    <a:lnTo>
                      <a:pt x="240" y="357"/>
                    </a:lnTo>
                    <a:lnTo>
                      <a:pt x="224" y="370"/>
                    </a:lnTo>
                    <a:lnTo>
                      <a:pt x="211" y="390"/>
                    </a:lnTo>
                    <a:lnTo>
                      <a:pt x="199" y="409"/>
                    </a:lnTo>
                    <a:lnTo>
                      <a:pt x="195" y="426"/>
                    </a:lnTo>
                    <a:lnTo>
                      <a:pt x="195" y="434"/>
                    </a:lnTo>
                    <a:lnTo>
                      <a:pt x="199" y="442"/>
                    </a:lnTo>
                    <a:lnTo>
                      <a:pt x="201" y="447"/>
                    </a:lnTo>
                    <a:lnTo>
                      <a:pt x="207" y="453"/>
                    </a:lnTo>
                    <a:lnTo>
                      <a:pt x="215" y="459"/>
                    </a:lnTo>
                    <a:lnTo>
                      <a:pt x="222" y="463"/>
                    </a:lnTo>
                    <a:lnTo>
                      <a:pt x="230" y="463"/>
                    </a:lnTo>
                    <a:lnTo>
                      <a:pt x="249" y="457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84" y="392"/>
                    </a:lnTo>
                    <a:lnTo>
                      <a:pt x="282" y="376"/>
                    </a:lnTo>
                    <a:lnTo>
                      <a:pt x="280" y="369"/>
                    </a:lnTo>
                    <a:lnTo>
                      <a:pt x="278" y="359"/>
                    </a:lnTo>
                    <a:lnTo>
                      <a:pt x="276" y="349"/>
                    </a:lnTo>
                    <a:lnTo>
                      <a:pt x="274" y="338"/>
                    </a:lnTo>
                    <a:lnTo>
                      <a:pt x="268" y="284"/>
                    </a:lnTo>
                    <a:lnTo>
                      <a:pt x="228" y="297"/>
                    </a:lnTo>
                    <a:lnTo>
                      <a:pt x="192" y="321"/>
                    </a:lnTo>
                    <a:lnTo>
                      <a:pt x="161" y="349"/>
                    </a:lnTo>
                    <a:lnTo>
                      <a:pt x="138" y="386"/>
                    </a:lnTo>
                    <a:lnTo>
                      <a:pt x="122" y="426"/>
                    </a:lnTo>
                    <a:lnTo>
                      <a:pt x="117" y="466"/>
                    </a:lnTo>
                    <a:lnTo>
                      <a:pt x="120" y="505"/>
                    </a:lnTo>
                    <a:lnTo>
                      <a:pt x="128" y="543"/>
                    </a:lnTo>
                    <a:lnTo>
                      <a:pt x="144" y="576"/>
                    </a:lnTo>
                    <a:lnTo>
                      <a:pt x="36" y="639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5" name="Freeform 171"/>
              <p:cNvSpPr/>
              <p:nvPr/>
            </p:nvSpPr>
            <p:spPr>
              <a:xfrm>
                <a:off x="2325688" y="4294505"/>
                <a:ext cx="119063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563" y="9525"/>
                  </a:cxn>
                  <a:cxn ang="0">
                    <a:pos x="71438" y="14288"/>
                  </a:cxn>
                  <a:cxn ang="0">
                    <a:pos x="85725" y="20638"/>
                  </a:cxn>
                  <a:cxn ang="0">
                    <a:pos x="101600" y="30163"/>
                  </a:cxn>
                  <a:cxn ang="0">
                    <a:pos x="109538" y="39688"/>
                  </a:cxn>
                  <a:cxn ang="0">
                    <a:pos x="115888" y="47625"/>
                  </a:cxn>
                  <a:cxn ang="0">
                    <a:pos x="119063" y="60325"/>
                  </a:cxn>
                  <a:cxn ang="0">
                    <a:pos x="115888" y="73025"/>
                  </a:cxn>
                  <a:cxn ang="0">
                    <a:pos x="109538" y="85725"/>
                  </a:cxn>
                  <a:cxn ang="0">
                    <a:pos x="98425" y="93663"/>
                  </a:cxn>
                  <a:cxn ang="0">
                    <a:pos x="85725" y="103188"/>
                  </a:cxn>
                  <a:cxn ang="0">
                    <a:pos x="73025" y="109538"/>
                  </a:cxn>
                  <a:cxn ang="0">
                    <a:pos x="65088" y="112713"/>
                  </a:cxn>
                  <a:cxn ang="0">
                    <a:pos x="52388" y="109538"/>
                  </a:cxn>
                  <a:cxn ang="0">
                    <a:pos x="42863" y="103188"/>
                  </a:cxn>
                  <a:cxn ang="0">
                    <a:pos x="33338" y="93663"/>
                  </a:cxn>
                  <a:cxn ang="0">
                    <a:pos x="25400" y="82550"/>
                  </a:cxn>
                  <a:cxn ang="0">
                    <a:pos x="15875" y="66675"/>
                  </a:cxn>
                  <a:cxn ang="0">
                    <a:pos x="12700" y="50800"/>
                  </a:cxn>
                  <a:cxn ang="0">
                    <a:pos x="0" y="0"/>
                  </a:cxn>
                </a:cxnLst>
                <a:rect l="0" t="0" r="0" b="0"/>
                <a:pathLst>
                  <a:path w="75" h="71">
                    <a:moveTo>
                      <a:pt x="0" y="0"/>
                    </a:moveTo>
                    <a:lnTo>
                      <a:pt x="35" y="6"/>
                    </a:lnTo>
                    <a:lnTo>
                      <a:pt x="45" y="9"/>
                    </a:lnTo>
                    <a:lnTo>
                      <a:pt x="54" y="13"/>
                    </a:lnTo>
                    <a:lnTo>
                      <a:pt x="64" y="19"/>
                    </a:lnTo>
                    <a:lnTo>
                      <a:pt x="69" y="25"/>
                    </a:lnTo>
                    <a:lnTo>
                      <a:pt x="73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2" y="59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41" y="71"/>
                    </a:lnTo>
                    <a:lnTo>
                      <a:pt x="33" y="69"/>
                    </a:lnTo>
                    <a:lnTo>
                      <a:pt x="27" y="65"/>
                    </a:lnTo>
                    <a:lnTo>
                      <a:pt x="21" y="59"/>
                    </a:lnTo>
                    <a:lnTo>
                      <a:pt x="16" y="52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246" name="文本框 52" descr="e7d195523061f1c0600ade85ab8d19863d296bbd6d3c8047FB0A4867354E4F1E3A7DEAE3C4C4B5C9777EC9E9D7F78045DB0296A4194571101A21F67FC7D6C39966CE50B69116E2EE84E571E25F3C0CCE4376B3762A1FCCF185BEC535302F12CBF579A23500CE348427DDD2F1853F0738759D8921293C35DD448C4ED9CAE39EC88E819B742B13739E5FA7A558B33C05CA5C4CEB9486A9423A"/>
          <p:cNvSpPr txBox="1"/>
          <p:nvPr/>
        </p:nvSpPr>
        <p:spPr>
          <a:xfrm>
            <a:off x="7806135" y="2914650"/>
            <a:ext cx="615553" cy="14509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r>
              <a:rPr lang="zh-CN" altLang="en-US" sz="2800" dirty="0">
                <a:solidFill>
                  <a:srgbClr val="2A1934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sp>
        <p:nvSpPr>
          <p:cNvPr id="54" name="文本框 53" descr="e7d195523061f1c0600ade85ab8d19863d296bbd6d3c8047FB0A4867354E4F1E3A7DEAE3C4C4B5C9777EC9E9D7F78045DB0296A4194571101A21F67FC7D6C39966CE50B69116E2EE84E571E25F3C0CCE4376B3762A1FCCF19A7431FE46B038368D8EBE810A90FE25B9652F2BF5DA028C62882462A88A02F6D1EA94A1BFC9A96E1BC77C80C1F2DFA7C81BACE068DFB629A2FD9BFA5EEB8B2E"/>
          <p:cNvSpPr txBox="1"/>
          <p:nvPr/>
        </p:nvSpPr>
        <p:spPr>
          <a:xfrm>
            <a:off x="6828433" y="2547938"/>
            <a:ext cx="923330" cy="345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rtl="0">
              <a:buClrTx/>
              <a:buSzTx/>
              <a:defRPr/>
            </a:pPr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</p:txBody>
      </p:sp>
      <p:grpSp>
        <p:nvGrpSpPr>
          <p:cNvPr id="9248" name="组合 54"/>
          <p:cNvGrpSpPr/>
          <p:nvPr/>
        </p:nvGrpSpPr>
        <p:grpSpPr>
          <a:xfrm>
            <a:off x="7824788" y="2597150"/>
            <a:ext cx="642937" cy="1871663"/>
            <a:chOff x="3268954" y="4739765"/>
            <a:chExt cx="641881" cy="1871010"/>
          </a:xfrm>
        </p:grpSpPr>
        <p:sp>
          <p:nvSpPr>
            <p:cNvPr id="56" name="矩形 55"/>
            <p:cNvSpPr/>
            <p:nvPr/>
          </p:nvSpPr>
          <p:spPr>
            <a:xfrm>
              <a:off x="3284193" y="4755004"/>
              <a:ext cx="615553" cy="1855771"/>
            </a:xfrm>
            <a:prstGeom prst="rect">
              <a:avLst/>
            </a:prstGeom>
            <a:noFill/>
            <a:ln>
              <a:solidFill>
                <a:srgbClr val="629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250" name="组合 56"/>
            <p:cNvGrpSpPr/>
            <p:nvPr/>
          </p:nvGrpSpPr>
          <p:grpSpPr>
            <a:xfrm>
              <a:off x="3268954" y="4739765"/>
              <a:ext cx="334106" cy="319602"/>
              <a:chOff x="2244725" y="4215130"/>
              <a:chExt cx="1060450" cy="1014413"/>
            </a:xfrm>
          </p:grpSpPr>
          <p:sp>
            <p:nvSpPr>
              <p:cNvPr id="9251" name="Freeform 169"/>
              <p:cNvSpPr/>
              <p:nvPr/>
            </p:nvSpPr>
            <p:spPr>
              <a:xfrm>
                <a:off x="2786063" y="4732655"/>
                <a:ext cx="141288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88" y="6350"/>
                  </a:cxn>
                  <a:cxn ang="0">
                    <a:pos x="69850" y="22225"/>
                  </a:cxn>
                  <a:cxn ang="0">
                    <a:pos x="101600" y="42863"/>
                  </a:cxn>
                  <a:cxn ang="0">
                    <a:pos x="119063" y="69850"/>
                  </a:cxn>
                  <a:cxn ang="0">
                    <a:pos x="134938" y="101600"/>
                  </a:cxn>
                  <a:cxn ang="0">
                    <a:pos x="141288" y="134938"/>
                  </a:cxn>
                  <a:cxn ang="0">
                    <a:pos x="104775" y="128588"/>
                  </a:cxn>
                  <a:cxn ang="0">
                    <a:pos x="73025" y="115888"/>
                  </a:cxn>
                  <a:cxn ang="0">
                    <a:pos x="46038" y="98425"/>
                  </a:cxn>
                  <a:cxn ang="0">
                    <a:pos x="22225" y="69850"/>
                  </a:cxn>
                  <a:cxn ang="0">
                    <a:pos x="9525" y="36513"/>
                  </a:cxn>
                  <a:cxn ang="0">
                    <a:pos x="0" y="0"/>
                  </a:cxn>
                </a:cxnLst>
                <a:rect l="0" t="0" r="0" b="0"/>
                <a:pathLst>
                  <a:path w="89" h="85">
                    <a:moveTo>
                      <a:pt x="0" y="0"/>
                    </a:moveTo>
                    <a:lnTo>
                      <a:pt x="25" y="4"/>
                    </a:lnTo>
                    <a:lnTo>
                      <a:pt x="44" y="14"/>
                    </a:lnTo>
                    <a:lnTo>
                      <a:pt x="64" y="27"/>
                    </a:lnTo>
                    <a:lnTo>
                      <a:pt x="75" y="44"/>
                    </a:lnTo>
                    <a:lnTo>
                      <a:pt x="85" y="64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6" y="73"/>
                    </a:lnTo>
                    <a:lnTo>
                      <a:pt x="29" y="62"/>
                    </a:lnTo>
                    <a:lnTo>
                      <a:pt x="14" y="44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2" name="Freeform 170"/>
              <p:cNvSpPr>
                <a:spLocks noEditPoints="1"/>
              </p:cNvSpPr>
              <p:nvPr/>
            </p:nvSpPr>
            <p:spPr>
              <a:xfrm>
                <a:off x="2244725" y="4215130"/>
                <a:ext cx="1060450" cy="1014413"/>
              </a:xfrm>
              <a:custGeom>
                <a:avLst/>
                <a:gdLst/>
                <a:ahLst/>
                <a:cxnLst>
                  <a:cxn ang="0">
                    <a:pos x="258763" y="514350"/>
                  </a:cxn>
                  <a:cxn ang="0">
                    <a:pos x="487363" y="295275"/>
                  </a:cxn>
                  <a:cxn ang="0">
                    <a:pos x="152400" y="811213"/>
                  </a:cxn>
                  <a:cxn ang="0">
                    <a:pos x="169863" y="630238"/>
                  </a:cxn>
                  <a:cxn ang="0">
                    <a:pos x="190500" y="550863"/>
                  </a:cxn>
                  <a:cxn ang="0">
                    <a:pos x="103188" y="450850"/>
                  </a:cxn>
                  <a:cxn ang="0">
                    <a:pos x="169863" y="427038"/>
                  </a:cxn>
                  <a:cxn ang="0">
                    <a:pos x="269875" y="427038"/>
                  </a:cxn>
                  <a:cxn ang="0">
                    <a:pos x="120650" y="350838"/>
                  </a:cxn>
                  <a:cxn ang="0">
                    <a:pos x="90488" y="252413"/>
                  </a:cxn>
                  <a:cxn ang="0">
                    <a:pos x="173038" y="225425"/>
                  </a:cxn>
                  <a:cxn ang="0">
                    <a:pos x="146050" y="249238"/>
                  </a:cxn>
                  <a:cxn ang="0">
                    <a:pos x="127000" y="274638"/>
                  </a:cxn>
                  <a:cxn ang="0">
                    <a:pos x="173038" y="314325"/>
                  </a:cxn>
                  <a:cxn ang="0">
                    <a:pos x="334963" y="261938"/>
                  </a:cxn>
                  <a:cxn ang="0">
                    <a:pos x="312738" y="142875"/>
                  </a:cxn>
                  <a:cxn ang="0">
                    <a:pos x="273050" y="122238"/>
                  </a:cxn>
                  <a:cxn ang="0">
                    <a:pos x="265113" y="161925"/>
                  </a:cxn>
                  <a:cxn ang="0">
                    <a:pos x="230188" y="125413"/>
                  </a:cxn>
                  <a:cxn ang="0">
                    <a:pos x="279400" y="79375"/>
                  </a:cxn>
                  <a:cxn ang="0">
                    <a:pos x="355600" y="103188"/>
                  </a:cxn>
                  <a:cxn ang="0">
                    <a:pos x="385763" y="249238"/>
                  </a:cxn>
                  <a:cxn ang="0">
                    <a:pos x="431800" y="268288"/>
                  </a:cxn>
                  <a:cxn ang="0">
                    <a:pos x="530225" y="219075"/>
                  </a:cxn>
                  <a:cxn ang="0">
                    <a:pos x="444500" y="149225"/>
                  </a:cxn>
                  <a:cxn ang="0">
                    <a:pos x="481013" y="90488"/>
                  </a:cxn>
                  <a:cxn ang="0">
                    <a:pos x="590550" y="182563"/>
                  </a:cxn>
                  <a:cxn ang="0">
                    <a:pos x="663575" y="155575"/>
                  </a:cxn>
                  <a:cxn ang="0">
                    <a:pos x="925513" y="166688"/>
                  </a:cxn>
                  <a:cxn ang="0">
                    <a:pos x="1060450" y="53975"/>
                  </a:cxn>
                  <a:cxn ang="0">
                    <a:pos x="706438" y="185738"/>
                  </a:cxn>
                  <a:cxn ang="0">
                    <a:pos x="471488" y="407988"/>
                  </a:cxn>
                  <a:cxn ang="0">
                    <a:pos x="633413" y="427038"/>
                  </a:cxn>
                  <a:cxn ang="0">
                    <a:pos x="742950" y="398463"/>
                  </a:cxn>
                  <a:cxn ang="0">
                    <a:pos x="766763" y="338138"/>
                  </a:cxn>
                  <a:cxn ang="0">
                    <a:pos x="722313" y="298450"/>
                  </a:cxn>
                  <a:cxn ang="0">
                    <a:pos x="593725" y="365125"/>
                  </a:cxn>
                  <a:cxn ang="0">
                    <a:pos x="723900" y="241300"/>
                  </a:cxn>
                  <a:cxn ang="0">
                    <a:pos x="822325" y="295275"/>
                  </a:cxn>
                  <a:cxn ang="0">
                    <a:pos x="766763" y="444500"/>
                  </a:cxn>
                  <a:cxn ang="0">
                    <a:pos x="763588" y="536575"/>
                  </a:cxn>
                  <a:cxn ang="0">
                    <a:pos x="746125" y="630238"/>
                  </a:cxn>
                  <a:cxn ang="0">
                    <a:pos x="538163" y="454025"/>
                  </a:cxn>
                  <a:cxn ang="0">
                    <a:pos x="520700" y="625475"/>
                  </a:cxn>
                  <a:cxn ang="0">
                    <a:pos x="679450" y="742950"/>
                  </a:cxn>
                  <a:cxn ang="0">
                    <a:pos x="501650" y="688975"/>
                  </a:cxn>
                  <a:cxn ang="0">
                    <a:pos x="422275" y="779463"/>
                  </a:cxn>
                  <a:cxn ang="0">
                    <a:pos x="258763" y="731838"/>
                  </a:cxn>
                  <a:cxn ang="0">
                    <a:pos x="279400" y="619125"/>
                  </a:cxn>
                  <a:cxn ang="0">
                    <a:pos x="355600" y="569913"/>
                  </a:cxn>
                  <a:cxn ang="0">
                    <a:pos x="309563" y="676275"/>
                  </a:cxn>
                  <a:cxn ang="0">
                    <a:pos x="341313" y="728663"/>
                  </a:cxn>
                  <a:cxn ang="0">
                    <a:pos x="441325" y="666750"/>
                  </a:cxn>
                  <a:cxn ang="0">
                    <a:pos x="438150" y="554038"/>
                  </a:cxn>
                  <a:cxn ang="0">
                    <a:pos x="255588" y="554038"/>
                  </a:cxn>
                  <a:cxn ang="0">
                    <a:pos x="203200" y="862013"/>
                  </a:cxn>
                </a:cxnLst>
                <a:rect l="0" t="0" r="0" b="0"/>
                <a:pathLst>
                  <a:path w="668" h="639">
                    <a:moveTo>
                      <a:pt x="337" y="155"/>
                    </a:moveTo>
                    <a:lnTo>
                      <a:pt x="282" y="186"/>
                    </a:lnTo>
                    <a:lnTo>
                      <a:pt x="222" y="213"/>
                    </a:lnTo>
                    <a:lnTo>
                      <a:pt x="193" y="271"/>
                    </a:lnTo>
                    <a:lnTo>
                      <a:pt x="163" y="324"/>
                    </a:lnTo>
                    <a:lnTo>
                      <a:pt x="193" y="294"/>
                    </a:lnTo>
                    <a:lnTo>
                      <a:pt x="230" y="273"/>
                    </a:lnTo>
                    <a:lnTo>
                      <a:pt x="270" y="259"/>
                    </a:lnTo>
                    <a:lnTo>
                      <a:pt x="284" y="221"/>
                    </a:lnTo>
                    <a:lnTo>
                      <a:pt x="307" y="186"/>
                    </a:lnTo>
                    <a:lnTo>
                      <a:pt x="337" y="155"/>
                    </a:lnTo>
                    <a:close/>
                    <a:moveTo>
                      <a:pt x="36" y="34"/>
                    </a:moveTo>
                    <a:lnTo>
                      <a:pt x="36" y="595"/>
                    </a:lnTo>
                    <a:lnTo>
                      <a:pt x="109" y="557"/>
                    </a:lnTo>
                    <a:lnTo>
                      <a:pt x="96" y="511"/>
                    </a:lnTo>
                    <a:lnTo>
                      <a:pt x="92" y="465"/>
                    </a:lnTo>
                    <a:lnTo>
                      <a:pt x="94" y="443"/>
                    </a:lnTo>
                    <a:lnTo>
                      <a:pt x="96" y="424"/>
                    </a:lnTo>
                    <a:lnTo>
                      <a:pt x="101" y="411"/>
                    </a:lnTo>
                    <a:lnTo>
                      <a:pt x="107" y="397"/>
                    </a:lnTo>
                    <a:lnTo>
                      <a:pt x="113" y="384"/>
                    </a:lnTo>
                    <a:lnTo>
                      <a:pt x="117" y="374"/>
                    </a:lnTo>
                    <a:lnTo>
                      <a:pt x="119" y="369"/>
                    </a:lnTo>
                    <a:lnTo>
                      <a:pt x="120" y="359"/>
                    </a:lnTo>
                    <a:lnTo>
                      <a:pt x="120" y="347"/>
                    </a:lnTo>
                    <a:lnTo>
                      <a:pt x="115" y="332"/>
                    </a:lnTo>
                    <a:lnTo>
                      <a:pt x="103" y="315"/>
                    </a:lnTo>
                    <a:lnTo>
                      <a:pt x="84" y="299"/>
                    </a:lnTo>
                    <a:lnTo>
                      <a:pt x="59" y="290"/>
                    </a:lnTo>
                    <a:lnTo>
                      <a:pt x="65" y="284"/>
                    </a:lnTo>
                    <a:lnTo>
                      <a:pt x="71" y="278"/>
                    </a:lnTo>
                    <a:lnTo>
                      <a:pt x="76" y="273"/>
                    </a:lnTo>
                    <a:lnTo>
                      <a:pt x="88" y="269"/>
                    </a:lnTo>
                    <a:lnTo>
                      <a:pt x="97" y="267"/>
                    </a:lnTo>
                    <a:lnTo>
                      <a:pt x="107" y="269"/>
                    </a:lnTo>
                    <a:lnTo>
                      <a:pt x="117" y="273"/>
                    </a:lnTo>
                    <a:lnTo>
                      <a:pt x="126" y="282"/>
                    </a:lnTo>
                    <a:lnTo>
                      <a:pt x="138" y="297"/>
                    </a:lnTo>
                    <a:lnTo>
                      <a:pt x="144" y="319"/>
                    </a:lnTo>
                    <a:lnTo>
                      <a:pt x="170" y="269"/>
                    </a:lnTo>
                    <a:lnTo>
                      <a:pt x="193" y="225"/>
                    </a:lnTo>
                    <a:lnTo>
                      <a:pt x="165" y="234"/>
                    </a:lnTo>
                    <a:lnTo>
                      <a:pt x="138" y="236"/>
                    </a:lnTo>
                    <a:lnTo>
                      <a:pt x="103" y="232"/>
                    </a:lnTo>
                    <a:lnTo>
                      <a:pt x="76" y="221"/>
                    </a:lnTo>
                    <a:lnTo>
                      <a:pt x="63" y="209"/>
                    </a:lnTo>
                    <a:lnTo>
                      <a:pt x="55" y="194"/>
                    </a:lnTo>
                    <a:lnTo>
                      <a:pt x="51" y="178"/>
                    </a:lnTo>
                    <a:lnTo>
                      <a:pt x="53" y="169"/>
                    </a:lnTo>
                    <a:lnTo>
                      <a:pt x="57" y="159"/>
                    </a:lnTo>
                    <a:lnTo>
                      <a:pt x="63" y="150"/>
                    </a:lnTo>
                    <a:lnTo>
                      <a:pt x="71" y="144"/>
                    </a:lnTo>
                    <a:lnTo>
                      <a:pt x="80" y="140"/>
                    </a:lnTo>
                    <a:lnTo>
                      <a:pt x="90" y="138"/>
                    </a:lnTo>
                    <a:lnTo>
                      <a:pt x="109" y="142"/>
                    </a:lnTo>
                    <a:lnTo>
                      <a:pt x="126" y="152"/>
                    </a:lnTo>
                    <a:lnTo>
                      <a:pt x="113" y="163"/>
                    </a:lnTo>
                    <a:lnTo>
                      <a:pt x="107" y="159"/>
                    </a:lnTo>
                    <a:lnTo>
                      <a:pt x="99" y="157"/>
                    </a:lnTo>
                    <a:lnTo>
                      <a:pt x="92" y="157"/>
                    </a:lnTo>
                    <a:lnTo>
                      <a:pt x="86" y="157"/>
                    </a:lnTo>
                    <a:lnTo>
                      <a:pt x="82" y="161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80" y="173"/>
                    </a:lnTo>
                    <a:lnTo>
                      <a:pt x="82" y="178"/>
                    </a:lnTo>
                    <a:lnTo>
                      <a:pt x="86" y="184"/>
                    </a:lnTo>
                    <a:lnTo>
                      <a:pt x="92" y="190"/>
                    </a:lnTo>
                    <a:lnTo>
                      <a:pt x="99" y="194"/>
                    </a:lnTo>
                    <a:lnTo>
                      <a:pt x="109" y="198"/>
                    </a:lnTo>
                    <a:lnTo>
                      <a:pt x="126" y="203"/>
                    </a:lnTo>
                    <a:lnTo>
                      <a:pt x="145" y="203"/>
                    </a:lnTo>
                    <a:lnTo>
                      <a:pt x="172" y="201"/>
                    </a:lnTo>
                    <a:lnTo>
                      <a:pt x="205" y="196"/>
                    </a:lnTo>
                    <a:lnTo>
                      <a:pt x="211" y="165"/>
                    </a:lnTo>
                    <a:lnTo>
                      <a:pt x="213" y="140"/>
                    </a:lnTo>
                    <a:lnTo>
                      <a:pt x="211" y="123"/>
                    </a:lnTo>
                    <a:lnTo>
                      <a:pt x="207" y="105"/>
                    </a:lnTo>
                    <a:lnTo>
                      <a:pt x="201" y="96"/>
                    </a:lnTo>
                    <a:lnTo>
                      <a:pt x="197" y="90"/>
                    </a:lnTo>
                    <a:lnTo>
                      <a:pt x="192" y="82"/>
                    </a:lnTo>
                    <a:lnTo>
                      <a:pt x="186" y="79"/>
                    </a:lnTo>
                    <a:lnTo>
                      <a:pt x="180" y="77"/>
                    </a:lnTo>
                    <a:lnTo>
                      <a:pt x="176" y="75"/>
                    </a:lnTo>
                    <a:lnTo>
                      <a:pt x="172" y="77"/>
                    </a:lnTo>
                    <a:lnTo>
                      <a:pt x="168" y="79"/>
                    </a:lnTo>
                    <a:lnTo>
                      <a:pt x="165" y="82"/>
                    </a:lnTo>
                    <a:lnTo>
                      <a:pt x="165" y="88"/>
                    </a:lnTo>
                    <a:lnTo>
                      <a:pt x="165" y="94"/>
                    </a:lnTo>
                    <a:lnTo>
                      <a:pt x="167" y="102"/>
                    </a:lnTo>
                    <a:lnTo>
                      <a:pt x="170" y="109"/>
                    </a:lnTo>
                    <a:lnTo>
                      <a:pt x="159" y="121"/>
                    </a:lnTo>
                    <a:lnTo>
                      <a:pt x="147" y="105"/>
                    </a:lnTo>
                    <a:lnTo>
                      <a:pt x="144" y="88"/>
                    </a:lnTo>
                    <a:lnTo>
                      <a:pt x="145" y="79"/>
                    </a:lnTo>
                    <a:lnTo>
                      <a:pt x="149" y="69"/>
                    </a:lnTo>
                    <a:lnTo>
                      <a:pt x="155" y="61"/>
                    </a:lnTo>
                    <a:lnTo>
                      <a:pt x="161" y="56"/>
                    </a:lnTo>
                    <a:lnTo>
                      <a:pt x="168" y="52"/>
                    </a:lnTo>
                    <a:lnTo>
                      <a:pt x="176" y="50"/>
                    </a:lnTo>
                    <a:lnTo>
                      <a:pt x="186" y="50"/>
                    </a:lnTo>
                    <a:lnTo>
                      <a:pt x="195" y="52"/>
                    </a:lnTo>
                    <a:lnTo>
                      <a:pt x="205" y="54"/>
                    </a:lnTo>
                    <a:lnTo>
                      <a:pt x="215" y="59"/>
                    </a:lnTo>
                    <a:lnTo>
                      <a:pt x="224" y="65"/>
                    </a:lnTo>
                    <a:lnTo>
                      <a:pt x="232" y="75"/>
                    </a:lnTo>
                    <a:lnTo>
                      <a:pt x="238" y="84"/>
                    </a:lnTo>
                    <a:lnTo>
                      <a:pt x="245" y="104"/>
                    </a:lnTo>
                    <a:lnTo>
                      <a:pt x="247" y="125"/>
                    </a:lnTo>
                    <a:lnTo>
                      <a:pt x="243" y="157"/>
                    </a:lnTo>
                    <a:lnTo>
                      <a:pt x="236" y="184"/>
                    </a:lnTo>
                    <a:lnTo>
                      <a:pt x="245" y="180"/>
                    </a:lnTo>
                    <a:lnTo>
                      <a:pt x="255" y="177"/>
                    </a:lnTo>
                    <a:lnTo>
                      <a:pt x="263" y="173"/>
                    </a:lnTo>
                    <a:lnTo>
                      <a:pt x="272" y="169"/>
                    </a:lnTo>
                    <a:lnTo>
                      <a:pt x="280" y="163"/>
                    </a:lnTo>
                    <a:lnTo>
                      <a:pt x="288" y="159"/>
                    </a:lnTo>
                    <a:lnTo>
                      <a:pt x="297" y="155"/>
                    </a:lnTo>
                    <a:lnTo>
                      <a:pt x="311" y="148"/>
                    </a:lnTo>
                    <a:lnTo>
                      <a:pt x="334" y="138"/>
                    </a:lnTo>
                    <a:lnTo>
                      <a:pt x="311" y="132"/>
                    </a:lnTo>
                    <a:lnTo>
                      <a:pt x="293" y="121"/>
                    </a:lnTo>
                    <a:lnTo>
                      <a:pt x="286" y="111"/>
                    </a:lnTo>
                    <a:lnTo>
                      <a:pt x="280" y="104"/>
                    </a:lnTo>
                    <a:lnTo>
                      <a:pt x="280" y="94"/>
                    </a:lnTo>
                    <a:lnTo>
                      <a:pt x="280" y="84"/>
                    </a:lnTo>
                    <a:lnTo>
                      <a:pt x="286" y="73"/>
                    </a:lnTo>
                    <a:lnTo>
                      <a:pt x="289" y="67"/>
                    </a:lnTo>
                    <a:lnTo>
                      <a:pt x="295" y="61"/>
                    </a:lnTo>
                    <a:lnTo>
                      <a:pt x="303" y="57"/>
                    </a:lnTo>
                    <a:lnTo>
                      <a:pt x="312" y="80"/>
                    </a:lnTo>
                    <a:lnTo>
                      <a:pt x="328" y="98"/>
                    </a:lnTo>
                    <a:lnTo>
                      <a:pt x="347" y="111"/>
                    </a:lnTo>
                    <a:lnTo>
                      <a:pt x="364" y="115"/>
                    </a:lnTo>
                    <a:lnTo>
                      <a:pt x="372" y="115"/>
                    </a:lnTo>
                    <a:lnTo>
                      <a:pt x="380" y="111"/>
                    </a:lnTo>
                    <a:lnTo>
                      <a:pt x="389" y="107"/>
                    </a:lnTo>
                    <a:lnTo>
                      <a:pt x="401" y="104"/>
                    </a:lnTo>
                    <a:lnTo>
                      <a:pt x="410" y="102"/>
                    </a:lnTo>
                    <a:lnTo>
                      <a:pt x="418" y="98"/>
                    </a:lnTo>
                    <a:lnTo>
                      <a:pt x="453" y="90"/>
                    </a:lnTo>
                    <a:lnTo>
                      <a:pt x="485" y="88"/>
                    </a:lnTo>
                    <a:lnTo>
                      <a:pt x="537" y="92"/>
                    </a:lnTo>
                    <a:lnTo>
                      <a:pt x="562" y="98"/>
                    </a:lnTo>
                    <a:lnTo>
                      <a:pt x="583" y="105"/>
                    </a:lnTo>
                    <a:lnTo>
                      <a:pt x="622" y="34"/>
                    </a:lnTo>
                    <a:lnTo>
                      <a:pt x="36" y="34"/>
                    </a:lnTo>
                    <a:close/>
                    <a:moveTo>
                      <a:pt x="0" y="0"/>
                    </a:moveTo>
                    <a:lnTo>
                      <a:pt x="668" y="0"/>
                    </a:lnTo>
                    <a:lnTo>
                      <a:pt x="668" y="34"/>
                    </a:lnTo>
                    <a:lnTo>
                      <a:pt x="602" y="138"/>
                    </a:lnTo>
                    <a:lnTo>
                      <a:pt x="568" y="123"/>
                    </a:lnTo>
                    <a:lnTo>
                      <a:pt x="529" y="115"/>
                    </a:lnTo>
                    <a:lnTo>
                      <a:pt x="487" y="113"/>
                    </a:lnTo>
                    <a:lnTo>
                      <a:pt x="445" y="117"/>
                    </a:lnTo>
                    <a:lnTo>
                      <a:pt x="403" y="132"/>
                    </a:lnTo>
                    <a:lnTo>
                      <a:pt x="366" y="153"/>
                    </a:lnTo>
                    <a:lnTo>
                      <a:pt x="334" y="184"/>
                    </a:lnTo>
                    <a:lnTo>
                      <a:pt x="311" y="219"/>
                    </a:lnTo>
                    <a:lnTo>
                      <a:pt x="297" y="257"/>
                    </a:lnTo>
                    <a:lnTo>
                      <a:pt x="307" y="257"/>
                    </a:lnTo>
                    <a:lnTo>
                      <a:pt x="341" y="261"/>
                    </a:lnTo>
                    <a:lnTo>
                      <a:pt x="355" y="263"/>
                    </a:lnTo>
                    <a:lnTo>
                      <a:pt x="376" y="267"/>
                    </a:lnTo>
                    <a:lnTo>
                      <a:pt x="399" y="269"/>
                    </a:lnTo>
                    <a:lnTo>
                      <a:pt x="414" y="271"/>
                    </a:lnTo>
                    <a:lnTo>
                      <a:pt x="433" y="269"/>
                    </a:lnTo>
                    <a:lnTo>
                      <a:pt x="451" y="263"/>
                    </a:lnTo>
                    <a:lnTo>
                      <a:pt x="460" y="259"/>
                    </a:lnTo>
                    <a:lnTo>
                      <a:pt x="468" y="251"/>
                    </a:lnTo>
                    <a:lnTo>
                      <a:pt x="476" y="246"/>
                    </a:lnTo>
                    <a:lnTo>
                      <a:pt x="480" y="238"/>
                    </a:lnTo>
                    <a:lnTo>
                      <a:pt x="483" y="228"/>
                    </a:lnTo>
                    <a:lnTo>
                      <a:pt x="483" y="221"/>
                    </a:lnTo>
                    <a:lnTo>
                      <a:pt x="483" y="213"/>
                    </a:lnTo>
                    <a:lnTo>
                      <a:pt x="480" y="205"/>
                    </a:lnTo>
                    <a:lnTo>
                      <a:pt x="474" y="198"/>
                    </a:lnTo>
                    <a:lnTo>
                      <a:pt x="468" y="194"/>
                    </a:lnTo>
                    <a:lnTo>
                      <a:pt x="462" y="190"/>
                    </a:lnTo>
                    <a:lnTo>
                      <a:pt x="455" y="188"/>
                    </a:lnTo>
                    <a:lnTo>
                      <a:pt x="447" y="188"/>
                    </a:lnTo>
                    <a:lnTo>
                      <a:pt x="428" y="190"/>
                    </a:lnTo>
                    <a:lnTo>
                      <a:pt x="407" y="201"/>
                    </a:lnTo>
                    <a:lnTo>
                      <a:pt x="389" y="215"/>
                    </a:lnTo>
                    <a:lnTo>
                      <a:pt x="374" y="230"/>
                    </a:lnTo>
                    <a:lnTo>
                      <a:pt x="380" y="201"/>
                    </a:lnTo>
                    <a:lnTo>
                      <a:pt x="399" y="177"/>
                    </a:lnTo>
                    <a:lnTo>
                      <a:pt x="416" y="163"/>
                    </a:lnTo>
                    <a:lnTo>
                      <a:pt x="435" y="153"/>
                    </a:lnTo>
                    <a:lnTo>
                      <a:pt x="456" y="152"/>
                    </a:lnTo>
                    <a:lnTo>
                      <a:pt x="476" y="153"/>
                    </a:lnTo>
                    <a:lnTo>
                      <a:pt x="493" y="161"/>
                    </a:lnTo>
                    <a:lnTo>
                      <a:pt x="503" y="169"/>
                    </a:lnTo>
                    <a:lnTo>
                      <a:pt x="512" y="177"/>
                    </a:lnTo>
                    <a:lnTo>
                      <a:pt x="518" y="186"/>
                    </a:lnTo>
                    <a:lnTo>
                      <a:pt x="526" y="201"/>
                    </a:lnTo>
                    <a:lnTo>
                      <a:pt x="528" y="217"/>
                    </a:lnTo>
                    <a:lnTo>
                      <a:pt x="522" y="242"/>
                    </a:lnTo>
                    <a:lnTo>
                      <a:pt x="503" y="267"/>
                    </a:lnTo>
                    <a:lnTo>
                      <a:pt x="483" y="280"/>
                    </a:lnTo>
                    <a:lnTo>
                      <a:pt x="460" y="288"/>
                    </a:lnTo>
                    <a:lnTo>
                      <a:pt x="432" y="290"/>
                    </a:lnTo>
                    <a:lnTo>
                      <a:pt x="453" y="303"/>
                    </a:lnTo>
                    <a:lnTo>
                      <a:pt x="470" y="321"/>
                    </a:lnTo>
                    <a:lnTo>
                      <a:pt x="481" y="338"/>
                    </a:lnTo>
                    <a:lnTo>
                      <a:pt x="487" y="355"/>
                    </a:lnTo>
                    <a:lnTo>
                      <a:pt x="493" y="388"/>
                    </a:lnTo>
                    <a:lnTo>
                      <a:pt x="489" y="411"/>
                    </a:lnTo>
                    <a:lnTo>
                      <a:pt x="481" y="436"/>
                    </a:lnTo>
                    <a:lnTo>
                      <a:pt x="470" y="397"/>
                    </a:lnTo>
                    <a:lnTo>
                      <a:pt x="455" y="365"/>
                    </a:lnTo>
                    <a:lnTo>
                      <a:pt x="437" y="338"/>
                    </a:lnTo>
                    <a:lnTo>
                      <a:pt x="405" y="309"/>
                    </a:lnTo>
                    <a:lnTo>
                      <a:pt x="372" y="294"/>
                    </a:lnTo>
                    <a:lnTo>
                      <a:pt x="339" y="286"/>
                    </a:lnTo>
                    <a:lnTo>
                      <a:pt x="311" y="282"/>
                    </a:lnTo>
                    <a:lnTo>
                      <a:pt x="295" y="282"/>
                    </a:lnTo>
                    <a:lnTo>
                      <a:pt x="299" y="322"/>
                    </a:lnTo>
                    <a:lnTo>
                      <a:pt x="311" y="359"/>
                    </a:lnTo>
                    <a:lnTo>
                      <a:pt x="328" y="394"/>
                    </a:lnTo>
                    <a:lnTo>
                      <a:pt x="349" y="417"/>
                    </a:lnTo>
                    <a:lnTo>
                      <a:pt x="378" y="434"/>
                    </a:lnTo>
                    <a:lnTo>
                      <a:pt x="412" y="449"/>
                    </a:lnTo>
                    <a:lnTo>
                      <a:pt x="456" y="459"/>
                    </a:lnTo>
                    <a:lnTo>
                      <a:pt x="428" y="468"/>
                    </a:lnTo>
                    <a:lnTo>
                      <a:pt x="405" y="470"/>
                    </a:lnTo>
                    <a:lnTo>
                      <a:pt x="380" y="468"/>
                    </a:lnTo>
                    <a:lnTo>
                      <a:pt x="351" y="459"/>
                    </a:lnTo>
                    <a:lnTo>
                      <a:pt x="334" y="449"/>
                    </a:lnTo>
                    <a:lnTo>
                      <a:pt x="316" y="434"/>
                    </a:lnTo>
                    <a:lnTo>
                      <a:pt x="303" y="413"/>
                    </a:lnTo>
                    <a:lnTo>
                      <a:pt x="301" y="436"/>
                    </a:lnTo>
                    <a:lnTo>
                      <a:pt x="293" y="459"/>
                    </a:lnTo>
                    <a:lnTo>
                      <a:pt x="282" y="478"/>
                    </a:lnTo>
                    <a:lnTo>
                      <a:pt x="266" y="491"/>
                    </a:lnTo>
                    <a:lnTo>
                      <a:pt x="247" y="501"/>
                    </a:lnTo>
                    <a:lnTo>
                      <a:pt x="226" y="505"/>
                    </a:lnTo>
                    <a:lnTo>
                      <a:pt x="199" y="499"/>
                    </a:lnTo>
                    <a:lnTo>
                      <a:pt x="178" y="484"/>
                    </a:lnTo>
                    <a:lnTo>
                      <a:pt x="163" y="461"/>
                    </a:lnTo>
                    <a:lnTo>
                      <a:pt x="159" y="436"/>
                    </a:lnTo>
                    <a:lnTo>
                      <a:pt x="159" y="420"/>
                    </a:lnTo>
                    <a:lnTo>
                      <a:pt x="165" y="407"/>
                    </a:lnTo>
                    <a:lnTo>
                      <a:pt x="170" y="397"/>
                    </a:lnTo>
                    <a:lnTo>
                      <a:pt x="176" y="390"/>
                    </a:lnTo>
                    <a:lnTo>
                      <a:pt x="182" y="382"/>
                    </a:lnTo>
                    <a:lnTo>
                      <a:pt x="190" y="376"/>
                    </a:lnTo>
                    <a:lnTo>
                      <a:pt x="199" y="370"/>
                    </a:lnTo>
                    <a:lnTo>
                      <a:pt x="209" y="365"/>
                    </a:lnTo>
                    <a:lnTo>
                      <a:pt x="224" y="359"/>
                    </a:lnTo>
                    <a:lnTo>
                      <a:pt x="240" y="357"/>
                    </a:lnTo>
                    <a:lnTo>
                      <a:pt x="224" y="370"/>
                    </a:lnTo>
                    <a:lnTo>
                      <a:pt x="211" y="390"/>
                    </a:lnTo>
                    <a:lnTo>
                      <a:pt x="199" y="409"/>
                    </a:lnTo>
                    <a:lnTo>
                      <a:pt x="195" y="426"/>
                    </a:lnTo>
                    <a:lnTo>
                      <a:pt x="195" y="434"/>
                    </a:lnTo>
                    <a:lnTo>
                      <a:pt x="199" y="442"/>
                    </a:lnTo>
                    <a:lnTo>
                      <a:pt x="201" y="447"/>
                    </a:lnTo>
                    <a:lnTo>
                      <a:pt x="207" y="453"/>
                    </a:lnTo>
                    <a:lnTo>
                      <a:pt x="215" y="459"/>
                    </a:lnTo>
                    <a:lnTo>
                      <a:pt x="222" y="463"/>
                    </a:lnTo>
                    <a:lnTo>
                      <a:pt x="230" y="463"/>
                    </a:lnTo>
                    <a:lnTo>
                      <a:pt x="249" y="457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84" y="392"/>
                    </a:lnTo>
                    <a:lnTo>
                      <a:pt x="282" y="376"/>
                    </a:lnTo>
                    <a:lnTo>
                      <a:pt x="280" y="369"/>
                    </a:lnTo>
                    <a:lnTo>
                      <a:pt x="278" y="359"/>
                    </a:lnTo>
                    <a:lnTo>
                      <a:pt x="276" y="349"/>
                    </a:lnTo>
                    <a:lnTo>
                      <a:pt x="274" y="338"/>
                    </a:lnTo>
                    <a:lnTo>
                      <a:pt x="268" y="284"/>
                    </a:lnTo>
                    <a:lnTo>
                      <a:pt x="228" y="297"/>
                    </a:lnTo>
                    <a:lnTo>
                      <a:pt x="192" y="321"/>
                    </a:lnTo>
                    <a:lnTo>
                      <a:pt x="161" y="349"/>
                    </a:lnTo>
                    <a:lnTo>
                      <a:pt x="138" y="386"/>
                    </a:lnTo>
                    <a:lnTo>
                      <a:pt x="122" y="426"/>
                    </a:lnTo>
                    <a:lnTo>
                      <a:pt x="117" y="466"/>
                    </a:lnTo>
                    <a:lnTo>
                      <a:pt x="120" y="505"/>
                    </a:lnTo>
                    <a:lnTo>
                      <a:pt x="128" y="543"/>
                    </a:lnTo>
                    <a:lnTo>
                      <a:pt x="144" y="576"/>
                    </a:lnTo>
                    <a:lnTo>
                      <a:pt x="36" y="639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3" name="Freeform 171"/>
              <p:cNvSpPr/>
              <p:nvPr/>
            </p:nvSpPr>
            <p:spPr>
              <a:xfrm>
                <a:off x="2325688" y="4294505"/>
                <a:ext cx="119063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563" y="9525"/>
                  </a:cxn>
                  <a:cxn ang="0">
                    <a:pos x="71438" y="14288"/>
                  </a:cxn>
                  <a:cxn ang="0">
                    <a:pos x="85725" y="20638"/>
                  </a:cxn>
                  <a:cxn ang="0">
                    <a:pos x="101600" y="30163"/>
                  </a:cxn>
                  <a:cxn ang="0">
                    <a:pos x="109538" y="39688"/>
                  </a:cxn>
                  <a:cxn ang="0">
                    <a:pos x="115888" y="47625"/>
                  </a:cxn>
                  <a:cxn ang="0">
                    <a:pos x="119063" y="60325"/>
                  </a:cxn>
                  <a:cxn ang="0">
                    <a:pos x="115888" y="73025"/>
                  </a:cxn>
                  <a:cxn ang="0">
                    <a:pos x="109538" y="85725"/>
                  </a:cxn>
                  <a:cxn ang="0">
                    <a:pos x="98425" y="93663"/>
                  </a:cxn>
                  <a:cxn ang="0">
                    <a:pos x="85725" y="103188"/>
                  </a:cxn>
                  <a:cxn ang="0">
                    <a:pos x="73025" y="109538"/>
                  </a:cxn>
                  <a:cxn ang="0">
                    <a:pos x="65088" y="112713"/>
                  </a:cxn>
                  <a:cxn ang="0">
                    <a:pos x="52388" y="109538"/>
                  </a:cxn>
                  <a:cxn ang="0">
                    <a:pos x="42863" y="103188"/>
                  </a:cxn>
                  <a:cxn ang="0">
                    <a:pos x="33338" y="93663"/>
                  </a:cxn>
                  <a:cxn ang="0">
                    <a:pos x="25400" y="82550"/>
                  </a:cxn>
                  <a:cxn ang="0">
                    <a:pos x="15875" y="66675"/>
                  </a:cxn>
                  <a:cxn ang="0">
                    <a:pos x="12700" y="50800"/>
                  </a:cxn>
                  <a:cxn ang="0">
                    <a:pos x="0" y="0"/>
                  </a:cxn>
                </a:cxnLst>
                <a:rect l="0" t="0" r="0" b="0"/>
                <a:pathLst>
                  <a:path w="75" h="71">
                    <a:moveTo>
                      <a:pt x="0" y="0"/>
                    </a:moveTo>
                    <a:lnTo>
                      <a:pt x="35" y="6"/>
                    </a:lnTo>
                    <a:lnTo>
                      <a:pt x="45" y="9"/>
                    </a:lnTo>
                    <a:lnTo>
                      <a:pt x="54" y="13"/>
                    </a:lnTo>
                    <a:lnTo>
                      <a:pt x="64" y="19"/>
                    </a:lnTo>
                    <a:lnTo>
                      <a:pt x="69" y="25"/>
                    </a:lnTo>
                    <a:lnTo>
                      <a:pt x="73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2" y="59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41" y="71"/>
                    </a:lnTo>
                    <a:lnTo>
                      <a:pt x="33" y="69"/>
                    </a:lnTo>
                    <a:lnTo>
                      <a:pt x="27" y="65"/>
                    </a:lnTo>
                    <a:lnTo>
                      <a:pt x="21" y="59"/>
                    </a:lnTo>
                    <a:lnTo>
                      <a:pt x="16" y="52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54" name="组合 57"/>
            <p:cNvGrpSpPr/>
            <p:nvPr/>
          </p:nvGrpSpPr>
          <p:grpSpPr>
            <a:xfrm rot="10800000">
              <a:off x="3576729" y="6291173"/>
              <a:ext cx="334106" cy="319602"/>
              <a:chOff x="2244725" y="4215130"/>
              <a:chExt cx="1060450" cy="1014413"/>
            </a:xfrm>
          </p:grpSpPr>
          <p:sp>
            <p:nvSpPr>
              <p:cNvPr id="9255" name="Freeform 169"/>
              <p:cNvSpPr/>
              <p:nvPr/>
            </p:nvSpPr>
            <p:spPr>
              <a:xfrm>
                <a:off x="2786063" y="4732655"/>
                <a:ext cx="141288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88" y="6350"/>
                  </a:cxn>
                  <a:cxn ang="0">
                    <a:pos x="69850" y="22225"/>
                  </a:cxn>
                  <a:cxn ang="0">
                    <a:pos x="101600" y="42863"/>
                  </a:cxn>
                  <a:cxn ang="0">
                    <a:pos x="119063" y="69850"/>
                  </a:cxn>
                  <a:cxn ang="0">
                    <a:pos x="134938" y="101600"/>
                  </a:cxn>
                  <a:cxn ang="0">
                    <a:pos x="141288" y="134938"/>
                  </a:cxn>
                  <a:cxn ang="0">
                    <a:pos x="104775" y="128588"/>
                  </a:cxn>
                  <a:cxn ang="0">
                    <a:pos x="73025" y="115888"/>
                  </a:cxn>
                  <a:cxn ang="0">
                    <a:pos x="46038" y="98425"/>
                  </a:cxn>
                  <a:cxn ang="0">
                    <a:pos x="22225" y="69850"/>
                  </a:cxn>
                  <a:cxn ang="0">
                    <a:pos x="9525" y="36513"/>
                  </a:cxn>
                  <a:cxn ang="0">
                    <a:pos x="0" y="0"/>
                  </a:cxn>
                </a:cxnLst>
                <a:rect l="0" t="0" r="0" b="0"/>
                <a:pathLst>
                  <a:path w="89" h="85">
                    <a:moveTo>
                      <a:pt x="0" y="0"/>
                    </a:moveTo>
                    <a:lnTo>
                      <a:pt x="25" y="4"/>
                    </a:lnTo>
                    <a:lnTo>
                      <a:pt x="44" y="14"/>
                    </a:lnTo>
                    <a:lnTo>
                      <a:pt x="64" y="27"/>
                    </a:lnTo>
                    <a:lnTo>
                      <a:pt x="75" y="44"/>
                    </a:lnTo>
                    <a:lnTo>
                      <a:pt x="85" y="64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6" y="73"/>
                    </a:lnTo>
                    <a:lnTo>
                      <a:pt x="29" y="62"/>
                    </a:lnTo>
                    <a:lnTo>
                      <a:pt x="14" y="44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6" name="Freeform 170"/>
              <p:cNvSpPr>
                <a:spLocks noEditPoints="1"/>
              </p:cNvSpPr>
              <p:nvPr/>
            </p:nvSpPr>
            <p:spPr>
              <a:xfrm>
                <a:off x="2244725" y="4215130"/>
                <a:ext cx="1060450" cy="1014413"/>
              </a:xfrm>
              <a:custGeom>
                <a:avLst/>
                <a:gdLst/>
                <a:ahLst/>
                <a:cxnLst>
                  <a:cxn ang="0">
                    <a:pos x="258763" y="514350"/>
                  </a:cxn>
                  <a:cxn ang="0">
                    <a:pos x="487363" y="295275"/>
                  </a:cxn>
                  <a:cxn ang="0">
                    <a:pos x="152400" y="811213"/>
                  </a:cxn>
                  <a:cxn ang="0">
                    <a:pos x="169863" y="630238"/>
                  </a:cxn>
                  <a:cxn ang="0">
                    <a:pos x="190500" y="550863"/>
                  </a:cxn>
                  <a:cxn ang="0">
                    <a:pos x="103188" y="450850"/>
                  </a:cxn>
                  <a:cxn ang="0">
                    <a:pos x="169863" y="427038"/>
                  </a:cxn>
                  <a:cxn ang="0">
                    <a:pos x="269875" y="427038"/>
                  </a:cxn>
                  <a:cxn ang="0">
                    <a:pos x="120650" y="350838"/>
                  </a:cxn>
                  <a:cxn ang="0">
                    <a:pos x="90488" y="252413"/>
                  </a:cxn>
                  <a:cxn ang="0">
                    <a:pos x="173038" y="225425"/>
                  </a:cxn>
                  <a:cxn ang="0">
                    <a:pos x="146050" y="249238"/>
                  </a:cxn>
                  <a:cxn ang="0">
                    <a:pos x="127000" y="274638"/>
                  </a:cxn>
                  <a:cxn ang="0">
                    <a:pos x="173038" y="314325"/>
                  </a:cxn>
                  <a:cxn ang="0">
                    <a:pos x="334963" y="261938"/>
                  </a:cxn>
                  <a:cxn ang="0">
                    <a:pos x="312738" y="142875"/>
                  </a:cxn>
                  <a:cxn ang="0">
                    <a:pos x="273050" y="122238"/>
                  </a:cxn>
                  <a:cxn ang="0">
                    <a:pos x="265113" y="161925"/>
                  </a:cxn>
                  <a:cxn ang="0">
                    <a:pos x="230188" y="125413"/>
                  </a:cxn>
                  <a:cxn ang="0">
                    <a:pos x="279400" y="79375"/>
                  </a:cxn>
                  <a:cxn ang="0">
                    <a:pos x="355600" y="103188"/>
                  </a:cxn>
                  <a:cxn ang="0">
                    <a:pos x="385763" y="249238"/>
                  </a:cxn>
                  <a:cxn ang="0">
                    <a:pos x="431800" y="268288"/>
                  </a:cxn>
                  <a:cxn ang="0">
                    <a:pos x="530225" y="219075"/>
                  </a:cxn>
                  <a:cxn ang="0">
                    <a:pos x="444500" y="149225"/>
                  </a:cxn>
                  <a:cxn ang="0">
                    <a:pos x="481013" y="90488"/>
                  </a:cxn>
                  <a:cxn ang="0">
                    <a:pos x="590550" y="182563"/>
                  </a:cxn>
                  <a:cxn ang="0">
                    <a:pos x="663575" y="155575"/>
                  </a:cxn>
                  <a:cxn ang="0">
                    <a:pos x="925513" y="166688"/>
                  </a:cxn>
                  <a:cxn ang="0">
                    <a:pos x="1060450" y="53975"/>
                  </a:cxn>
                  <a:cxn ang="0">
                    <a:pos x="706438" y="185738"/>
                  </a:cxn>
                  <a:cxn ang="0">
                    <a:pos x="471488" y="407988"/>
                  </a:cxn>
                  <a:cxn ang="0">
                    <a:pos x="633413" y="427038"/>
                  </a:cxn>
                  <a:cxn ang="0">
                    <a:pos x="742950" y="398463"/>
                  </a:cxn>
                  <a:cxn ang="0">
                    <a:pos x="766763" y="338138"/>
                  </a:cxn>
                  <a:cxn ang="0">
                    <a:pos x="722313" y="298450"/>
                  </a:cxn>
                  <a:cxn ang="0">
                    <a:pos x="593725" y="365125"/>
                  </a:cxn>
                  <a:cxn ang="0">
                    <a:pos x="723900" y="241300"/>
                  </a:cxn>
                  <a:cxn ang="0">
                    <a:pos x="822325" y="295275"/>
                  </a:cxn>
                  <a:cxn ang="0">
                    <a:pos x="766763" y="444500"/>
                  </a:cxn>
                  <a:cxn ang="0">
                    <a:pos x="763588" y="536575"/>
                  </a:cxn>
                  <a:cxn ang="0">
                    <a:pos x="746125" y="630238"/>
                  </a:cxn>
                  <a:cxn ang="0">
                    <a:pos x="538163" y="454025"/>
                  </a:cxn>
                  <a:cxn ang="0">
                    <a:pos x="520700" y="625475"/>
                  </a:cxn>
                  <a:cxn ang="0">
                    <a:pos x="679450" y="742950"/>
                  </a:cxn>
                  <a:cxn ang="0">
                    <a:pos x="501650" y="688975"/>
                  </a:cxn>
                  <a:cxn ang="0">
                    <a:pos x="422275" y="779463"/>
                  </a:cxn>
                  <a:cxn ang="0">
                    <a:pos x="258763" y="731838"/>
                  </a:cxn>
                  <a:cxn ang="0">
                    <a:pos x="279400" y="619125"/>
                  </a:cxn>
                  <a:cxn ang="0">
                    <a:pos x="355600" y="569913"/>
                  </a:cxn>
                  <a:cxn ang="0">
                    <a:pos x="309563" y="676275"/>
                  </a:cxn>
                  <a:cxn ang="0">
                    <a:pos x="341313" y="728663"/>
                  </a:cxn>
                  <a:cxn ang="0">
                    <a:pos x="441325" y="666750"/>
                  </a:cxn>
                  <a:cxn ang="0">
                    <a:pos x="438150" y="554038"/>
                  </a:cxn>
                  <a:cxn ang="0">
                    <a:pos x="255588" y="554038"/>
                  </a:cxn>
                  <a:cxn ang="0">
                    <a:pos x="203200" y="862013"/>
                  </a:cxn>
                </a:cxnLst>
                <a:rect l="0" t="0" r="0" b="0"/>
                <a:pathLst>
                  <a:path w="668" h="639">
                    <a:moveTo>
                      <a:pt x="337" y="155"/>
                    </a:moveTo>
                    <a:lnTo>
                      <a:pt x="282" y="186"/>
                    </a:lnTo>
                    <a:lnTo>
                      <a:pt x="222" y="213"/>
                    </a:lnTo>
                    <a:lnTo>
                      <a:pt x="193" y="271"/>
                    </a:lnTo>
                    <a:lnTo>
                      <a:pt x="163" y="324"/>
                    </a:lnTo>
                    <a:lnTo>
                      <a:pt x="193" y="294"/>
                    </a:lnTo>
                    <a:lnTo>
                      <a:pt x="230" y="273"/>
                    </a:lnTo>
                    <a:lnTo>
                      <a:pt x="270" y="259"/>
                    </a:lnTo>
                    <a:lnTo>
                      <a:pt x="284" y="221"/>
                    </a:lnTo>
                    <a:lnTo>
                      <a:pt x="307" y="186"/>
                    </a:lnTo>
                    <a:lnTo>
                      <a:pt x="337" y="155"/>
                    </a:lnTo>
                    <a:close/>
                    <a:moveTo>
                      <a:pt x="36" y="34"/>
                    </a:moveTo>
                    <a:lnTo>
                      <a:pt x="36" y="595"/>
                    </a:lnTo>
                    <a:lnTo>
                      <a:pt x="109" y="557"/>
                    </a:lnTo>
                    <a:lnTo>
                      <a:pt x="96" y="511"/>
                    </a:lnTo>
                    <a:lnTo>
                      <a:pt x="92" y="465"/>
                    </a:lnTo>
                    <a:lnTo>
                      <a:pt x="94" y="443"/>
                    </a:lnTo>
                    <a:lnTo>
                      <a:pt x="96" y="424"/>
                    </a:lnTo>
                    <a:lnTo>
                      <a:pt x="101" y="411"/>
                    </a:lnTo>
                    <a:lnTo>
                      <a:pt x="107" y="397"/>
                    </a:lnTo>
                    <a:lnTo>
                      <a:pt x="113" y="384"/>
                    </a:lnTo>
                    <a:lnTo>
                      <a:pt x="117" y="374"/>
                    </a:lnTo>
                    <a:lnTo>
                      <a:pt x="119" y="369"/>
                    </a:lnTo>
                    <a:lnTo>
                      <a:pt x="120" y="359"/>
                    </a:lnTo>
                    <a:lnTo>
                      <a:pt x="120" y="347"/>
                    </a:lnTo>
                    <a:lnTo>
                      <a:pt x="115" y="332"/>
                    </a:lnTo>
                    <a:lnTo>
                      <a:pt x="103" y="315"/>
                    </a:lnTo>
                    <a:lnTo>
                      <a:pt x="84" y="299"/>
                    </a:lnTo>
                    <a:lnTo>
                      <a:pt x="59" y="290"/>
                    </a:lnTo>
                    <a:lnTo>
                      <a:pt x="65" y="284"/>
                    </a:lnTo>
                    <a:lnTo>
                      <a:pt x="71" y="278"/>
                    </a:lnTo>
                    <a:lnTo>
                      <a:pt x="76" y="273"/>
                    </a:lnTo>
                    <a:lnTo>
                      <a:pt x="88" y="269"/>
                    </a:lnTo>
                    <a:lnTo>
                      <a:pt x="97" y="267"/>
                    </a:lnTo>
                    <a:lnTo>
                      <a:pt x="107" y="269"/>
                    </a:lnTo>
                    <a:lnTo>
                      <a:pt x="117" y="273"/>
                    </a:lnTo>
                    <a:lnTo>
                      <a:pt x="126" y="282"/>
                    </a:lnTo>
                    <a:lnTo>
                      <a:pt x="138" y="297"/>
                    </a:lnTo>
                    <a:lnTo>
                      <a:pt x="144" y="319"/>
                    </a:lnTo>
                    <a:lnTo>
                      <a:pt x="170" y="269"/>
                    </a:lnTo>
                    <a:lnTo>
                      <a:pt x="193" y="225"/>
                    </a:lnTo>
                    <a:lnTo>
                      <a:pt x="165" y="234"/>
                    </a:lnTo>
                    <a:lnTo>
                      <a:pt x="138" y="236"/>
                    </a:lnTo>
                    <a:lnTo>
                      <a:pt x="103" y="232"/>
                    </a:lnTo>
                    <a:lnTo>
                      <a:pt x="76" y="221"/>
                    </a:lnTo>
                    <a:lnTo>
                      <a:pt x="63" y="209"/>
                    </a:lnTo>
                    <a:lnTo>
                      <a:pt x="55" y="194"/>
                    </a:lnTo>
                    <a:lnTo>
                      <a:pt x="51" y="178"/>
                    </a:lnTo>
                    <a:lnTo>
                      <a:pt x="53" y="169"/>
                    </a:lnTo>
                    <a:lnTo>
                      <a:pt x="57" y="159"/>
                    </a:lnTo>
                    <a:lnTo>
                      <a:pt x="63" y="150"/>
                    </a:lnTo>
                    <a:lnTo>
                      <a:pt x="71" y="144"/>
                    </a:lnTo>
                    <a:lnTo>
                      <a:pt x="80" y="140"/>
                    </a:lnTo>
                    <a:lnTo>
                      <a:pt x="90" y="138"/>
                    </a:lnTo>
                    <a:lnTo>
                      <a:pt x="109" y="142"/>
                    </a:lnTo>
                    <a:lnTo>
                      <a:pt x="126" y="152"/>
                    </a:lnTo>
                    <a:lnTo>
                      <a:pt x="113" y="163"/>
                    </a:lnTo>
                    <a:lnTo>
                      <a:pt x="107" y="159"/>
                    </a:lnTo>
                    <a:lnTo>
                      <a:pt x="99" y="157"/>
                    </a:lnTo>
                    <a:lnTo>
                      <a:pt x="92" y="157"/>
                    </a:lnTo>
                    <a:lnTo>
                      <a:pt x="86" y="157"/>
                    </a:lnTo>
                    <a:lnTo>
                      <a:pt x="82" y="161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80" y="173"/>
                    </a:lnTo>
                    <a:lnTo>
                      <a:pt x="82" y="178"/>
                    </a:lnTo>
                    <a:lnTo>
                      <a:pt x="86" y="184"/>
                    </a:lnTo>
                    <a:lnTo>
                      <a:pt x="92" y="190"/>
                    </a:lnTo>
                    <a:lnTo>
                      <a:pt x="99" y="194"/>
                    </a:lnTo>
                    <a:lnTo>
                      <a:pt x="109" y="198"/>
                    </a:lnTo>
                    <a:lnTo>
                      <a:pt x="126" y="203"/>
                    </a:lnTo>
                    <a:lnTo>
                      <a:pt x="145" y="203"/>
                    </a:lnTo>
                    <a:lnTo>
                      <a:pt x="172" y="201"/>
                    </a:lnTo>
                    <a:lnTo>
                      <a:pt x="205" y="196"/>
                    </a:lnTo>
                    <a:lnTo>
                      <a:pt x="211" y="165"/>
                    </a:lnTo>
                    <a:lnTo>
                      <a:pt x="213" y="140"/>
                    </a:lnTo>
                    <a:lnTo>
                      <a:pt x="211" y="123"/>
                    </a:lnTo>
                    <a:lnTo>
                      <a:pt x="207" y="105"/>
                    </a:lnTo>
                    <a:lnTo>
                      <a:pt x="201" y="96"/>
                    </a:lnTo>
                    <a:lnTo>
                      <a:pt x="197" y="90"/>
                    </a:lnTo>
                    <a:lnTo>
                      <a:pt x="192" y="82"/>
                    </a:lnTo>
                    <a:lnTo>
                      <a:pt x="186" y="79"/>
                    </a:lnTo>
                    <a:lnTo>
                      <a:pt x="180" y="77"/>
                    </a:lnTo>
                    <a:lnTo>
                      <a:pt x="176" y="75"/>
                    </a:lnTo>
                    <a:lnTo>
                      <a:pt x="172" y="77"/>
                    </a:lnTo>
                    <a:lnTo>
                      <a:pt x="168" y="79"/>
                    </a:lnTo>
                    <a:lnTo>
                      <a:pt x="165" y="82"/>
                    </a:lnTo>
                    <a:lnTo>
                      <a:pt x="165" y="88"/>
                    </a:lnTo>
                    <a:lnTo>
                      <a:pt x="165" y="94"/>
                    </a:lnTo>
                    <a:lnTo>
                      <a:pt x="167" y="102"/>
                    </a:lnTo>
                    <a:lnTo>
                      <a:pt x="170" y="109"/>
                    </a:lnTo>
                    <a:lnTo>
                      <a:pt x="159" y="121"/>
                    </a:lnTo>
                    <a:lnTo>
                      <a:pt x="147" y="105"/>
                    </a:lnTo>
                    <a:lnTo>
                      <a:pt x="144" y="88"/>
                    </a:lnTo>
                    <a:lnTo>
                      <a:pt x="145" y="79"/>
                    </a:lnTo>
                    <a:lnTo>
                      <a:pt x="149" y="69"/>
                    </a:lnTo>
                    <a:lnTo>
                      <a:pt x="155" y="61"/>
                    </a:lnTo>
                    <a:lnTo>
                      <a:pt x="161" y="56"/>
                    </a:lnTo>
                    <a:lnTo>
                      <a:pt x="168" y="52"/>
                    </a:lnTo>
                    <a:lnTo>
                      <a:pt x="176" y="50"/>
                    </a:lnTo>
                    <a:lnTo>
                      <a:pt x="186" y="50"/>
                    </a:lnTo>
                    <a:lnTo>
                      <a:pt x="195" y="52"/>
                    </a:lnTo>
                    <a:lnTo>
                      <a:pt x="205" y="54"/>
                    </a:lnTo>
                    <a:lnTo>
                      <a:pt x="215" y="59"/>
                    </a:lnTo>
                    <a:lnTo>
                      <a:pt x="224" y="65"/>
                    </a:lnTo>
                    <a:lnTo>
                      <a:pt x="232" y="75"/>
                    </a:lnTo>
                    <a:lnTo>
                      <a:pt x="238" y="84"/>
                    </a:lnTo>
                    <a:lnTo>
                      <a:pt x="245" y="104"/>
                    </a:lnTo>
                    <a:lnTo>
                      <a:pt x="247" y="125"/>
                    </a:lnTo>
                    <a:lnTo>
                      <a:pt x="243" y="157"/>
                    </a:lnTo>
                    <a:lnTo>
                      <a:pt x="236" y="184"/>
                    </a:lnTo>
                    <a:lnTo>
                      <a:pt x="245" y="180"/>
                    </a:lnTo>
                    <a:lnTo>
                      <a:pt x="255" y="177"/>
                    </a:lnTo>
                    <a:lnTo>
                      <a:pt x="263" y="173"/>
                    </a:lnTo>
                    <a:lnTo>
                      <a:pt x="272" y="169"/>
                    </a:lnTo>
                    <a:lnTo>
                      <a:pt x="280" y="163"/>
                    </a:lnTo>
                    <a:lnTo>
                      <a:pt x="288" y="159"/>
                    </a:lnTo>
                    <a:lnTo>
                      <a:pt x="297" y="155"/>
                    </a:lnTo>
                    <a:lnTo>
                      <a:pt x="311" y="148"/>
                    </a:lnTo>
                    <a:lnTo>
                      <a:pt x="334" y="138"/>
                    </a:lnTo>
                    <a:lnTo>
                      <a:pt x="311" y="132"/>
                    </a:lnTo>
                    <a:lnTo>
                      <a:pt x="293" y="121"/>
                    </a:lnTo>
                    <a:lnTo>
                      <a:pt x="286" y="111"/>
                    </a:lnTo>
                    <a:lnTo>
                      <a:pt x="280" y="104"/>
                    </a:lnTo>
                    <a:lnTo>
                      <a:pt x="280" y="94"/>
                    </a:lnTo>
                    <a:lnTo>
                      <a:pt x="280" y="84"/>
                    </a:lnTo>
                    <a:lnTo>
                      <a:pt x="286" y="73"/>
                    </a:lnTo>
                    <a:lnTo>
                      <a:pt x="289" y="67"/>
                    </a:lnTo>
                    <a:lnTo>
                      <a:pt x="295" y="61"/>
                    </a:lnTo>
                    <a:lnTo>
                      <a:pt x="303" y="57"/>
                    </a:lnTo>
                    <a:lnTo>
                      <a:pt x="312" y="80"/>
                    </a:lnTo>
                    <a:lnTo>
                      <a:pt x="328" y="98"/>
                    </a:lnTo>
                    <a:lnTo>
                      <a:pt x="347" y="111"/>
                    </a:lnTo>
                    <a:lnTo>
                      <a:pt x="364" y="115"/>
                    </a:lnTo>
                    <a:lnTo>
                      <a:pt x="372" y="115"/>
                    </a:lnTo>
                    <a:lnTo>
                      <a:pt x="380" y="111"/>
                    </a:lnTo>
                    <a:lnTo>
                      <a:pt x="389" y="107"/>
                    </a:lnTo>
                    <a:lnTo>
                      <a:pt x="401" y="104"/>
                    </a:lnTo>
                    <a:lnTo>
                      <a:pt x="410" y="102"/>
                    </a:lnTo>
                    <a:lnTo>
                      <a:pt x="418" y="98"/>
                    </a:lnTo>
                    <a:lnTo>
                      <a:pt x="453" y="90"/>
                    </a:lnTo>
                    <a:lnTo>
                      <a:pt x="485" y="88"/>
                    </a:lnTo>
                    <a:lnTo>
                      <a:pt x="537" y="92"/>
                    </a:lnTo>
                    <a:lnTo>
                      <a:pt x="562" y="98"/>
                    </a:lnTo>
                    <a:lnTo>
                      <a:pt x="583" y="105"/>
                    </a:lnTo>
                    <a:lnTo>
                      <a:pt x="622" y="34"/>
                    </a:lnTo>
                    <a:lnTo>
                      <a:pt x="36" y="34"/>
                    </a:lnTo>
                    <a:close/>
                    <a:moveTo>
                      <a:pt x="0" y="0"/>
                    </a:moveTo>
                    <a:lnTo>
                      <a:pt x="668" y="0"/>
                    </a:lnTo>
                    <a:lnTo>
                      <a:pt x="668" y="34"/>
                    </a:lnTo>
                    <a:lnTo>
                      <a:pt x="602" y="138"/>
                    </a:lnTo>
                    <a:lnTo>
                      <a:pt x="568" y="123"/>
                    </a:lnTo>
                    <a:lnTo>
                      <a:pt x="529" y="115"/>
                    </a:lnTo>
                    <a:lnTo>
                      <a:pt x="487" y="113"/>
                    </a:lnTo>
                    <a:lnTo>
                      <a:pt x="445" y="117"/>
                    </a:lnTo>
                    <a:lnTo>
                      <a:pt x="403" y="132"/>
                    </a:lnTo>
                    <a:lnTo>
                      <a:pt x="366" y="153"/>
                    </a:lnTo>
                    <a:lnTo>
                      <a:pt x="334" y="184"/>
                    </a:lnTo>
                    <a:lnTo>
                      <a:pt x="311" y="219"/>
                    </a:lnTo>
                    <a:lnTo>
                      <a:pt x="297" y="257"/>
                    </a:lnTo>
                    <a:lnTo>
                      <a:pt x="307" y="257"/>
                    </a:lnTo>
                    <a:lnTo>
                      <a:pt x="341" y="261"/>
                    </a:lnTo>
                    <a:lnTo>
                      <a:pt x="355" y="263"/>
                    </a:lnTo>
                    <a:lnTo>
                      <a:pt x="376" y="267"/>
                    </a:lnTo>
                    <a:lnTo>
                      <a:pt x="399" y="269"/>
                    </a:lnTo>
                    <a:lnTo>
                      <a:pt x="414" y="271"/>
                    </a:lnTo>
                    <a:lnTo>
                      <a:pt x="433" y="269"/>
                    </a:lnTo>
                    <a:lnTo>
                      <a:pt x="451" y="263"/>
                    </a:lnTo>
                    <a:lnTo>
                      <a:pt x="460" y="259"/>
                    </a:lnTo>
                    <a:lnTo>
                      <a:pt x="468" y="251"/>
                    </a:lnTo>
                    <a:lnTo>
                      <a:pt x="476" y="246"/>
                    </a:lnTo>
                    <a:lnTo>
                      <a:pt x="480" y="238"/>
                    </a:lnTo>
                    <a:lnTo>
                      <a:pt x="483" y="228"/>
                    </a:lnTo>
                    <a:lnTo>
                      <a:pt x="483" y="221"/>
                    </a:lnTo>
                    <a:lnTo>
                      <a:pt x="483" y="213"/>
                    </a:lnTo>
                    <a:lnTo>
                      <a:pt x="480" y="205"/>
                    </a:lnTo>
                    <a:lnTo>
                      <a:pt x="474" y="198"/>
                    </a:lnTo>
                    <a:lnTo>
                      <a:pt x="468" y="194"/>
                    </a:lnTo>
                    <a:lnTo>
                      <a:pt x="462" y="190"/>
                    </a:lnTo>
                    <a:lnTo>
                      <a:pt x="455" y="188"/>
                    </a:lnTo>
                    <a:lnTo>
                      <a:pt x="447" y="188"/>
                    </a:lnTo>
                    <a:lnTo>
                      <a:pt x="428" y="190"/>
                    </a:lnTo>
                    <a:lnTo>
                      <a:pt x="407" y="201"/>
                    </a:lnTo>
                    <a:lnTo>
                      <a:pt x="389" y="215"/>
                    </a:lnTo>
                    <a:lnTo>
                      <a:pt x="374" y="230"/>
                    </a:lnTo>
                    <a:lnTo>
                      <a:pt x="380" y="201"/>
                    </a:lnTo>
                    <a:lnTo>
                      <a:pt x="399" y="177"/>
                    </a:lnTo>
                    <a:lnTo>
                      <a:pt x="416" y="163"/>
                    </a:lnTo>
                    <a:lnTo>
                      <a:pt x="435" y="153"/>
                    </a:lnTo>
                    <a:lnTo>
                      <a:pt x="456" y="152"/>
                    </a:lnTo>
                    <a:lnTo>
                      <a:pt x="476" y="153"/>
                    </a:lnTo>
                    <a:lnTo>
                      <a:pt x="493" y="161"/>
                    </a:lnTo>
                    <a:lnTo>
                      <a:pt x="503" y="169"/>
                    </a:lnTo>
                    <a:lnTo>
                      <a:pt x="512" y="177"/>
                    </a:lnTo>
                    <a:lnTo>
                      <a:pt x="518" y="186"/>
                    </a:lnTo>
                    <a:lnTo>
                      <a:pt x="526" y="201"/>
                    </a:lnTo>
                    <a:lnTo>
                      <a:pt x="528" y="217"/>
                    </a:lnTo>
                    <a:lnTo>
                      <a:pt x="522" y="242"/>
                    </a:lnTo>
                    <a:lnTo>
                      <a:pt x="503" y="267"/>
                    </a:lnTo>
                    <a:lnTo>
                      <a:pt x="483" y="280"/>
                    </a:lnTo>
                    <a:lnTo>
                      <a:pt x="460" y="288"/>
                    </a:lnTo>
                    <a:lnTo>
                      <a:pt x="432" y="290"/>
                    </a:lnTo>
                    <a:lnTo>
                      <a:pt x="453" y="303"/>
                    </a:lnTo>
                    <a:lnTo>
                      <a:pt x="470" y="321"/>
                    </a:lnTo>
                    <a:lnTo>
                      <a:pt x="481" y="338"/>
                    </a:lnTo>
                    <a:lnTo>
                      <a:pt x="487" y="355"/>
                    </a:lnTo>
                    <a:lnTo>
                      <a:pt x="493" y="388"/>
                    </a:lnTo>
                    <a:lnTo>
                      <a:pt x="489" y="411"/>
                    </a:lnTo>
                    <a:lnTo>
                      <a:pt x="481" y="436"/>
                    </a:lnTo>
                    <a:lnTo>
                      <a:pt x="470" y="397"/>
                    </a:lnTo>
                    <a:lnTo>
                      <a:pt x="455" y="365"/>
                    </a:lnTo>
                    <a:lnTo>
                      <a:pt x="437" y="338"/>
                    </a:lnTo>
                    <a:lnTo>
                      <a:pt x="405" y="309"/>
                    </a:lnTo>
                    <a:lnTo>
                      <a:pt x="372" y="294"/>
                    </a:lnTo>
                    <a:lnTo>
                      <a:pt x="339" y="286"/>
                    </a:lnTo>
                    <a:lnTo>
                      <a:pt x="311" y="282"/>
                    </a:lnTo>
                    <a:lnTo>
                      <a:pt x="295" y="282"/>
                    </a:lnTo>
                    <a:lnTo>
                      <a:pt x="299" y="322"/>
                    </a:lnTo>
                    <a:lnTo>
                      <a:pt x="311" y="359"/>
                    </a:lnTo>
                    <a:lnTo>
                      <a:pt x="328" y="394"/>
                    </a:lnTo>
                    <a:lnTo>
                      <a:pt x="349" y="417"/>
                    </a:lnTo>
                    <a:lnTo>
                      <a:pt x="378" y="434"/>
                    </a:lnTo>
                    <a:lnTo>
                      <a:pt x="412" y="449"/>
                    </a:lnTo>
                    <a:lnTo>
                      <a:pt x="456" y="459"/>
                    </a:lnTo>
                    <a:lnTo>
                      <a:pt x="428" y="468"/>
                    </a:lnTo>
                    <a:lnTo>
                      <a:pt x="405" y="470"/>
                    </a:lnTo>
                    <a:lnTo>
                      <a:pt x="380" y="468"/>
                    </a:lnTo>
                    <a:lnTo>
                      <a:pt x="351" y="459"/>
                    </a:lnTo>
                    <a:lnTo>
                      <a:pt x="334" y="449"/>
                    </a:lnTo>
                    <a:lnTo>
                      <a:pt x="316" y="434"/>
                    </a:lnTo>
                    <a:lnTo>
                      <a:pt x="303" y="413"/>
                    </a:lnTo>
                    <a:lnTo>
                      <a:pt x="301" y="436"/>
                    </a:lnTo>
                    <a:lnTo>
                      <a:pt x="293" y="459"/>
                    </a:lnTo>
                    <a:lnTo>
                      <a:pt x="282" y="478"/>
                    </a:lnTo>
                    <a:lnTo>
                      <a:pt x="266" y="491"/>
                    </a:lnTo>
                    <a:lnTo>
                      <a:pt x="247" y="501"/>
                    </a:lnTo>
                    <a:lnTo>
                      <a:pt x="226" y="505"/>
                    </a:lnTo>
                    <a:lnTo>
                      <a:pt x="199" y="499"/>
                    </a:lnTo>
                    <a:lnTo>
                      <a:pt x="178" y="484"/>
                    </a:lnTo>
                    <a:lnTo>
                      <a:pt x="163" y="461"/>
                    </a:lnTo>
                    <a:lnTo>
                      <a:pt x="159" y="436"/>
                    </a:lnTo>
                    <a:lnTo>
                      <a:pt x="159" y="420"/>
                    </a:lnTo>
                    <a:lnTo>
                      <a:pt x="165" y="407"/>
                    </a:lnTo>
                    <a:lnTo>
                      <a:pt x="170" y="397"/>
                    </a:lnTo>
                    <a:lnTo>
                      <a:pt x="176" y="390"/>
                    </a:lnTo>
                    <a:lnTo>
                      <a:pt x="182" y="382"/>
                    </a:lnTo>
                    <a:lnTo>
                      <a:pt x="190" y="376"/>
                    </a:lnTo>
                    <a:lnTo>
                      <a:pt x="199" y="370"/>
                    </a:lnTo>
                    <a:lnTo>
                      <a:pt x="209" y="365"/>
                    </a:lnTo>
                    <a:lnTo>
                      <a:pt x="224" y="359"/>
                    </a:lnTo>
                    <a:lnTo>
                      <a:pt x="240" y="357"/>
                    </a:lnTo>
                    <a:lnTo>
                      <a:pt x="224" y="370"/>
                    </a:lnTo>
                    <a:lnTo>
                      <a:pt x="211" y="390"/>
                    </a:lnTo>
                    <a:lnTo>
                      <a:pt x="199" y="409"/>
                    </a:lnTo>
                    <a:lnTo>
                      <a:pt x="195" y="426"/>
                    </a:lnTo>
                    <a:lnTo>
                      <a:pt x="195" y="434"/>
                    </a:lnTo>
                    <a:lnTo>
                      <a:pt x="199" y="442"/>
                    </a:lnTo>
                    <a:lnTo>
                      <a:pt x="201" y="447"/>
                    </a:lnTo>
                    <a:lnTo>
                      <a:pt x="207" y="453"/>
                    </a:lnTo>
                    <a:lnTo>
                      <a:pt x="215" y="459"/>
                    </a:lnTo>
                    <a:lnTo>
                      <a:pt x="222" y="463"/>
                    </a:lnTo>
                    <a:lnTo>
                      <a:pt x="230" y="463"/>
                    </a:lnTo>
                    <a:lnTo>
                      <a:pt x="249" y="457"/>
                    </a:lnTo>
                    <a:lnTo>
                      <a:pt x="266" y="443"/>
                    </a:lnTo>
                    <a:lnTo>
                      <a:pt x="278" y="420"/>
                    </a:lnTo>
                    <a:lnTo>
                      <a:pt x="284" y="392"/>
                    </a:lnTo>
                    <a:lnTo>
                      <a:pt x="282" y="376"/>
                    </a:lnTo>
                    <a:lnTo>
                      <a:pt x="280" y="369"/>
                    </a:lnTo>
                    <a:lnTo>
                      <a:pt x="278" y="359"/>
                    </a:lnTo>
                    <a:lnTo>
                      <a:pt x="276" y="349"/>
                    </a:lnTo>
                    <a:lnTo>
                      <a:pt x="274" y="338"/>
                    </a:lnTo>
                    <a:lnTo>
                      <a:pt x="268" y="284"/>
                    </a:lnTo>
                    <a:lnTo>
                      <a:pt x="228" y="297"/>
                    </a:lnTo>
                    <a:lnTo>
                      <a:pt x="192" y="321"/>
                    </a:lnTo>
                    <a:lnTo>
                      <a:pt x="161" y="349"/>
                    </a:lnTo>
                    <a:lnTo>
                      <a:pt x="138" y="386"/>
                    </a:lnTo>
                    <a:lnTo>
                      <a:pt x="122" y="426"/>
                    </a:lnTo>
                    <a:lnTo>
                      <a:pt x="117" y="466"/>
                    </a:lnTo>
                    <a:lnTo>
                      <a:pt x="120" y="505"/>
                    </a:lnTo>
                    <a:lnTo>
                      <a:pt x="128" y="543"/>
                    </a:lnTo>
                    <a:lnTo>
                      <a:pt x="144" y="576"/>
                    </a:lnTo>
                    <a:lnTo>
                      <a:pt x="36" y="639"/>
                    </a:lnTo>
                    <a:lnTo>
                      <a:pt x="0" y="6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7" name="Freeform 171"/>
              <p:cNvSpPr/>
              <p:nvPr/>
            </p:nvSpPr>
            <p:spPr>
              <a:xfrm>
                <a:off x="2325688" y="4294505"/>
                <a:ext cx="119063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563" y="9525"/>
                  </a:cxn>
                  <a:cxn ang="0">
                    <a:pos x="71438" y="14288"/>
                  </a:cxn>
                  <a:cxn ang="0">
                    <a:pos x="85725" y="20638"/>
                  </a:cxn>
                  <a:cxn ang="0">
                    <a:pos x="101600" y="30163"/>
                  </a:cxn>
                  <a:cxn ang="0">
                    <a:pos x="109538" y="39688"/>
                  </a:cxn>
                  <a:cxn ang="0">
                    <a:pos x="115888" y="47625"/>
                  </a:cxn>
                  <a:cxn ang="0">
                    <a:pos x="119063" y="60325"/>
                  </a:cxn>
                  <a:cxn ang="0">
                    <a:pos x="115888" y="73025"/>
                  </a:cxn>
                  <a:cxn ang="0">
                    <a:pos x="109538" y="85725"/>
                  </a:cxn>
                  <a:cxn ang="0">
                    <a:pos x="98425" y="93663"/>
                  </a:cxn>
                  <a:cxn ang="0">
                    <a:pos x="85725" y="103188"/>
                  </a:cxn>
                  <a:cxn ang="0">
                    <a:pos x="73025" y="109538"/>
                  </a:cxn>
                  <a:cxn ang="0">
                    <a:pos x="65088" y="112713"/>
                  </a:cxn>
                  <a:cxn ang="0">
                    <a:pos x="52388" y="109538"/>
                  </a:cxn>
                  <a:cxn ang="0">
                    <a:pos x="42863" y="103188"/>
                  </a:cxn>
                  <a:cxn ang="0">
                    <a:pos x="33338" y="93663"/>
                  </a:cxn>
                  <a:cxn ang="0">
                    <a:pos x="25400" y="82550"/>
                  </a:cxn>
                  <a:cxn ang="0">
                    <a:pos x="15875" y="66675"/>
                  </a:cxn>
                  <a:cxn ang="0">
                    <a:pos x="12700" y="50800"/>
                  </a:cxn>
                  <a:cxn ang="0">
                    <a:pos x="0" y="0"/>
                  </a:cxn>
                </a:cxnLst>
                <a:rect l="0" t="0" r="0" b="0"/>
                <a:pathLst>
                  <a:path w="75" h="71">
                    <a:moveTo>
                      <a:pt x="0" y="0"/>
                    </a:moveTo>
                    <a:lnTo>
                      <a:pt x="35" y="6"/>
                    </a:lnTo>
                    <a:lnTo>
                      <a:pt x="45" y="9"/>
                    </a:lnTo>
                    <a:lnTo>
                      <a:pt x="54" y="13"/>
                    </a:lnTo>
                    <a:lnTo>
                      <a:pt x="64" y="19"/>
                    </a:lnTo>
                    <a:lnTo>
                      <a:pt x="69" y="25"/>
                    </a:lnTo>
                    <a:lnTo>
                      <a:pt x="73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2" y="59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41" y="71"/>
                    </a:lnTo>
                    <a:lnTo>
                      <a:pt x="33" y="69"/>
                    </a:lnTo>
                    <a:lnTo>
                      <a:pt x="27" y="65"/>
                    </a:lnTo>
                    <a:lnTo>
                      <a:pt x="21" y="59"/>
                    </a:lnTo>
                    <a:lnTo>
                      <a:pt x="16" y="52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5868"/>
              </a:solidFill>
              <a:ln w="0" cap="flat" cmpd="sng">
                <a:solidFill>
                  <a:srgbClr val="6BA6A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39713"/>
            <a:ext cx="32702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9"/>
          <p:cNvSpPr txBox="1"/>
          <p:nvPr/>
        </p:nvSpPr>
        <p:spPr>
          <a:xfrm>
            <a:off x="4806950" y="441325"/>
            <a:ext cx="2320925" cy="1200150"/>
          </a:xfrm>
          <a:prstGeom prst="rect">
            <a:avLst/>
          </a:prstGeom>
          <a:noFill/>
          <a:ln w="9525">
            <a:noFill/>
          </a:ln>
          <a:effectLst>
            <a:outerShdw dist="63500" algn="br" rotWithShape="0">
              <a:srgbClr val="000000">
                <a:alpha val="3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rPr>
              <a:t>Title</a:t>
            </a:r>
          </a:p>
        </p:txBody>
      </p:sp>
      <p:pic>
        <p:nvPicPr>
          <p:cNvPr id="1024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39713"/>
            <a:ext cx="1222375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Box 11"/>
          <p:cNvSpPr txBox="1"/>
          <p:nvPr/>
        </p:nvSpPr>
        <p:spPr>
          <a:xfrm>
            <a:off x="1466850" y="2360613"/>
            <a:ext cx="347345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[ </a:t>
            </a:r>
            <a:r>
              <a:rPr lang="zh-CN" altLang="en-US" sz="28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Add a video to say</a:t>
            </a:r>
            <a:r>
              <a:rPr lang="en-US" altLang="zh-CN" sz="2800" dirty="0">
                <a:solidFill>
                  <a:srgbClr val="629096"/>
                </a:solidFill>
                <a:latin typeface="TypeLand 康熙字典體" pitchFamily="50" charset="-120"/>
                <a:ea typeface="TypeLand 康熙字典體" pitchFamily="50" charset="-120"/>
              </a:rPr>
              <a:t>]</a:t>
            </a:r>
            <a:endParaRPr lang="zh-CN" altLang="en-US" sz="2800" dirty="0">
              <a:solidFill>
                <a:srgbClr val="629096"/>
              </a:solidFill>
              <a:latin typeface="TypeLand 康熙字典體" pitchFamily="50" charset="-120"/>
              <a:ea typeface="TypeLand 康熙字典體" pitchFamily="50" charset="-120"/>
            </a:endParaRPr>
          </a:p>
        </p:txBody>
      </p:sp>
      <p:cxnSp>
        <p:nvCxnSpPr>
          <p:cNvPr id="10246" name="直接连接符 12"/>
          <p:cNvCxnSpPr/>
          <p:nvPr/>
        </p:nvCxnSpPr>
        <p:spPr>
          <a:xfrm>
            <a:off x="5257800" y="2362200"/>
            <a:ext cx="0" cy="3668713"/>
          </a:xfrm>
          <a:prstGeom prst="line">
            <a:avLst/>
          </a:prstGeom>
          <a:ln w="6350" cap="flat" cmpd="sng">
            <a:solidFill>
              <a:srgbClr val="6BA6A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47" name="文本框 19"/>
          <p:cNvSpPr txBox="1"/>
          <p:nvPr/>
        </p:nvSpPr>
        <p:spPr>
          <a:xfrm>
            <a:off x="5707063" y="2441575"/>
            <a:ext cx="4975225" cy="30469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600" dirty="0">
                <a:solidFill>
                  <a:srgbClr val="62909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Please enter your text here for a concise language. The theme should be distinct.</a:t>
            </a:r>
          </a:p>
          <a:p>
            <a:endParaRPr lang="zh-CN" altLang="en-US" sz="1600" dirty="0">
              <a:solidFill>
                <a:srgbClr val="62909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21901" r="5908" b="13771"/>
          <a:stretch>
            <a:fillRect/>
          </a:stretch>
        </p:blipFill>
        <p:spPr>
          <a:xfrm>
            <a:off x="1308072" y="3254738"/>
            <a:ext cx="3791627" cy="2776383"/>
          </a:xfrm>
          <a:custGeom>
            <a:avLst/>
            <a:gdLst>
              <a:gd name="connsiteX0" fmla="*/ 0 w 5577840"/>
              <a:gd name="connsiteY0" fmla="*/ 0 h 4084320"/>
              <a:gd name="connsiteX1" fmla="*/ 5577840 w 5577840"/>
              <a:gd name="connsiteY1" fmla="*/ 0 h 4084320"/>
              <a:gd name="connsiteX2" fmla="*/ 5577840 w 5577840"/>
              <a:gd name="connsiteY2" fmla="*/ 3413760 h 4084320"/>
              <a:gd name="connsiteX3" fmla="*/ 3718560 w 5577840"/>
              <a:gd name="connsiteY3" fmla="*/ 3413760 h 4084320"/>
              <a:gd name="connsiteX4" fmla="*/ 3718560 w 5577840"/>
              <a:gd name="connsiteY4" fmla="*/ 4084320 h 4084320"/>
              <a:gd name="connsiteX5" fmla="*/ 0 w 5577840"/>
              <a:gd name="connsiteY5" fmla="*/ 4084320 h 40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7840" h="4084320">
                <a:moveTo>
                  <a:pt x="0" y="0"/>
                </a:moveTo>
                <a:lnTo>
                  <a:pt x="5577840" y="0"/>
                </a:lnTo>
                <a:lnTo>
                  <a:pt x="5577840" y="3413760"/>
                </a:lnTo>
                <a:lnTo>
                  <a:pt x="3718560" y="3413760"/>
                </a:lnTo>
                <a:lnTo>
                  <a:pt x="3718560" y="4084320"/>
                </a:lnTo>
                <a:lnTo>
                  <a:pt x="0" y="4084320"/>
                </a:lnTo>
                <a:close/>
              </a:path>
            </a:pathLst>
          </a:custGeom>
          <a:effectLst>
            <a:outerShdw blurRad="50800" dist="88900" dir="2700000" algn="tl" rotWithShape="0">
              <a:srgbClr val="629096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608</Words>
  <Application>Microsoft Office PowerPoint</Application>
  <PresentationFormat>宽屏</PresentationFormat>
  <Paragraphs>95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TypeLand 康熙字典體</vt:lpstr>
      <vt:lpstr>等线</vt:lpstr>
      <vt:lpstr>汉仪全唐诗简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179</cp:revision>
  <dcterms:created xsi:type="dcterms:W3CDTF">2017-02-08T02:04:00Z</dcterms:created>
  <dcterms:modified xsi:type="dcterms:W3CDTF">2020-07-12T10:24:53Z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