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32"/>
  </p:notesMasterIdLst>
  <p:sldIdLst>
    <p:sldId id="256" r:id="rId2"/>
    <p:sldId id="258" r:id="rId3"/>
    <p:sldId id="259" r:id="rId4"/>
    <p:sldId id="273" r:id="rId5"/>
    <p:sldId id="263" r:id="rId6"/>
    <p:sldId id="264" r:id="rId7"/>
    <p:sldId id="290" r:id="rId8"/>
    <p:sldId id="268" r:id="rId9"/>
    <p:sldId id="274" r:id="rId10"/>
    <p:sldId id="281" r:id="rId11"/>
    <p:sldId id="296" r:id="rId12"/>
    <p:sldId id="289" r:id="rId13"/>
    <p:sldId id="280" r:id="rId14"/>
    <p:sldId id="282" r:id="rId15"/>
    <p:sldId id="283" r:id="rId16"/>
    <p:sldId id="285" r:id="rId17"/>
    <p:sldId id="297" r:id="rId18"/>
    <p:sldId id="295" r:id="rId19"/>
    <p:sldId id="272" r:id="rId20"/>
    <p:sldId id="267" r:id="rId21"/>
    <p:sldId id="284" r:id="rId22"/>
    <p:sldId id="287" r:id="rId23"/>
    <p:sldId id="288" r:id="rId24"/>
    <p:sldId id="298" r:id="rId25"/>
    <p:sldId id="269" r:id="rId26"/>
    <p:sldId id="294" r:id="rId27"/>
    <p:sldId id="270" r:id="rId28"/>
    <p:sldId id="271" r:id="rId29"/>
    <p:sldId id="292" r:id="rId30"/>
    <p:sldId id="299" r:id="rId31"/>
  </p:sldIdLst>
  <p:sldSz cx="12192000" cy="6858000"/>
  <p:notesSz cx="6858000" cy="9144000"/>
  <p:custDataLst>
    <p:tags r:id="rId33"/>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62760"/>
    <a:srgbClr val="50BFC0"/>
    <a:srgbClr val="43308A"/>
    <a:srgbClr val="494091"/>
    <a:srgbClr val="09AAE9"/>
    <a:srgbClr val="01205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2213" autoAdjust="0"/>
    <p:restoredTop sz="94660"/>
  </p:normalViewPr>
  <p:slideViewPr>
    <p:cSldViewPr snapToGrid="0">
      <p:cViewPr varScale="1">
        <p:scale>
          <a:sx n="72" d="100"/>
          <a:sy n="72" d="100"/>
        </p:scale>
        <p:origin x="774" y="72"/>
      </p:cViewPr>
      <p:guideLst>
        <p:guide orient="horz" pos="2160"/>
        <p:guide pos="3840"/>
      </p:guideLst>
    </p:cSldViewPr>
  </p:slideViewPr>
  <p:notesTextViewPr>
    <p:cViewPr>
      <p:scale>
        <a:sx n="1" d="1"/>
        <a:sy n="1" d="1"/>
      </p:scale>
      <p:origin x="0" y="0"/>
    </p:cViewPr>
  </p:notesTextViewPr>
  <p:sorterViewPr>
    <p:cViewPr>
      <p:scale>
        <a:sx n="139" d="100"/>
        <a:sy n="139"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gs" Target="tags/tag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1DCEA2B-B5EC-4CF3-8A4E-981D0B4BBD17}" type="datetimeFigureOut">
              <a:rPr lang="zh-CN" altLang="en-US" smtClean="0"/>
              <a:t>2020/7/18</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9848BE6-A3F1-47D7-81C4-E93A96438B2D}" type="slidenum">
              <a:rPr lang="zh-CN" altLang="en-US" smtClean="0"/>
              <a:t>‹#›</a:t>
            </a:fld>
            <a:endParaRPr lang="zh-CN" altLang="en-US"/>
          </a:p>
        </p:txBody>
      </p:sp>
    </p:spTree>
    <p:extLst>
      <p:ext uri="{BB962C8B-B14F-4D97-AF65-F5344CB8AC3E}">
        <p14:creationId xmlns:p14="http://schemas.microsoft.com/office/powerpoint/2010/main" val="256081603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C9848BE6-A3F1-47D7-81C4-E93A96438B2D}" type="slidenum">
              <a:rPr lang="zh-CN" altLang="en-US" smtClean="0"/>
              <a:t>1</a:t>
            </a:fld>
            <a:endParaRPr lang="zh-CN" altLang="en-US"/>
          </a:p>
        </p:txBody>
      </p:sp>
    </p:spTree>
    <p:extLst>
      <p:ext uri="{BB962C8B-B14F-4D97-AF65-F5344CB8AC3E}">
        <p14:creationId xmlns:p14="http://schemas.microsoft.com/office/powerpoint/2010/main" val="105893063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a:t>My First Template.</a:t>
            </a:r>
          </a:p>
        </p:txBody>
      </p:sp>
    </p:spTree>
    <p:extLst>
      <p:ext uri="{BB962C8B-B14F-4D97-AF65-F5344CB8AC3E}">
        <p14:creationId xmlns:p14="http://schemas.microsoft.com/office/powerpoint/2010/main" val="35501012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C9848BE6-A3F1-47D7-81C4-E93A96438B2D}" type="slidenum">
              <a:rPr lang="zh-CN" altLang="en-US" smtClean="0"/>
              <a:t>11</a:t>
            </a:fld>
            <a:endParaRPr lang="zh-CN" altLang="en-US"/>
          </a:p>
        </p:txBody>
      </p:sp>
    </p:spTree>
    <p:extLst>
      <p:ext uri="{BB962C8B-B14F-4D97-AF65-F5344CB8AC3E}">
        <p14:creationId xmlns:p14="http://schemas.microsoft.com/office/powerpoint/2010/main" val="272564704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44497313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a:t>My First Template.</a:t>
            </a:r>
          </a:p>
        </p:txBody>
      </p:sp>
    </p:spTree>
    <p:extLst>
      <p:ext uri="{BB962C8B-B14F-4D97-AF65-F5344CB8AC3E}">
        <p14:creationId xmlns:p14="http://schemas.microsoft.com/office/powerpoint/2010/main" val="341637725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70160076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256849908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E4861678-F871-4BA5-BC3E-7CD7D2CF1E81}" type="slidenum">
              <a:rPr lang="zh-CN" altLang="en-US" smtClean="0"/>
              <a:t>16</a:t>
            </a:fld>
            <a:endParaRPr lang="zh-CN" altLang="en-US"/>
          </a:p>
        </p:txBody>
      </p:sp>
    </p:spTree>
    <p:extLst>
      <p:ext uri="{BB962C8B-B14F-4D97-AF65-F5344CB8AC3E}">
        <p14:creationId xmlns:p14="http://schemas.microsoft.com/office/powerpoint/2010/main" val="56759648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C9848BE6-A3F1-47D7-81C4-E93A96438B2D}" type="slidenum">
              <a:rPr lang="zh-CN" altLang="en-US" smtClean="0"/>
              <a:t>17</a:t>
            </a:fld>
            <a:endParaRPr lang="zh-CN" altLang="en-US"/>
          </a:p>
        </p:txBody>
      </p:sp>
    </p:spTree>
    <p:extLst>
      <p:ext uri="{BB962C8B-B14F-4D97-AF65-F5344CB8AC3E}">
        <p14:creationId xmlns:p14="http://schemas.microsoft.com/office/powerpoint/2010/main" val="178278300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AB2A0F9D-3357-4A94-85C8-3B842B870DC6}" type="slidenum">
              <a:rPr lang="zh-CN" altLang="en-US" smtClean="0">
                <a:solidFill>
                  <a:prstClr val="black"/>
                </a:solidFill>
              </a:rPr>
              <a:t>18</a:t>
            </a:fld>
            <a:endParaRPr lang="zh-CN" altLang="en-US">
              <a:solidFill>
                <a:prstClr val="black"/>
              </a:solidFill>
            </a:endParaRPr>
          </a:p>
        </p:txBody>
      </p:sp>
    </p:spTree>
    <p:extLst>
      <p:ext uri="{BB962C8B-B14F-4D97-AF65-F5344CB8AC3E}">
        <p14:creationId xmlns:p14="http://schemas.microsoft.com/office/powerpoint/2010/main" val="11108240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a:t>My First Template.</a:t>
            </a:r>
          </a:p>
        </p:txBody>
      </p:sp>
    </p:spTree>
    <p:extLst>
      <p:ext uri="{BB962C8B-B14F-4D97-AF65-F5344CB8AC3E}">
        <p14:creationId xmlns:p14="http://schemas.microsoft.com/office/powerpoint/2010/main" val="336146232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C9848BE6-A3F1-47D7-81C4-E93A96438B2D}" type="slidenum">
              <a:rPr lang="zh-CN" altLang="en-US" smtClean="0"/>
              <a:t>2</a:t>
            </a:fld>
            <a:endParaRPr lang="zh-CN" altLang="en-US"/>
          </a:p>
        </p:txBody>
      </p:sp>
    </p:spTree>
    <p:extLst>
      <p:ext uri="{BB962C8B-B14F-4D97-AF65-F5344CB8AC3E}">
        <p14:creationId xmlns:p14="http://schemas.microsoft.com/office/powerpoint/2010/main" val="201468991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a:t>My First Template.</a:t>
            </a:r>
          </a:p>
        </p:txBody>
      </p:sp>
    </p:spTree>
    <p:extLst>
      <p:ext uri="{BB962C8B-B14F-4D97-AF65-F5344CB8AC3E}">
        <p14:creationId xmlns:p14="http://schemas.microsoft.com/office/powerpoint/2010/main" val="273701446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E4861678-F871-4BA5-BC3E-7CD7D2CF1E81}" type="slidenum">
              <a:rPr lang="zh-CN" altLang="en-US" smtClean="0"/>
              <a:t>21</a:t>
            </a:fld>
            <a:endParaRPr lang="zh-CN" altLang="en-US"/>
          </a:p>
        </p:txBody>
      </p:sp>
    </p:spTree>
    <p:extLst>
      <p:ext uri="{BB962C8B-B14F-4D97-AF65-F5344CB8AC3E}">
        <p14:creationId xmlns:p14="http://schemas.microsoft.com/office/powerpoint/2010/main" val="198934759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C9CFA826-E658-4CB5-A9AD-3C9DEA137DE0}" type="slidenum">
              <a:rPr lang="zh-CN" altLang="en-US" smtClean="0"/>
              <a:t>22</a:t>
            </a:fld>
            <a:endParaRPr lang="zh-CN" altLang="en-US"/>
          </a:p>
        </p:txBody>
      </p:sp>
    </p:spTree>
    <p:extLst>
      <p:ext uri="{BB962C8B-B14F-4D97-AF65-F5344CB8AC3E}">
        <p14:creationId xmlns:p14="http://schemas.microsoft.com/office/powerpoint/2010/main" val="92457661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C9CFA826-E658-4CB5-A9AD-3C9DEA137DE0}" type="slidenum">
              <a:rPr lang="zh-CN" altLang="en-US" smtClean="0"/>
              <a:t>23</a:t>
            </a:fld>
            <a:endParaRPr lang="zh-CN" altLang="en-US"/>
          </a:p>
        </p:txBody>
      </p:sp>
    </p:spTree>
    <p:extLst>
      <p:ext uri="{BB962C8B-B14F-4D97-AF65-F5344CB8AC3E}">
        <p14:creationId xmlns:p14="http://schemas.microsoft.com/office/powerpoint/2010/main" val="61233897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C9848BE6-A3F1-47D7-81C4-E93A96438B2D}" type="slidenum">
              <a:rPr lang="zh-CN" altLang="en-US" smtClean="0"/>
              <a:t>24</a:t>
            </a:fld>
            <a:endParaRPr lang="zh-CN" altLang="en-US"/>
          </a:p>
        </p:txBody>
      </p:sp>
    </p:spTree>
    <p:extLst>
      <p:ext uri="{BB962C8B-B14F-4D97-AF65-F5344CB8AC3E}">
        <p14:creationId xmlns:p14="http://schemas.microsoft.com/office/powerpoint/2010/main" val="406904844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a:t>My First Template.</a:t>
            </a:r>
          </a:p>
        </p:txBody>
      </p:sp>
    </p:spTree>
    <p:extLst>
      <p:ext uri="{BB962C8B-B14F-4D97-AF65-F5344CB8AC3E}">
        <p14:creationId xmlns:p14="http://schemas.microsoft.com/office/powerpoint/2010/main" val="258409782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96097EA6-A70B-4078-A475-F5D239A7F50E}" type="slidenum">
              <a:rPr lang="zh-CN" altLang="en-US" smtClean="0"/>
              <a:t>26</a:t>
            </a:fld>
            <a:endParaRPr lang="zh-CN" altLang="en-US"/>
          </a:p>
        </p:txBody>
      </p:sp>
    </p:spTree>
    <p:extLst>
      <p:ext uri="{BB962C8B-B14F-4D97-AF65-F5344CB8AC3E}">
        <p14:creationId xmlns:p14="http://schemas.microsoft.com/office/powerpoint/2010/main" val="1148962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a:t>My First Template.</a:t>
            </a:r>
          </a:p>
        </p:txBody>
      </p:sp>
    </p:spTree>
    <p:extLst>
      <p:ext uri="{BB962C8B-B14F-4D97-AF65-F5344CB8AC3E}">
        <p14:creationId xmlns:p14="http://schemas.microsoft.com/office/powerpoint/2010/main" val="208408562"/>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a:t>My First Template.</a:t>
            </a:r>
          </a:p>
        </p:txBody>
      </p:sp>
    </p:spTree>
    <p:extLst>
      <p:ext uri="{BB962C8B-B14F-4D97-AF65-F5344CB8AC3E}">
        <p14:creationId xmlns:p14="http://schemas.microsoft.com/office/powerpoint/2010/main" val="82863533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5124F4D7-21BF-4B9F-909B-69D1BB8ABACE}" type="slidenum">
              <a:rPr lang="zh-CN" altLang="en-US" smtClean="0"/>
              <a:t>29</a:t>
            </a:fld>
            <a:endParaRPr lang="zh-CN" altLang="en-US"/>
          </a:p>
        </p:txBody>
      </p:sp>
    </p:spTree>
    <p:extLst>
      <p:ext uri="{BB962C8B-B14F-4D97-AF65-F5344CB8AC3E}">
        <p14:creationId xmlns:p14="http://schemas.microsoft.com/office/powerpoint/2010/main" val="137751106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C9848BE6-A3F1-47D7-81C4-E93A96438B2D}" type="slidenum">
              <a:rPr lang="zh-CN" altLang="en-US" smtClean="0"/>
              <a:t>3</a:t>
            </a:fld>
            <a:endParaRPr lang="zh-CN" altLang="en-US"/>
          </a:p>
        </p:txBody>
      </p:sp>
    </p:spTree>
    <p:extLst>
      <p:ext uri="{BB962C8B-B14F-4D97-AF65-F5344CB8AC3E}">
        <p14:creationId xmlns:p14="http://schemas.microsoft.com/office/powerpoint/2010/main" val="2646752627"/>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C9848BE6-A3F1-47D7-81C4-E93A96438B2D}" type="slidenum">
              <a:rPr lang="zh-CN" altLang="en-US" smtClean="0"/>
              <a:t>30</a:t>
            </a:fld>
            <a:endParaRPr lang="zh-CN" altLang="en-US"/>
          </a:p>
        </p:txBody>
      </p:sp>
    </p:spTree>
    <p:extLst>
      <p:ext uri="{BB962C8B-B14F-4D97-AF65-F5344CB8AC3E}">
        <p14:creationId xmlns:p14="http://schemas.microsoft.com/office/powerpoint/2010/main" val="35516056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a:t>My First Template.</a:t>
            </a:r>
          </a:p>
        </p:txBody>
      </p:sp>
    </p:spTree>
    <p:extLst>
      <p:ext uri="{BB962C8B-B14F-4D97-AF65-F5344CB8AC3E}">
        <p14:creationId xmlns:p14="http://schemas.microsoft.com/office/powerpoint/2010/main" val="184086540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AB2A0F9D-3357-4A94-85C8-3B842B870DC6}" type="slidenum">
              <a:rPr lang="zh-CN" altLang="en-US" smtClean="0">
                <a:solidFill>
                  <a:prstClr val="black"/>
                </a:solidFill>
              </a:rPr>
              <a:t>5</a:t>
            </a:fld>
            <a:endParaRPr lang="zh-CN" altLang="en-US">
              <a:solidFill>
                <a:prstClr val="black"/>
              </a:solidFill>
            </a:endParaRPr>
          </a:p>
        </p:txBody>
      </p:sp>
    </p:spTree>
    <p:extLst>
      <p:ext uri="{BB962C8B-B14F-4D97-AF65-F5344CB8AC3E}">
        <p14:creationId xmlns:p14="http://schemas.microsoft.com/office/powerpoint/2010/main" val="205874863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a:t>My First Template.</a:t>
            </a:r>
          </a:p>
        </p:txBody>
      </p:sp>
    </p:spTree>
    <p:extLst>
      <p:ext uri="{BB962C8B-B14F-4D97-AF65-F5344CB8AC3E}">
        <p14:creationId xmlns:p14="http://schemas.microsoft.com/office/powerpoint/2010/main" val="408430101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44791187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a:t>My First Template.</a:t>
            </a:r>
          </a:p>
        </p:txBody>
      </p:sp>
    </p:spTree>
    <p:extLst>
      <p:ext uri="{BB962C8B-B14F-4D97-AF65-F5344CB8AC3E}">
        <p14:creationId xmlns:p14="http://schemas.microsoft.com/office/powerpoint/2010/main" val="79415100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a:t>My First Template.</a:t>
            </a:r>
          </a:p>
        </p:txBody>
      </p:sp>
    </p:spTree>
    <p:extLst>
      <p:ext uri="{BB962C8B-B14F-4D97-AF65-F5344CB8AC3E}">
        <p14:creationId xmlns:p14="http://schemas.microsoft.com/office/powerpoint/2010/main" val="105577766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a:xfrm>
            <a:off x="190499" y="185016"/>
            <a:ext cx="10515600" cy="511175"/>
          </a:xfrm>
        </p:spPr>
        <p:txBody>
          <a:bodyPr>
            <a:normAutofit/>
          </a:bodyPr>
          <a:lstStyle>
            <a:lvl1pPr>
              <a:defRPr sz="2800" b="1">
                <a:solidFill>
                  <a:schemeClr val="bg1"/>
                </a:solidFill>
              </a:defRPr>
            </a:lvl1pPr>
          </a:lstStyle>
          <a:p>
            <a:r>
              <a:rPr lang="zh-CN" altLang="en-US" dirty="0"/>
              <a:t>单击此处编辑母版标题样式</a:t>
            </a:r>
          </a:p>
        </p:txBody>
      </p:sp>
      <p:sp>
        <p:nvSpPr>
          <p:cNvPr id="3" name="日期占位符 2"/>
          <p:cNvSpPr>
            <a:spLocks noGrp="1"/>
          </p:cNvSpPr>
          <p:nvPr>
            <p:ph type="dt" sz="half" idx="10"/>
          </p:nvPr>
        </p:nvSpPr>
        <p:spPr/>
        <p:txBody>
          <a:bodyPr/>
          <a:lstStyle/>
          <a:p>
            <a:fld id="{D997B5FA-0921-464F-AAE1-844C04324D75}" type="datetimeFigureOut">
              <a:rPr lang="zh-CN" altLang="en-US" smtClean="0"/>
              <a:t>2020/7/18</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565CE74E-AB26-4998-AD42-012C4C1AD076}" type="slidenum">
              <a:rPr lang="zh-CN" altLang="en-US" smtClean="0"/>
              <a:t>‹#›</a:t>
            </a:fld>
            <a:endParaRPr lang="zh-CN" altLang="en-US"/>
          </a:p>
        </p:txBody>
      </p:sp>
      <p:sp>
        <p:nvSpPr>
          <p:cNvPr id="6" name="矩形 5"/>
          <p:cNvSpPr/>
          <p:nvPr userDrawn="1"/>
        </p:nvSpPr>
        <p:spPr>
          <a:xfrm>
            <a:off x="0" y="812800"/>
            <a:ext cx="12192000" cy="590867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mc:AlternateContent xmlns:mc="http://schemas.openxmlformats.org/markup-compatibility/2006" xmlns:p14="http://schemas.microsoft.com/office/powerpoint/2010/main">
    <mc:Choice Requires="p14">
      <p:transition spd="slow" p14:dur="2000" advClick="0" advTm="3000"/>
    </mc:Choice>
    <mc:Fallback xmlns="">
      <p:transition spd="slow" advClick="0" advTm="3000"/>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6_自定义版式">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日期占位符 2"/>
          <p:cNvSpPr>
            <a:spLocks noGrp="1"/>
          </p:cNvSpPr>
          <p:nvPr>
            <p:ph type="dt" sz="half" idx="10"/>
          </p:nvPr>
        </p:nvSpPr>
        <p:spPr/>
        <p:txBody>
          <a:bodyPr/>
          <a:lstStyle/>
          <a:p>
            <a:fld id="{D997B5FA-0921-464F-AAE1-844C04324D75}" type="datetimeFigureOut">
              <a:rPr lang="zh-CN" altLang="en-US" smtClean="0"/>
              <a:t>2020/7/18</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565CE74E-AB26-4998-AD42-012C4C1AD076}" type="slidenum">
              <a:rPr lang="zh-CN" altLang="en-US" smtClean="0"/>
              <a:t>‹#›</a:t>
            </a:fld>
            <a:endParaRPr lang="zh-CN" altLang="en-US"/>
          </a:p>
        </p:txBody>
      </p:sp>
    </p:spTree>
    <p:extLst>
      <p:ext uri="{BB962C8B-B14F-4D97-AF65-F5344CB8AC3E}">
        <p14:creationId xmlns:p14="http://schemas.microsoft.com/office/powerpoint/2010/main" val="1402762269"/>
      </p:ext>
    </p:extLst>
  </p:cSld>
  <p:clrMapOvr>
    <a:masterClrMapping/>
  </p:clrMapOvr>
  <mc:AlternateContent xmlns:mc="http://schemas.openxmlformats.org/markup-compatibility/2006" xmlns:p14="http://schemas.microsoft.com/office/powerpoint/2010/main">
    <mc:Choice Requires="p14">
      <p:transition spd="slow" p14:dur="2000" advClick="0" advTm="3000"/>
    </mc:Choice>
    <mc:Fallback xmlns="">
      <p:transition spd="slow" advClick="0" advTm="3000"/>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D997B5FA-0921-464F-AAE1-844C04324D75}" type="datetimeFigureOut">
              <a:rPr lang="zh-CN" altLang="en-US" smtClean="0"/>
              <a:t>2020/7/18</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565CE74E-AB26-4998-AD42-012C4C1AD076}" type="slidenum">
              <a:rPr lang="zh-CN" altLang="en-US" smtClean="0"/>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spd="slow" p14:dur="2000" advClick="0" advTm="3000"/>
    </mc:Choice>
    <mc:Fallback xmlns="">
      <p:transition spd="slow" advClick="0" advTm="3000"/>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p>
        </p:txBody>
      </p:sp>
      <p:sp>
        <p:nvSpPr>
          <p:cNvPr id="3" name="副标题 2"/>
          <p:cNvSpPr>
            <a:spLocks noGrp="1"/>
          </p:cNvSpPr>
          <p:nvPr>
            <p:ph type="subTitle" idx="1" hasCustomPrompt="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单击以编辑母版副标题样式</a:t>
            </a:r>
          </a:p>
        </p:txBody>
      </p:sp>
      <p:sp>
        <p:nvSpPr>
          <p:cNvPr id="4" name="日期占位符 3"/>
          <p:cNvSpPr>
            <a:spLocks noGrp="1"/>
          </p:cNvSpPr>
          <p:nvPr>
            <p:ph type="dt" sz="half" idx="10"/>
          </p:nvPr>
        </p:nvSpPr>
        <p:spPr/>
        <p:txBody>
          <a:bodyPr/>
          <a:lstStyle/>
          <a:p>
            <a:fld id="{6286F203-D686-42EE-B414-81B4EEEA8482}" type="datetimeFigureOut">
              <a:rPr lang="zh-CN" altLang="en-US" smtClean="0"/>
              <a:t>2020/7/18</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DD6F96AE-F380-40A1-91E5-56168E44889E}" type="slidenum">
              <a:rPr lang="zh-CN" altLang="en-US" smtClean="0"/>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spd="slow" p14:dur="2000" advClick="0" advTm="3000"/>
    </mc:Choice>
    <mc:Fallback xmlns="">
      <p:transition spd="slow" advClick="0" advTm="3000"/>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自定义版式">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日期占位符 2"/>
          <p:cNvSpPr>
            <a:spLocks noGrp="1"/>
          </p:cNvSpPr>
          <p:nvPr>
            <p:ph type="dt" sz="half" idx="10"/>
          </p:nvPr>
        </p:nvSpPr>
        <p:spPr/>
        <p:txBody>
          <a:bodyPr/>
          <a:lstStyle/>
          <a:p>
            <a:fld id="{D997B5FA-0921-464F-AAE1-844C04324D75}" type="datetimeFigureOut">
              <a:rPr lang="zh-CN" altLang="en-US" smtClean="0"/>
              <a:t>2020/7/18</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565CE74E-AB26-4998-AD42-012C4C1AD076}" type="slidenum">
              <a:rPr lang="zh-CN" altLang="en-US" smtClean="0"/>
              <a:t>‹#›</a:t>
            </a:fld>
            <a:endParaRPr lang="zh-CN" altLang="en-US"/>
          </a:p>
        </p:txBody>
      </p:sp>
    </p:spTree>
    <p:extLst>
      <p:ext uri="{BB962C8B-B14F-4D97-AF65-F5344CB8AC3E}">
        <p14:creationId xmlns:p14="http://schemas.microsoft.com/office/powerpoint/2010/main" val="1798225461"/>
      </p:ext>
    </p:extLst>
  </p:cSld>
  <p:clrMapOvr>
    <a:masterClrMapping/>
  </p:clrMapOvr>
  <mc:AlternateContent xmlns:mc="http://schemas.openxmlformats.org/markup-compatibility/2006" xmlns:p14="http://schemas.microsoft.com/office/powerpoint/2010/main">
    <mc:Choice Requires="p14">
      <p:transition spd="slow" p14:dur="2000" advClick="0" advTm="3000"/>
    </mc:Choice>
    <mc:Fallback xmlns="">
      <p:transition spd="slow" advClick="0" advTm="3000"/>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自定义版式">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日期占位符 2"/>
          <p:cNvSpPr>
            <a:spLocks noGrp="1"/>
          </p:cNvSpPr>
          <p:nvPr>
            <p:ph type="dt" sz="half" idx="10"/>
          </p:nvPr>
        </p:nvSpPr>
        <p:spPr/>
        <p:txBody>
          <a:bodyPr/>
          <a:lstStyle/>
          <a:p>
            <a:fld id="{D997B5FA-0921-464F-AAE1-844C04324D75}" type="datetimeFigureOut">
              <a:rPr lang="zh-CN" altLang="en-US" smtClean="0"/>
              <a:t>2020/7/18</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565CE74E-AB26-4998-AD42-012C4C1AD076}" type="slidenum">
              <a:rPr lang="zh-CN" altLang="en-US" smtClean="0"/>
              <a:t>‹#›</a:t>
            </a:fld>
            <a:endParaRPr lang="zh-CN" altLang="en-US"/>
          </a:p>
        </p:txBody>
      </p:sp>
    </p:spTree>
    <p:extLst>
      <p:ext uri="{BB962C8B-B14F-4D97-AF65-F5344CB8AC3E}">
        <p14:creationId xmlns:p14="http://schemas.microsoft.com/office/powerpoint/2010/main" val="3474984899"/>
      </p:ext>
    </p:extLst>
  </p:cSld>
  <p:clrMapOvr>
    <a:masterClrMapping/>
  </p:clrMapOvr>
  <mc:AlternateContent xmlns:mc="http://schemas.openxmlformats.org/markup-compatibility/2006" xmlns:p14="http://schemas.microsoft.com/office/powerpoint/2010/main">
    <mc:Choice Requires="p14">
      <p:transition spd="slow" p14:dur="2000" advClick="0" advTm="3000"/>
    </mc:Choice>
    <mc:Fallback xmlns="">
      <p:transition spd="slow" advClick="0" advTm="3000"/>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2_自定义版式">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日期占位符 2"/>
          <p:cNvSpPr>
            <a:spLocks noGrp="1"/>
          </p:cNvSpPr>
          <p:nvPr>
            <p:ph type="dt" sz="half" idx="10"/>
          </p:nvPr>
        </p:nvSpPr>
        <p:spPr/>
        <p:txBody>
          <a:bodyPr/>
          <a:lstStyle/>
          <a:p>
            <a:fld id="{D997B5FA-0921-464F-AAE1-844C04324D75}" type="datetimeFigureOut">
              <a:rPr lang="zh-CN" altLang="en-US" smtClean="0"/>
              <a:t>2020/7/18</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565CE74E-AB26-4998-AD42-012C4C1AD076}" type="slidenum">
              <a:rPr lang="zh-CN" altLang="en-US" smtClean="0"/>
              <a:t>‹#›</a:t>
            </a:fld>
            <a:endParaRPr lang="zh-CN" altLang="en-US"/>
          </a:p>
        </p:txBody>
      </p:sp>
    </p:spTree>
    <p:extLst>
      <p:ext uri="{BB962C8B-B14F-4D97-AF65-F5344CB8AC3E}">
        <p14:creationId xmlns:p14="http://schemas.microsoft.com/office/powerpoint/2010/main" val="3337547771"/>
      </p:ext>
    </p:extLst>
  </p:cSld>
  <p:clrMapOvr>
    <a:masterClrMapping/>
  </p:clrMapOvr>
  <mc:AlternateContent xmlns:mc="http://schemas.openxmlformats.org/markup-compatibility/2006" xmlns:p14="http://schemas.microsoft.com/office/powerpoint/2010/main">
    <mc:Choice Requires="p14">
      <p:transition spd="slow" p14:dur="2000" advClick="0" advTm="3000"/>
    </mc:Choice>
    <mc:Fallback xmlns="">
      <p:transition spd="slow" advClick="0" advTm="3000"/>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3_自定义版式">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日期占位符 2"/>
          <p:cNvSpPr>
            <a:spLocks noGrp="1"/>
          </p:cNvSpPr>
          <p:nvPr>
            <p:ph type="dt" sz="half" idx="10"/>
          </p:nvPr>
        </p:nvSpPr>
        <p:spPr/>
        <p:txBody>
          <a:bodyPr/>
          <a:lstStyle/>
          <a:p>
            <a:fld id="{D997B5FA-0921-464F-AAE1-844C04324D75}" type="datetimeFigureOut">
              <a:rPr lang="zh-CN" altLang="en-US" smtClean="0"/>
              <a:t>2020/7/18</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565CE74E-AB26-4998-AD42-012C4C1AD076}" type="slidenum">
              <a:rPr lang="zh-CN" altLang="en-US" smtClean="0"/>
              <a:t>‹#›</a:t>
            </a:fld>
            <a:endParaRPr lang="zh-CN" altLang="en-US"/>
          </a:p>
        </p:txBody>
      </p:sp>
      <p:sp>
        <p:nvSpPr>
          <p:cNvPr id="7" name="矩形 6"/>
          <p:cNvSpPr/>
          <p:nvPr userDrawn="1"/>
        </p:nvSpPr>
        <p:spPr>
          <a:xfrm>
            <a:off x="127814" y="2735425"/>
            <a:ext cx="775136" cy="230832"/>
          </a:xfrm>
          <a:prstGeom prst="rect">
            <a:avLst/>
          </a:prstGeom>
        </p:spPr>
        <p:txBody>
          <a:bodyPr wrap="square">
            <a:spAutoFit/>
          </a:bodyPr>
          <a:lstStyle/>
          <a:p>
            <a:r>
              <a:rPr lang="en-US" altLang="zh-CN" sz="100" dirty="0">
                <a:solidFill>
                  <a:srgbClr val="362760"/>
                </a:solidFill>
                <a:latin typeface="Calibri"/>
                <a:ea typeface="宋体"/>
              </a:rPr>
              <a:t>PPT</a:t>
            </a:r>
            <a:r>
              <a:rPr lang="zh-CN" altLang="en-US" sz="100" dirty="0">
                <a:solidFill>
                  <a:srgbClr val="362760"/>
                </a:solidFill>
                <a:latin typeface="Calibri"/>
                <a:ea typeface="宋体"/>
              </a:rPr>
              <a:t>模板下载：</a:t>
            </a:r>
            <a:r>
              <a:rPr lang="en-US" altLang="zh-CN" sz="100" dirty="0">
                <a:solidFill>
                  <a:srgbClr val="362760"/>
                </a:solidFill>
                <a:latin typeface="Calibri"/>
                <a:ea typeface="宋体"/>
              </a:rPr>
              <a:t>www.1ppt.com/moban/          </a:t>
            </a:r>
            <a:r>
              <a:rPr lang="zh-CN" altLang="en-US" sz="100" dirty="0">
                <a:solidFill>
                  <a:srgbClr val="362760"/>
                </a:solidFill>
                <a:latin typeface="Calibri"/>
                <a:ea typeface="宋体"/>
              </a:rPr>
              <a:t>行业</a:t>
            </a:r>
            <a:r>
              <a:rPr lang="en-US" altLang="zh-CN" sz="100" dirty="0">
                <a:solidFill>
                  <a:srgbClr val="362760"/>
                </a:solidFill>
                <a:latin typeface="Calibri"/>
                <a:ea typeface="宋体"/>
              </a:rPr>
              <a:t>PPT</a:t>
            </a:r>
            <a:r>
              <a:rPr lang="zh-CN" altLang="en-US" sz="100" dirty="0">
                <a:solidFill>
                  <a:srgbClr val="362760"/>
                </a:solidFill>
                <a:latin typeface="Calibri"/>
                <a:ea typeface="宋体"/>
              </a:rPr>
              <a:t>模板：</a:t>
            </a:r>
            <a:r>
              <a:rPr lang="en-US" altLang="zh-CN" sz="100" dirty="0">
                <a:solidFill>
                  <a:srgbClr val="362760"/>
                </a:solidFill>
                <a:latin typeface="Calibri"/>
                <a:ea typeface="宋体"/>
              </a:rPr>
              <a:t>www.1ppt.com/hangye/ </a:t>
            </a:r>
          </a:p>
          <a:p>
            <a:r>
              <a:rPr lang="zh-CN" altLang="en-US" sz="100" dirty="0">
                <a:solidFill>
                  <a:srgbClr val="362760"/>
                </a:solidFill>
                <a:latin typeface="Calibri"/>
                <a:ea typeface="宋体"/>
              </a:rPr>
              <a:t>节日</a:t>
            </a:r>
            <a:r>
              <a:rPr lang="en-US" altLang="zh-CN" sz="100" dirty="0">
                <a:solidFill>
                  <a:srgbClr val="362760"/>
                </a:solidFill>
                <a:latin typeface="Calibri"/>
                <a:ea typeface="宋体"/>
              </a:rPr>
              <a:t>PPT</a:t>
            </a:r>
            <a:r>
              <a:rPr lang="zh-CN" altLang="en-US" sz="100" dirty="0">
                <a:solidFill>
                  <a:srgbClr val="362760"/>
                </a:solidFill>
                <a:latin typeface="Calibri"/>
                <a:ea typeface="宋体"/>
              </a:rPr>
              <a:t>模板：</a:t>
            </a:r>
            <a:r>
              <a:rPr lang="en-US" altLang="zh-CN" sz="100" dirty="0">
                <a:solidFill>
                  <a:srgbClr val="362760"/>
                </a:solidFill>
                <a:latin typeface="Calibri"/>
                <a:ea typeface="宋体"/>
              </a:rPr>
              <a:t>www.1ppt.com/jieri/          PPT</a:t>
            </a:r>
            <a:r>
              <a:rPr lang="zh-CN" altLang="en-US" sz="100" dirty="0">
                <a:solidFill>
                  <a:srgbClr val="362760"/>
                </a:solidFill>
                <a:latin typeface="Calibri"/>
                <a:ea typeface="宋体"/>
              </a:rPr>
              <a:t>素材：</a:t>
            </a:r>
            <a:r>
              <a:rPr lang="en-US" altLang="zh-CN" sz="100" dirty="0">
                <a:solidFill>
                  <a:srgbClr val="362760"/>
                </a:solidFill>
                <a:latin typeface="Calibri"/>
                <a:ea typeface="宋体"/>
              </a:rPr>
              <a:t>www.1ppt.com/sucai/</a:t>
            </a:r>
          </a:p>
          <a:p>
            <a:r>
              <a:rPr lang="en-US" altLang="zh-CN" sz="100" dirty="0">
                <a:solidFill>
                  <a:srgbClr val="362760"/>
                </a:solidFill>
                <a:latin typeface="Calibri"/>
                <a:ea typeface="宋体"/>
              </a:rPr>
              <a:t>PPT</a:t>
            </a:r>
            <a:r>
              <a:rPr lang="zh-CN" altLang="en-US" sz="100" dirty="0">
                <a:solidFill>
                  <a:srgbClr val="362760"/>
                </a:solidFill>
                <a:latin typeface="Calibri"/>
                <a:ea typeface="宋体"/>
              </a:rPr>
              <a:t>背景图片：</a:t>
            </a:r>
            <a:r>
              <a:rPr lang="en-US" altLang="zh-CN" sz="100" dirty="0">
                <a:solidFill>
                  <a:srgbClr val="362760"/>
                </a:solidFill>
                <a:latin typeface="Calibri"/>
                <a:ea typeface="宋体"/>
              </a:rPr>
              <a:t>www.1ppt.com/beijing/        PPT</a:t>
            </a:r>
            <a:r>
              <a:rPr lang="zh-CN" altLang="en-US" sz="100" dirty="0">
                <a:solidFill>
                  <a:srgbClr val="362760"/>
                </a:solidFill>
                <a:latin typeface="Calibri"/>
                <a:ea typeface="宋体"/>
              </a:rPr>
              <a:t>图表：</a:t>
            </a:r>
            <a:r>
              <a:rPr lang="en-US" altLang="zh-CN" sz="100" dirty="0">
                <a:solidFill>
                  <a:srgbClr val="362760"/>
                </a:solidFill>
                <a:latin typeface="Calibri"/>
                <a:ea typeface="宋体"/>
              </a:rPr>
              <a:t>www.1ppt.com/tubiao/      </a:t>
            </a:r>
          </a:p>
          <a:p>
            <a:r>
              <a:rPr lang="zh-CN" altLang="en-US" sz="100" dirty="0">
                <a:solidFill>
                  <a:srgbClr val="362760"/>
                </a:solidFill>
                <a:latin typeface="Calibri"/>
                <a:ea typeface="宋体"/>
              </a:rPr>
              <a:t>精美</a:t>
            </a:r>
            <a:r>
              <a:rPr lang="en-US" altLang="zh-CN" sz="100" dirty="0">
                <a:solidFill>
                  <a:srgbClr val="362760"/>
                </a:solidFill>
                <a:latin typeface="Calibri"/>
                <a:ea typeface="宋体"/>
              </a:rPr>
              <a:t>PPT</a:t>
            </a:r>
            <a:r>
              <a:rPr lang="zh-CN" altLang="en-US" sz="100" dirty="0">
                <a:solidFill>
                  <a:srgbClr val="362760"/>
                </a:solidFill>
                <a:latin typeface="Calibri"/>
                <a:ea typeface="宋体"/>
              </a:rPr>
              <a:t>下载：</a:t>
            </a:r>
            <a:r>
              <a:rPr lang="en-US" altLang="zh-CN" sz="100" dirty="0">
                <a:solidFill>
                  <a:srgbClr val="362760"/>
                </a:solidFill>
                <a:latin typeface="Calibri"/>
                <a:ea typeface="宋体"/>
              </a:rPr>
              <a:t>www.1ppt.com/xiazai/         PPT</a:t>
            </a:r>
            <a:r>
              <a:rPr lang="zh-CN" altLang="en-US" sz="100" dirty="0">
                <a:solidFill>
                  <a:srgbClr val="362760"/>
                </a:solidFill>
                <a:latin typeface="Calibri"/>
                <a:ea typeface="宋体"/>
              </a:rPr>
              <a:t>教程： </a:t>
            </a:r>
            <a:r>
              <a:rPr lang="en-US" altLang="zh-CN" sz="100" dirty="0">
                <a:solidFill>
                  <a:srgbClr val="362760"/>
                </a:solidFill>
                <a:latin typeface="Calibri"/>
                <a:ea typeface="宋体"/>
              </a:rPr>
              <a:t>www.1ppt.com/powerpoint/      </a:t>
            </a:r>
          </a:p>
          <a:p>
            <a:r>
              <a:rPr lang="en-US" altLang="zh-CN" sz="100" dirty="0">
                <a:solidFill>
                  <a:srgbClr val="362760"/>
                </a:solidFill>
                <a:latin typeface="Calibri"/>
                <a:ea typeface="宋体"/>
              </a:rPr>
              <a:t>PPT</a:t>
            </a:r>
            <a:r>
              <a:rPr lang="zh-CN" altLang="en-US" sz="100" dirty="0">
                <a:solidFill>
                  <a:srgbClr val="362760"/>
                </a:solidFill>
                <a:latin typeface="Calibri"/>
                <a:ea typeface="宋体"/>
              </a:rPr>
              <a:t>课件：</a:t>
            </a:r>
            <a:r>
              <a:rPr lang="en-US" altLang="zh-CN" sz="100" dirty="0">
                <a:solidFill>
                  <a:srgbClr val="362760"/>
                </a:solidFill>
                <a:latin typeface="Calibri"/>
                <a:ea typeface="宋体"/>
              </a:rPr>
              <a:t>www.1ppt.com/kejian/             </a:t>
            </a:r>
            <a:r>
              <a:rPr lang="zh-CN" altLang="en-US" sz="100" dirty="0">
                <a:solidFill>
                  <a:srgbClr val="362760"/>
                </a:solidFill>
                <a:latin typeface="Calibri"/>
                <a:ea typeface="宋体"/>
              </a:rPr>
              <a:t>字体下载：</a:t>
            </a:r>
            <a:r>
              <a:rPr lang="en-US" altLang="zh-CN" sz="100" dirty="0">
                <a:solidFill>
                  <a:srgbClr val="362760"/>
                </a:solidFill>
                <a:latin typeface="Calibri"/>
                <a:ea typeface="宋体"/>
              </a:rPr>
              <a:t>www.1ppt.com/ziti/</a:t>
            </a:r>
          </a:p>
          <a:p>
            <a:r>
              <a:rPr lang="zh-CN" altLang="en-US" sz="100" dirty="0">
                <a:solidFill>
                  <a:srgbClr val="362760"/>
                </a:solidFill>
                <a:latin typeface="Calibri"/>
                <a:ea typeface="宋体"/>
              </a:rPr>
              <a:t>工作总结</a:t>
            </a:r>
            <a:r>
              <a:rPr lang="en-US" altLang="zh-CN" sz="100" dirty="0">
                <a:solidFill>
                  <a:srgbClr val="362760"/>
                </a:solidFill>
                <a:latin typeface="Calibri"/>
                <a:ea typeface="宋体"/>
              </a:rPr>
              <a:t>PPT</a:t>
            </a:r>
            <a:r>
              <a:rPr lang="zh-CN" altLang="en-US" sz="100" dirty="0">
                <a:solidFill>
                  <a:srgbClr val="362760"/>
                </a:solidFill>
                <a:latin typeface="Calibri"/>
                <a:ea typeface="宋体"/>
              </a:rPr>
              <a:t>：</a:t>
            </a:r>
            <a:r>
              <a:rPr lang="en-US" altLang="zh-CN" sz="100" dirty="0">
                <a:solidFill>
                  <a:srgbClr val="362760"/>
                </a:solidFill>
                <a:latin typeface="Calibri"/>
                <a:ea typeface="宋体"/>
              </a:rPr>
              <a:t>www.1ppt.com/xiazai/zongjie/ </a:t>
            </a:r>
            <a:r>
              <a:rPr lang="zh-CN" altLang="en-US" sz="100" dirty="0">
                <a:solidFill>
                  <a:srgbClr val="362760"/>
                </a:solidFill>
                <a:latin typeface="Calibri"/>
                <a:ea typeface="宋体"/>
              </a:rPr>
              <a:t>工作计划：</a:t>
            </a:r>
            <a:r>
              <a:rPr lang="en-US" altLang="zh-CN" sz="100" dirty="0">
                <a:solidFill>
                  <a:srgbClr val="362760"/>
                </a:solidFill>
                <a:latin typeface="Calibri"/>
                <a:ea typeface="宋体"/>
              </a:rPr>
              <a:t>www.1ppt.com/xiazai/jihua/</a:t>
            </a:r>
          </a:p>
          <a:p>
            <a:r>
              <a:rPr lang="zh-CN" altLang="en-US" sz="100" dirty="0">
                <a:solidFill>
                  <a:srgbClr val="362760"/>
                </a:solidFill>
                <a:latin typeface="Calibri"/>
                <a:ea typeface="宋体"/>
              </a:rPr>
              <a:t>商务</a:t>
            </a:r>
            <a:r>
              <a:rPr lang="en-US" altLang="zh-CN" sz="100" dirty="0">
                <a:solidFill>
                  <a:srgbClr val="362760"/>
                </a:solidFill>
                <a:latin typeface="Calibri"/>
                <a:ea typeface="宋体"/>
              </a:rPr>
              <a:t>PPT</a:t>
            </a:r>
            <a:r>
              <a:rPr lang="zh-CN" altLang="en-US" sz="100" dirty="0">
                <a:solidFill>
                  <a:srgbClr val="362760"/>
                </a:solidFill>
                <a:latin typeface="Calibri"/>
                <a:ea typeface="宋体"/>
              </a:rPr>
              <a:t>模板：</a:t>
            </a:r>
            <a:r>
              <a:rPr lang="en-US" altLang="zh-CN" sz="100" dirty="0">
                <a:solidFill>
                  <a:srgbClr val="362760"/>
                </a:solidFill>
                <a:latin typeface="Calibri"/>
                <a:ea typeface="宋体"/>
              </a:rPr>
              <a:t>www.1ppt.com/moban/shangwu/  </a:t>
            </a:r>
            <a:r>
              <a:rPr lang="zh-CN" altLang="en-US" sz="100" dirty="0">
                <a:solidFill>
                  <a:srgbClr val="362760"/>
                </a:solidFill>
                <a:latin typeface="Calibri"/>
                <a:ea typeface="宋体"/>
              </a:rPr>
              <a:t>个人简历</a:t>
            </a:r>
            <a:r>
              <a:rPr lang="en-US" altLang="zh-CN" sz="100" dirty="0">
                <a:solidFill>
                  <a:srgbClr val="362760"/>
                </a:solidFill>
                <a:latin typeface="Calibri"/>
                <a:ea typeface="宋体"/>
              </a:rPr>
              <a:t>PPT</a:t>
            </a:r>
            <a:r>
              <a:rPr lang="zh-CN" altLang="en-US" sz="100" dirty="0">
                <a:solidFill>
                  <a:srgbClr val="362760"/>
                </a:solidFill>
                <a:latin typeface="Calibri"/>
                <a:ea typeface="宋体"/>
              </a:rPr>
              <a:t>：</a:t>
            </a:r>
            <a:r>
              <a:rPr lang="en-US" altLang="zh-CN" sz="100" dirty="0">
                <a:solidFill>
                  <a:srgbClr val="362760"/>
                </a:solidFill>
                <a:latin typeface="Calibri"/>
                <a:ea typeface="宋体"/>
              </a:rPr>
              <a:t>www.1ppt.com/xiazai/jianli/  </a:t>
            </a:r>
          </a:p>
          <a:p>
            <a:r>
              <a:rPr lang="zh-CN" altLang="en-US" sz="100" dirty="0">
                <a:solidFill>
                  <a:srgbClr val="362760"/>
                </a:solidFill>
                <a:latin typeface="Calibri"/>
                <a:ea typeface="宋体"/>
              </a:rPr>
              <a:t>毕业答辩</a:t>
            </a:r>
            <a:r>
              <a:rPr lang="en-US" altLang="zh-CN" sz="100" dirty="0">
                <a:solidFill>
                  <a:srgbClr val="362760"/>
                </a:solidFill>
                <a:latin typeface="Calibri"/>
                <a:ea typeface="宋体"/>
              </a:rPr>
              <a:t>PPT</a:t>
            </a:r>
            <a:r>
              <a:rPr lang="zh-CN" altLang="en-US" sz="100" dirty="0">
                <a:solidFill>
                  <a:srgbClr val="362760"/>
                </a:solidFill>
                <a:latin typeface="Calibri"/>
                <a:ea typeface="宋体"/>
              </a:rPr>
              <a:t>：</a:t>
            </a:r>
            <a:r>
              <a:rPr lang="en-US" altLang="zh-CN" sz="100" dirty="0">
                <a:solidFill>
                  <a:srgbClr val="362760"/>
                </a:solidFill>
                <a:latin typeface="Calibri"/>
                <a:ea typeface="宋体"/>
              </a:rPr>
              <a:t>www.1ppt.com/xiazai/dabian/  </a:t>
            </a:r>
            <a:r>
              <a:rPr lang="zh-CN" altLang="en-US" sz="100" dirty="0">
                <a:solidFill>
                  <a:srgbClr val="362760"/>
                </a:solidFill>
                <a:latin typeface="Calibri"/>
                <a:ea typeface="宋体"/>
              </a:rPr>
              <a:t>工作汇报</a:t>
            </a:r>
            <a:r>
              <a:rPr lang="en-US" altLang="zh-CN" sz="100" dirty="0">
                <a:solidFill>
                  <a:srgbClr val="362760"/>
                </a:solidFill>
                <a:latin typeface="Calibri"/>
                <a:ea typeface="宋体"/>
              </a:rPr>
              <a:t>PPT</a:t>
            </a:r>
            <a:r>
              <a:rPr lang="zh-CN" altLang="en-US" sz="100" dirty="0">
                <a:solidFill>
                  <a:srgbClr val="362760"/>
                </a:solidFill>
                <a:latin typeface="Calibri"/>
                <a:ea typeface="宋体"/>
              </a:rPr>
              <a:t>：</a:t>
            </a:r>
            <a:r>
              <a:rPr lang="en-US" altLang="zh-CN" sz="100" dirty="0">
                <a:solidFill>
                  <a:srgbClr val="362760"/>
                </a:solidFill>
                <a:latin typeface="Calibri"/>
                <a:ea typeface="宋体"/>
              </a:rPr>
              <a:t>www.1ppt.com/xiazai/huibao/    </a:t>
            </a:r>
          </a:p>
          <a:p>
            <a:r>
              <a:rPr lang="en-US" altLang="zh-CN" sz="100" dirty="0">
                <a:solidFill>
                  <a:srgbClr val="362760"/>
                </a:solidFill>
                <a:latin typeface="Calibri"/>
                <a:ea typeface="宋体"/>
              </a:rPr>
              <a:t> </a:t>
            </a:r>
          </a:p>
        </p:txBody>
      </p:sp>
    </p:spTree>
    <p:extLst>
      <p:ext uri="{BB962C8B-B14F-4D97-AF65-F5344CB8AC3E}">
        <p14:creationId xmlns:p14="http://schemas.microsoft.com/office/powerpoint/2010/main" val="1773070559"/>
      </p:ext>
    </p:extLst>
  </p:cSld>
  <p:clrMapOvr>
    <a:masterClrMapping/>
  </p:clrMapOvr>
  <mc:AlternateContent xmlns:mc="http://schemas.openxmlformats.org/markup-compatibility/2006" xmlns:p14="http://schemas.microsoft.com/office/powerpoint/2010/main">
    <mc:Choice Requires="p14">
      <p:transition spd="slow" p14:dur="2000" advClick="0" advTm="3000"/>
    </mc:Choice>
    <mc:Fallback xmlns="">
      <p:transition spd="slow" advClick="0" advTm="3000"/>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4_自定义版式">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日期占位符 2"/>
          <p:cNvSpPr>
            <a:spLocks noGrp="1"/>
          </p:cNvSpPr>
          <p:nvPr>
            <p:ph type="dt" sz="half" idx="10"/>
          </p:nvPr>
        </p:nvSpPr>
        <p:spPr/>
        <p:txBody>
          <a:bodyPr/>
          <a:lstStyle/>
          <a:p>
            <a:fld id="{D997B5FA-0921-464F-AAE1-844C04324D75}" type="datetimeFigureOut">
              <a:rPr lang="zh-CN" altLang="en-US" smtClean="0"/>
              <a:t>2020/7/18</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565CE74E-AB26-4998-AD42-012C4C1AD076}" type="slidenum">
              <a:rPr lang="zh-CN" altLang="en-US" smtClean="0"/>
              <a:t>‹#›</a:t>
            </a:fld>
            <a:endParaRPr lang="zh-CN" altLang="en-US"/>
          </a:p>
        </p:txBody>
      </p:sp>
    </p:spTree>
    <p:extLst>
      <p:ext uri="{BB962C8B-B14F-4D97-AF65-F5344CB8AC3E}">
        <p14:creationId xmlns:p14="http://schemas.microsoft.com/office/powerpoint/2010/main" val="2136990326"/>
      </p:ext>
    </p:extLst>
  </p:cSld>
  <p:clrMapOvr>
    <a:masterClrMapping/>
  </p:clrMapOvr>
  <mc:AlternateContent xmlns:mc="http://schemas.openxmlformats.org/markup-compatibility/2006" xmlns:p14="http://schemas.microsoft.com/office/powerpoint/2010/main">
    <mc:Choice Requires="p14">
      <p:transition spd="slow" p14:dur="2000" advClick="0" advTm="3000"/>
    </mc:Choice>
    <mc:Fallback xmlns="">
      <p:transition spd="slow" advClick="0" advTm="3000"/>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5_自定义版式">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日期占位符 2"/>
          <p:cNvSpPr>
            <a:spLocks noGrp="1"/>
          </p:cNvSpPr>
          <p:nvPr>
            <p:ph type="dt" sz="half" idx="10"/>
          </p:nvPr>
        </p:nvSpPr>
        <p:spPr/>
        <p:txBody>
          <a:bodyPr/>
          <a:lstStyle/>
          <a:p>
            <a:fld id="{D997B5FA-0921-464F-AAE1-844C04324D75}" type="datetimeFigureOut">
              <a:rPr lang="zh-CN" altLang="en-US" smtClean="0"/>
              <a:t>2020/7/18</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565CE74E-AB26-4998-AD42-012C4C1AD076}" type="slidenum">
              <a:rPr lang="zh-CN" altLang="en-US" smtClean="0"/>
              <a:t>‹#›</a:t>
            </a:fld>
            <a:endParaRPr lang="zh-CN" altLang="en-US"/>
          </a:p>
        </p:txBody>
      </p:sp>
    </p:spTree>
    <p:extLst>
      <p:ext uri="{BB962C8B-B14F-4D97-AF65-F5344CB8AC3E}">
        <p14:creationId xmlns:p14="http://schemas.microsoft.com/office/powerpoint/2010/main" val="542660343"/>
      </p:ext>
    </p:extLst>
  </p:cSld>
  <p:clrMapOvr>
    <a:masterClrMapping/>
  </p:clrMapOvr>
  <mc:AlternateContent xmlns:mc="http://schemas.openxmlformats.org/markup-compatibility/2006" xmlns:p14="http://schemas.microsoft.com/office/powerpoint/2010/main">
    <mc:Choice Requires="p14">
      <p:transition spd="slow" p14:dur="2000" advClick="0" advTm="3000"/>
    </mc:Choice>
    <mc:Fallback xmlns="">
      <p:transition spd="slow" advClick="0" advTm="3000"/>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2" cstate="screen">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97B5FA-0921-464F-AAE1-844C04324D75}" type="datetimeFigureOut">
              <a:rPr lang="zh-CN" altLang="en-US" smtClean="0"/>
              <a:t>2020/7/18</a:t>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65CE74E-AB26-4998-AD42-012C4C1AD076}" type="slidenum">
              <a:rPr lang="zh-CN" altLang="en-US" smtClean="0"/>
              <a:t>‹#›</a:t>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mc:AlternateContent xmlns:mc="http://schemas.openxmlformats.org/markup-compatibility/2006" xmlns:p14="http://schemas.microsoft.com/office/powerpoint/2010/main">
    <mc:Choice Requires="p14">
      <p:transition spd="slow" p14:dur="2000" advClick="0" advTm="3000"/>
    </mc:Choice>
    <mc:Fallback xmlns="">
      <p:transition spd="slow" advClick="0" advTm="3000"/>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freeppt7.com/"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4.xml"/><Relationship Id="rId1" Type="http://schemas.openxmlformats.org/officeDocument/2006/relationships/slideLayout" Target="../slideLayouts/slideLayout1.xml"/><Relationship Id="rId5" Type="http://schemas.openxmlformats.org/officeDocument/2006/relationships/image" Target="../media/image5.png"/><Relationship Id="rId4" Type="http://schemas.openxmlformats.org/officeDocument/2006/relationships/image" Target="../media/image4.jpeg"/></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https://www.freeppt7.com/" TargetMode="External"/><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 name="文本框 40"/>
          <p:cNvSpPr txBox="1"/>
          <p:nvPr/>
        </p:nvSpPr>
        <p:spPr>
          <a:xfrm>
            <a:off x="1565585" y="3136518"/>
            <a:ext cx="9059468" cy="646331"/>
          </a:xfrm>
          <a:prstGeom prst="rect">
            <a:avLst/>
          </a:prstGeom>
          <a:noFill/>
          <a:effectLst>
            <a:outerShdw blurRad="63500" sx="102000" sy="102000" algn="ctr" rotWithShape="0">
              <a:prstClr val="black">
                <a:alpha val="50000"/>
              </a:prstClr>
            </a:outerShdw>
          </a:effectLst>
        </p:spPr>
        <p:txBody>
          <a:bodyPr wrap="none" rtlCol="0">
            <a:spAutoFit/>
          </a:bodyPr>
          <a:lstStyle/>
          <a:p>
            <a:pPr algn="ctr"/>
            <a:r>
              <a:rPr lang="zh-CN" altLang="en-US" sz="3600" i="1" dirty="0">
                <a:solidFill>
                  <a:schemeClr val="bg1"/>
                </a:solidFill>
                <a:effectLst>
                  <a:outerShdw blurRad="38100" dist="38100" dir="2700000" algn="tl">
                    <a:srgbClr val="000000">
                      <a:alpha val="43137"/>
                    </a:srgbClr>
                  </a:outerShdw>
                </a:effectLst>
                <a:latin typeface="方正细谭黑简体" panose="02000000000000000000" pitchFamily="2" charset="-122"/>
                <a:ea typeface="方正细谭黑简体" panose="02000000000000000000" pitchFamily="2" charset="-122"/>
              </a:rPr>
              <a:t>Color Polygon Commerce </a:t>
            </a:r>
            <a:r>
              <a:rPr lang="en-US" altLang="zh-CN" sz="3600" i="1" dirty="0">
                <a:solidFill>
                  <a:schemeClr val="bg1"/>
                </a:solidFill>
                <a:effectLst>
                  <a:outerShdw blurRad="38100" dist="38100" dir="2700000" algn="tl">
                    <a:srgbClr val="000000">
                      <a:alpha val="43137"/>
                    </a:srgbClr>
                  </a:outerShdw>
                </a:effectLst>
                <a:latin typeface="方正细谭黑简体" panose="02000000000000000000" pitchFamily="2" charset="-122"/>
                <a:ea typeface="方正细谭黑简体" panose="02000000000000000000" pitchFamily="2" charset="-122"/>
              </a:rPr>
              <a:t>PPT </a:t>
            </a:r>
            <a:r>
              <a:rPr lang="zh-CN" altLang="en-US" sz="3600" i="1" dirty="0">
                <a:solidFill>
                  <a:schemeClr val="bg1"/>
                </a:solidFill>
                <a:effectLst>
                  <a:outerShdw blurRad="38100" dist="38100" dir="2700000" algn="tl">
                    <a:srgbClr val="000000">
                      <a:alpha val="43137"/>
                    </a:srgbClr>
                  </a:outerShdw>
                </a:effectLst>
                <a:latin typeface="方正细谭黑简体" panose="02000000000000000000" pitchFamily="2" charset="-122"/>
                <a:ea typeface="方正细谭黑简体" panose="02000000000000000000" pitchFamily="2" charset="-122"/>
              </a:rPr>
              <a:t>Template</a:t>
            </a:r>
          </a:p>
        </p:txBody>
      </p:sp>
      <p:sp>
        <p:nvSpPr>
          <p:cNvPr id="4" name="矩形 3"/>
          <p:cNvSpPr/>
          <p:nvPr/>
        </p:nvSpPr>
        <p:spPr>
          <a:xfrm>
            <a:off x="4083625" y="4753514"/>
            <a:ext cx="4024756" cy="369332"/>
          </a:xfrm>
          <a:prstGeom prst="rect">
            <a:avLst/>
          </a:prstGeom>
        </p:spPr>
        <p:txBody>
          <a:bodyPr wrap="none">
            <a:spAutoFit/>
          </a:bodyPr>
          <a:lstStyle/>
          <a:p>
            <a:pPr algn="ctr"/>
            <a:r>
              <a:rPr lang="zh-CN" altLang="en-US" dirty="0">
                <a:solidFill>
                  <a:schemeClr val="bg1"/>
                </a:solidFill>
                <a:effectLst>
                  <a:outerShdw blurRad="38100" dist="38100" dir="2700000" algn="tl">
                    <a:srgbClr val="000000">
                      <a:alpha val="43137"/>
                    </a:srgbClr>
                  </a:outerShdw>
                </a:effectLst>
                <a:latin typeface="+mj-ea"/>
              </a:rPr>
              <a:t>Reporter: Name   Time:</a:t>
            </a:r>
            <a:r>
              <a:rPr lang="en-US" altLang="zh-CN" dirty="0">
                <a:solidFill>
                  <a:schemeClr val="bg1"/>
                </a:solidFill>
                <a:effectLst>
                  <a:outerShdw blurRad="38100" dist="38100" dir="2700000" algn="tl">
                    <a:srgbClr val="000000">
                      <a:alpha val="43137"/>
                    </a:srgbClr>
                  </a:outerShdw>
                </a:effectLst>
                <a:latin typeface="+mj-ea"/>
              </a:rPr>
              <a:t>202X.12.12.</a:t>
            </a:r>
          </a:p>
        </p:txBody>
      </p:sp>
      <p:sp>
        <p:nvSpPr>
          <p:cNvPr id="5" name="Rounded Rectangle 7">
            <a:extLst>
              <a:ext uri="{FF2B5EF4-FFF2-40B4-BE49-F238E27FC236}">
                <a16:creationId xmlns:a16="http://schemas.microsoft.com/office/drawing/2014/main" id="{3D38FAE1-B47C-4D0C-8708-8E3C0AFB1382}"/>
              </a:ext>
            </a:extLst>
          </p:cNvPr>
          <p:cNvSpPr/>
          <p:nvPr/>
        </p:nvSpPr>
        <p:spPr>
          <a:xfrm>
            <a:off x="10229514" y="1018225"/>
            <a:ext cx="1684599" cy="413563"/>
          </a:xfrm>
          <a:prstGeom prst="roundRect">
            <a:avLst>
              <a:gd name="adj" fmla="val 50000"/>
            </a:avLst>
          </a:prstGeom>
          <a:solidFill>
            <a:schemeClr val="bg1">
              <a:alpha val="0"/>
            </a:schemeClr>
          </a:solidFill>
          <a:ln w="158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700" dirty="0"/>
              <a:t>LOGO</a:t>
            </a:r>
            <a:endParaRPr lang="ko-KR" altLang="en-US" sz="2700" dirty="0"/>
          </a:p>
        </p:txBody>
      </p:sp>
      <p:sp>
        <p:nvSpPr>
          <p:cNvPr id="6" name="TextBox 3">
            <a:hlinkClick r:id="rId3"/>
            <a:extLst>
              <a:ext uri="{FF2B5EF4-FFF2-40B4-BE49-F238E27FC236}">
                <a16:creationId xmlns:a16="http://schemas.microsoft.com/office/drawing/2014/main" id="{23974AC1-0864-4D4D-A49C-F870C7FFD598}"/>
              </a:ext>
            </a:extLst>
          </p:cNvPr>
          <p:cNvSpPr txBox="1"/>
          <p:nvPr/>
        </p:nvSpPr>
        <p:spPr>
          <a:xfrm>
            <a:off x="3348910" y="5703023"/>
            <a:ext cx="5169613" cy="246221"/>
          </a:xfrm>
          <a:prstGeom prst="rect">
            <a:avLst/>
          </a:prstGeom>
          <a:noFill/>
        </p:spPr>
        <p:txBody>
          <a:bodyPr wrap="square" rtlCol="0">
            <a:spAutoFit/>
          </a:bodyPr>
          <a:lstStyle/>
          <a:p>
            <a:pPr algn="ctr"/>
            <a:r>
              <a:rPr lang="en-US" altLang="zh-CN" sz="1000" dirty="0">
                <a:solidFill>
                  <a:schemeClr val="bg1"/>
                </a:solidFill>
                <a:cs typeface="Arial" pitchFamily="34" charset="0"/>
                <a:hlinkClick r:id="rId3">
                  <a:extLst>
                    <a:ext uri="{A12FA001-AC4F-418D-AE19-62706E023703}">
                      <ahyp:hlinkClr xmlns:ahyp="http://schemas.microsoft.com/office/drawing/2018/hyperlinkcolor" val="tx"/>
                    </a:ext>
                  </a:extLst>
                </a:hlinkClick>
              </a:rPr>
              <a:t>https://www.freeppt7.com.</a:t>
            </a:r>
            <a:endParaRPr lang="ko-KR" altLang="en-US" sz="1000" dirty="0">
              <a:solidFill>
                <a:schemeClr val="bg1"/>
              </a:solidFill>
              <a:cs typeface="Arial"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dur="2000" advClick="0" advTm="3000"/>
    </mc:Choice>
    <mc:Fallback xmlns:ahyp="http://schemas.microsoft.com/office/drawing/2018/hyperlinkcolor" xmlns:a16="http://schemas.microsoft.com/office/drawing/2014/main" xmlns="">
      <p:transition spd="slow" advClick="0" advTm="3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0"/>
                                  </p:stCondLst>
                                  <p:iterate type="lt">
                                    <p:tmPct val="10000"/>
                                  </p:iterate>
                                  <p:childTnLst>
                                    <p:set>
                                      <p:cBhvr>
                                        <p:cTn id="6" dur="1" fill="hold">
                                          <p:stCondLst>
                                            <p:cond delay="0"/>
                                          </p:stCondLst>
                                        </p:cTn>
                                        <p:tgtEl>
                                          <p:spTgt spid="41"/>
                                        </p:tgtEl>
                                        <p:attrNameLst>
                                          <p:attrName>style.visibility</p:attrName>
                                        </p:attrNameLst>
                                      </p:cBhvr>
                                      <p:to>
                                        <p:strVal val="visible"/>
                                      </p:to>
                                    </p:set>
                                    <p:anim calcmode="lin" valueType="num">
                                      <p:cBhvr>
                                        <p:cTn id="7" dur="500" fill="hold"/>
                                        <p:tgtEl>
                                          <p:spTgt spid="41"/>
                                        </p:tgtEl>
                                        <p:attrNameLst>
                                          <p:attrName>ppt_w</p:attrName>
                                        </p:attrNameLst>
                                      </p:cBhvr>
                                      <p:tavLst>
                                        <p:tav tm="0">
                                          <p:val>
                                            <p:fltVal val="0"/>
                                          </p:val>
                                        </p:tav>
                                        <p:tav tm="100000">
                                          <p:val>
                                            <p:strVal val="#ppt_w"/>
                                          </p:val>
                                        </p:tav>
                                      </p:tavLst>
                                    </p:anim>
                                    <p:anim calcmode="lin" valueType="num">
                                      <p:cBhvr>
                                        <p:cTn id="8" dur="500" fill="hold"/>
                                        <p:tgtEl>
                                          <p:spTgt spid="41"/>
                                        </p:tgtEl>
                                        <p:attrNameLst>
                                          <p:attrName>ppt_h</p:attrName>
                                        </p:attrNameLst>
                                      </p:cBhvr>
                                      <p:tavLst>
                                        <p:tav tm="0">
                                          <p:val>
                                            <p:fltVal val="0"/>
                                          </p:val>
                                        </p:tav>
                                        <p:tav tm="100000">
                                          <p:val>
                                            <p:strVal val="#ppt_h"/>
                                          </p:val>
                                        </p:tav>
                                      </p:tavLst>
                                    </p:anim>
                                    <p:animEffect transition="in" filter="fade">
                                      <p:cBhvr>
                                        <p:cTn id="9" dur="500"/>
                                        <p:tgtEl>
                                          <p:spTgt spid="4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 grpId="0" bldLvl="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6" name="Group 66"/>
          <p:cNvGrpSpPr/>
          <p:nvPr/>
        </p:nvGrpSpPr>
        <p:grpSpPr>
          <a:xfrm>
            <a:off x="8798525" y="3210900"/>
            <a:ext cx="3257820" cy="1241377"/>
            <a:chOff x="5603652" y="1661703"/>
            <a:chExt cx="2443683" cy="931033"/>
          </a:xfrm>
        </p:grpSpPr>
        <p:sp>
          <p:nvSpPr>
            <p:cNvPr id="37" name="Text Placeholder 3"/>
            <p:cNvSpPr txBox="1"/>
            <p:nvPr/>
          </p:nvSpPr>
          <p:spPr>
            <a:xfrm>
              <a:off x="5603652" y="1661703"/>
              <a:ext cx="673349" cy="161583"/>
            </a:xfrm>
            <a:prstGeom prst="rect">
              <a:avLst/>
            </a:prstGeom>
          </p:spPr>
          <p:txBody>
            <a:bodyPr wrap="none" lIns="0" tIns="0" rIns="0" bIns="0" anchor="ctr"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defTabSz="1218565">
                <a:spcBef>
                  <a:spcPct val="20000"/>
                </a:spcBef>
                <a:defRPr/>
              </a:pPr>
              <a:r>
                <a:rPr lang="zh-CN" altLang="en-US" dirty="0">
                  <a:solidFill>
                    <a:schemeClr val="accent3"/>
                  </a:solidFill>
                  <a:latin typeface="+mn-ea"/>
                </a:rPr>
                <a:t>Add a subtitle.</a:t>
              </a:r>
              <a:endParaRPr lang="en-US" dirty="0">
                <a:solidFill>
                  <a:schemeClr val="accent3"/>
                </a:solidFill>
                <a:latin typeface="+mn-ea"/>
              </a:endParaRPr>
            </a:p>
          </p:txBody>
        </p:sp>
        <p:sp>
          <p:nvSpPr>
            <p:cNvPr id="38" name="Text Placeholder 3"/>
            <p:cNvSpPr txBox="1"/>
            <p:nvPr/>
          </p:nvSpPr>
          <p:spPr>
            <a:xfrm>
              <a:off x="5611480" y="1842530"/>
              <a:ext cx="2435855" cy="750206"/>
            </a:xfrm>
            <a:prstGeom prst="rect">
              <a:avLst/>
            </a:prstGeom>
          </p:spPr>
          <p:txBody>
            <a:bodyPr wrap="square" lIns="0" tIns="0" rIns="0" bIns="0" anchor="ctr"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defTabSz="1218565">
                <a:spcBef>
                  <a:spcPct val="20000"/>
                </a:spcBef>
                <a:defRPr/>
              </a:pPr>
              <a:r>
                <a:rPr lang="zh-CN" altLang="en-US" sz="1300" dirty="0">
                  <a:solidFill>
                    <a:schemeClr val="tx1">
                      <a:lumMod val="50000"/>
                      <a:lumOff val="50000"/>
                    </a:schemeClr>
                  </a:solidFill>
                  <a:latin typeface="+mn-ea"/>
                </a:rPr>
                <a:t>Add a detailed text description here, recommended to be relevant to the title and in line with the overall language style, the language description as simple and vivid as possible.</a:t>
              </a:r>
              <a:endParaRPr lang="en-US" sz="1300" dirty="0">
                <a:solidFill>
                  <a:schemeClr val="tx1">
                    <a:lumMod val="50000"/>
                    <a:lumOff val="50000"/>
                  </a:schemeClr>
                </a:solidFill>
                <a:latin typeface="+mn-ea"/>
              </a:endParaRPr>
            </a:p>
          </p:txBody>
        </p:sp>
      </p:grpSp>
      <p:grpSp>
        <p:nvGrpSpPr>
          <p:cNvPr id="39" name="Group 69"/>
          <p:cNvGrpSpPr/>
          <p:nvPr/>
        </p:nvGrpSpPr>
        <p:grpSpPr>
          <a:xfrm>
            <a:off x="8414527" y="1775102"/>
            <a:ext cx="3247385" cy="1262573"/>
            <a:chOff x="5603652" y="1660509"/>
            <a:chExt cx="2435856" cy="946930"/>
          </a:xfrm>
        </p:grpSpPr>
        <p:sp>
          <p:nvSpPr>
            <p:cNvPr id="40" name="Text Placeholder 3"/>
            <p:cNvSpPr txBox="1"/>
            <p:nvPr/>
          </p:nvSpPr>
          <p:spPr>
            <a:xfrm>
              <a:off x="5603652" y="1660509"/>
              <a:ext cx="673349" cy="161583"/>
            </a:xfrm>
            <a:prstGeom prst="rect">
              <a:avLst/>
            </a:prstGeom>
          </p:spPr>
          <p:txBody>
            <a:bodyPr wrap="none" lIns="0" tIns="0" rIns="0" bIns="0" anchor="ctr"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defTabSz="1218565">
                <a:spcBef>
                  <a:spcPct val="20000"/>
                </a:spcBef>
                <a:defRPr/>
              </a:pPr>
              <a:r>
                <a:rPr lang="zh-CN" altLang="en-US" dirty="0">
                  <a:solidFill>
                    <a:schemeClr val="accent5">
                      <a:lumMod val="75000"/>
                    </a:schemeClr>
                  </a:solidFill>
                  <a:latin typeface="+mn-ea"/>
                </a:rPr>
                <a:t>Add a subtitle.</a:t>
              </a:r>
              <a:endParaRPr lang="en-US" dirty="0">
                <a:solidFill>
                  <a:schemeClr val="accent5">
                    <a:lumMod val="75000"/>
                  </a:schemeClr>
                </a:solidFill>
                <a:latin typeface="+mn-ea"/>
              </a:endParaRPr>
            </a:p>
          </p:txBody>
        </p:sp>
        <p:sp>
          <p:nvSpPr>
            <p:cNvPr id="41" name="Text Placeholder 3"/>
            <p:cNvSpPr txBox="1"/>
            <p:nvPr/>
          </p:nvSpPr>
          <p:spPr>
            <a:xfrm>
              <a:off x="5603652" y="1857233"/>
              <a:ext cx="2435856" cy="750206"/>
            </a:xfrm>
            <a:prstGeom prst="rect">
              <a:avLst/>
            </a:prstGeom>
          </p:spPr>
          <p:txBody>
            <a:bodyPr wrap="square" lIns="0" tIns="0" rIns="0" bIns="0" anchor="ctr"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defTabSz="1218565">
                <a:spcBef>
                  <a:spcPct val="20000"/>
                </a:spcBef>
                <a:defRPr/>
              </a:pPr>
              <a:r>
                <a:rPr lang="zh-CN" altLang="en-US" sz="1300" dirty="0">
                  <a:solidFill>
                    <a:schemeClr val="tx1">
                      <a:lumMod val="50000"/>
                      <a:lumOff val="50000"/>
                    </a:schemeClr>
                  </a:solidFill>
                  <a:latin typeface="+mn-ea"/>
                </a:rPr>
                <a:t>Add a detailed text description here, recommended to be relevant to the title and in line with the overall language style, the language description as simple and vivid as possible.</a:t>
              </a:r>
              <a:endParaRPr lang="en-US" sz="1300" dirty="0">
                <a:solidFill>
                  <a:schemeClr val="tx1">
                    <a:lumMod val="50000"/>
                    <a:lumOff val="50000"/>
                  </a:schemeClr>
                </a:solidFill>
                <a:latin typeface="+mn-ea"/>
              </a:endParaRPr>
            </a:p>
          </p:txBody>
        </p:sp>
      </p:grpSp>
      <p:grpSp>
        <p:nvGrpSpPr>
          <p:cNvPr id="42" name="Group 72"/>
          <p:cNvGrpSpPr/>
          <p:nvPr/>
        </p:nvGrpSpPr>
        <p:grpSpPr>
          <a:xfrm>
            <a:off x="321743" y="4693856"/>
            <a:ext cx="3316681" cy="1240196"/>
            <a:chOff x="5063544" y="1658548"/>
            <a:chExt cx="2487834" cy="930147"/>
          </a:xfrm>
        </p:grpSpPr>
        <p:sp>
          <p:nvSpPr>
            <p:cNvPr id="43" name="Text Placeholder 3"/>
            <p:cNvSpPr txBox="1"/>
            <p:nvPr/>
          </p:nvSpPr>
          <p:spPr>
            <a:xfrm>
              <a:off x="6878029" y="1658548"/>
              <a:ext cx="673349" cy="161583"/>
            </a:xfrm>
            <a:prstGeom prst="rect">
              <a:avLst/>
            </a:prstGeom>
          </p:spPr>
          <p:txBody>
            <a:bodyPr wrap="none" lIns="0" tIns="0" rIns="0" bIns="0" anchor="ctr"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r" defTabSz="1218565">
                <a:spcBef>
                  <a:spcPct val="20000"/>
                </a:spcBef>
                <a:defRPr/>
              </a:pPr>
              <a:r>
                <a:rPr lang="zh-CN" altLang="en-US" dirty="0">
                  <a:solidFill>
                    <a:schemeClr val="accent2"/>
                  </a:solidFill>
                  <a:latin typeface="+mn-ea"/>
                </a:rPr>
                <a:t>Add a subtitle.</a:t>
              </a:r>
              <a:endParaRPr lang="en-US" dirty="0">
                <a:solidFill>
                  <a:schemeClr val="accent2"/>
                </a:solidFill>
                <a:latin typeface="+mn-ea"/>
              </a:endParaRPr>
            </a:p>
          </p:txBody>
        </p:sp>
        <p:sp>
          <p:nvSpPr>
            <p:cNvPr id="44" name="Text Placeholder 3"/>
            <p:cNvSpPr txBox="1"/>
            <p:nvPr/>
          </p:nvSpPr>
          <p:spPr>
            <a:xfrm>
              <a:off x="5063544" y="1838489"/>
              <a:ext cx="2487832" cy="750206"/>
            </a:xfrm>
            <a:prstGeom prst="rect">
              <a:avLst/>
            </a:prstGeom>
          </p:spPr>
          <p:txBody>
            <a:bodyPr wrap="square" lIns="0" tIns="0" rIns="0" bIns="0" anchor="ctr"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r" defTabSz="1218565">
                <a:spcBef>
                  <a:spcPct val="20000"/>
                </a:spcBef>
                <a:defRPr/>
              </a:pPr>
              <a:r>
                <a:rPr lang="zh-CN" altLang="en-US" sz="1300" dirty="0">
                  <a:solidFill>
                    <a:schemeClr val="tx1">
                      <a:lumMod val="50000"/>
                      <a:lumOff val="50000"/>
                    </a:schemeClr>
                  </a:solidFill>
                  <a:latin typeface="+mn-ea"/>
                </a:rPr>
                <a:t>Add a detailed text description here, recommended to be relevant to the title and in line with the overall language style, the language description as simple and vivid as possible.</a:t>
              </a:r>
              <a:endParaRPr lang="en-US" sz="1300" dirty="0">
                <a:solidFill>
                  <a:schemeClr val="tx1">
                    <a:lumMod val="50000"/>
                    <a:lumOff val="50000"/>
                  </a:schemeClr>
                </a:solidFill>
                <a:latin typeface="+mn-ea"/>
              </a:endParaRPr>
            </a:p>
          </p:txBody>
        </p:sp>
      </p:grpSp>
      <p:grpSp>
        <p:nvGrpSpPr>
          <p:cNvPr id="45" name="Group 75"/>
          <p:cNvGrpSpPr/>
          <p:nvPr/>
        </p:nvGrpSpPr>
        <p:grpSpPr>
          <a:xfrm>
            <a:off x="20511" y="3281580"/>
            <a:ext cx="3316678" cy="1251999"/>
            <a:chOff x="5078931" y="1638228"/>
            <a:chExt cx="2487832" cy="939000"/>
          </a:xfrm>
        </p:grpSpPr>
        <p:sp>
          <p:nvSpPr>
            <p:cNvPr id="46" name="Text Placeholder 3"/>
            <p:cNvSpPr txBox="1"/>
            <p:nvPr/>
          </p:nvSpPr>
          <p:spPr>
            <a:xfrm>
              <a:off x="6878029" y="1638228"/>
              <a:ext cx="673349" cy="161583"/>
            </a:xfrm>
            <a:prstGeom prst="rect">
              <a:avLst/>
            </a:prstGeom>
          </p:spPr>
          <p:txBody>
            <a:bodyPr wrap="none" lIns="0" tIns="0" rIns="0" bIns="0" anchor="ctr"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r" defTabSz="1218565">
                <a:spcBef>
                  <a:spcPct val="20000"/>
                </a:spcBef>
                <a:defRPr/>
              </a:pPr>
              <a:r>
                <a:rPr lang="zh-CN" altLang="en-US" dirty="0">
                  <a:solidFill>
                    <a:schemeClr val="accent1"/>
                  </a:solidFill>
                  <a:latin typeface="+mn-ea"/>
                </a:rPr>
                <a:t>Add a subtitle.</a:t>
              </a:r>
              <a:endParaRPr lang="en-US" dirty="0">
                <a:solidFill>
                  <a:schemeClr val="accent1"/>
                </a:solidFill>
                <a:latin typeface="+mn-ea"/>
              </a:endParaRPr>
            </a:p>
          </p:txBody>
        </p:sp>
        <p:sp>
          <p:nvSpPr>
            <p:cNvPr id="47" name="Text Placeholder 3"/>
            <p:cNvSpPr txBox="1"/>
            <p:nvPr/>
          </p:nvSpPr>
          <p:spPr>
            <a:xfrm>
              <a:off x="5078931" y="1827022"/>
              <a:ext cx="2487832" cy="750206"/>
            </a:xfrm>
            <a:prstGeom prst="rect">
              <a:avLst/>
            </a:prstGeom>
          </p:spPr>
          <p:txBody>
            <a:bodyPr wrap="square" lIns="0" tIns="0" rIns="0" bIns="0" anchor="ctr"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r" defTabSz="1218565">
                <a:spcBef>
                  <a:spcPct val="20000"/>
                </a:spcBef>
                <a:defRPr/>
              </a:pPr>
              <a:r>
                <a:rPr lang="zh-CN" altLang="en-US" sz="1300" dirty="0">
                  <a:solidFill>
                    <a:schemeClr val="tx1">
                      <a:lumMod val="50000"/>
                      <a:lumOff val="50000"/>
                    </a:schemeClr>
                  </a:solidFill>
                  <a:latin typeface="+mn-ea"/>
                </a:rPr>
                <a:t>Add a detailed text description here, recommended to be relevant to the title and in line with the overall language style, the language description as simple and vivid as possible.</a:t>
              </a:r>
              <a:endParaRPr lang="en-US" sz="1300" dirty="0">
                <a:solidFill>
                  <a:schemeClr val="tx1">
                    <a:lumMod val="50000"/>
                    <a:lumOff val="50000"/>
                  </a:schemeClr>
                </a:solidFill>
                <a:latin typeface="+mn-ea"/>
              </a:endParaRPr>
            </a:p>
          </p:txBody>
        </p:sp>
      </p:grpSp>
      <p:grpSp>
        <p:nvGrpSpPr>
          <p:cNvPr id="48" name="Group 72"/>
          <p:cNvGrpSpPr/>
          <p:nvPr/>
        </p:nvGrpSpPr>
        <p:grpSpPr>
          <a:xfrm>
            <a:off x="190499" y="1881218"/>
            <a:ext cx="3447923" cy="1251890"/>
            <a:chOff x="4965100" y="1658548"/>
            <a:chExt cx="2586279" cy="938918"/>
          </a:xfrm>
        </p:grpSpPr>
        <p:sp>
          <p:nvSpPr>
            <p:cNvPr id="49" name="Text Placeholder 3"/>
            <p:cNvSpPr txBox="1"/>
            <p:nvPr/>
          </p:nvSpPr>
          <p:spPr>
            <a:xfrm>
              <a:off x="6878029" y="1658548"/>
              <a:ext cx="673349" cy="161583"/>
            </a:xfrm>
            <a:prstGeom prst="rect">
              <a:avLst/>
            </a:prstGeom>
          </p:spPr>
          <p:txBody>
            <a:bodyPr wrap="none" lIns="0" tIns="0" rIns="0" bIns="0" anchor="ctr"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r" defTabSz="1218565">
                <a:spcBef>
                  <a:spcPct val="20000"/>
                </a:spcBef>
                <a:defRPr/>
              </a:pPr>
              <a:r>
                <a:rPr lang="zh-CN" altLang="en-US" dirty="0">
                  <a:solidFill>
                    <a:schemeClr val="bg2"/>
                  </a:solidFill>
                  <a:latin typeface="+mn-ea"/>
                </a:rPr>
                <a:t>Add a subtitle.</a:t>
              </a:r>
              <a:endParaRPr lang="en-US" dirty="0">
                <a:solidFill>
                  <a:schemeClr val="bg2"/>
                </a:solidFill>
                <a:latin typeface="+mn-ea"/>
              </a:endParaRPr>
            </a:p>
          </p:txBody>
        </p:sp>
        <p:sp>
          <p:nvSpPr>
            <p:cNvPr id="50" name="Text Placeholder 3"/>
            <p:cNvSpPr txBox="1"/>
            <p:nvPr/>
          </p:nvSpPr>
          <p:spPr>
            <a:xfrm>
              <a:off x="4965100" y="1847260"/>
              <a:ext cx="2586279" cy="750206"/>
            </a:xfrm>
            <a:prstGeom prst="rect">
              <a:avLst/>
            </a:prstGeom>
          </p:spPr>
          <p:txBody>
            <a:bodyPr wrap="square" lIns="0" tIns="0" rIns="0" bIns="0" anchor="ctr"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r" defTabSz="1218565">
                <a:spcBef>
                  <a:spcPct val="20000"/>
                </a:spcBef>
                <a:defRPr/>
              </a:pPr>
              <a:r>
                <a:rPr lang="zh-CN" altLang="en-US" sz="1300" dirty="0">
                  <a:solidFill>
                    <a:schemeClr val="tx1">
                      <a:lumMod val="50000"/>
                      <a:lumOff val="50000"/>
                    </a:schemeClr>
                  </a:solidFill>
                  <a:latin typeface="+mn-ea"/>
                </a:rPr>
                <a:t>Add a detailed text description here, recommended to be relevant to the title and in line with the overall language style, the language description as simple and vivid as possible.</a:t>
              </a:r>
              <a:endParaRPr lang="en-US" sz="1300" dirty="0">
                <a:solidFill>
                  <a:schemeClr val="tx1">
                    <a:lumMod val="50000"/>
                    <a:lumOff val="50000"/>
                  </a:schemeClr>
                </a:solidFill>
                <a:latin typeface="+mn-ea"/>
              </a:endParaRPr>
            </a:p>
          </p:txBody>
        </p:sp>
      </p:grpSp>
      <p:grpSp>
        <p:nvGrpSpPr>
          <p:cNvPr id="51" name="Group 69"/>
          <p:cNvGrpSpPr/>
          <p:nvPr/>
        </p:nvGrpSpPr>
        <p:grpSpPr>
          <a:xfrm>
            <a:off x="8414527" y="4672370"/>
            <a:ext cx="3455729" cy="1286885"/>
            <a:chOff x="5603651" y="1660509"/>
            <a:chExt cx="2592134" cy="965164"/>
          </a:xfrm>
        </p:grpSpPr>
        <p:sp>
          <p:nvSpPr>
            <p:cNvPr id="52" name="Text Placeholder 3"/>
            <p:cNvSpPr txBox="1"/>
            <p:nvPr/>
          </p:nvSpPr>
          <p:spPr>
            <a:xfrm>
              <a:off x="5603652" y="1660509"/>
              <a:ext cx="673349" cy="161583"/>
            </a:xfrm>
            <a:prstGeom prst="rect">
              <a:avLst/>
            </a:prstGeom>
          </p:spPr>
          <p:txBody>
            <a:bodyPr wrap="none" lIns="0" tIns="0" rIns="0" bIns="0" anchor="ctr"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defTabSz="1218565">
                <a:spcBef>
                  <a:spcPct val="20000"/>
                </a:spcBef>
                <a:defRPr/>
              </a:pPr>
              <a:r>
                <a:rPr lang="zh-CN" altLang="en-US" dirty="0">
                  <a:solidFill>
                    <a:schemeClr val="accent4"/>
                  </a:solidFill>
                  <a:latin typeface="+mn-ea"/>
                </a:rPr>
                <a:t>Add a subtitle.</a:t>
              </a:r>
              <a:endParaRPr lang="en-US" dirty="0">
                <a:solidFill>
                  <a:schemeClr val="accent4"/>
                </a:solidFill>
                <a:latin typeface="+mn-ea"/>
              </a:endParaRPr>
            </a:p>
          </p:txBody>
        </p:sp>
        <p:sp>
          <p:nvSpPr>
            <p:cNvPr id="53" name="Text Placeholder 3"/>
            <p:cNvSpPr txBox="1"/>
            <p:nvPr/>
          </p:nvSpPr>
          <p:spPr>
            <a:xfrm>
              <a:off x="5603651" y="1875467"/>
              <a:ext cx="2592134" cy="750206"/>
            </a:xfrm>
            <a:prstGeom prst="rect">
              <a:avLst/>
            </a:prstGeom>
          </p:spPr>
          <p:txBody>
            <a:bodyPr wrap="square" lIns="0" tIns="0" rIns="0" bIns="0" anchor="ctr"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defTabSz="1218565">
                <a:spcBef>
                  <a:spcPct val="20000"/>
                </a:spcBef>
                <a:defRPr/>
              </a:pPr>
              <a:r>
                <a:rPr lang="zh-CN" altLang="en-US" sz="1300" dirty="0">
                  <a:solidFill>
                    <a:schemeClr val="tx1">
                      <a:lumMod val="50000"/>
                      <a:lumOff val="50000"/>
                    </a:schemeClr>
                  </a:solidFill>
                  <a:latin typeface="+mn-ea"/>
                </a:rPr>
                <a:t>Add a detailed text description here, recommended to be relevant to the title and in line with the overall language style, the language description as simple and vivid as possible.</a:t>
              </a:r>
              <a:endParaRPr lang="en-US" sz="1300" dirty="0">
                <a:solidFill>
                  <a:schemeClr val="tx1">
                    <a:lumMod val="50000"/>
                    <a:lumOff val="50000"/>
                  </a:schemeClr>
                </a:solidFill>
                <a:latin typeface="+mn-ea"/>
              </a:endParaRPr>
            </a:p>
          </p:txBody>
        </p:sp>
      </p:grpSp>
      <p:sp>
        <p:nvSpPr>
          <p:cNvPr id="82" name="Freeform 81"/>
          <p:cNvSpPr/>
          <p:nvPr/>
        </p:nvSpPr>
        <p:spPr>
          <a:xfrm rot="2539609">
            <a:off x="6846619" y="4522709"/>
            <a:ext cx="641147" cy="106841"/>
          </a:xfrm>
          <a:custGeom>
            <a:avLst/>
            <a:gdLst/>
            <a:ahLst/>
            <a:cxnLst/>
            <a:rect l="0" t="0" r="0" b="0"/>
            <a:pathLst>
              <a:path>
                <a:moveTo>
                  <a:pt x="0" y="32211"/>
                </a:moveTo>
                <a:lnTo>
                  <a:pt x="386650" y="32211"/>
                </a:lnTo>
              </a:path>
            </a:pathLst>
          </a:custGeom>
          <a:noFill/>
          <a:ln>
            <a:solidFill>
              <a:schemeClr val="accent4"/>
            </a:solidFill>
          </a:ln>
        </p:spPr>
        <p:style>
          <a:lnRef idx="2">
            <a:schemeClr val="accent1">
              <a:shade val="60000"/>
              <a:hueOff val="0"/>
              <a:satOff val="0"/>
              <a:lumOff val="0"/>
              <a:alphaOff val="0"/>
            </a:schemeClr>
          </a:lnRef>
          <a:fillRef idx="0">
            <a:scrgbClr r="0" g="0" b="0"/>
          </a:fillRef>
          <a:effectRef idx="0">
            <a:schemeClr val="accent1">
              <a:hueOff val="0"/>
              <a:satOff val="0"/>
              <a:lumOff val="0"/>
              <a:alphaOff val="0"/>
            </a:schemeClr>
          </a:effectRef>
          <a:fontRef idx="minor">
            <a:schemeClr val="tx1">
              <a:hueOff val="0"/>
              <a:satOff val="0"/>
              <a:lumOff val="0"/>
              <a:alphaOff val="0"/>
            </a:schemeClr>
          </a:fontRef>
        </p:style>
      </p:sp>
      <p:sp>
        <p:nvSpPr>
          <p:cNvPr id="83" name="Freeform 82"/>
          <p:cNvSpPr/>
          <p:nvPr/>
        </p:nvSpPr>
        <p:spPr>
          <a:xfrm>
            <a:off x="6930185" y="3724089"/>
            <a:ext cx="701802" cy="106841"/>
          </a:xfrm>
          <a:custGeom>
            <a:avLst/>
            <a:gdLst/>
            <a:ahLst/>
            <a:cxnLst/>
            <a:rect l="0" t="0" r="0" b="0"/>
            <a:pathLst>
              <a:path>
                <a:moveTo>
                  <a:pt x="0" y="32211"/>
                </a:moveTo>
                <a:lnTo>
                  <a:pt x="423229" y="32211"/>
                </a:lnTo>
              </a:path>
            </a:pathLst>
          </a:custGeom>
          <a:noFill/>
          <a:ln>
            <a:solidFill>
              <a:schemeClr val="accent3"/>
            </a:solidFill>
          </a:ln>
        </p:spPr>
        <p:style>
          <a:lnRef idx="2">
            <a:schemeClr val="accent1">
              <a:shade val="60000"/>
              <a:hueOff val="0"/>
              <a:satOff val="0"/>
              <a:lumOff val="0"/>
              <a:alphaOff val="0"/>
            </a:schemeClr>
          </a:lnRef>
          <a:fillRef idx="0">
            <a:scrgbClr r="0" g="0" b="0"/>
          </a:fillRef>
          <a:effectRef idx="0">
            <a:schemeClr val="accent1">
              <a:hueOff val="0"/>
              <a:satOff val="0"/>
              <a:lumOff val="0"/>
              <a:alphaOff val="0"/>
            </a:schemeClr>
          </a:effectRef>
          <a:fontRef idx="minor">
            <a:schemeClr val="tx1">
              <a:hueOff val="0"/>
              <a:satOff val="0"/>
              <a:lumOff val="0"/>
              <a:alphaOff val="0"/>
            </a:schemeClr>
          </a:fontRef>
        </p:style>
      </p:sp>
      <p:sp>
        <p:nvSpPr>
          <p:cNvPr id="84" name="Freeform 83"/>
          <p:cNvSpPr/>
          <p:nvPr/>
        </p:nvSpPr>
        <p:spPr>
          <a:xfrm rot="19060391">
            <a:off x="6846619" y="2925469"/>
            <a:ext cx="641147" cy="106841"/>
          </a:xfrm>
          <a:custGeom>
            <a:avLst/>
            <a:gdLst/>
            <a:ahLst/>
            <a:cxnLst/>
            <a:rect l="0" t="0" r="0" b="0"/>
            <a:pathLst>
              <a:path>
                <a:moveTo>
                  <a:pt x="0" y="32211"/>
                </a:moveTo>
                <a:lnTo>
                  <a:pt x="386650" y="32211"/>
                </a:lnTo>
              </a:path>
            </a:pathLst>
          </a:custGeom>
          <a:noFill/>
          <a:ln>
            <a:solidFill>
              <a:schemeClr val="accent5">
                <a:lumMod val="75000"/>
              </a:schemeClr>
            </a:solidFill>
          </a:ln>
        </p:spPr>
        <p:style>
          <a:lnRef idx="2">
            <a:schemeClr val="accent1">
              <a:shade val="60000"/>
              <a:hueOff val="0"/>
              <a:satOff val="0"/>
              <a:lumOff val="0"/>
              <a:alphaOff val="0"/>
            </a:schemeClr>
          </a:lnRef>
          <a:fillRef idx="0">
            <a:scrgbClr r="0" g="0" b="0"/>
          </a:fillRef>
          <a:effectRef idx="0">
            <a:schemeClr val="accent1">
              <a:hueOff val="0"/>
              <a:satOff val="0"/>
              <a:lumOff val="0"/>
              <a:alphaOff val="0"/>
            </a:schemeClr>
          </a:effectRef>
          <a:fontRef idx="minor">
            <a:schemeClr val="tx1">
              <a:hueOff val="0"/>
              <a:satOff val="0"/>
              <a:lumOff val="0"/>
              <a:alphaOff val="0"/>
            </a:schemeClr>
          </a:fontRef>
        </p:style>
      </p:sp>
      <p:sp>
        <p:nvSpPr>
          <p:cNvPr id="86" name="Freeform 85"/>
          <p:cNvSpPr/>
          <p:nvPr/>
        </p:nvSpPr>
        <p:spPr>
          <a:xfrm>
            <a:off x="7171193" y="1845315"/>
            <a:ext cx="1096675" cy="1096817"/>
          </a:xfrm>
          <a:custGeom>
            <a:avLst/>
            <a:gdLst>
              <a:gd name="connsiteX0" fmla="*/ 0 w 661361"/>
              <a:gd name="connsiteY0" fmla="*/ 330681 h 661361"/>
              <a:gd name="connsiteX1" fmla="*/ 96855 w 661361"/>
              <a:gd name="connsiteY1" fmla="*/ 96854 h 661361"/>
              <a:gd name="connsiteX2" fmla="*/ 330682 w 661361"/>
              <a:gd name="connsiteY2" fmla="*/ 0 h 661361"/>
              <a:gd name="connsiteX3" fmla="*/ 564509 w 661361"/>
              <a:gd name="connsiteY3" fmla="*/ 96855 h 661361"/>
              <a:gd name="connsiteX4" fmla="*/ 661363 w 661361"/>
              <a:gd name="connsiteY4" fmla="*/ 330682 h 661361"/>
              <a:gd name="connsiteX5" fmla="*/ 564509 w 661361"/>
              <a:gd name="connsiteY5" fmla="*/ 564509 h 661361"/>
              <a:gd name="connsiteX6" fmla="*/ 330682 w 661361"/>
              <a:gd name="connsiteY6" fmla="*/ 661363 h 661361"/>
              <a:gd name="connsiteX7" fmla="*/ 96855 w 661361"/>
              <a:gd name="connsiteY7" fmla="*/ 564509 h 661361"/>
              <a:gd name="connsiteX8" fmla="*/ 1 w 661361"/>
              <a:gd name="connsiteY8" fmla="*/ 330682 h 661361"/>
              <a:gd name="connsiteX9" fmla="*/ 0 w 661361"/>
              <a:gd name="connsiteY9" fmla="*/ 330681 h 6613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61361" h="661361">
                <a:moveTo>
                  <a:pt x="0" y="330681"/>
                </a:moveTo>
                <a:cubicBezTo>
                  <a:pt x="0" y="242979"/>
                  <a:pt x="34840" y="158869"/>
                  <a:pt x="96855" y="96854"/>
                </a:cubicBezTo>
                <a:cubicBezTo>
                  <a:pt x="158870" y="34839"/>
                  <a:pt x="242980" y="0"/>
                  <a:pt x="330682" y="0"/>
                </a:cubicBezTo>
                <a:cubicBezTo>
                  <a:pt x="418384" y="0"/>
                  <a:pt x="502494" y="34840"/>
                  <a:pt x="564509" y="96855"/>
                </a:cubicBezTo>
                <a:cubicBezTo>
                  <a:pt x="626524" y="158870"/>
                  <a:pt x="661363" y="242980"/>
                  <a:pt x="661363" y="330682"/>
                </a:cubicBezTo>
                <a:cubicBezTo>
                  <a:pt x="661363" y="418384"/>
                  <a:pt x="626523" y="502494"/>
                  <a:pt x="564509" y="564509"/>
                </a:cubicBezTo>
                <a:cubicBezTo>
                  <a:pt x="502494" y="626524"/>
                  <a:pt x="418384" y="661363"/>
                  <a:pt x="330682" y="661363"/>
                </a:cubicBezTo>
                <a:cubicBezTo>
                  <a:pt x="242980" y="661363"/>
                  <a:pt x="158870" y="626523"/>
                  <a:pt x="96855" y="564509"/>
                </a:cubicBezTo>
                <a:cubicBezTo>
                  <a:pt x="34840" y="502494"/>
                  <a:pt x="1" y="418384"/>
                  <a:pt x="1" y="330682"/>
                </a:cubicBezTo>
                <a:lnTo>
                  <a:pt x="0" y="330681"/>
                </a:lnTo>
                <a:close/>
              </a:path>
            </a:pathLst>
          </a:custGeom>
          <a:solidFill>
            <a:schemeClr val="accent5">
              <a:lumMod val="75000"/>
            </a:schemeClr>
          </a:solidFill>
          <a:ln w="12700"/>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41824" tIns="141824" rIns="141824" bIns="141824" numCol="1" spcCol="1693" anchor="ctr" anchorCtr="0">
            <a:noAutofit/>
          </a:bodyPr>
          <a:lstStyle/>
          <a:p>
            <a:pPr algn="ctr" defTabSz="888365">
              <a:lnSpc>
                <a:spcPct val="90000"/>
              </a:lnSpc>
              <a:spcBef>
                <a:spcPct val="0"/>
              </a:spcBef>
              <a:spcAft>
                <a:spcPct val="35000"/>
              </a:spcAft>
            </a:pPr>
            <a:r>
              <a:rPr lang="en-US" sz="3200" dirty="0">
                <a:latin typeface="+mn-ea"/>
              </a:rPr>
              <a:t>04</a:t>
            </a:r>
          </a:p>
        </p:txBody>
      </p:sp>
      <p:sp>
        <p:nvSpPr>
          <p:cNvPr id="88" name="Freeform 87"/>
          <p:cNvSpPr/>
          <p:nvPr/>
        </p:nvSpPr>
        <p:spPr>
          <a:xfrm>
            <a:off x="7631989" y="3229101"/>
            <a:ext cx="1096675" cy="1096817"/>
          </a:xfrm>
          <a:custGeom>
            <a:avLst/>
            <a:gdLst>
              <a:gd name="connsiteX0" fmla="*/ 0 w 661361"/>
              <a:gd name="connsiteY0" fmla="*/ 330681 h 661361"/>
              <a:gd name="connsiteX1" fmla="*/ 96855 w 661361"/>
              <a:gd name="connsiteY1" fmla="*/ 96854 h 661361"/>
              <a:gd name="connsiteX2" fmla="*/ 330682 w 661361"/>
              <a:gd name="connsiteY2" fmla="*/ 0 h 661361"/>
              <a:gd name="connsiteX3" fmla="*/ 564509 w 661361"/>
              <a:gd name="connsiteY3" fmla="*/ 96855 h 661361"/>
              <a:gd name="connsiteX4" fmla="*/ 661363 w 661361"/>
              <a:gd name="connsiteY4" fmla="*/ 330682 h 661361"/>
              <a:gd name="connsiteX5" fmla="*/ 564509 w 661361"/>
              <a:gd name="connsiteY5" fmla="*/ 564509 h 661361"/>
              <a:gd name="connsiteX6" fmla="*/ 330682 w 661361"/>
              <a:gd name="connsiteY6" fmla="*/ 661363 h 661361"/>
              <a:gd name="connsiteX7" fmla="*/ 96855 w 661361"/>
              <a:gd name="connsiteY7" fmla="*/ 564509 h 661361"/>
              <a:gd name="connsiteX8" fmla="*/ 1 w 661361"/>
              <a:gd name="connsiteY8" fmla="*/ 330682 h 661361"/>
              <a:gd name="connsiteX9" fmla="*/ 0 w 661361"/>
              <a:gd name="connsiteY9" fmla="*/ 330681 h 6613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61361" h="661361">
                <a:moveTo>
                  <a:pt x="0" y="330681"/>
                </a:moveTo>
                <a:cubicBezTo>
                  <a:pt x="0" y="242979"/>
                  <a:pt x="34840" y="158869"/>
                  <a:pt x="96855" y="96854"/>
                </a:cubicBezTo>
                <a:cubicBezTo>
                  <a:pt x="158870" y="34839"/>
                  <a:pt x="242980" y="0"/>
                  <a:pt x="330682" y="0"/>
                </a:cubicBezTo>
                <a:cubicBezTo>
                  <a:pt x="418384" y="0"/>
                  <a:pt x="502494" y="34840"/>
                  <a:pt x="564509" y="96855"/>
                </a:cubicBezTo>
                <a:cubicBezTo>
                  <a:pt x="626524" y="158870"/>
                  <a:pt x="661363" y="242980"/>
                  <a:pt x="661363" y="330682"/>
                </a:cubicBezTo>
                <a:cubicBezTo>
                  <a:pt x="661363" y="418384"/>
                  <a:pt x="626523" y="502494"/>
                  <a:pt x="564509" y="564509"/>
                </a:cubicBezTo>
                <a:cubicBezTo>
                  <a:pt x="502494" y="626524"/>
                  <a:pt x="418384" y="661363"/>
                  <a:pt x="330682" y="661363"/>
                </a:cubicBezTo>
                <a:cubicBezTo>
                  <a:pt x="242980" y="661363"/>
                  <a:pt x="158870" y="626523"/>
                  <a:pt x="96855" y="564509"/>
                </a:cubicBezTo>
                <a:cubicBezTo>
                  <a:pt x="34840" y="502494"/>
                  <a:pt x="1" y="418384"/>
                  <a:pt x="1" y="330682"/>
                </a:cubicBezTo>
                <a:lnTo>
                  <a:pt x="0" y="330681"/>
                </a:lnTo>
                <a:close/>
              </a:path>
            </a:pathLst>
          </a:custGeom>
          <a:solidFill>
            <a:schemeClr val="accent3"/>
          </a:solidFill>
          <a:ln w="12700"/>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41824" tIns="141824" rIns="141824" bIns="141824" numCol="1" spcCol="1693" anchor="ctr" anchorCtr="0">
            <a:noAutofit/>
          </a:bodyPr>
          <a:lstStyle/>
          <a:p>
            <a:pPr algn="ctr" defTabSz="888365">
              <a:lnSpc>
                <a:spcPct val="90000"/>
              </a:lnSpc>
              <a:spcBef>
                <a:spcPct val="0"/>
              </a:spcBef>
              <a:spcAft>
                <a:spcPct val="35000"/>
              </a:spcAft>
            </a:pPr>
            <a:r>
              <a:rPr lang="en-US" sz="3200" dirty="0">
                <a:solidFill>
                  <a:schemeClr val="bg1">
                    <a:lumMod val="95000"/>
                  </a:schemeClr>
                </a:solidFill>
                <a:latin typeface="+mn-ea"/>
              </a:rPr>
              <a:t>05</a:t>
            </a:r>
            <a:endParaRPr lang="en-US" sz="3200" dirty="0">
              <a:latin typeface="+mn-ea"/>
            </a:endParaRPr>
          </a:p>
        </p:txBody>
      </p:sp>
      <p:sp>
        <p:nvSpPr>
          <p:cNvPr id="90" name="Freeform 89"/>
          <p:cNvSpPr/>
          <p:nvPr/>
        </p:nvSpPr>
        <p:spPr>
          <a:xfrm>
            <a:off x="7171193" y="4636465"/>
            <a:ext cx="1096675" cy="1096817"/>
          </a:xfrm>
          <a:custGeom>
            <a:avLst/>
            <a:gdLst>
              <a:gd name="connsiteX0" fmla="*/ 0 w 661361"/>
              <a:gd name="connsiteY0" fmla="*/ 330681 h 661361"/>
              <a:gd name="connsiteX1" fmla="*/ 96855 w 661361"/>
              <a:gd name="connsiteY1" fmla="*/ 96854 h 661361"/>
              <a:gd name="connsiteX2" fmla="*/ 330682 w 661361"/>
              <a:gd name="connsiteY2" fmla="*/ 0 h 661361"/>
              <a:gd name="connsiteX3" fmla="*/ 564509 w 661361"/>
              <a:gd name="connsiteY3" fmla="*/ 96855 h 661361"/>
              <a:gd name="connsiteX4" fmla="*/ 661363 w 661361"/>
              <a:gd name="connsiteY4" fmla="*/ 330682 h 661361"/>
              <a:gd name="connsiteX5" fmla="*/ 564509 w 661361"/>
              <a:gd name="connsiteY5" fmla="*/ 564509 h 661361"/>
              <a:gd name="connsiteX6" fmla="*/ 330682 w 661361"/>
              <a:gd name="connsiteY6" fmla="*/ 661363 h 661361"/>
              <a:gd name="connsiteX7" fmla="*/ 96855 w 661361"/>
              <a:gd name="connsiteY7" fmla="*/ 564509 h 661361"/>
              <a:gd name="connsiteX8" fmla="*/ 1 w 661361"/>
              <a:gd name="connsiteY8" fmla="*/ 330682 h 661361"/>
              <a:gd name="connsiteX9" fmla="*/ 0 w 661361"/>
              <a:gd name="connsiteY9" fmla="*/ 330681 h 6613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61361" h="661361">
                <a:moveTo>
                  <a:pt x="0" y="330681"/>
                </a:moveTo>
                <a:cubicBezTo>
                  <a:pt x="0" y="242979"/>
                  <a:pt x="34840" y="158869"/>
                  <a:pt x="96855" y="96854"/>
                </a:cubicBezTo>
                <a:cubicBezTo>
                  <a:pt x="158870" y="34839"/>
                  <a:pt x="242980" y="0"/>
                  <a:pt x="330682" y="0"/>
                </a:cubicBezTo>
                <a:cubicBezTo>
                  <a:pt x="418384" y="0"/>
                  <a:pt x="502494" y="34840"/>
                  <a:pt x="564509" y="96855"/>
                </a:cubicBezTo>
                <a:cubicBezTo>
                  <a:pt x="626524" y="158870"/>
                  <a:pt x="661363" y="242980"/>
                  <a:pt x="661363" y="330682"/>
                </a:cubicBezTo>
                <a:cubicBezTo>
                  <a:pt x="661363" y="418384"/>
                  <a:pt x="626523" y="502494"/>
                  <a:pt x="564509" y="564509"/>
                </a:cubicBezTo>
                <a:cubicBezTo>
                  <a:pt x="502494" y="626524"/>
                  <a:pt x="418384" y="661363"/>
                  <a:pt x="330682" y="661363"/>
                </a:cubicBezTo>
                <a:cubicBezTo>
                  <a:pt x="242980" y="661363"/>
                  <a:pt x="158870" y="626523"/>
                  <a:pt x="96855" y="564509"/>
                </a:cubicBezTo>
                <a:cubicBezTo>
                  <a:pt x="34840" y="502494"/>
                  <a:pt x="1" y="418384"/>
                  <a:pt x="1" y="330682"/>
                </a:cubicBezTo>
                <a:lnTo>
                  <a:pt x="0" y="330681"/>
                </a:lnTo>
                <a:close/>
              </a:path>
            </a:pathLst>
          </a:custGeom>
          <a:solidFill>
            <a:schemeClr val="accent4"/>
          </a:solidFill>
          <a:ln w="12700"/>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41824" tIns="141824" rIns="141824" bIns="141824" numCol="1" spcCol="1693" anchor="ctr" anchorCtr="0">
            <a:noAutofit/>
          </a:bodyPr>
          <a:lstStyle/>
          <a:p>
            <a:pPr algn="ctr" defTabSz="888365">
              <a:lnSpc>
                <a:spcPct val="90000"/>
              </a:lnSpc>
              <a:spcBef>
                <a:spcPct val="0"/>
              </a:spcBef>
              <a:spcAft>
                <a:spcPct val="35000"/>
              </a:spcAft>
            </a:pPr>
            <a:r>
              <a:rPr lang="en-US" sz="3200" dirty="0">
                <a:solidFill>
                  <a:schemeClr val="bg1"/>
                </a:solidFill>
                <a:latin typeface="+mn-ea"/>
              </a:rPr>
              <a:t>06</a:t>
            </a:r>
          </a:p>
        </p:txBody>
      </p:sp>
      <p:sp>
        <p:nvSpPr>
          <p:cNvPr id="110" name="Freeform 109"/>
          <p:cNvSpPr/>
          <p:nvPr/>
        </p:nvSpPr>
        <p:spPr>
          <a:xfrm>
            <a:off x="5243110" y="2924100"/>
            <a:ext cx="1716950" cy="1717167"/>
          </a:xfrm>
          <a:custGeom>
            <a:avLst/>
            <a:gdLst>
              <a:gd name="connsiteX0" fmla="*/ 0 w 661361"/>
              <a:gd name="connsiteY0" fmla="*/ 330681 h 661361"/>
              <a:gd name="connsiteX1" fmla="*/ 96855 w 661361"/>
              <a:gd name="connsiteY1" fmla="*/ 96854 h 661361"/>
              <a:gd name="connsiteX2" fmla="*/ 330682 w 661361"/>
              <a:gd name="connsiteY2" fmla="*/ 0 h 661361"/>
              <a:gd name="connsiteX3" fmla="*/ 564509 w 661361"/>
              <a:gd name="connsiteY3" fmla="*/ 96855 h 661361"/>
              <a:gd name="connsiteX4" fmla="*/ 661363 w 661361"/>
              <a:gd name="connsiteY4" fmla="*/ 330682 h 661361"/>
              <a:gd name="connsiteX5" fmla="*/ 564509 w 661361"/>
              <a:gd name="connsiteY5" fmla="*/ 564509 h 661361"/>
              <a:gd name="connsiteX6" fmla="*/ 330682 w 661361"/>
              <a:gd name="connsiteY6" fmla="*/ 661363 h 661361"/>
              <a:gd name="connsiteX7" fmla="*/ 96855 w 661361"/>
              <a:gd name="connsiteY7" fmla="*/ 564509 h 661361"/>
              <a:gd name="connsiteX8" fmla="*/ 1 w 661361"/>
              <a:gd name="connsiteY8" fmla="*/ 330682 h 661361"/>
              <a:gd name="connsiteX9" fmla="*/ 0 w 661361"/>
              <a:gd name="connsiteY9" fmla="*/ 330681 h 6613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61361" h="661361">
                <a:moveTo>
                  <a:pt x="0" y="330681"/>
                </a:moveTo>
                <a:cubicBezTo>
                  <a:pt x="0" y="242979"/>
                  <a:pt x="34840" y="158869"/>
                  <a:pt x="96855" y="96854"/>
                </a:cubicBezTo>
                <a:cubicBezTo>
                  <a:pt x="158870" y="34839"/>
                  <a:pt x="242980" y="0"/>
                  <a:pt x="330682" y="0"/>
                </a:cubicBezTo>
                <a:cubicBezTo>
                  <a:pt x="418384" y="0"/>
                  <a:pt x="502494" y="34840"/>
                  <a:pt x="564509" y="96855"/>
                </a:cubicBezTo>
                <a:cubicBezTo>
                  <a:pt x="626524" y="158870"/>
                  <a:pt x="661363" y="242980"/>
                  <a:pt x="661363" y="330682"/>
                </a:cubicBezTo>
                <a:cubicBezTo>
                  <a:pt x="661363" y="418384"/>
                  <a:pt x="626523" y="502494"/>
                  <a:pt x="564509" y="564509"/>
                </a:cubicBezTo>
                <a:cubicBezTo>
                  <a:pt x="502494" y="626524"/>
                  <a:pt x="418384" y="661363"/>
                  <a:pt x="330682" y="661363"/>
                </a:cubicBezTo>
                <a:cubicBezTo>
                  <a:pt x="242980" y="661363"/>
                  <a:pt x="158870" y="626523"/>
                  <a:pt x="96855" y="564509"/>
                </a:cubicBezTo>
                <a:cubicBezTo>
                  <a:pt x="34840" y="502494"/>
                  <a:pt x="1" y="418384"/>
                  <a:pt x="1" y="330682"/>
                </a:cubicBezTo>
                <a:lnTo>
                  <a:pt x="0" y="330681"/>
                </a:lnTo>
                <a:close/>
              </a:path>
            </a:pathLst>
          </a:custGeom>
          <a:solidFill>
            <a:schemeClr val="tx2">
              <a:lumMod val="75000"/>
            </a:schemeClr>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41824" tIns="141824" rIns="141824" bIns="141824" numCol="1" spcCol="1693" anchor="ctr" anchorCtr="0">
            <a:noAutofit/>
          </a:bodyPr>
          <a:lstStyle/>
          <a:p>
            <a:pPr algn="ctr" defTabSz="888365">
              <a:lnSpc>
                <a:spcPct val="90000"/>
              </a:lnSpc>
              <a:spcBef>
                <a:spcPct val="0"/>
              </a:spcBef>
              <a:spcAft>
                <a:spcPct val="35000"/>
              </a:spcAft>
            </a:pPr>
            <a:endParaRPr lang="en-US" sz="4800" dirty="0">
              <a:latin typeface="+mn-ea"/>
            </a:endParaRPr>
          </a:p>
        </p:txBody>
      </p:sp>
      <p:sp>
        <p:nvSpPr>
          <p:cNvPr id="29" name="Freeform 28"/>
          <p:cNvSpPr/>
          <p:nvPr/>
        </p:nvSpPr>
        <p:spPr>
          <a:xfrm rot="19060391" flipH="1">
            <a:off x="4657664" y="4522709"/>
            <a:ext cx="641147" cy="106841"/>
          </a:xfrm>
          <a:custGeom>
            <a:avLst/>
            <a:gdLst/>
            <a:ahLst/>
            <a:cxnLst/>
            <a:rect l="0" t="0" r="0" b="0"/>
            <a:pathLst>
              <a:path>
                <a:moveTo>
                  <a:pt x="0" y="32211"/>
                </a:moveTo>
                <a:lnTo>
                  <a:pt x="386650" y="32211"/>
                </a:lnTo>
              </a:path>
            </a:pathLst>
          </a:custGeom>
          <a:noFill/>
          <a:ln>
            <a:solidFill>
              <a:schemeClr val="accent2"/>
            </a:solidFill>
          </a:ln>
        </p:spPr>
        <p:style>
          <a:lnRef idx="2">
            <a:schemeClr val="accent1">
              <a:shade val="60000"/>
              <a:hueOff val="0"/>
              <a:satOff val="0"/>
              <a:lumOff val="0"/>
              <a:alphaOff val="0"/>
            </a:schemeClr>
          </a:lnRef>
          <a:fillRef idx="0">
            <a:scrgbClr r="0" g="0" b="0"/>
          </a:fillRef>
          <a:effectRef idx="0">
            <a:schemeClr val="accent1">
              <a:hueOff val="0"/>
              <a:satOff val="0"/>
              <a:lumOff val="0"/>
              <a:alphaOff val="0"/>
            </a:schemeClr>
          </a:effectRef>
          <a:fontRef idx="minor">
            <a:schemeClr val="tx1">
              <a:hueOff val="0"/>
              <a:satOff val="0"/>
              <a:lumOff val="0"/>
              <a:alphaOff val="0"/>
            </a:schemeClr>
          </a:fontRef>
        </p:style>
      </p:sp>
      <p:sp>
        <p:nvSpPr>
          <p:cNvPr id="30" name="Freeform 29"/>
          <p:cNvSpPr/>
          <p:nvPr/>
        </p:nvSpPr>
        <p:spPr>
          <a:xfrm flipH="1">
            <a:off x="4513440" y="3724089"/>
            <a:ext cx="701802" cy="106841"/>
          </a:xfrm>
          <a:custGeom>
            <a:avLst/>
            <a:gdLst/>
            <a:ahLst/>
            <a:cxnLst/>
            <a:rect l="0" t="0" r="0" b="0"/>
            <a:pathLst>
              <a:path>
                <a:moveTo>
                  <a:pt x="0" y="32211"/>
                </a:moveTo>
                <a:lnTo>
                  <a:pt x="423229" y="32211"/>
                </a:lnTo>
              </a:path>
            </a:pathLst>
          </a:custGeom>
          <a:noFill/>
          <a:ln>
            <a:solidFill>
              <a:schemeClr val="accent1"/>
            </a:solidFill>
          </a:ln>
        </p:spPr>
        <p:style>
          <a:lnRef idx="2">
            <a:schemeClr val="accent1">
              <a:shade val="60000"/>
              <a:hueOff val="0"/>
              <a:satOff val="0"/>
              <a:lumOff val="0"/>
              <a:alphaOff val="0"/>
            </a:schemeClr>
          </a:lnRef>
          <a:fillRef idx="0">
            <a:scrgbClr r="0" g="0" b="0"/>
          </a:fillRef>
          <a:effectRef idx="0">
            <a:schemeClr val="accent1">
              <a:hueOff val="0"/>
              <a:satOff val="0"/>
              <a:lumOff val="0"/>
              <a:alphaOff val="0"/>
            </a:schemeClr>
          </a:effectRef>
          <a:fontRef idx="minor">
            <a:schemeClr val="tx1">
              <a:hueOff val="0"/>
              <a:satOff val="0"/>
              <a:lumOff val="0"/>
              <a:alphaOff val="0"/>
            </a:schemeClr>
          </a:fontRef>
        </p:style>
      </p:sp>
      <p:sp>
        <p:nvSpPr>
          <p:cNvPr id="31" name="Freeform 30"/>
          <p:cNvSpPr/>
          <p:nvPr/>
        </p:nvSpPr>
        <p:spPr>
          <a:xfrm rot="2539609" flipH="1">
            <a:off x="4657664" y="2925469"/>
            <a:ext cx="641147" cy="106841"/>
          </a:xfrm>
          <a:custGeom>
            <a:avLst/>
            <a:gdLst/>
            <a:ahLst/>
            <a:cxnLst/>
            <a:rect l="0" t="0" r="0" b="0"/>
            <a:pathLst>
              <a:path>
                <a:moveTo>
                  <a:pt x="0" y="32211"/>
                </a:moveTo>
                <a:lnTo>
                  <a:pt x="386650" y="32211"/>
                </a:lnTo>
              </a:path>
            </a:pathLst>
          </a:custGeom>
          <a:noFill/>
          <a:ln>
            <a:solidFill>
              <a:schemeClr val="accent4"/>
            </a:solidFill>
          </a:ln>
        </p:spPr>
        <p:style>
          <a:lnRef idx="2">
            <a:schemeClr val="accent1">
              <a:shade val="60000"/>
              <a:hueOff val="0"/>
              <a:satOff val="0"/>
              <a:lumOff val="0"/>
              <a:alphaOff val="0"/>
            </a:schemeClr>
          </a:lnRef>
          <a:fillRef idx="0">
            <a:scrgbClr r="0" g="0" b="0"/>
          </a:fillRef>
          <a:effectRef idx="0">
            <a:schemeClr val="accent1">
              <a:hueOff val="0"/>
              <a:satOff val="0"/>
              <a:lumOff val="0"/>
              <a:alphaOff val="0"/>
            </a:schemeClr>
          </a:effectRef>
          <a:fontRef idx="minor">
            <a:schemeClr val="tx1">
              <a:hueOff val="0"/>
              <a:satOff val="0"/>
              <a:lumOff val="0"/>
              <a:alphaOff val="0"/>
            </a:schemeClr>
          </a:fontRef>
        </p:style>
      </p:sp>
      <p:sp>
        <p:nvSpPr>
          <p:cNvPr id="32" name="Freeform 31"/>
          <p:cNvSpPr/>
          <p:nvPr/>
        </p:nvSpPr>
        <p:spPr>
          <a:xfrm>
            <a:off x="3770538" y="1845315"/>
            <a:ext cx="1096675" cy="1096817"/>
          </a:xfrm>
          <a:custGeom>
            <a:avLst/>
            <a:gdLst>
              <a:gd name="connsiteX0" fmla="*/ 0 w 661361"/>
              <a:gd name="connsiteY0" fmla="*/ 330681 h 661361"/>
              <a:gd name="connsiteX1" fmla="*/ 96855 w 661361"/>
              <a:gd name="connsiteY1" fmla="*/ 96854 h 661361"/>
              <a:gd name="connsiteX2" fmla="*/ 330682 w 661361"/>
              <a:gd name="connsiteY2" fmla="*/ 0 h 661361"/>
              <a:gd name="connsiteX3" fmla="*/ 564509 w 661361"/>
              <a:gd name="connsiteY3" fmla="*/ 96855 h 661361"/>
              <a:gd name="connsiteX4" fmla="*/ 661363 w 661361"/>
              <a:gd name="connsiteY4" fmla="*/ 330682 h 661361"/>
              <a:gd name="connsiteX5" fmla="*/ 564509 w 661361"/>
              <a:gd name="connsiteY5" fmla="*/ 564509 h 661361"/>
              <a:gd name="connsiteX6" fmla="*/ 330682 w 661361"/>
              <a:gd name="connsiteY6" fmla="*/ 661363 h 661361"/>
              <a:gd name="connsiteX7" fmla="*/ 96855 w 661361"/>
              <a:gd name="connsiteY7" fmla="*/ 564509 h 661361"/>
              <a:gd name="connsiteX8" fmla="*/ 1 w 661361"/>
              <a:gd name="connsiteY8" fmla="*/ 330682 h 661361"/>
              <a:gd name="connsiteX9" fmla="*/ 0 w 661361"/>
              <a:gd name="connsiteY9" fmla="*/ 330681 h 6613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61361" h="661361">
                <a:moveTo>
                  <a:pt x="0" y="330681"/>
                </a:moveTo>
                <a:cubicBezTo>
                  <a:pt x="0" y="242979"/>
                  <a:pt x="34840" y="158869"/>
                  <a:pt x="96855" y="96854"/>
                </a:cubicBezTo>
                <a:cubicBezTo>
                  <a:pt x="158870" y="34839"/>
                  <a:pt x="242980" y="0"/>
                  <a:pt x="330682" y="0"/>
                </a:cubicBezTo>
                <a:cubicBezTo>
                  <a:pt x="418384" y="0"/>
                  <a:pt x="502494" y="34840"/>
                  <a:pt x="564509" y="96855"/>
                </a:cubicBezTo>
                <a:cubicBezTo>
                  <a:pt x="626524" y="158870"/>
                  <a:pt x="661363" y="242980"/>
                  <a:pt x="661363" y="330682"/>
                </a:cubicBezTo>
                <a:cubicBezTo>
                  <a:pt x="661363" y="418384"/>
                  <a:pt x="626523" y="502494"/>
                  <a:pt x="564509" y="564509"/>
                </a:cubicBezTo>
                <a:cubicBezTo>
                  <a:pt x="502494" y="626524"/>
                  <a:pt x="418384" y="661363"/>
                  <a:pt x="330682" y="661363"/>
                </a:cubicBezTo>
                <a:cubicBezTo>
                  <a:pt x="242980" y="661363"/>
                  <a:pt x="158870" y="626523"/>
                  <a:pt x="96855" y="564509"/>
                </a:cubicBezTo>
                <a:cubicBezTo>
                  <a:pt x="34840" y="502494"/>
                  <a:pt x="1" y="418384"/>
                  <a:pt x="1" y="330682"/>
                </a:cubicBezTo>
                <a:lnTo>
                  <a:pt x="0" y="330681"/>
                </a:lnTo>
                <a:close/>
              </a:path>
            </a:pathLst>
          </a:custGeom>
          <a:solidFill>
            <a:schemeClr val="accent4"/>
          </a:solidFill>
          <a:ln w="12700"/>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41824" tIns="141824" rIns="141824" bIns="141824" numCol="1" spcCol="1693" anchor="ctr" anchorCtr="0">
            <a:noAutofit/>
          </a:bodyPr>
          <a:lstStyle/>
          <a:p>
            <a:pPr algn="ctr" defTabSz="888365">
              <a:lnSpc>
                <a:spcPct val="90000"/>
              </a:lnSpc>
              <a:spcBef>
                <a:spcPct val="0"/>
              </a:spcBef>
              <a:spcAft>
                <a:spcPct val="35000"/>
              </a:spcAft>
            </a:pPr>
            <a:r>
              <a:rPr lang="en-US" sz="3200" dirty="0">
                <a:latin typeface="+mn-ea"/>
              </a:rPr>
              <a:t>01</a:t>
            </a:r>
          </a:p>
        </p:txBody>
      </p:sp>
      <p:sp>
        <p:nvSpPr>
          <p:cNvPr id="33" name="Freeform 32"/>
          <p:cNvSpPr/>
          <p:nvPr/>
        </p:nvSpPr>
        <p:spPr>
          <a:xfrm>
            <a:off x="3408025" y="3229101"/>
            <a:ext cx="1096675" cy="1096817"/>
          </a:xfrm>
          <a:custGeom>
            <a:avLst/>
            <a:gdLst>
              <a:gd name="connsiteX0" fmla="*/ 0 w 661361"/>
              <a:gd name="connsiteY0" fmla="*/ 330681 h 661361"/>
              <a:gd name="connsiteX1" fmla="*/ 96855 w 661361"/>
              <a:gd name="connsiteY1" fmla="*/ 96854 h 661361"/>
              <a:gd name="connsiteX2" fmla="*/ 330682 w 661361"/>
              <a:gd name="connsiteY2" fmla="*/ 0 h 661361"/>
              <a:gd name="connsiteX3" fmla="*/ 564509 w 661361"/>
              <a:gd name="connsiteY3" fmla="*/ 96855 h 661361"/>
              <a:gd name="connsiteX4" fmla="*/ 661363 w 661361"/>
              <a:gd name="connsiteY4" fmla="*/ 330682 h 661361"/>
              <a:gd name="connsiteX5" fmla="*/ 564509 w 661361"/>
              <a:gd name="connsiteY5" fmla="*/ 564509 h 661361"/>
              <a:gd name="connsiteX6" fmla="*/ 330682 w 661361"/>
              <a:gd name="connsiteY6" fmla="*/ 661363 h 661361"/>
              <a:gd name="connsiteX7" fmla="*/ 96855 w 661361"/>
              <a:gd name="connsiteY7" fmla="*/ 564509 h 661361"/>
              <a:gd name="connsiteX8" fmla="*/ 1 w 661361"/>
              <a:gd name="connsiteY8" fmla="*/ 330682 h 661361"/>
              <a:gd name="connsiteX9" fmla="*/ 0 w 661361"/>
              <a:gd name="connsiteY9" fmla="*/ 330681 h 6613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61361" h="661361">
                <a:moveTo>
                  <a:pt x="0" y="330681"/>
                </a:moveTo>
                <a:cubicBezTo>
                  <a:pt x="0" y="242979"/>
                  <a:pt x="34840" y="158869"/>
                  <a:pt x="96855" y="96854"/>
                </a:cubicBezTo>
                <a:cubicBezTo>
                  <a:pt x="158870" y="34839"/>
                  <a:pt x="242980" y="0"/>
                  <a:pt x="330682" y="0"/>
                </a:cubicBezTo>
                <a:cubicBezTo>
                  <a:pt x="418384" y="0"/>
                  <a:pt x="502494" y="34840"/>
                  <a:pt x="564509" y="96855"/>
                </a:cubicBezTo>
                <a:cubicBezTo>
                  <a:pt x="626524" y="158870"/>
                  <a:pt x="661363" y="242980"/>
                  <a:pt x="661363" y="330682"/>
                </a:cubicBezTo>
                <a:cubicBezTo>
                  <a:pt x="661363" y="418384"/>
                  <a:pt x="626523" y="502494"/>
                  <a:pt x="564509" y="564509"/>
                </a:cubicBezTo>
                <a:cubicBezTo>
                  <a:pt x="502494" y="626524"/>
                  <a:pt x="418384" y="661363"/>
                  <a:pt x="330682" y="661363"/>
                </a:cubicBezTo>
                <a:cubicBezTo>
                  <a:pt x="242980" y="661363"/>
                  <a:pt x="158870" y="626523"/>
                  <a:pt x="96855" y="564509"/>
                </a:cubicBezTo>
                <a:cubicBezTo>
                  <a:pt x="34840" y="502494"/>
                  <a:pt x="1" y="418384"/>
                  <a:pt x="1" y="330682"/>
                </a:cubicBezTo>
                <a:lnTo>
                  <a:pt x="0" y="330681"/>
                </a:lnTo>
                <a:close/>
              </a:path>
            </a:pathLst>
          </a:custGeom>
          <a:solidFill>
            <a:schemeClr val="accent1"/>
          </a:solidFill>
          <a:ln w="12700"/>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41824" tIns="141824" rIns="141824" bIns="141824" numCol="1" spcCol="1693" anchor="ctr" anchorCtr="0">
            <a:noAutofit/>
          </a:bodyPr>
          <a:lstStyle/>
          <a:p>
            <a:pPr algn="ctr" defTabSz="888365">
              <a:lnSpc>
                <a:spcPct val="90000"/>
              </a:lnSpc>
              <a:spcBef>
                <a:spcPct val="0"/>
              </a:spcBef>
              <a:spcAft>
                <a:spcPct val="35000"/>
              </a:spcAft>
            </a:pPr>
            <a:r>
              <a:rPr lang="en-US" sz="3200" dirty="0">
                <a:solidFill>
                  <a:schemeClr val="bg1"/>
                </a:solidFill>
                <a:latin typeface="+mn-ea"/>
              </a:rPr>
              <a:t>02</a:t>
            </a:r>
            <a:endParaRPr lang="en-US" sz="3200" dirty="0">
              <a:latin typeface="+mn-ea"/>
            </a:endParaRPr>
          </a:p>
        </p:txBody>
      </p:sp>
      <p:sp>
        <p:nvSpPr>
          <p:cNvPr id="34" name="Freeform 33"/>
          <p:cNvSpPr/>
          <p:nvPr/>
        </p:nvSpPr>
        <p:spPr>
          <a:xfrm>
            <a:off x="3792022" y="4636465"/>
            <a:ext cx="1096675" cy="1096817"/>
          </a:xfrm>
          <a:custGeom>
            <a:avLst/>
            <a:gdLst>
              <a:gd name="connsiteX0" fmla="*/ 0 w 661361"/>
              <a:gd name="connsiteY0" fmla="*/ 330681 h 661361"/>
              <a:gd name="connsiteX1" fmla="*/ 96855 w 661361"/>
              <a:gd name="connsiteY1" fmla="*/ 96854 h 661361"/>
              <a:gd name="connsiteX2" fmla="*/ 330682 w 661361"/>
              <a:gd name="connsiteY2" fmla="*/ 0 h 661361"/>
              <a:gd name="connsiteX3" fmla="*/ 564509 w 661361"/>
              <a:gd name="connsiteY3" fmla="*/ 96855 h 661361"/>
              <a:gd name="connsiteX4" fmla="*/ 661363 w 661361"/>
              <a:gd name="connsiteY4" fmla="*/ 330682 h 661361"/>
              <a:gd name="connsiteX5" fmla="*/ 564509 w 661361"/>
              <a:gd name="connsiteY5" fmla="*/ 564509 h 661361"/>
              <a:gd name="connsiteX6" fmla="*/ 330682 w 661361"/>
              <a:gd name="connsiteY6" fmla="*/ 661363 h 661361"/>
              <a:gd name="connsiteX7" fmla="*/ 96855 w 661361"/>
              <a:gd name="connsiteY7" fmla="*/ 564509 h 661361"/>
              <a:gd name="connsiteX8" fmla="*/ 1 w 661361"/>
              <a:gd name="connsiteY8" fmla="*/ 330682 h 661361"/>
              <a:gd name="connsiteX9" fmla="*/ 0 w 661361"/>
              <a:gd name="connsiteY9" fmla="*/ 330681 h 6613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61361" h="661361">
                <a:moveTo>
                  <a:pt x="0" y="330681"/>
                </a:moveTo>
                <a:cubicBezTo>
                  <a:pt x="0" y="242979"/>
                  <a:pt x="34840" y="158869"/>
                  <a:pt x="96855" y="96854"/>
                </a:cubicBezTo>
                <a:cubicBezTo>
                  <a:pt x="158870" y="34839"/>
                  <a:pt x="242980" y="0"/>
                  <a:pt x="330682" y="0"/>
                </a:cubicBezTo>
                <a:cubicBezTo>
                  <a:pt x="418384" y="0"/>
                  <a:pt x="502494" y="34840"/>
                  <a:pt x="564509" y="96855"/>
                </a:cubicBezTo>
                <a:cubicBezTo>
                  <a:pt x="626524" y="158870"/>
                  <a:pt x="661363" y="242980"/>
                  <a:pt x="661363" y="330682"/>
                </a:cubicBezTo>
                <a:cubicBezTo>
                  <a:pt x="661363" y="418384"/>
                  <a:pt x="626523" y="502494"/>
                  <a:pt x="564509" y="564509"/>
                </a:cubicBezTo>
                <a:cubicBezTo>
                  <a:pt x="502494" y="626524"/>
                  <a:pt x="418384" y="661363"/>
                  <a:pt x="330682" y="661363"/>
                </a:cubicBezTo>
                <a:cubicBezTo>
                  <a:pt x="242980" y="661363"/>
                  <a:pt x="158870" y="626523"/>
                  <a:pt x="96855" y="564509"/>
                </a:cubicBezTo>
                <a:cubicBezTo>
                  <a:pt x="34840" y="502494"/>
                  <a:pt x="1" y="418384"/>
                  <a:pt x="1" y="330682"/>
                </a:cubicBezTo>
                <a:lnTo>
                  <a:pt x="0" y="330681"/>
                </a:lnTo>
                <a:close/>
              </a:path>
            </a:pathLst>
          </a:custGeom>
          <a:solidFill>
            <a:schemeClr val="accent2"/>
          </a:solidFill>
          <a:ln w="12700"/>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41824" tIns="141824" rIns="141824" bIns="141824" numCol="1" spcCol="1693" anchor="ctr" anchorCtr="0">
            <a:noAutofit/>
          </a:bodyPr>
          <a:lstStyle/>
          <a:p>
            <a:pPr algn="ctr" defTabSz="888365">
              <a:lnSpc>
                <a:spcPct val="90000"/>
              </a:lnSpc>
              <a:spcBef>
                <a:spcPct val="0"/>
              </a:spcBef>
              <a:spcAft>
                <a:spcPct val="35000"/>
              </a:spcAft>
            </a:pPr>
            <a:r>
              <a:rPr lang="en-US" dirty="0">
                <a:solidFill>
                  <a:schemeClr val="bg1"/>
                </a:solidFill>
                <a:latin typeface="+mn-ea"/>
              </a:rPr>
              <a:t>03</a:t>
            </a:r>
          </a:p>
        </p:txBody>
      </p:sp>
      <p:grpSp>
        <p:nvGrpSpPr>
          <p:cNvPr id="54" name="组合 53"/>
          <p:cNvGrpSpPr/>
          <p:nvPr/>
        </p:nvGrpSpPr>
        <p:grpSpPr>
          <a:xfrm>
            <a:off x="5860536" y="3493237"/>
            <a:ext cx="545212" cy="510191"/>
            <a:chOff x="6661150" y="233363"/>
            <a:chExt cx="320675" cy="300038"/>
          </a:xfrm>
          <a:solidFill>
            <a:schemeClr val="bg1"/>
          </a:solidFill>
        </p:grpSpPr>
        <p:sp>
          <p:nvSpPr>
            <p:cNvPr id="55" name="Freeform 153"/>
            <p:cNvSpPr/>
            <p:nvPr/>
          </p:nvSpPr>
          <p:spPr bwMode="auto">
            <a:xfrm>
              <a:off x="6677025" y="315913"/>
              <a:ext cx="79375" cy="187325"/>
            </a:xfrm>
            <a:custGeom>
              <a:avLst/>
              <a:gdLst>
                <a:gd name="T0" fmla="*/ 34 w 34"/>
                <a:gd name="T1" fmla="*/ 81 h 81"/>
                <a:gd name="T2" fmla="*/ 34 w 34"/>
                <a:gd name="T3" fmla="*/ 8 h 81"/>
                <a:gd name="T4" fmla="*/ 26 w 34"/>
                <a:gd name="T5" fmla="*/ 0 h 81"/>
                <a:gd name="T6" fmla="*/ 9 w 34"/>
                <a:gd name="T7" fmla="*/ 0 h 81"/>
                <a:gd name="T8" fmla="*/ 0 w 34"/>
                <a:gd name="T9" fmla="*/ 8 h 81"/>
                <a:gd name="T10" fmla="*/ 0 w 34"/>
                <a:gd name="T11" fmla="*/ 81 h 81"/>
                <a:gd name="T12" fmla="*/ 34 w 34"/>
                <a:gd name="T13" fmla="*/ 81 h 81"/>
              </a:gdLst>
              <a:ahLst/>
              <a:cxnLst>
                <a:cxn ang="0">
                  <a:pos x="T0" y="T1"/>
                </a:cxn>
                <a:cxn ang="0">
                  <a:pos x="T2" y="T3"/>
                </a:cxn>
                <a:cxn ang="0">
                  <a:pos x="T4" y="T5"/>
                </a:cxn>
                <a:cxn ang="0">
                  <a:pos x="T6" y="T7"/>
                </a:cxn>
                <a:cxn ang="0">
                  <a:pos x="T8" y="T9"/>
                </a:cxn>
                <a:cxn ang="0">
                  <a:pos x="T10" y="T11"/>
                </a:cxn>
                <a:cxn ang="0">
                  <a:pos x="T12" y="T13"/>
                </a:cxn>
              </a:cxnLst>
              <a:rect l="0" t="0" r="r" b="b"/>
              <a:pathLst>
                <a:path w="34" h="81">
                  <a:moveTo>
                    <a:pt x="34" y="81"/>
                  </a:moveTo>
                  <a:cubicBezTo>
                    <a:pt x="34" y="8"/>
                    <a:pt x="34" y="8"/>
                    <a:pt x="34" y="8"/>
                  </a:cubicBezTo>
                  <a:cubicBezTo>
                    <a:pt x="34" y="4"/>
                    <a:pt x="30" y="0"/>
                    <a:pt x="26" y="0"/>
                  </a:cubicBezTo>
                  <a:cubicBezTo>
                    <a:pt x="9" y="0"/>
                    <a:pt x="9" y="0"/>
                    <a:pt x="9" y="0"/>
                  </a:cubicBezTo>
                  <a:cubicBezTo>
                    <a:pt x="4" y="0"/>
                    <a:pt x="0" y="4"/>
                    <a:pt x="0" y="8"/>
                  </a:cubicBezTo>
                  <a:cubicBezTo>
                    <a:pt x="0" y="81"/>
                    <a:pt x="0" y="81"/>
                    <a:pt x="0" y="81"/>
                  </a:cubicBezTo>
                  <a:lnTo>
                    <a:pt x="34" y="81"/>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latin typeface="+mn-ea"/>
              </a:endParaRPr>
            </a:p>
          </p:txBody>
        </p:sp>
        <p:sp>
          <p:nvSpPr>
            <p:cNvPr id="56" name="Freeform 154"/>
            <p:cNvSpPr/>
            <p:nvPr/>
          </p:nvSpPr>
          <p:spPr bwMode="auto">
            <a:xfrm>
              <a:off x="6783388" y="233363"/>
              <a:ext cx="77788" cy="269875"/>
            </a:xfrm>
            <a:custGeom>
              <a:avLst/>
              <a:gdLst>
                <a:gd name="T0" fmla="*/ 34 w 34"/>
                <a:gd name="T1" fmla="*/ 117 h 117"/>
                <a:gd name="T2" fmla="*/ 34 w 34"/>
                <a:gd name="T3" fmla="*/ 8 h 117"/>
                <a:gd name="T4" fmla="*/ 25 w 34"/>
                <a:gd name="T5" fmla="*/ 0 h 117"/>
                <a:gd name="T6" fmla="*/ 8 w 34"/>
                <a:gd name="T7" fmla="*/ 0 h 117"/>
                <a:gd name="T8" fmla="*/ 0 w 34"/>
                <a:gd name="T9" fmla="*/ 8 h 117"/>
                <a:gd name="T10" fmla="*/ 0 w 34"/>
                <a:gd name="T11" fmla="*/ 117 h 117"/>
                <a:gd name="T12" fmla="*/ 34 w 34"/>
                <a:gd name="T13" fmla="*/ 117 h 117"/>
              </a:gdLst>
              <a:ahLst/>
              <a:cxnLst>
                <a:cxn ang="0">
                  <a:pos x="T0" y="T1"/>
                </a:cxn>
                <a:cxn ang="0">
                  <a:pos x="T2" y="T3"/>
                </a:cxn>
                <a:cxn ang="0">
                  <a:pos x="T4" y="T5"/>
                </a:cxn>
                <a:cxn ang="0">
                  <a:pos x="T6" y="T7"/>
                </a:cxn>
                <a:cxn ang="0">
                  <a:pos x="T8" y="T9"/>
                </a:cxn>
                <a:cxn ang="0">
                  <a:pos x="T10" y="T11"/>
                </a:cxn>
                <a:cxn ang="0">
                  <a:pos x="T12" y="T13"/>
                </a:cxn>
              </a:cxnLst>
              <a:rect l="0" t="0" r="r" b="b"/>
              <a:pathLst>
                <a:path w="34" h="117">
                  <a:moveTo>
                    <a:pt x="34" y="117"/>
                  </a:moveTo>
                  <a:cubicBezTo>
                    <a:pt x="34" y="8"/>
                    <a:pt x="34" y="8"/>
                    <a:pt x="34" y="8"/>
                  </a:cubicBezTo>
                  <a:cubicBezTo>
                    <a:pt x="34" y="4"/>
                    <a:pt x="30" y="0"/>
                    <a:pt x="25" y="0"/>
                  </a:cubicBezTo>
                  <a:cubicBezTo>
                    <a:pt x="8" y="0"/>
                    <a:pt x="8" y="0"/>
                    <a:pt x="8" y="0"/>
                  </a:cubicBezTo>
                  <a:cubicBezTo>
                    <a:pt x="3" y="0"/>
                    <a:pt x="0" y="4"/>
                    <a:pt x="0" y="8"/>
                  </a:cubicBezTo>
                  <a:cubicBezTo>
                    <a:pt x="0" y="117"/>
                    <a:pt x="0" y="117"/>
                    <a:pt x="0" y="117"/>
                  </a:cubicBezTo>
                  <a:lnTo>
                    <a:pt x="34" y="117"/>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latin typeface="+mn-ea"/>
              </a:endParaRPr>
            </a:p>
          </p:txBody>
        </p:sp>
        <p:sp>
          <p:nvSpPr>
            <p:cNvPr id="57" name="Freeform 155"/>
            <p:cNvSpPr/>
            <p:nvPr/>
          </p:nvSpPr>
          <p:spPr bwMode="auto">
            <a:xfrm>
              <a:off x="6886575" y="358776"/>
              <a:ext cx="79375" cy="144463"/>
            </a:xfrm>
            <a:custGeom>
              <a:avLst/>
              <a:gdLst>
                <a:gd name="T0" fmla="*/ 34 w 34"/>
                <a:gd name="T1" fmla="*/ 63 h 63"/>
                <a:gd name="T2" fmla="*/ 34 w 34"/>
                <a:gd name="T3" fmla="*/ 8 h 63"/>
                <a:gd name="T4" fmla="*/ 25 w 34"/>
                <a:gd name="T5" fmla="*/ 0 h 63"/>
                <a:gd name="T6" fmla="*/ 8 w 34"/>
                <a:gd name="T7" fmla="*/ 0 h 63"/>
                <a:gd name="T8" fmla="*/ 0 w 34"/>
                <a:gd name="T9" fmla="*/ 8 h 63"/>
                <a:gd name="T10" fmla="*/ 0 w 34"/>
                <a:gd name="T11" fmla="*/ 63 h 63"/>
                <a:gd name="T12" fmla="*/ 34 w 34"/>
                <a:gd name="T13" fmla="*/ 63 h 63"/>
              </a:gdLst>
              <a:ahLst/>
              <a:cxnLst>
                <a:cxn ang="0">
                  <a:pos x="T0" y="T1"/>
                </a:cxn>
                <a:cxn ang="0">
                  <a:pos x="T2" y="T3"/>
                </a:cxn>
                <a:cxn ang="0">
                  <a:pos x="T4" y="T5"/>
                </a:cxn>
                <a:cxn ang="0">
                  <a:pos x="T6" y="T7"/>
                </a:cxn>
                <a:cxn ang="0">
                  <a:pos x="T8" y="T9"/>
                </a:cxn>
                <a:cxn ang="0">
                  <a:pos x="T10" y="T11"/>
                </a:cxn>
                <a:cxn ang="0">
                  <a:pos x="T12" y="T13"/>
                </a:cxn>
              </a:cxnLst>
              <a:rect l="0" t="0" r="r" b="b"/>
              <a:pathLst>
                <a:path w="34" h="63">
                  <a:moveTo>
                    <a:pt x="34" y="63"/>
                  </a:moveTo>
                  <a:cubicBezTo>
                    <a:pt x="34" y="8"/>
                    <a:pt x="34" y="8"/>
                    <a:pt x="34" y="8"/>
                  </a:cubicBezTo>
                  <a:cubicBezTo>
                    <a:pt x="34" y="4"/>
                    <a:pt x="30" y="0"/>
                    <a:pt x="25" y="0"/>
                  </a:cubicBezTo>
                  <a:cubicBezTo>
                    <a:pt x="8" y="0"/>
                    <a:pt x="8" y="0"/>
                    <a:pt x="8" y="0"/>
                  </a:cubicBezTo>
                  <a:cubicBezTo>
                    <a:pt x="4" y="0"/>
                    <a:pt x="0" y="4"/>
                    <a:pt x="0" y="8"/>
                  </a:cubicBezTo>
                  <a:cubicBezTo>
                    <a:pt x="0" y="63"/>
                    <a:pt x="0" y="63"/>
                    <a:pt x="0" y="63"/>
                  </a:cubicBezTo>
                  <a:lnTo>
                    <a:pt x="34" y="63"/>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latin typeface="+mn-ea"/>
              </a:endParaRPr>
            </a:p>
          </p:txBody>
        </p:sp>
        <p:sp>
          <p:nvSpPr>
            <p:cNvPr id="58" name="Rectangle 156"/>
            <p:cNvSpPr>
              <a:spLocks noChangeArrowheads="1"/>
            </p:cNvSpPr>
            <p:nvPr/>
          </p:nvSpPr>
          <p:spPr bwMode="auto">
            <a:xfrm>
              <a:off x="6661150" y="512763"/>
              <a:ext cx="320675" cy="20638"/>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en-US">
                <a:latin typeface="+mn-ea"/>
              </a:endParaRPr>
            </a:p>
          </p:txBody>
        </p:sp>
      </p:grpSp>
      <p:sp>
        <p:nvSpPr>
          <p:cNvPr id="2" name="标题 1"/>
          <p:cNvSpPr>
            <a:spLocks noGrp="1"/>
          </p:cNvSpPr>
          <p:nvPr>
            <p:ph type="title"/>
          </p:nvPr>
        </p:nvSpPr>
        <p:spPr/>
        <p:txBody>
          <a:bodyPr/>
          <a:lstStyle/>
          <a:p>
            <a:r>
              <a:rPr lang="zh-CN" altLang="en-US" dirty="0"/>
              <a:t>Click here to add a title</a:t>
            </a:r>
          </a:p>
        </p:txBody>
      </p:sp>
    </p:spTree>
  </p:cSld>
  <p:clrMapOvr>
    <a:masterClrMapping/>
  </p:clrMapOvr>
  <mc:AlternateContent xmlns:mc="http://schemas.openxmlformats.org/markup-compatibility/2006" xmlns:p14="http://schemas.microsoft.com/office/powerpoint/2010/main">
    <mc:Choice Requires="p14">
      <p:transition spd="slow" p14:dur="2000" advClick="0" advTm="3000"/>
    </mc:Choice>
    <mc:Fallback xmlns:a14="http://schemas.microsoft.com/office/drawing/2010/main" xmlns="">
      <p:transition spd="slow" advClick="0" advTm="3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9" presetClass="entr" presetSubtype="0" decel="100000" fill="hold" grpId="0" nodeType="afterEffect">
                                  <p:stCondLst>
                                    <p:cond delay="0"/>
                                  </p:stCondLst>
                                  <p:childTnLst>
                                    <p:set>
                                      <p:cBhvr>
                                        <p:cTn id="6" dur="1" fill="hold">
                                          <p:stCondLst>
                                            <p:cond delay="0"/>
                                          </p:stCondLst>
                                        </p:cTn>
                                        <p:tgtEl>
                                          <p:spTgt spid="110"/>
                                        </p:tgtEl>
                                        <p:attrNameLst>
                                          <p:attrName>style.visibility</p:attrName>
                                        </p:attrNameLst>
                                      </p:cBhvr>
                                      <p:to>
                                        <p:strVal val="visible"/>
                                      </p:to>
                                    </p:set>
                                    <p:anim calcmode="lin" valueType="num">
                                      <p:cBhvr>
                                        <p:cTn id="7" dur="500" fill="hold"/>
                                        <p:tgtEl>
                                          <p:spTgt spid="110"/>
                                        </p:tgtEl>
                                        <p:attrNameLst>
                                          <p:attrName>ppt_w</p:attrName>
                                        </p:attrNameLst>
                                      </p:cBhvr>
                                      <p:tavLst>
                                        <p:tav tm="0">
                                          <p:val>
                                            <p:fltVal val="0"/>
                                          </p:val>
                                        </p:tav>
                                        <p:tav tm="100000">
                                          <p:val>
                                            <p:strVal val="#ppt_w"/>
                                          </p:val>
                                        </p:tav>
                                      </p:tavLst>
                                    </p:anim>
                                    <p:anim calcmode="lin" valueType="num">
                                      <p:cBhvr>
                                        <p:cTn id="8" dur="500" fill="hold"/>
                                        <p:tgtEl>
                                          <p:spTgt spid="110"/>
                                        </p:tgtEl>
                                        <p:attrNameLst>
                                          <p:attrName>ppt_h</p:attrName>
                                        </p:attrNameLst>
                                      </p:cBhvr>
                                      <p:tavLst>
                                        <p:tav tm="0">
                                          <p:val>
                                            <p:fltVal val="0"/>
                                          </p:val>
                                        </p:tav>
                                        <p:tav tm="100000">
                                          <p:val>
                                            <p:strVal val="#ppt_h"/>
                                          </p:val>
                                        </p:tav>
                                      </p:tavLst>
                                    </p:anim>
                                    <p:anim calcmode="lin" valueType="num">
                                      <p:cBhvr>
                                        <p:cTn id="9" dur="500" fill="hold"/>
                                        <p:tgtEl>
                                          <p:spTgt spid="110"/>
                                        </p:tgtEl>
                                        <p:attrNameLst>
                                          <p:attrName>style.rotation</p:attrName>
                                        </p:attrNameLst>
                                      </p:cBhvr>
                                      <p:tavLst>
                                        <p:tav tm="0">
                                          <p:val>
                                            <p:fltVal val="360"/>
                                          </p:val>
                                        </p:tav>
                                        <p:tav tm="100000">
                                          <p:val>
                                            <p:fltVal val="0"/>
                                          </p:val>
                                        </p:tav>
                                      </p:tavLst>
                                    </p:anim>
                                    <p:animEffect transition="in" filter="fade">
                                      <p:cBhvr>
                                        <p:cTn id="10" dur="500"/>
                                        <p:tgtEl>
                                          <p:spTgt spid="110"/>
                                        </p:tgtEl>
                                      </p:cBhvr>
                                    </p:animEffect>
                                  </p:childTnLst>
                                </p:cTn>
                              </p:par>
                            </p:childTnLst>
                          </p:cTn>
                        </p:par>
                        <p:par>
                          <p:cTn id="11" fill="hold">
                            <p:stCondLst>
                              <p:cond delay="500"/>
                            </p:stCondLst>
                            <p:childTnLst>
                              <p:par>
                                <p:cTn id="12" presetID="18" presetClass="entr" presetSubtype="9" fill="hold" nodeType="afterEffect">
                                  <p:stCondLst>
                                    <p:cond delay="0"/>
                                  </p:stCondLst>
                                  <p:childTnLst>
                                    <p:set>
                                      <p:cBhvr>
                                        <p:cTn id="13" dur="1" fill="hold">
                                          <p:stCondLst>
                                            <p:cond delay="0"/>
                                          </p:stCondLst>
                                        </p:cTn>
                                        <p:tgtEl>
                                          <p:spTgt spid="31"/>
                                        </p:tgtEl>
                                        <p:attrNameLst>
                                          <p:attrName>style.visibility</p:attrName>
                                        </p:attrNameLst>
                                      </p:cBhvr>
                                      <p:to>
                                        <p:strVal val="visible"/>
                                      </p:to>
                                    </p:set>
                                    <p:animEffect transition="in" filter="strips(upLeft)">
                                      <p:cBhvr>
                                        <p:cTn id="14" dur="500"/>
                                        <p:tgtEl>
                                          <p:spTgt spid="31"/>
                                        </p:tgtEl>
                                      </p:cBhvr>
                                    </p:animEffect>
                                  </p:childTnLst>
                                </p:cTn>
                              </p:par>
                            </p:childTnLst>
                          </p:cTn>
                        </p:par>
                        <p:par>
                          <p:cTn id="15" fill="hold">
                            <p:stCondLst>
                              <p:cond delay="1000"/>
                            </p:stCondLst>
                            <p:childTnLst>
                              <p:par>
                                <p:cTn id="16" presetID="23" presetClass="entr" presetSubtype="16" fill="hold" grpId="0" nodeType="afterEffect">
                                  <p:stCondLst>
                                    <p:cond delay="0"/>
                                  </p:stCondLst>
                                  <p:childTnLst>
                                    <p:set>
                                      <p:cBhvr>
                                        <p:cTn id="17" dur="1" fill="hold">
                                          <p:stCondLst>
                                            <p:cond delay="0"/>
                                          </p:stCondLst>
                                        </p:cTn>
                                        <p:tgtEl>
                                          <p:spTgt spid="32"/>
                                        </p:tgtEl>
                                        <p:attrNameLst>
                                          <p:attrName>style.visibility</p:attrName>
                                        </p:attrNameLst>
                                      </p:cBhvr>
                                      <p:to>
                                        <p:strVal val="visible"/>
                                      </p:to>
                                    </p:set>
                                    <p:anim calcmode="lin" valueType="num">
                                      <p:cBhvr>
                                        <p:cTn id="18" dur="500" fill="hold"/>
                                        <p:tgtEl>
                                          <p:spTgt spid="32"/>
                                        </p:tgtEl>
                                        <p:attrNameLst>
                                          <p:attrName>ppt_w</p:attrName>
                                        </p:attrNameLst>
                                      </p:cBhvr>
                                      <p:tavLst>
                                        <p:tav tm="0">
                                          <p:val>
                                            <p:fltVal val="0"/>
                                          </p:val>
                                        </p:tav>
                                        <p:tav tm="100000">
                                          <p:val>
                                            <p:strVal val="#ppt_w"/>
                                          </p:val>
                                        </p:tav>
                                      </p:tavLst>
                                    </p:anim>
                                    <p:anim calcmode="lin" valueType="num">
                                      <p:cBhvr>
                                        <p:cTn id="19" dur="500" fill="hold"/>
                                        <p:tgtEl>
                                          <p:spTgt spid="32"/>
                                        </p:tgtEl>
                                        <p:attrNameLst>
                                          <p:attrName>ppt_h</p:attrName>
                                        </p:attrNameLst>
                                      </p:cBhvr>
                                      <p:tavLst>
                                        <p:tav tm="0">
                                          <p:val>
                                            <p:fltVal val="0"/>
                                          </p:val>
                                        </p:tav>
                                        <p:tav tm="100000">
                                          <p:val>
                                            <p:strVal val="#ppt_h"/>
                                          </p:val>
                                        </p:tav>
                                      </p:tavLst>
                                    </p:anim>
                                  </p:childTnLst>
                                </p:cTn>
                              </p:par>
                            </p:childTnLst>
                          </p:cTn>
                        </p:par>
                        <p:par>
                          <p:cTn id="20" fill="hold">
                            <p:stCondLst>
                              <p:cond delay="1500"/>
                            </p:stCondLst>
                            <p:childTnLst>
                              <p:par>
                                <p:cTn id="21" presetID="12" presetClass="entr" presetSubtype="2" fill="hold" nodeType="afterEffect">
                                  <p:stCondLst>
                                    <p:cond delay="0"/>
                                  </p:stCondLst>
                                  <p:childTnLst>
                                    <p:set>
                                      <p:cBhvr>
                                        <p:cTn id="22" dur="1" fill="hold">
                                          <p:stCondLst>
                                            <p:cond delay="0"/>
                                          </p:stCondLst>
                                        </p:cTn>
                                        <p:tgtEl>
                                          <p:spTgt spid="48"/>
                                        </p:tgtEl>
                                        <p:attrNameLst>
                                          <p:attrName>style.visibility</p:attrName>
                                        </p:attrNameLst>
                                      </p:cBhvr>
                                      <p:to>
                                        <p:strVal val="visible"/>
                                      </p:to>
                                    </p:set>
                                    <p:animEffect transition="in" filter="slide(fromRight)">
                                      <p:cBhvr>
                                        <p:cTn id="23" dur="500"/>
                                        <p:tgtEl>
                                          <p:spTgt spid="48"/>
                                        </p:tgtEl>
                                      </p:cBhvr>
                                    </p:animEffect>
                                  </p:childTnLst>
                                </p:cTn>
                              </p:par>
                            </p:childTnLst>
                          </p:cTn>
                        </p:par>
                        <p:par>
                          <p:cTn id="24" fill="hold">
                            <p:stCondLst>
                              <p:cond delay="2000"/>
                            </p:stCondLst>
                            <p:childTnLst>
                              <p:par>
                                <p:cTn id="25" presetID="18" presetClass="entr" presetSubtype="12" fill="hold" nodeType="afterEffect">
                                  <p:stCondLst>
                                    <p:cond delay="0"/>
                                  </p:stCondLst>
                                  <p:childTnLst>
                                    <p:set>
                                      <p:cBhvr>
                                        <p:cTn id="26" dur="1" fill="hold">
                                          <p:stCondLst>
                                            <p:cond delay="0"/>
                                          </p:stCondLst>
                                        </p:cTn>
                                        <p:tgtEl>
                                          <p:spTgt spid="30"/>
                                        </p:tgtEl>
                                        <p:attrNameLst>
                                          <p:attrName>style.visibility</p:attrName>
                                        </p:attrNameLst>
                                      </p:cBhvr>
                                      <p:to>
                                        <p:strVal val="visible"/>
                                      </p:to>
                                    </p:set>
                                    <p:animEffect transition="in" filter="strips(downLeft)">
                                      <p:cBhvr>
                                        <p:cTn id="27" dur="500"/>
                                        <p:tgtEl>
                                          <p:spTgt spid="30"/>
                                        </p:tgtEl>
                                      </p:cBhvr>
                                    </p:animEffect>
                                  </p:childTnLst>
                                </p:cTn>
                              </p:par>
                            </p:childTnLst>
                          </p:cTn>
                        </p:par>
                        <p:par>
                          <p:cTn id="28" fill="hold">
                            <p:stCondLst>
                              <p:cond delay="2500"/>
                            </p:stCondLst>
                            <p:childTnLst>
                              <p:par>
                                <p:cTn id="29" presetID="23" presetClass="entr" presetSubtype="16" fill="hold" grpId="0" nodeType="afterEffect">
                                  <p:stCondLst>
                                    <p:cond delay="0"/>
                                  </p:stCondLst>
                                  <p:childTnLst>
                                    <p:set>
                                      <p:cBhvr>
                                        <p:cTn id="30" dur="1" fill="hold">
                                          <p:stCondLst>
                                            <p:cond delay="0"/>
                                          </p:stCondLst>
                                        </p:cTn>
                                        <p:tgtEl>
                                          <p:spTgt spid="33"/>
                                        </p:tgtEl>
                                        <p:attrNameLst>
                                          <p:attrName>style.visibility</p:attrName>
                                        </p:attrNameLst>
                                      </p:cBhvr>
                                      <p:to>
                                        <p:strVal val="visible"/>
                                      </p:to>
                                    </p:set>
                                    <p:anim calcmode="lin" valueType="num">
                                      <p:cBhvr>
                                        <p:cTn id="31" dur="500" fill="hold"/>
                                        <p:tgtEl>
                                          <p:spTgt spid="33"/>
                                        </p:tgtEl>
                                        <p:attrNameLst>
                                          <p:attrName>ppt_w</p:attrName>
                                        </p:attrNameLst>
                                      </p:cBhvr>
                                      <p:tavLst>
                                        <p:tav tm="0">
                                          <p:val>
                                            <p:fltVal val="0"/>
                                          </p:val>
                                        </p:tav>
                                        <p:tav tm="100000">
                                          <p:val>
                                            <p:strVal val="#ppt_w"/>
                                          </p:val>
                                        </p:tav>
                                      </p:tavLst>
                                    </p:anim>
                                    <p:anim calcmode="lin" valueType="num">
                                      <p:cBhvr>
                                        <p:cTn id="32" dur="500" fill="hold"/>
                                        <p:tgtEl>
                                          <p:spTgt spid="33"/>
                                        </p:tgtEl>
                                        <p:attrNameLst>
                                          <p:attrName>ppt_h</p:attrName>
                                        </p:attrNameLst>
                                      </p:cBhvr>
                                      <p:tavLst>
                                        <p:tav tm="0">
                                          <p:val>
                                            <p:fltVal val="0"/>
                                          </p:val>
                                        </p:tav>
                                        <p:tav tm="100000">
                                          <p:val>
                                            <p:strVal val="#ppt_h"/>
                                          </p:val>
                                        </p:tav>
                                      </p:tavLst>
                                    </p:anim>
                                  </p:childTnLst>
                                </p:cTn>
                              </p:par>
                            </p:childTnLst>
                          </p:cTn>
                        </p:par>
                        <p:par>
                          <p:cTn id="33" fill="hold">
                            <p:stCondLst>
                              <p:cond delay="3000"/>
                            </p:stCondLst>
                            <p:childTnLst>
                              <p:par>
                                <p:cTn id="34" presetID="12" presetClass="entr" presetSubtype="2" fill="hold" nodeType="afterEffect">
                                  <p:stCondLst>
                                    <p:cond delay="0"/>
                                  </p:stCondLst>
                                  <p:childTnLst>
                                    <p:set>
                                      <p:cBhvr>
                                        <p:cTn id="35" dur="1" fill="hold">
                                          <p:stCondLst>
                                            <p:cond delay="0"/>
                                          </p:stCondLst>
                                        </p:cTn>
                                        <p:tgtEl>
                                          <p:spTgt spid="45"/>
                                        </p:tgtEl>
                                        <p:attrNameLst>
                                          <p:attrName>style.visibility</p:attrName>
                                        </p:attrNameLst>
                                      </p:cBhvr>
                                      <p:to>
                                        <p:strVal val="visible"/>
                                      </p:to>
                                    </p:set>
                                    <p:animEffect transition="in" filter="slide(fromRight)">
                                      <p:cBhvr>
                                        <p:cTn id="36" dur="500"/>
                                        <p:tgtEl>
                                          <p:spTgt spid="45"/>
                                        </p:tgtEl>
                                      </p:cBhvr>
                                    </p:animEffect>
                                  </p:childTnLst>
                                </p:cTn>
                              </p:par>
                            </p:childTnLst>
                          </p:cTn>
                        </p:par>
                        <p:par>
                          <p:cTn id="37" fill="hold">
                            <p:stCondLst>
                              <p:cond delay="3500"/>
                            </p:stCondLst>
                            <p:childTnLst>
                              <p:par>
                                <p:cTn id="38" presetID="18" presetClass="entr" presetSubtype="12" fill="hold" nodeType="afterEffect">
                                  <p:stCondLst>
                                    <p:cond delay="0"/>
                                  </p:stCondLst>
                                  <p:childTnLst>
                                    <p:set>
                                      <p:cBhvr>
                                        <p:cTn id="39" dur="1" fill="hold">
                                          <p:stCondLst>
                                            <p:cond delay="0"/>
                                          </p:stCondLst>
                                        </p:cTn>
                                        <p:tgtEl>
                                          <p:spTgt spid="29"/>
                                        </p:tgtEl>
                                        <p:attrNameLst>
                                          <p:attrName>style.visibility</p:attrName>
                                        </p:attrNameLst>
                                      </p:cBhvr>
                                      <p:to>
                                        <p:strVal val="visible"/>
                                      </p:to>
                                    </p:set>
                                    <p:animEffect transition="in" filter="strips(downLeft)">
                                      <p:cBhvr>
                                        <p:cTn id="40" dur="500"/>
                                        <p:tgtEl>
                                          <p:spTgt spid="29"/>
                                        </p:tgtEl>
                                      </p:cBhvr>
                                    </p:animEffect>
                                  </p:childTnLst>
                                </p:cTn>
                              </p:par>
                            </p:childTnLst>
                          </p:cTn>
                        </p:par>
                        <p:par>
                          <p:cTn id="41" fill="hold">
                            <p:stCondLst>
                              <p:cond delay="4000"/>
                            </p:stCondLst>
                            <p:childTnLst>
                              <p:par>
                                <p:cTn id="42" presetID="23" presetClass="entr" presetSubtype="16" fill="hold" grpId="0" nodeType="afterEffect">
                                  <p:stCondLst>
                                    <p:cond delay="0"/>
                                  </p:stCondLst>
                                  <p:childTnLst>
                                    <p:set>
                                      <p:cBhvr>
                                        <p:cTn id="43" dur="1" fill="hold">
                                          <p:stCondLst>
                                            <p:cond delay="0"/>
                                          </p:stCondLst>
                                        </p:cTn>
                                        <p:tgtEl>
                                          <p:spTgt spid="34"/>
                                        </p:tgtEl>
                                        <p:attrNameLst>
                                          <p:attrName>style.visibility</p:attrName>
                                        </p:attrNameLst>
                                      </p:cBhvr>
                                      <p:to>
                                        <p:strVal val="visible"/>
                                      </p:to>
                                    </p:set>
                                    <p:anim calcmode="lin" valueType="num">
                                      <p:cBhvr>
                                        <p:cTn id="44" dur="500" fill="hold"/>
                                        <p:tgtEl>
                                          <p:spTgt spid="34"/>
                                        </p:tgtEl>
                                        <p:attrNameLst>
                                          <p:attrName>ppt_w</p:attrName>
                                        </p:attrNameLst>
                                      </p:cBhvr>
                                      <p:tavLst>
                                        <p:tav tm="0">
                                          <p:val>
                                            <p:fltVal val="0"/>
                                          </p:val>
                                        </p:tav>
                                        <p:tav tm="100000">
                                          <p:val>
                                            <p:strVal val="#ppt_w"/>
                                          </p:val>
                                        </p:tav>
                                      </p:tavLst>
                                    </p:anim>
                                    <p:anim calcmode="lin" valueType="num">
                                      <p:cBhvr>
                                        <p:cTn id="45" dur="500" fill="hold"/>
                                        <p:tgtEl>
                                          <p:spTgt spid="34"/>
                                        </p:tgtEl>
                                        <p:attrNameLst>
                                          <p:attrName>ppt_h</p:attrName>
                                        </p:attrNameLst>
                                      </p:cBhvr>
                                      <p:tavLst>
                                        <p:tav tm="0">
                                          <p:val>
                                            <p:fltVal val="0"/>
                                          </p:val>
                                        </p:tav>
                                        <p:tav tm="100000">
                                          <p:val>
                                            <p:strVal val="#ppt_h"/>
                                          </p:val>
                                        </p:tav>
                                      </p:tavLst>
                                    </p:anim>
                                  </p:childTnLst>
                                </p:cTn>
                              </p:par>
                            </p:childTnLst>
                          </p:cTn>
                        </p:par>
                        <p:par>
                          <p:cTn id="46" fill="hold">
                            <p:stCondLst>
                              <p:cond delay="4500"/>
                            </p:stCondLst>
                            <p:childTnLst>
                              <p:par>
                                <p:cTn id="47" presetID="12" presetClass="entr" presetSubtype="2" fill="hold" nodeType="afterEffect">
                                  <p:stCondLst>
                                    <p:cond delay="0"/>
                                  </p:stCondLst>
                                  <p:childTnLst>
                                    <p:set>
                                      <p:cBhvr>
                                        <p:cTn id="48" dur="1" fill="hold">
                                          <p:stCondLst>
                                            <p:cond delay="0"/>
                                          </p:stCondLst>
                                        </p:cTn>
                                        <p:tgtEl>
                                          <p:spTgt spid="42"/>
                                        </p:tgtEl>
                                        <p:attrNameLst>
                                          <p:attrName>style.visibility</p:attrName>
                                        </p:attrNameLst>
                                      </p:cBhvr>
                                      <p:to>
                                        <p:strVal val="visible"/>
                                      </p:to>
                                    </p:set>
                                    <p:animEffect transition="in" filter="slide(fromRight)">
                                      <p:cBhvr>
                                        <p:cTn id="49" dur="500"/>
                                        <p:tgtEl>
                                          <p:spTgt spid="42"/>
                                        </p:tgtEl>
                                      </p:cBhvr>
                                    </p:animEffect>
                                  </p:childTnLst>
                                </p:cTn>
                              </p:par>
                            </p:childTnLst>
                          </p:cTn>
                        </p:par>
                        <p:par>
                          <p:cTn id="50" fill="hold">
                            <p:stCondLst>
                              <p:cond delay="5000"/>
                            </p:stCondLst>
                            <p:childTnLst>
                              <p:par>
                                <p:cTn id="51" presetID="18" presetClass="entr" presetSubtype="3" fill="hold" nodeType="afterEffect">
                                  <p:stCondLst>
                                    <p:cond delay="0"/>
                                  </p:stCondLst>
                                  <p:childTnLst>
                                    <p:set>
                                      <p:cBhvr>
                                        <p:cTn id="52" dur="1" fill="hold">
                                          <p:stCondLst>
                                            <p:cond delay="0"/>
                                          </p:stCondLst>
                                        </p:cTn>
                                        <p:tgtEl>
                                          <p:spTgt spid="84"/>
                                        </p:tgtEl>
                                        <p:attrNameLst>
                                          <p:attrName>style.visibility</p:attrName>
                                        </p:attrNameLst>
                                      </p:cBhvr>
                                      <p:to>
                                        <p:strVal val="visible"/>
                                      </p:to>
                                    </p:set>
                                    <p:animEffect transition="in" filter="strips(upRight)">
                                      <p:cBhvr>
                                        <p:cTn id="53" dur="500"/>
                                        <p:tgtEl>
                                          <p:spTgt spid="84"/>
                                        </p:tgtEl>
                                      </p:cBhvr>
                                    </p:animEffect>
                                  </p:childTnLst>
                                </p:cTn>
                              </p:par>
                            </p:childTnLst>
                          </p:cTn>
                        </p:par>
                        <p:par>
                          <p:cTn id="54" fill="hold">
                            <p:stCondLst>
                              <p:cond delay="5500"/>
                            </p:stCondLst>
                            <p:childTnLst>
                              <p:par>
                                <p:cTn id="55" presetID="23" presetClass="entr" presetSubtype="16" fill="hold" grpId="0" nodeType="afterEffect">
                                  <p:stCondLst>
                                    <p:cond delay="0"/>
                                  </p:stCondLst>
                                  <p:childTnLst>
                                    <p:set>
                                      <p:cBhvr>
                                        <p:cTn id="56" dur="1" fill="hold">
                                          <p:stCondLst>
                                            <p:cond delay="0"/>
                                          </p:stCondLst>
                                        </p:cTn>
                                        <p:tgtEl>
                                          <p:spTgt spid="86"/>
                                        </p:tgtEl>
                                        <p:attrNameLst>
                                          <p:attrName>style.visibility</p:attrName>
                                        </p:attrNameLst>
                                      </p:cBhvr>
                                      <p:to>
                                        <p:strVal val="visible"/>
                                      </p:to>
                                    </p:set>
                                    <p:anim calcmode="lin" valueType="num">
                                      <p:cBhvr>
                                        <p:cTn id="57" dur="500" fill="hold"/>
                                        <p:tgtEl>
                                          <p:spTgt spid="86"/>
                                        </p:tgtEl>
                                        <p:attrNameLst>
                                          <p:attrName>ppt_w</p:attrName>
                                        </p:attrNameLst>
                                      </p:cBhvr>
                                      <p:tavLst>
                                        <p:tav tm="0">
                                          <p:val>
                                            <p:fltVal val="0"/>
                                          </p:val>
                                        </p:tav>
                                        <p:tav tm="100000">
                                          <p:val>
                                            <p:strVal val="#ppt_w"/>
                                          </p:val>
                                        </p:tav>
                                      </p:tavLst>
                                    </p:anim>
                                    <p:anim calcmode="lin" valueType="num">
                                      <p:cBhvr>
                                        <p:cTn id="58" dur="500" fill="hold"/>
                                        <p:tgtEl>
                                          <p:spTgt spid="86"/>
                                        </p:tgtEl>
                                        <p:attrNameLst>
                                          <p:attrName>ppt_h</p:attrName>
                                        </p:attrNameLst>
                                      </p:cBhvr>
                                      <p:tavLst>
                                        <p:tav tm="0">
                                          <p:val>
                                            <p:fltVal val="0"/>
                                          </p:val>
                                        </p:tav>
                                        <p:tav tm="100000">
                                          <p:val>
                                            <p:strVal val="#ppt_h"/>
                                          </p:val>
                                        </p:tav>
                                      </p:tavLst>
                                    </p:anim>
                                  </p:childTnLst>
                                </p:cTn>
                              </p:par>
                            </p:childTnLst>
                          </p:cTn>
                        </p:par>
                        <p:par>
                          <p:cTn id="59" fill="hold">
                            <p:stCondLst>
                              <p:cond delay="6000"/>
                            </p:stCondLst>
                            <p:childTnLst>
                              <p:par>
                                <p:cTn id="60" presetID="12" presetClass="entr" presetSubtype="8" fill="hold" nodeType="afterEffect">
                                  <p:stCondLst>
                                    <p:cond delay="0"/>
                                  </p:stCondLst>
                                  <p:childTnLst>
                                    <p:set>
                                      <p:cBhvr>
                                        <p:cTn id="61" dur="1" fill="hold">
                                          <p:stCondLst>
                                            <p:cond delay="0"/>
                                          </p:stCondLst>
                                        </p:cTn>
                                        <p:tgtEl>
                                          <p:spTgt spid="39"/>
                                        </p:tgtEl>
                                        <p:attrNameLst>
                                          <p:attrName>style.visibility</p:attrName>
                                        </p:attrNameLst>
                                      </p:cBhvr>
                                      <p:to>
                                        <p:strVal val="visible"/>
                                      </p:to>
                                    </p:set>
                                    <p:animEffect transition="in" filter="slide(fromLeft)">
                                      <p:cBhvr>
                                        <p:cTn id="62" dur="500"/>
                                        <p:tgtEl>
                                          <p:spTgt spid="39"/>
                                        </p:tgtEl>
                                      </p:cBhvr>
                                    </p:animEffect>
                                  </p:childTnLst>
                                </p:cTn>
                              </p:par>
                            </p:childTnLst>
                          </p:cTn>
                        </p:par>
                        <p:par>
                          <p:cTn id="63" fill="hold">
                            <p:stCondLst>
                              <p:cond delay="6500"/>
                            </p:stCondLst>
                            <p:childTnLst>
                              <p:par>
                                <p:cTn id="64" presetID="18" presetClass="entr" presetSubtype="3" fill="hold" nodeType="afterEffect">
                                  <p:stCondLst>
                                    <p:cond delay="0"/>
                                  </p:stCondLst>
                                  <p:childTnLst>
                                    <p:set>
                                      <p:cBhvr>
                                        <p:cTn id="65" dur="1" fill="hold">
                                          <p:stCondLst>
                                            <p:cond delay="0"/>
                                          </p:stCondLst>
                                        </p:cTn>
                                        <p:tgtEl>
                                          <p:spTgt spid="83"/>
                                        </p:tgtEl>
                                        <p:attrNameLst>
                                          <p:attrName>style.visibility</p:attrName>
                                        </p:attrNameLst>
                                      </p:cBhvr>
                                      <p:to>
                                        <p:strVal val="visible"/>
                                      </p:to>
                                    </p:set>
                                    <p:animEffect transition="in" filter="strips(upRight)">
                                      <p:cBhvr>
                                        <p:cTn id="66" dur="500"/>
                                        <p:tgtEl>
                                          <p:spTgt spid="83"/>
                                        </p:tgtEl>
                                      </p:cBhvr>
                                    </p:animEffect>
                                  </p:childTnLst>
                                </p:cTn>
                              </p:par>
                            </p:childTnLst>
                          </p:cTn>
                        </p:par>
                        <p:par>
                          <p:cTn id="67" fill="hold">
                            <p:stCondLst>
                              <p:cond delay="7000"/>
                            </p:stCondLst>
                            <p:childTnLst>
                              <p:par>
                                <p:cTn id="68" presetID="23" presetClass="entr" presetSubtype="16" fill="hold" grpId="0" nodeType="afterEffect">
                                  <p:stCondLst>
                                    <p:cond delay="0"/>
                                  </p:stCondLst>
                                  <p:childTnLst>
                                    <p:set>
                                      <p:cBhvr>
                                        <p:cTn id="69" dur="1" fill="hold">
                                          <p:stCondLst>
                                            <p:cond delay="0"/>
                                          </p:stCondLst>
                                        </p:cTn>
                                        <p:tgtEl>
                                          <p:spTgt spid="88"/>
                                        </p:tgtEl>
                                        <p:attrNameLst>
                                          <p:attrName>style.visibility</p:attrName>
                                        </p:attrNameLst>
                                      </p:cBhvr>
                                      <p:to>
                                        <p:strVal val="visible"/>
                                      </p:to>
                                    </p:set>
                                    <p:anim calcmode="lin" valueType="num">
                                      <p:cBhvr>
                                        <p:cTn id="70" dur="500" fill="hold"/>
                                        <p:tgtEl>
                                          <p:spTgt spid="88"/>
                                        </p:tgtEl>
                                        <p:attrNameLst>
                                          <p:attrName>ppt_w</p:attrName>
                                        </p:attrNameLst>
                                      </p:cBhvr>
                                      <p:tavLst>
                                        <p:tav tm="0">
                                          <p:val>
                                            <p:fltVal val="0"/>
                                          </p:val>
                                        </p:tav>
                                        <p:tav tm="100000">
                                          <p:val>
                                            <p:strVal val="#ppt_w"/>
                                          </p:val>
                                        </p:tav>
                                      </p:tavLst>
                                    </p:anim>
                                    <p:anim calcmode="lin" valueType="num">
                                      <p:cBhvr>
                                        <p:cTn id="71" dur="500" fill="hold"/>
                                        <p:tgtEl>
                                          <p:spTgt spid="88"/>
                                        </p:tgtEl>
                                        <p:attrNameLst>
                                          <p:attrName>ppt_h</p:attrName>
                                        </p:attrNameLst>
                                      </p:cBhvr>
                                      <p:tavLst>
                                        <p:tav tm="0">
                                          <p:val>
                                            <p:fltVal val="0"/>
                                          </p:val>
                                        </p:tav>
                                        <p:tav tm="100000">
                                          <p:val>
                                            <p:strVal val="#ppt_h"/>
                                          </p:val>
                                        </p:tav>
                                      </p:tavLst>
                                    </p:anim>
                                  </p:childTnLst>
                                </p:cTn>
                              </p:par>
                            </p:childTnLst>
                          </p:cTn>
                        </p:par>
                        <p:par>
                          <p:cTn id="72" fill="hold">
                            <p:stCondLst>
                              <p:cond delay="7500"/>
                            </p:stCondLst>
                            <p:childTnLst>
                              <p:par>
                                <p:cTn id="73" presetID="12" presetClass="entr" presetSubtype="8" fill="hold" nodeType="afterEffect">
                                  <p:stCondLst>
                                    <p:cond delay="0"/>
                                  </p:stCondLst>
                                  <p:childTnLst>
                                    <p:set>
                                      <p:cBhvr>
                                        <p:cTn id="74" dur="1" fill="hold">
                                          <p:stCondLst>
                                            <p:cond delay="0"/>
                                          </p:stCondLst>
                                        </p:cTn>
                                        <p:tgtEl>
                                          <p:spTgt spid="36"/>
                                        </p:tgtEl>
                                        <p:attrNameLst>
                                          <p:attrName>style.visibility</p:attrName>
                                        </p:attrNameLst>
                                      </p:cBhvr>
                                      <p:to>
                                        <p:strVal val="visible"/>
                                      </p:to>
                                    </p:set>
                                    <p:animEffect transition="in" filter="slide(fromLeft)">
                                      <p:cBhvr>
                                        <p:cTn id="75" dur="500"/>
                                        <p:tgtEl>
                                          <p:spTgt spid="36"/>
                                        </p:tgtEl>
                                      </p:cBhvr>
                                    </p:animEffect>
                                  </p:childTnLst>
                                </p:cTn>
                              </p:par>
                            </p:childTnLst>
                          </p:cTn>
                        </p:par>
                        <p:par>
                          <p:cTn id="76" fill="hold">
                            <p:stCondLst>
                              <p:cond delay="8000"/>
                            </p:stCondLst>
                            <p:childTnLst>
                              <p:par>
                                <p:cTn id="77" presetID="18" presetClass="entr" presetSubtype="6" fill="hold" nodeType="afterEffect">
                                  <p:stCondLst>
                                    <p:cond delay="0"/>
                                  </p:stCondLst>
                                  <p:childTnLst>
                                    <p:set>
                                      <p:cBhvr>
                                        <p:cTn id="78" dur="1" fill="hold">
                                          <p:stCondLst>
                                            <p:cond delay="0"/>
                                          </p:stCondLst>
                                        </p:cTn>
                                        <p:tgtEl>
                                          <p:spTgt spid="82"/>
                                        </p:tgtEl>
                                        <p:attrNameLst>
                                          <p:attrName>style.visibility</p:attrName>
                                        </p:attrNameLst>
                                      </p:cBhvr>
                                      <p:to>
                                        <p:strVal val="visible"/>
                                      </p:to>
                                    </p:set>
                                    <p:animEffect transition="in" filter="strips(downRight)">
                                      <p:cBhvr>
                                        <p:cTn id="79" dur="500"/>
                                        <p:tgtEl>
                                          <p:spTgt spid="82"/>
                                        </p:tgtEl>
                                      </p:cBhvr>
                                    </p:animEffect>
                                  </p:childTnLst>
                                </p:cTn>
                              </p:par>
                            </p:childTnLst>
                          </p:cTn>
                        </p:par>
                        <p:par>
                          <p:cTn id="80" fill="hold">
                            <p:stCondLst>
                              <p:cond delay="8500"/>
                            </p:stCondLst>
                            <p:childTnLst>
                              <p:par>
                                <p:cTn id="81" presetID="23" presetClass="entr" presetSubtype="16" fill="hold" grpId="0" nodeType="afterEffect">
                                  <p:stCondLst>
                                    <p:cond delay="0"/>
                                  </p:stCondLst>
                                  <p:childTnLst>
                                    <p:set>
                                      <p:cBhvr>
                                        <p:cTn id="82" dur="1" fill="hold">
                                          <p:stCondLst>
                                            <p:cond delay="0"/>
                                          </p:stCondLst>
                                        </p:cTn>
                                        <p:tgtEl>
                                          <p:spTgt spid="90"/>
                                        </p:tgtEl>
                                        <p:attrNameLst>
                                          <p:attrName>style.visibility</p:attrName>
                                        </p:attrNameLst>
                                      </p:cBhvr>
                                      <p:to>
                                        <p:strVal val="visible"/>
                                      </p:to>
                                    </p:set>
                                    <p:anim calcmode="lin" valueType="num">
                                      <p:cBhvr>
                                        <p:cTn id="83" dur="500" fill="hold"/>
                                        <p:tgtEl>
                                          <p:spTgt spid="90"/>
                                        </p:tgtEl>
                                        <p:attrNameLst>
                                          <p:attrName>ppt_w</p:attrName>
                                        </p:attrNameLst>
                                      </p:cBhvr>
                                      <p:tavLst>
                                        <p:tav tm="0">
                                          <p:val>
                                            <p:fltVal val="0"/>
                                          </p:val>
                                        </p:tav>
                                        <p:tav tm="100000">
                                          <p:val>
                                            <p:strVal val="#ppt_w"/>
                                          </p:val>
                                        </p:tav>
                                      </p:tavLst>
                                    </p:anim>
                                    <p:anim calcmode="lin" valueType="num">
                                      <p:cBhvr>
                                        <p:cTn id="84" dur="500" fill="hold"/>
                                        <p:tgtEl>
                                          <p:spTgt spid="90"/>
                                        </p:tgtEl>
                                        <p:attrNameLst>
                                          <p:attrName>ppt_h</p:attrName>
                                        </p:attrNameLst>
                                      </p:cBhvr>
                                      <p:tavLst>
                                        <p:tav tm="0">
                                          <p:val>
                                            <p:fltVal val="0"/>
                                          </p:val>
                                        </p:tav>
                                        <p:tav tm="100000">
                                          <p:val>
                                            <p:strVal val="#ppt_h"/>
                                          </p:val>
                                        </p:tav>
                                      </p:tavLst>
                                    </p:anim>
                                  </p:childTnLst>
                                </p:cTn>
                              </p:par>
                            </p:childTnLst>
                          </p:cTn>
                        </p:par>
                        <p:par>
                          <p:cTn id="85" fill="hold">
                            <p:stCondLst>
                              <p:cond delay="9000"/>
                            </p:stCondLst>
                            <p:childTnLst>
                              <p:par>
                                <p:cTn id="86" presetID="12" presetClass="entr" presetSubtype="8" fill="hold" nodeType="afterEffect">
                                  <p:stCondLst>
                                    <p:cond delay="0"/>
                                  </p:stCondLst>
                                  <p:childTnLst>
                                    <p:set>
                                      <p:cBhvr>
                                        <p:cTn id="87" dur="1" fill="hold">
                                          <p:stCondLst>
                                            <p:cond delay="0"/>
                                          </p:stCondLst>
                                        </p:cTn>
                                        <p:tgtEl>
                                          <p:spTgt spid="51"/>
                                        </p:tgtEl>
                                        <p:attrNameLst>
                                          <p:attrName>style.visibility</p:attrName>
                                        </p:attrNameLst>
                                      </p:cBhvr>
                                      <p:to>
                                        <p:strVal val="visible"/>
                                      </p:to>
                                    </p:set>
                                    <p:animEffect transition="in" filter="slide(fromLeft)">
                                      <p:cBhvr>
                                        <p:cTn id="88" dur="500"/>
                                        <p:tgtEl>
                                          <p:spTgt spid="51"/>
                                        </p:tgtEl>
                                      </p:cBhvr>
                                    </p:animEffect>
                                  </p:childTnLst>
                                </p:cTn>
                              </p:par>
                            </p:childTnLst>
                          </p:cTn>
                        </p:par>
                        <p:par>
                          <p:cTn id="89" fill="hold">
                            <p:stCondLst>
                              <p:cond delay="9500"/>
                            </p:stCondLst>
                            <p:childTnLst>
                              <p:par>
                                <p:cTn id="90" presetID="2" presetClass="entr" presetSubtype="4" accel="50000" decel="50000" fill="hold" nodeType="afterEffect">
                                  <p:stCondLst>
                                    <p:cond delay="0"/>
                                  </p:stCondLst>
                                  <p:childTnLst>
                                    <p:set>
                                      <p:cBhvr>
                                        <p:cTn id="91" dur="1" fill="hold">
                                          <p:stCondLst>
                                            <p:cond delay="0"/>
                                          </p:stCondLst>
                                        </p:cTn>
                                        <p:tgtEl>
                                          <p:spTgt spid="54"/>
                                        </p:tgtEl>
                                        <p:attrNameLst>
                                          <p:attrName>style.visibility</p:attrName>
                                        </p:attrNameLst>
                                      </p:cBhvr>
                                      <p:to>
                                        <p:strVal val="visible"/>
                                      </p:to>
                                    </p:set>
                                    <p:anim calcmode="lin" valueType="num">
                                      <p:cBhvr additive="base">
                                        <p:cTn id="92" dur="500" fill="hold"/>
                                        <p:tgtEl>
                                          <p:spTgt spid="54"/>
                                        </p:tgtEl>
                                        <p:attrNameLst>
                                          <p:attrName>ppt_x</p:attrName>
                                        </p:attrNameLst>
                                      </p:cBhvr>
                                      <p:tavLst>
                                        <p:tav tm="0">
                                          <p:val>
                                            <p:strVal val="#ppt_x"/>
                                          </p:val>
                                        </p:tav>
                                        <p:tav tm="100000">
                                          <p:val>
                                            <p:strVal val="#ppt_x"/>
                                          </p:val>
                                        </p:tav>
                                      </p:tavLst>
                                    </p:anim>
                                    <p:anim calcmode="lin" valueType="num">
                                      <p:cBhvr additive="base">
                                        <p:cTn id="93" dur="500" fill="hold"/>
                                        <p:tgtEl>
                                          <p:spTgt spid="5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6" grpId="0" animBg="1"/>
      <p:bldP spid="88" grpId="0" animBg="1"/>
      <p:bldP spid="90" grpId="0" animBg="1"/>
      <p:bldP spid="110" grpId="0" animBg="1"/>
      <p:bldP spid="32" grpId="0" animBg="1"/>
      <p:bldP spid="33" grpId="0" animBg="1"/>
      <p:bldP spid="34"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3"/>
          <p:cNvSpPr txBox="1"/>
          <p:nvPr/>
        </p:nvSpPr>
        <p:spPr>
          <a:xfrm>
            <a:off x="3694844" y="2997999"/>
            <a:ext cx="5867869" cy="517065"/>
          </a:xfrm>
          <a:prstGeom prst="rect">
            <a:avLst/>
          </a:prstGeom>
        </p:spPr>
        <p:txBody>
          <a:bodyPr wrap="square" lIns="0" tIns="0" rIns="0" bIns="0" anchor="t" anchorCtr="0">
            <a:spAutoFit/>
          </a:bodyPr>
          <a:lstStyle>
            <a:defPPr>
              <a:defRPr lang="zh-CN"/>
            </a:defPPr>
            <a:lvl1pPr indent="0" defTabSz="1218565" fontAlgn="ctr">
              <a:lnSpc>
                <a:spcPct val="120000"/>
              </a:lnSpc>
              <a:buNone/>
              <a:defRPr sz="1400" baseline="0">
                <a:solidFill>
                  <a:schemeClr val="tx1">
                    <a:lumMod val="65000"/>
                    <a:lumOff val="35000"/>
                  </a:schemeClr>
                </a:solidFill>
                <a:latin typeface="微软雅黑" panose="020B0503020204020204" pitchFamily="34" charset="-122"/>
                <a:ea typeface="微软雅黑" panose="020B0503020204020204" pitchFamily="34" charset="-122"/>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r>
              <a:rPr lang="zh-CN" altLang="en-US" dirty="0">
                <a:solidFill>
                  <a:schemeClr val="bg1"/>
                </a:solidFill>
                <a:sym typeface="微软雅黑" panose="020B0503020204020204" pitchFamily="34" charset="-122"/>
              </a:rPr>
              <a:t>Please click on the general description text entered in this section or copy and paste, please add the caption, image description and summary. Enter a comprehensive description of this section here.</a:t>
            </a:r>
            <a:endParaRPr lang="en-US" altLang="zh-CN" dirty="0">
              <a:solidFill>
                <a:schemeClr val="bg1"/>
              </a:solidFill>
              <a:sym typeface="微软雅黑" panose="020B0503020204020204" pitchFamily="34" charset="-122"/>
            </a:endParaRPr>
          </a:p>
        </p:txBody>
      </p:sp>
      <p:sp>
        <p:nvSpPr>
          <p:cNvPr id="4" name="TextBox 18"/>
          <p:cNvSpPr>
            <a:spLocks noChangeArrowheads="1"/>
          </p:cNvSpPr>
          <p:nvPr/>
        </p:nvSpPr>
        <p:spPr bwMode="auto">
          <a:xfrm>
            <a:off x="3598592" y="2109671"/>
            <a:ext cx="3413114" cy="8617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spcBef>
                <a:spcPct val="0"/>
              </a:spcBef>
              <a:buFont typeface="Arial" panose="020B0604020202020204" pitchFamily="34" charset="0"/>
              <a:buNone/>
            </a:pPr>
            <a:r>
              <a:rPr lang="zh-CN" altLang="en-US" sz="5000" b="1" dirty="0">
                <a:solidFill>
                  <a:schemeClr val="bg1"/>
                </a:solidFill>
                <a:latin typeface="Impact" panose="020B0806030902050204" pitchFamily="34" charset="0"/>
                <a:ea typeface="微软雅黑" panose="020B0503020204020204" pitchFamily="34" charset="-122"/>
                <a:sym typeface="方正大黑简体" pitchFamily="65" charset="-122"/>
              </a:rPr>
              <a:t>Add a theme</a:t>
            </a:r>
          </a:p>
        </p:txBody>
      </p:sp>
      <p:sp>
        <p:nvSpPr>
          <p:cNvPr id="6" name="标题层"/>
          <p:cNvSpPr txBox="1"/>
          <p:nvPr/>
        </p:nvSpPr>
        <p:spPr bwMode="auto">
          <a:xfrm>
            <a:off x="1283945" y="1901483"/>
            <a:ext cx="2242115" cy="1969758"/>
          </a:xfrm>
          <a:prstGeom prst="rect">
            <a:avLst/>
          </a:prstGeom>
          <a:noFill/>
          <a:effectLst/>
        </p:spPr>
        <p:txBody>
          <a:bodyPr wrap="square" lIns="121908" tIns="60954" rIns="121908" bIns="60954">
            <a:spAutoFit/>
          </a:bodyPr>
          <a:lstStyle/>
          <a:p>
            <a:pPr algn="r" defTabSz="1218565">
              <a:defRPr/>
            </a:pPr>
            <a:r>
              <a:rPr lang="en-US" altLang="zh-CN" sz="12000" kern="0" dirty="0">
                <a:solidFill>
                  <a:schemeClr val="bg1"/>
                </a:solidFill>
                <a:latin typeface="Impact" panose="020B0806030902050204" pitchFamily="34" charset="0"/>
                <a:ea typeface="微软雅黑" panose="020B0503020204020204" pitchFamily="34" charset="-122"/>
                <a:cs typeface="Arial" panose="020B0604020202020204" pitchFamily="34" charset="0"/>
              </a:rPr>
              <a:t>02</a:t>
            </a:r>
            <a:endParaRPr lang="zh-CN" altLang="en-US" sz="12000" kern="0" dirty="0">
              <a:solidFill>
                <a:schemeClr val="bg1"/>
              </a:solidFill>
              <a:latin typeface="Impact" panose="020B0806030902050204" pitchFamily="34" charset="0"/>
              <a:ea typeface="微软雅黑" panose="020B0503020204020204" pitchFamily="34" charset="-122"/>
              <a:cs typeface="Arial" panose="020B0604020202020204"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dur="2000" advClick="0" advTm="3000"/>
    </mc:Choice>
    <mc:Fallback xmlns:a14="http://schemas.microsoft.com/office/drawing/2010/main" xmlns="">
      <p:transition spd="slow" advClick="0" advTm="3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decel="52500" fill="hold" grpId="0" nodeType="after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400" fill="hold"/>
                                        <p:tgtEl>
                                          <p:spTgt spid="6"/>
                                        </p:tgtEl>
                                        <p:attrNameLst>
                                          <p:attrName>ppt_x</p:attrName>
                                        </p:attrNameLst>
                                      </p:cBhvr>
                                      <p:tavLst>
                                        <p:tav tm="0">
                                          <p:val>
                                            <p:strVal val="0-#ppt_w/2"/>
                                          </p:val>
                                        </p:tav>
                                        <p:tav tm="100000">
                                          <p:val>
                                            <p:strVal val="#ppt_x"/>
                                          </p:val>
                                        </p:tav>
                                      </p:tavLst>
                                    </p:anim>
                                    <p:anim calcmode="lin" valueType="num">
                                      <p:cBhvr additive="base">
                                        <p:cTn id="8" dur="400" fill="hold"/>
                                        <p:tgtEl>
                                          <p:spTgt spid="6"/>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 presetClass="entr" presetSubtype="2" fill="hold" grpId="0" nodeType="afterEffect">
                                  <p:stCondLst>
                                    <p:cond delay="0"/>
                                  </p:stCondLst>
                                  <p:childTnLst>
                                    <p:set>
                                      <p:cBhvr>
                                        <p:cTn id="11" dur="1" fill="hold">
                                          <p:stCondLst>
                                            <p:cond delay="0"/>
                                          </p:stCondLst>
                                        </p:cTn>
                                        <p:tgtEl>
                                          <p:spTgt spid="4"/>
                                        </p:tgtEl>
                                        <p:attrNameLst>
                                          <p:attrName>style.visibility</p:attrName>
                                        </p:attrNameLst>
                                      </p:cBhvr>
                                      <p:to>
                                        <p:strVal val="visible"/>
                                      </p:to>
                                    </p:set>
                                    <p:anim calcmode="lin" valueType="num">
                                      <p:cBhvr additive="base">
                                        <p:cTn id="12" dur="500" fill="hold"/>
                                        <p:tgtEl>
                                          <p:spTgt spid="4"/>
                                        </p:tgtEl>
                                        <p:attrNameLst>
                                          <p:attrName>ppt_x</p:attrName>
                                        </p:attrNameLst>
                                      </p:cBhvr>
                                      <p:tavLst>
                                        <p:tav tm="0">
                                          <p:val>
                                            <p:strVal val="1+#ppt_w/2"/>
                                          </p:val>
                                        </p:tav>
                                        <p:tav tm="100000">
                                          <p:val>
                                            <p:strVal val="#ppt_x"/>
                                          </p:val>
                                        </p:tav>
                                      </p:tavLst>
                                    </p:anim>
                                    <p:anim calcmode="lin" valueType="num">
                                      <p:cBhvr additive="base">
                                        <p:cTn id="13" dur="500" fill="hold"/>
                                        <p:tgtEl>
                                          <p:spTgt spid="4"/>
                                        </p:tgtEl>
                                        <p:attrNameLst>
                                          <p:attrName>ppt_y</p:attrName>
                                        </p:attrNameLst>
                                      </p:cBhvr>
                                      <p:tavLst>
                                        <p:tav tm="0">
                                          <p:val>
                                            <p:strVal val="#ppt_y"/>
                                          </p:val>
                                        </p:tav>
                                        <p:tav tm="100000">
                                          <p:val>
                                            <p:strVal val="#ppt_y"/>
                                          </p:val>
                                        </p:tav>
                                      </p:tavLst>
                                    </p:anim>
                                  </p:childTnLst>
                                </p:cTn>
                              </p:par>
                            </p:childTnLst>
                          </p:cTn>
                        </p:par>
                        <p:par>
                          <p:cTn id="14" fill="hold">
                            <p:stCondLst>
                              <p:cond delay="1000"/>
                            </p:stCondLst>
                            <p:childTnLst>
                              <p:par>
                                <p:cTn id="15" presetID="12" presetClass="entr" presetSubtype="4" fill="hold" grpId="0" nodeType="after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slide(fromBottom)">
                                      <p:cBhvr>
                                        <p:cTn id="1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6"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 name="图片 105"/>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672397" y="2032364"/>
            <a:ext cx="4001574" cy="3555074"/>
          </a:xfrm>
          <a:custGeom>
            <a:avLst/>
            <a:gdLst>
              <a:gd name="connsiteX0" fmla="*/ 0 w 1705100"/>
              <a:gd name="connsiteY0" fmla="*/ 0 h 2100195"/>
              <a:gd name="connsiteX1" fmla="*/ 1705100 w 1705100"/>
              <a:gd name="connsiteY1" fmla="*/ 0 h 2100195"/>
              <a:gd name="connsiteX2" fmla="*/ 1705100 w 1705100"/>
              <a:gd name="connsiteY2" fmla="*/ 2100195 h 2100195"/>
              <a:gd name="connsiteX3" fmla="*/ 0 w 1705100"/>
              <a:gd name="connsiteY3" fmla="*/ 2100195 h 2100195"/>
            </a:gdLst>
            <a:ahLst/>
            <a:cxnLst>
              <a:cxn ang="0">
                <a:pos x="connsiteX0" y="connsiteY0"/>
              </a:cxn>
              <a:cxn ang="0">
                <a:pos x="connsiteX1" y="connsiteY1"/>
              </a:cxn>
              <a:cxn ang="0">
                <a:pos x="connsiteX2" y="connsiteY2"/>
              </a:cxn>
              <a:cxn ang="0">
                <a:pos x="connsiteX3" y="connsiteY3"/>
              </a:cxn>
            </a:cxnLst>
            <a:rect l="l" t="t" r="r" b="b"/>
            <a:pathLst>
              <a:path w="1705100" h="2100195">
                <a:moveTo>
                  <a:pt x="0" y="0"/>
                </a:moveTo>
                <a:lnTo>
                  <a:pt x="1705100" y="0"/>
                </a:lnTo>
                <a:lnTo>
                  <a:pt x="1705100" y="2100195"/>
                </a:lnTo>
                <a:lnTo>
                  <a:pt x="0" y="2100195"/>
                </a:lnTo>
                <a:close/>
              </a:path>
            </a:pathLst>
          </a:custGeom>
        </p:spPr>
      </p:pic>
      <p:grpSp>
        <p:nvGrpSpPr>
          <p:cNvPr id="192" name="Group 191"/>
          <p:cNvGrpSpPr/>
          <p:nvPr/>
        </p:nvGrpSpPr>
        <p:grpSpPr>
          <a:xfrm>
            <a:off x="5083336" y="1907082"/>
            <a:ext cx="3184275" cy="1428382"/>
            <a:chOff x="3812304" y="1430014"/>
            <a:chExt cx="2388829" cy="1071566"/>
          </a:xfrm>
        </p:grpSpPr>
        <p:sp>
          <p:nvSpPr>
            <p:cNvPr id="104" name="矩形 31"/>
            <p:cNvSpPr/>
            <p:nvPr/>
          </p:nvSpPr>
          <p:spPr>
            <a:xfrm>
              <a:off x="3812304" y="1906021"/>
              <a:ext cx="2358517" cy="595559"/>
            </a:xfrm>
            <a:prstGeom prst="rect">
              <a:avLst/>
            </a:prstGeom>
          </p:spPr>
          <p:txBody>
            <a:bodyPr wrap="square">
              <a:spAutoFit/>
            </a:bodyPr>
            <a:lstStyle/>
            <a:p>
              <a:pPr algn="just">
                <a:lnSpc>
                  <a:spcPct val="114000"/>
                </a:lnSpc>
              </a:pPr>
              <a:r>
                <a:rPr lang="zh-CN" altLang="en-US" sz="1335" dirty="0">
                  <a:solidFill>
                    <a:schemeClr val="tx1">
                      <a:lumMod val="50000"/>
                      <a:lumOff val="50000"/>
                    </a:schemeClr>
                  </a:solidFill>
                  <a:latin typeface="微软雅黑" panose="020B0503020204020204" pitchFamily="34" charset="-122"/>
                  <a:ea typeface="微软雅黑" panose="020B0503020204020204" pitchFamily="34" charset="-122"/>
                </a:rPr>
                <a:t>Tap enter text here,</a:t>
              </a:r>
              <a:r>
                <a:rPr lang="en-US" altLang="zh-CN" sz="1335" dirty="0">
                  <a:solidFill>
                    <a:schemeClr val="tx1">
                      <a:lumMod val="50000"/>
                      <a:lumOff val="50000"/>
                    </a:schemeClr>
                  </a:solidFill>
                  <a:latin typeface="微软雅黑" panose="020B0503020204020204" pitchFamily="34" charset="-122"/>
                  <a:ea typeface="微软雅黑" panose="020B0503020204020204" pitchFamily="34" charset="-122"/>
                </a:rPr>
                <a:t>Ppt.</a:t>
              </a:r>
              <a:r>
                <a:rPr lang="zh-CN" altLang="en-US" sz="1335" dirty="0">
                  <a:solidFill>
                    <a:schemeClr val="tx1">
                      <a:lumMod val="50000"/>
                      <a:lumOff val="50000"/>
                    </a:schemeClr>
                  </a:solidFill>
                  <a:latin typeface="微软雅黑" panose="020B0503020204020204" pitchFamily="34" charset="-122"/>
                  <a:ea typeface="微软雅黑" panose="020B0503020204020204" pitchFamily="34" charset="-122"/>
                </a:rPr>
                <a:t>The template all text pictures can be edited, and data charts can modify color size shapes.</a:t>
              </a:r>
            </a:p>
          </p:txBody>
        </p:sp>
        <p:grpSp>
          <p:nvGrpSpPr>
            <p:cNvPr id="191" name="Group 190"/>
            <p:cNvGrpSpPr/>
            <p:nvPr/>
          </p:nvGrpSpPr>
          <p:grpSpPr>
            <a:xfrm>
              <a:off x="3836537" y="1430014"/>
              <a:ext cx="2364596" cy="457200"/>
              <a:chOff x="3836537" y="1430014"/>
              <a:chExt cx="2364596" cy="457200"/>
            </a:xfrm>
          </p:grpSpPr>
          <p:sp>
            <p:nvSpPr>
              <p:cNvPr id="113" name="椭圆 35"/>
              <p:cNvSpPr/>
              <p:nvPr/>
            </p:nvSpPr>
            <p:spPr>
              <a:xfrm>
                <a:off x="3836537" y="1430014"/>
                <a:ext cx="457200" cy="45720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3200">
                  <a:solidFill>
                    <a:schemeClr val="tx1">
                      <a:lumMod val="50000"/>
                      <a:lumOff val="50000"/>
                    </a:schemeClr>
                  </a:solidFill>
                  <a:latin typeface="微软雅黑" panose="020B0503020204020204" pitchFamily="34" charset="-122"/>
                  <a:ea typeface="微软雅黑" panose="020B0503020204020204" pitchFamily="34" charset="-122"/>
                </a:endParaRPr>
              </a:p>
            </p:txBody>
          </p:sp>
          <p:sp>
            <p:nvSpPr>
              <p:cNvPr id="109" name="矩形 34"/>
              <p:cNvSpPr/>
              <p:nvPr/>
            </p:nvSpPr>
            <p:spPr>
              <a:xfrm>
                <a:off x="4272961" y="1518080"/>
                <a:ext cx="1928172" cy="284671"/>
              </a:xfrm>
              <a:prstGeom prst="rect">
                <a:avLst/>
              </a:prstGeom>
            </p:spPr>
            <p:txBody>
              <a:bodyPr wrap="square">
                <a:spAutoFit/>
              </a:bodyPr>
              <a:lstStyle/>
              <a:p>
                <a:pPr>
                  <a:defRPr/>
                </a:pPr>
                <a:r>
                  <a:rPr lang="zh-CN" altLang="en-US" sz="1865" dirty="0">
                    <a:solidFill>
                      <a:schemeClr val="tx1">
                        <a:lumMod val="50000"/>
                        <a:lumOff val="50000"/>
                      </a:schemeClr>
                    </a:solidFill>
                    <a:latin typeface="微软雅黑" panose="020B0503020204020204" pitchFamily="34" charset="-122"/>
                    <a:ea typeface="微软雅黑" panose="020B0503020204020204" pitchFamily="34" charset="-122"/>
                  </a:rPr>
                  <a:t>Click to add the title.</a:t>
                </a:r>
                <a:endParaRPr lang="en-US" altLang="zh-CN" sz="1865" dirty="0">
                  <a:solidFill>
                    <a:schemeClr val="tx1">
                      <a:lumMod val="50000"/>
                      <a:lumOff val="50000"/>
                    </a:schemeClr>
                  </a:solidFill>
                  <a:latin typeface="微软雅黑" panose="020B0503020204020204" pitchFamily="34" charset="-122"/>
                  <a:ea typeface="微软雅黑" panose="020B0503020204020204" pitchFamily="34" charset="-122"/>
                </a:endParaRPr>
              </a:p>
            </p:txBody>
          </p:sp>
          <p:grpSp>
            <p:nvGrpSpPr>
              <p:cNvPr id="175" name="组合 101"/>
              <p:cNvGrpSpPr>
                <a:grpSpLocks noChangeAspect="1"/>
              </p:cNvGrpSpPr>
              <p:nvPr/>
            </p:nvGrpSpPr>
            <p:grpSpPr>
              <a:xfrm>
                <a:off x="3896246" y="1529508"/>
                <a:ext cx="345473" cy="265571"/>
                <a:chOff x="8204201" y="339725"/>
                <a:chExt cx="954087" cy="733425"/>
              </a:xfrm>
              <a:solidFill>
                <a:schemeClr val="bg1"/>
              </a:solidFill>
            </p:grpSpPr>
            <p:sp>
              <p:nvSpPr>
                <p:cNvPr id="176" name="Freeform 6"/>
                <p:cNvSpPr>
                  <a:spLocks noEditPoints="1"/>
                </p:cNvSpPr>
                <p:nvPr/>
              </p:nvSpPr>
              <p:spPr bwMode="auto">
                <a:xfrm>
                  <a:off x="8204201" y="438150"/>
                  <a:ext cx="631825" cy="635000"/>
                </a:xfrm>
                <a:custGeom>
                  <a:avLst/>
                  <a:gdLst>
                    <a:gd name="T0" fmla="*/ 168 w 168"/>
                    <a:gd name="T1" fmla="*/ 95 h 167"/>
                    <a:gd name="T2" fmla="*/ 168 w 168"/>
                    <a:gd name="T3" fmla="*/ 73 h 167"/>
                    <a:gd name="T4" fmla="*/ 151 w 168"/>
                    <a:gd name="T5" fmla="*/ 69 h 167"/>
                    <a:gd name="T6" fmla="*/ 147 w 168"/>
                    <a:gd name="T7" fmla="*/ 56 h 167"/>
                    <a:gd name="T8" fmla="*/ 158 w 168"/>
                    <a:gd name="T9" fmla="*/ 43 h 167"/>
                    <a:gd name="T10" fmla="*/ 146 w 168"/>
                    <a:gd name="T11" fmla="*/ 25 h 167"/>
                    <a:gd name="T12" fmla="*/ 130 w 168"/>
                    <a:gd name="T13" fmla="*/ 32 h 167"/>
                    <a:gd name="T14" fmla="*/ 119 w 168"/>
                    <a:gd name="T15" fmla="*/ 24 h 167"/>
                    <a:gd name="T16" fmla="*/ 120 w 168"/>
                    <a:gd name="T17" fmla="*/ 7 h 167"/>
                    <a:gd name="T18" fmla="*/ 99 w 168"/>
                    <a:gd name="T19" fmla="*/ 0 h 167"/>
                    <a:gd name="T20" fmla="*/ 91 w 168"/>
                    <a:gd name="T21" fmla="*/ 15 h 167"/>
                    <a:gd name="T22" fmla="*/ 84 w 168"/>
                    <a:gd name="T23" fmla="*/ 15 h 167"/>
                    <a:gd name="T24" fmla="*/ 77 w 168"/>
                    <a:gd name="T25" fmla="*/ 15 h 167"/>
                    <a:gd name="T26" fmla="*/ 69 w 168"/>
                    <a:gd name="T27" fmla="*/ 0 h 167"/>
                    <a:gd name="T28" fmla="*/ 48 w 168"/>
                    <a:gd name="T29" fmla="*/ 7 h 167"/>
                    <a:gd name="T30" fmla="*/ 49 w 168"/>
                    <a:gd name="T31" fmla="*/ 24 h 167"/>
                    <a:gd name="T32" fmla="*/ 38 w 168"/>
                    <a:gd name="T33" fmla="*/ 32 h 167"/>
                    <a:gd name="T34" fmla="*/ 23 w 168"/>
                    <a:gd name="T35" fmla="*/ 25 h 167"/>
                    <a:gd name="T36" fmla="*/ 10 w 168"/>
                    <a:gd name="T37" fmla="*/ 43 h 167"/>
                    <a:gd name="T38" fmla="*/ 21 w 168"/>
                    <a:gd name="T39" fmla="*/ 56 h 167"/>
                    <a:gd name="T40" fmla="*/ 17 w 168"/>
                    <a:gd name="T41" fmla="*/ 69 h 167"/>
                    <a:gd name="T42" fmla="*/ 0 w 168"/>
                    <a:gd name="T43" fmla="*/ 73 h 167"/>
                    <a:gd name="T44" fmla="*/ 0 w 168"/>
                    <a:gd name="T45" fmla="*/ 95 h 167"/>
                    <a:gd name="T46" fmla="*/ 17 w 168"/>
                    <a:gd name="T47" fmla="*/ 98 h 167"/>
                    <a:gd name="T48" fmla="*/ 21 w 168"/>
                    <a:gd name="T49" fmla="*/ 111 h 167"/>
                    <a:gd name="T50" fmla="*/ 10 w 168"/>
                    <a:gd name="T51" fmla="*/ 124 h 167"/>
                    <a:gd name="T52" fmla="*/ 23 w 168"/>
                    <a:gd name="T53" fmla="*/ 142 h 167"/>
                    <a:gd name="T54" fmla="*/ 38 w 168"/>
                    <a:gd name="T55" fmla="*/ 135 h 167"/>
                    <a:gd name="T56" fmla="*/ 49 w 168"/>
                    <a:gd name="T57" fmla="*/ 143 h 167"/>
                    <a:gd name="T58" fmla="*/ 48 w 168"/>
                    <a:gd name="T59" fmla="*/ 160 h 167"/>
                    <a:gd name="T60" fmla="*/ 69 w 168"/>
                    <a:gd name="T61" fmla="*/ 167 h 167"/>
                    <a:gd name="T62" fmla="*/ 77 w 168"/>
                    <a:gd name="T63" fmla="*/ 152 h 167"/>
                    <a:gd name="T64" fmla="*/ 84 w 168"/>
                    <a:gd name="T65" fmla="*/ 152 h 167"/>
                    <a:gd name="T66" fmla="*/ 91 w 168"/>
                    <a:gd name="T67" fmla="*/ 152 h 167"/>
                    <a:gd name="T68" fmla="*/ 100 w 168"/>
                    <a:gd name="T69" fmla="*/ 167 h 167"/>
                    <a:gd name="T70" fmla="*/ 121 w 168"/>
                    <a:gd name="T71" fmla="*/ 160 h 167"/>
                    <a:gd name="T72" fmla="*/ 119 w 168"/>
                    <a:gd name="T73" fmla="*/ 143 h 167"/>
                    <a:gd name="T74" fmla="*/ 130 w 168"/>
                    <a:gd name="T75" fmla="*/ 135 h 167"/>
                    <a:gd name="T76" fmla="*/ 146 w 168"/>
                    <a:gd name="T77" fmla="*/ 142 h 167"/>
                    <a:gd name="T78" fmla="*/ 158 w 168"/>
                    <a:gd name="T79" fmla="*/ 124 h 167"/>
                    <a:gd name="T80" fmla="*/ 147 w 168"/>
                    <a:gd name="T81" fmla="*/ 111 h 167"/>
                    <a:gd name="T82" fmla="*/ 151 w 168"/>
                    <a:gd name="T83" fmla="*/ 98 h 167"/>
                    <a:gd name="T84" fmla="*/ 168 w 168"/>
                    <a:gd name="T85" fmla="*/ 95 h 167"/>
                    <a:gd name="T86" fmla="*/ 84 w 168"/>
                    <a:gd name="T87" fmla="*/ 133 h 167"/>
                    <a:gd name="T88" fmla="*/ 35 w 168"/>
                    <a:gd name="T89" fmla="*/ 84 h 167"/>
                    <a:gd name="T90" fmla="*/ 84 w 168"/>
                    <a:gd name="T91" fmla="*/ 34 h 167"/>
                    <a:gd name="T92" fmla="*/ 133 w 168"/>
                    <a:gd name="T93" fmla="*/ 84 h 167"/>
                    <a:gd name="T94" fmla="*/ 84 w 168"/>
                    <a:gd name="T95" fmla="*/ 133 h 1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168" h="167">
                      <a:moveTo>
                        <a:pt x="168" y="95"/>
                      </a:moveTo>
                      <a:cubicBezTo>
                        <a:pt x="168" y="73"/>
                        <a:pt x="168" y="73"/>
                        <a:pt x="168" y="73"/>
                      </a:cubicBezTo>
                      <a:cubicBezTo>
                        <a:pt x="151" y="69"/>
                        <a:pt x="151" y="69"/>
                        <a:pt x="151" y="69"/>
                      </a:cubicBezTo>
                      <a:cubicBezTo>
                        <a:pt x="150" y="64"/>
                        <a:pt x="149" y="60"/>
                        <a:pt x="147" y="56"/>
                      </a:cubicBezTo>
                      <a:cubicBezTo>
                        <a:pt x="158" y="43"/>
                        <a:pt x="158" y="43"/>
                        <a:pt x="158" y="43"/>
                      </a:cubicBezTo>
                      <a:cubicBezTo>
                        <a:pt x="146" y="25"/>
                        <a:pt x="146" y="25"/>
                        <a:pt x="146" y="25"/>
                      </a:cubicBezTo>
                      <a:cubicBezTo>
                        <a:pt x="130" y="32"/>
                        <a:pt x="130" y="32"/>
                        <a:pt x="130" y="32"/>
                      </a:cubicBezTo>
                      <a:cubicBezTo>
                        <a:pt x="126" y="29"/>
                        <a:pt x="123" y="27"/>
                        <a:pt x="119" y="24"/>
                      </a:cubicBezTo>
                      <a:cubicBezTo>
                        <a:pt x="120" y="7"/>
                        <a:pt x="120" y="7"/>
                        <a:pt x="120" y="7"/>
                      </a:cubicBezTo>
                      <a:cubicBezTo>
                        <a:pt x="99" y="0"/>
                        <a:pt x="99" y="0"/>
                        <a:pt x="99" y="0"/>
                      </a:cubicBezTo>
                      <a:cubicBezTo>
                        <a:pt x="91" y="15"/>
                        <a:pt x="91" y="15"/>
                        <a:pt x="91" y="15"/>
                      </a:cubicBezTo>
                      <a:cubicBezTo>
                        <a:pt x="89" y="15"/>
                        <a:pt x="86" y="15"/>
                        <a:pt x="84" y="15"/>
                      </a:cubicBezTo>
                      <a:cubicBezTo>
                        <a:pt x="82" y="15"/>
                        <a:pt x="79" y="15"/>
                        <a:pt x="77" y="15"/>
                      </a:cubicBezTo>
                      <a:cubicBezTo>
                        <a:pt x="69" y="0"/>
                        <a:pt x="69" y="0"/>
                        <a:pt x="69" y="0"/>
                      </a:cubicBezTo>
                      <a:cubicBezTo>
                        <a:pt x="48" y="7"/>
                        <a:pt x="48" y="7"/>
                        <a:pt x="48" y="7"/>
                      </a:cubicBezTo>
                      <a:cubicBezTo>
                        <a:pt x="49" y="24"/>
                        <a:pt x="49" y="24"/>
                        <a:pt x="49" y="24"/>
                      </a:cubicBezTo>
                      <a:cubicBezTo>
                        <a:pt x="45" y="27"/>
                        <a:pt x="42" y="29"/>
                        <a:pt x="38" y="32"/>
                      </a:cubicBezTo>
                      <a:cubicBezTo>
                        <a:pt x="23" y="25"/>
                        <a:pt x="23" y="25"/>
                        <a:pt x="23" y="25"/>
                      </a:cubicBezTo>
                      <a:cubicBezTo>
                        <a:pt x="10" y="43"/>
                        <a:pt x="10" y="43"/>
                        <a:pt x="10" y="43"/>
                      </a:cubicBezTo>
                      <a:cubicBezTo>
                        <a:pt x="21" y="56"/>
                        <a:pt x="21" y="56"/>
                        <a:pt x="21" y="56"/>
                      </a:cubicBezTo>
                      <a:cubicBezTo>
                        <a:pt x="19" y="60"/>
                        <a:pt x="18" y="65"/>
                        <a:pt x="17" y="69"/>
                      </a:cubicBezTo>
                      <a:cubicBezTo>
                        <a:pt x="0" y="73"/>
                        <a:pt x="0" y="73"/>
                        <a:pt x="0" y="73"/>
                      </a:cubicBezTo>
                      <a:cubicBezTo>
                        <a:pt x="0" y="95"/>
                        <a:pt x="0" y="95"/>
                        <a:pt x="0" y="95"/>
                      </a:cubicBezTo>
                      <a:cubicBezTo>
                        <a:pt x="17" y="98"/>
                        <a:pt x="17" y="98"/>
                        <a:pt x="17" y="98"/>
                      </a:cubicBezTo>
                      <a:cubicBezTo>
                        <a:pt x="18" y="103"/>
                        <a:pt x="19" y="107"/>
                        <a:pt x="21" y="111"/>
                      </a:cubicBezTo>
                      <a:cubicBezTo>
                        <a:pt x="10" y="124"/>
                        <a:pt x="10" y="124"/>
                        <a:pt x="10" y="124"/>
                      </a:cubicBezTo>
                      <a:cubicBezTo>
                        <a:pt x="23" y="142"/>
                        <a:pt x="23" y="142"/>
                        <a:pt x="23" y="142"/>
                      </a:cubicBezTo>
                      <a:cubicBezTo>
                        <a:pt x="38" y="135"/>
                        <a:pt x="38" y="135"/>
                        <a:pt x="38" y="135"/>
                      </a:cubicBezTo>
                      <a:cubicBezTo>
                        <a:pt x="42" y="138"/>
                        <a:pt x="46" y="141"/>
                        <a:pt x="49" y="143"/>
                      </a:cubicBezTo>
                      <a:cubicBezTo>
                        <a:pt x="48" y="160"/>
                        <a:pt x="48" y="160"/>
                        <a:pt x="48" y="160"/>
                      </a:cubicBezTo>
                      <a:cubicBezTo>
                        <a:pt x="69" y="167"/>
                        <a:pt x="69" y="167"/>
                        <a:pt x="69" y="167"/>
                      </a:cubicBezTo>
                      <a:cubicBezTo>
                        <a:pt x="77" y="152"/>
                        <a:pt x="77" y="152"/>
                        <a:pt x="77" y="152"/>
                      </a:cubicBezTo>
                      <a:cubicBezTo>
                        <a:pt x="80" y="152"/>
                        <a:pt x="82" y="152"/>
                        <a:pt x="84" y="152"/>
                      </a:cubicBezTo>
                      <a:cubicBezTo>
                        <a:pt x="86" y="152"/>
                        <a:pt x="89" y="152"/>
                        <a:pt x="91" y="152"/>
                      </a:cubicBezTo>
                      <a:cubicBezTo>
                        <a:pt x="100" y="167"/>
                        <a:pt x="100" y="167"/>
                        <a:pt x="100" y="167"/>
                      </a:cubicBezTo>
                      <a:cubicBezTo>
                        <a:pt x="121" y="160"/>
                        <a:pt x="121" y="160"/>
                        <a:pt x="121" y="160"/>
                      </a:cubicBezTo>
                      <a:cubicBezTo>
                        <a:pt x="119" y="143"/>
                        <a:pt x="119" y="143"/>
                        <a:pt x="119" y="143"/>
                      </a:cubicBezTo>
                      <a:cubicBezTo>
                        <a:pt x="123" y="141"/>
                        <a:pt x="126" y="138"/>
                        <a:pt x="130" y="135"/>
                      </a:cubicBezTo>
                      <a:cubicBezTo>
                        <a:pt x="146" y="142"/>
                        <a:pt x="146" y="142"/>
                        <a:pt x="146" y="142"/>
                      </a:cubicBezTo>
                      <a:cubicBezTo>
                        <a:pt x="158" y="124"/>
                        <a:pt x="158" y="124"/>
                        <a:pt x="158" y="124"/>
                      </a:cubicBezTo>
                      <a:cubicBezTo>
                        <a:pt x="147" y="111"/>
                        <a:pt x="147" y="111"/>
                        <a:pt x="147" y="111"/>
                      </a:cubicBezTo>
                      <a:cubicBezTo>
                        <a:pt x="149" y="107"/>
                        <a:pt x="150" y="103"/>
                        <a:pt x="151" y="98"/>
                      </a:cubicBezTo>
                      <a:lnTo>
                        <a:pt x="168" y="95"/>
                      </a:lnTo>
                      <a:close/>
                      <a:moveTo>
                        <a:pt x="84" y="133"/>
                      </a:moveTo>
                      <a:cubicBezTo>
                        <a:pt x="57" y="133"/>
                        <a:pt x="35" y="111"/>
                        <a:pt x="35" y="84"/>
                      </a:cubicBezTo>
                      <a:cubicBezTo>
                        <a:pt x="35" y="56"/>
                        <a:pt x="57" y="34"/>
                        <a:pt x="84" y="34"/>
                      </a:cubicBezTo>
                      <a:cubicBezTo>
                        <a:pt x="111" y="34"/>
                        <a:pt x="133" y="56"/>
                        <a:pt x="133" y="84"/>
                      </a:cubicBezTo>
                      <a:cubicBezTo>
                        <a:pt x="133" y="111"/>
                        <a:pt x="111" y="133"/>
                        <a:pt x="84" y="13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888" tIns="60944" rIns="121888" bIns="60944" numCol="1" anchor="t" anchorCtr="0" compatLnSpc="1"/>
                <a:lstStyle/>
                <a:p>
                  <a:endParaRPr lang="zh-CN" altLang="en-US" sz="3200">
                    <a:solidFill>
                      <a:schemeClr val="tx1">
                        <a:lumMod val="50000"/>
                        <a:lumOff val="50000"/>
                      </a:schemeClr>
                    </a:solidFill>
                  </a:endParaRPr>
                </a:p>
              </p:txBody>
            </p:sp>
            <p:sp>
              <p:nvSpPr>
                <p:cNvPr id="177" name="Freeform 7"/>
                <p:cNvSpPr>
                  <a:spLocks noEditPoints="1"/>
                </p:cNvSpPr>
                <p:nvPr/>
              </p:nvSpPr>
              <p:spPr bwMode="auto">
                <a:xfrm>
                  <a:off x="8783638" y="339725"/>
                  <a:ext cx="374650" cy="379413"/>
                </a:xfrm>
                <a:custGeom>
                  <a:avLst/>
                  <a:gdLst>
                    <a:gd name="T0" fmla="*/ 100 w 100"/>
                    <a:gd name="T1" fmla="*/ 57 h 100"/>
                    <a:gd name="T2" fmla="*/ 100 w 100"/>
                    <a:gd name="T3" fmla="*/ 43 h 100"/>
                    <a:gd name="T4" fmla="*/ 90 w 100"/>
                    <a:gd name="T5" fmla="*/ 41 h 100"/>
                    <a:gd name="T6" fmla="*/ 87 w 100"/>
                    <a:gd name="T7" fmla="*/ 34 h 100"/>
                    <a:gd name="T8" fmla="*/ 94 w 100"/>
                    <a:gd name="T9" fmla="*/ 26 h 100"/>
                    <a:gd name="T10" fmla="*/ 86 w 100"/>
                    <a:gd name="T11" fmla="*/ 15 h 100"/>
                    <a:gd name="T12" fmla="*/ 77 w 100"/>
                    <a:gd name="T13" fmla="*/ 20 h 100"/>
                    <a:gd name="T14" fmla="*/ 70 w 100"/>
                    <a:gd name="T15" fmla="*/ 15 h 100"/>
                    <a:gd name="T16" fmla="*/ 72 w 100"/>
                    <a:gd name="T17" fmla="*/ 5 h 100"/>
                    <a:gd name="T18" fmla="*/ 59 w 100"/>
                    <a:gd name="T19" fmla="*/ 0 h 100"/>
                    <a:gd name="T20" fmla="*/ 54 w 100"/>
                    <a:gd name="T21" fmla="*/ 9 h 100"/>
                    <a:gd name="T22" fmla="*/ 50 w 100"/>
                    <a:gd name="T23" fmla="*/ 9 h 100"/>
                    <a:gd name="T24" fmla="*/ 46 w 100"/>
                    <a:gd name="T25" fmla="*/ 9 h 100"/>
                    <a:gd name="T26" fmla="*/ 41 w 100"/>
                    <a:gd name="T27" fmla="*/ 1 h 100"/>
                    <a:gd name="T28" fmla="*/ 28 w 100"/>
                    <a:gd name="T29" fmla="*/ 5 h 100"/>
                    <a:gd name="T30" fmla="*/ 29 w 100"/>
                    <a:gd name="T31" fmla="*/ 15 h 100"/>
                    <a:gd name="T32" fmla="*/ 23 w 100"/>
                    <a:gd name="T33" fmla="*/ 20 h 100"/>
                    <a:gd name="T34" fmla="*/ 13 w 100"/>
                    <a:gd name="T35" fmla="*/ 15 h 100"/>
                    <a:gd name="T36" fmla="*/ 6 w 100"/>
                    <a:gd name="T37" fmla="*/ 26 h 100"/>
                    <a:gd name="T38" fmla="*/ 13 w 100"/>
                    <a:gd name="T39" fmla="*/ 34 h 100"/>
                    <a:gd name="T40" fmla="*/ 10 w 100"/>
                    <a:gd name="T41" fmla="*/ 41 h 100"/>
                    <a:gd name="T42" fmla="*/ 0 w 100"/>
                    <a:gd name="T43" fmla="*/ 43 h 100"/>
                    <a:gd name="T44" fmla="*/ 0 w 100"/>
                    <a:gd name="T45" fmla="*/ 57 h 100"/>
                    <a:gd name="T46" fmla="*/ 10 w 100"/>
                    <a:gd name="T47" fmla="*/ 59 h 100"/>
                    <a:gd name="T48" fmla="*/ 13 w 100"/>
                    <a:gd name="T49" fmla="*/ 66 h 100"/>
                    <a:gd name="T50" fmla="*/ 6 w 100"/>
                    <a:gd name="T51" fmla="*/ 74 h 100"/>
                    <a:gd name="T52" fmla="*/ 13 w 100"/>
                    <a:gd name="T53" fmla="*/ 85 h 100"/>
                    <a:gd name="T54" fmla="*/ 23 w 100"/>
                    <a:gd name="T55" fmla="*/ 80 h 100"/>
                    <a:gd name="T56" fmla="*/ 29 w 100"/>
                    <a:gd name="T57" fmla="*/ 85 h 100"/>
                    <a:gd name="T58" fmla="*/ 28 w 100"/>
                    <a:gd name="T59" fmla="*/ 95 h 100"/>
                    <a:gd name="T60" fmla="*/ 41 w 100"/>
                    <a:gd name="T61" fmla="*/ 100 h 100"/>
                    <a:gd name="T62" fmla="*/ 46 w 100"/>
                    <a:gd name="T63" fmla="*/ 91 h 100"/>
                    <a:gd name="T64" fmla="*/ 50 w 100"/>
                    <a:gd name="T65" fmla="*/ 91 h 100"/>
                    <a:gd name="T66" fmla="*/ 54 w 100"/>
                    <a:gd name="T67" fmla="*/ 91 h 100"/>
                    <a:gd name="T68" fmla="*/ 59 w 100"/>
                    <a:gd name="T69" fmla="*/ 99 h 100"/>
                    <a:gd name="T70" fmla="*/ 72 w 100"/>
                    <a:gd name="T71" fmla="*/ 95 h 100"/>
                    <a:gd name="T72" fmla="*/ 71 w 100"/>
                    <a:gd name="T73" fmla="*/ 85 h 100"/>
                    <a:gd name="T74" fmla="*/ 77 w 100"/>
                    <a:gd name="T75" fmla="*/ 80 h 100"/>
                    <a:gd name="T76" fmla="*/ 86 w 100"/>
                    <a:gd name="T77" fmla="*/ 85 h 100"/>
                    <a:gd name="T78" fmla="*/ 94 w 100"/>
                    <a:gd name="T79" fmla="*/ 74 h 100"/>
                    <a:gd name="T80" fmla="*/ 87 w 100"/>
                    <a:gd name="T81" fmla="*/ 66 h 100"/>
                    <a:gd name="T82" fmla="*/ 90 w 100"/>
                    <a:gd name="T83" fmla="*/ 59 h 100"/>
                    <a:gd name="T84" fmla="*/ 100 w 100"/>
                    <a:gd name="T85" fmla="*/ 57 h 100"/>
                    <a:gd name="T86" fmla="*/ 50 w 100"/>
                    <a:gd name="T87" fmla="*/ 79 h 100"/>
                    <a:gd name="T88" fmla="*/ 21 w 100"/>
                    <a:gd name="T89" fmla="*/ 50 h 100"/>
                    <a:gd name="T90" fmla="*/ 50 w 100"/>
                    <a:gd name="T91" fmla="*/ 21 h 100"/>
                    <a:gd name="T92" fmla="*/ 79 w 100"/>
                    <a:gd name="T93" fmla="*/ 50 h 100"/>
                    <a:gd name="T94" fmla="*/ 50 w 100"/>
                    <a:gd name="T95" fmla="*/ 79 h 1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100" h="100">
                      <a:moveTo>
                        <a:pt x="100" y="57"/>
                      </a:moveTo>
                      <a:cubicBezTo>
                        <a:pt x="100" y="43"/>
                        <a:pt x="100" y="43"/>
                        <a:pt x="100" y="43"/>
                      </a:cubicBezTo>
                      <a:cubicBezTo>
                        <a:pt x="90" y="41"/>
                        <a:pt x="90" y="41"/>
                        <a:pt x="90" y="41"/>
                      </a:cubicBezTo>
                      <a:cubicBezTo>
                        <a:pt x="89" y="39"/>
                        <a:pt x="88" y="36"/>
                        <a:pt x="87" y="34"/>
                      </a:cubicBezTo>
                      <a:cubicBezTo>
                        <a:pt x="94" y="26"/>
                        <a:pt x="94" y="26"/>
                        <a:pt x="94" y="26"/>
                      </a:cubicBezTo>
                      <a:cubicBezTo>
                        <a:pt x="86" y="15"/>
                        <a:pt x="86" y="15"/>
                        <a:pt x="86" y="15"/>
                      </a:cubicBezTo>
                      <a:cubicBezTo>
                        <a:pt x="77" y="20"/>
                        <a:pt x="77" y="20"/>
                        <a:pt x="77" y="20"/>
                      </a:cubicBezTo>
                      <a:cubicBezTo>
                        <a:pt x="75" y="18"/>
                        <a:pt x="73" y="16"/>
                        <a:pt x="70" y="15"/>
                      </a:cubicBezTo>
                      <a:cubicBezTo>
                        <a:pt x="72" y="5"/>
                        <a:pt x="72" y="5"/>
                        <a:pt x="72" y="5"/>
                      </a:cubicBezTo>
                      <a:cubicBezTo>
                        <a:pt x="59" y="0"/>
                        <a:pt x="59" y="0"/>
                        <a:pt x="59" y="0"/>
                      </a:cubicBezTo>
                      <a:cubicBezTo>
                        <a:pt x="54" y="9"/>
                        <a:pt x="54" y="9"/>
                        <a:pt x="54" y="9"/>
                      </a:cubicBezTo>
                      <a:cubicBezTo>
                        <a:pt x="53" y="9"/>
                        <a:pt x="51" y="9"/>
                        <a:pt x="50" y="9"/>
                      </a:cubicBezTo>
                      <a:cubicBezTo>
                        <a:pt x="49" y="9"/>
                        <a:pt x="47" y="9"/>
                        <a:pt x="46" y="9"/>
                      </a:cubicBezTo>
                      <a:cubicBezTo>
                        <a:pt x="41" y="1"/>
                        <a:pt x="41" y="1"/>
                        <a:pt x="41" y="1"/>
                      </a:cubicBezTo>
                      <a:cubicBezTo>
                        <a:pt x="28" y="5"/>
                        <a:pt x="28" y="5"/>
                        <a:pt x="28" y="5"/>
                      </a:cubicBezTo>
                      <a:cubicBezTo>
                        <a:pt x="29" y="15"/>
                        <a:pt x="29" y="15"/>
                        <a:pt x="29" y="15"/>
                      </a:cubicBezTo>
                      <a:cubicBezTo>
                        <a:pt x="27" y="16"/>
                        <a:pt x="25" y="18"/>
                        <a:pt x="23" y="20"/>
                      </a:cubicBezTo>
                      <a:cubicBezTo>
                        <a:pt x="13" y="15"/>
                        <a:pt x="13" y="15"/>
                        <a:pt x="13" y="15"/>
                      </a:cubicBezTo>
                      <a:cubicBezTo>
                        <a:pt x="6" y="26"/>
                        <a:pt x="6" y="26"/>
                        <a:pt x="6" y="26"/>
                      </a:cubicBezTo>
                      <a:cubicBezTo>
                        <a:pt x="13" y="34"/>
                        <a:pt x="13" y="34"/>
                        <a:pt x="13" y="34"/>
                      </a:cubicBezTo>
                      <a:cubicBezTo>
                        <a:pt x="11" y="36"/>
                        <a:pt x="11" y="39"/>
                        <a:pt x="10" y="41"/>
                      </a:cubicBezTo>
                      <a:cubicBezTo>
                        <a:pt x="0" y="43"/>
                        <a:pt x="0" y="43"/>
                        <a:pt x="0" y="43"/>
                      </a:cubicBezTo>
                      <a:cubicBezTo>
                        <a:pt x="0" y="57"/>
                        <a:pt x="0" y="57"/>
                        <a:pt x="0" y="57"/>
                      </a:cubicBezTo>
                      <a:cubicBezTo>
                        <a:pt x="10" y="59"/>
                        <a:pt x="10" y="59"/>
                        <a:pt x="10" y="59"/>
                      </a:cubicBezTo>
                      <a:cubicBezTo>
                        <a:pt x="11" y="61"/>
                        <a:pt x="11" y="64"/>
                        <a:pt x="13" y="66"/>
                      </a:cubicBezTo>
                      <a:cubicBezTo>
                        <a:pt x="6" y="74"/>
                        <a:pt x="6" y="74"/>
                        <a:pt x="6" y="74"/>
                      </a:cubicBezTo>
                      <a:cubicBezTo>
                        <a:pt x="13" y="85"/>
                        <a:pt x="13" y="85"/>
                        <a:pt x="13" y="85"/>
                      </a:cubicBezTo>
                      <a:cubicBezTo>
                        <a:pt x="23" y="80"/>
                        <a:pt x="23" y="80"/>
                        <a:pt x="23" y="80"/>
                      </a:cubicBezTo>
                      <a:cubicBezTo>
                        <a:pt x="25" y="82"/>
                        <a:pt x="27" y="84"/>
                        <a:pt x="29" y="85"/>
                      </a:cubicBezTo>
                      <a:cubicBezTo>
                        <a:pt x="28" y="95"/>
                        <a:pt x="28" y="95"/>
                        <a:pt x="28" y="95"/>
                      </a:cubicBezTo>
                      <a:cubicBezTo>
                        <a:pt x="41" y="100"/>
                        <a:pt x="41" y="100"/>
                        <a:pt x="41" y="100"/>
                      </a:cubicBezTo>
                      <a:cubicBezTo>
                        <a:pt x="46" y="91"/>
                        <a:pt x="46" y="91"/>
                        <a:pt x="46" y="91"/>
                      </a:cubicBezTo>
                      <a:cubicBezTo>
                        <a:pt x="47" y="91"/>
                        <a:pt x="49" y="91"/>
                        <a:pt x="50" y="91"/>
                      </a:cubicBezTo>
                      <a:cubicBezTo>
                        <a:pt x="51" y="91"/>
                        <a:pt x="53" y="91"/>
                        <a:pt x="54" y="91"/>
                      </a:cubicBezTo>
                      <a:cubicBezTo>
                        <a:pt x="59" y="99"/>
                        <a:pt x="59" y="99"/>
                        <a:pt x="59" y="99"/>
                      </a:cubicBezTo>
                      <a:cubicBezTo>
                        <a:pt x="72" y="95"/>
                        <a:pt x="72" y="95"/>
                        <a:pt x="72" y="95"/>
                      </a:cubicBezTo>
                      <a:cubicBezTo>
                        <a:pt x="71" y="85"/>
                        <a:pt x="71" y="85"/>
                        <a:pt x="71" y="85"/>
                      </a:cubicBezTo>
                      <a:cubicBezTo>
                        <a:pt x="73" y="84"/>
                        <a:pt x="75" y="82"/>
                        <a:pt x="77" y="80"/>
                      </a:cubicBezTo>
                      <a:cubicBezTo>
                        <a:pt x="86" y="85"/>
                        <a:pt x="86" y="85"/>
                        <a:pt x="86" y="85"/>
                      </a:cubicBezTo>
                      <a:cubicBezTo>
                        <a:pt x="94" y="74"/>
                        <a:pt x="94" y="74"/>
                        <a:pt x="94" y="74"/>
                      </a:cubicBezTo>
                      <a:cubicBezTo>
                        <a:pt x="87" y="66"/>
                        <a:pt x="87" y="66"/>
                        <a:pt x="87" y="66"/>
                      </a:cubicBezTo>
                      <a:cubicBezTo>
                        <a:pt x="88" y="64"/>
                        <a:pt x="89" y="61"/>
                        <a:pt x="90" y="59"/>
                      </a:cubicBezTo>
                      <a:lnTo>
                        <a:pt x="100" y="57"/>
                      </a:lnTo>
                      <a:close/>
                      <a:moveTo>
                        <a:pt x="50" y="79"/>
                      </a:moveTo>
                      <a:cubicBezTo>
                        <a:pt x="34" y="79"/>
                        <a:pt x="21" y="66"/>
                        <a:pt x="21" y="50"/>
                      </a:cubicBezTo>
                      <a:cubicBezTo>
                        <a:pt x="21" y="34"/>
                        <a:pt x="34" y="21"/>
                        <a:pt x="50" y="21"/>
                      </a:cubicBezTo>
                      <a:cubicBezTo>
                        <a:pt x="66" y="21"/>
                        <a:pt x="79" y="34"/>
                        <a:pt x="79" y="50"/>
                      </a:cubicBezTo>
                      <a:cubicBezTo>
                        <a:pt x="79" y="66"/>
                        <a:pt x="66" y="79"/>
                        <a:pt x="50" y="79"/>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888" tIns="60944" rIns="121888" bIns="60944" numCol="1" anchor="t" anchorCtr="0" compatLnSpc="1"/>
                <a:lstStyle/>
                <a:p>
                  <a:endParaRPr lang="zh-CN" altLang="en-US" sz="3200">
                    <a:solidFill>
                      <a:schemeClr val="tx1">
                        <a:lumMod val="50000"/>
                        <a:lumOff val="50000"/>
                      </a:schemeClr>
                    </a:solidFill>
                  </a:endParaRPr>
                </a:p>
              </p:txBody>
            </p:sp>
          </p:grpSp>
        </p:grpSp>
      </p:grpSp>
      <p:grpSp>
        <p:nvGrpSpPr>
          <p:cNvPr id="194" name="Group 193"/>
          <p:cNvGrpSpPr/>
          <p:nvPr/>
        </p:nvGrpSpPr>
        <p:grpSpPr>
          <a:xfrm>
            <a:off x="5083336" y="4033447"/>
            <a:ext cx="3341918" cy="1454100"/>
            <a:chOff x="3812304" y="3025203"/>
            <a:chExt cx="2507092" cy="1090859"/>
          </a:xfrm>
        </p:grpSpPr>
        <p:sp>
          <p:nvSpPr>
            <p:cNvPr id="153" name="矩形 84"/>
            <p:cNvSpPr/>
            <p:nvPr/>
          </p:nvSpPr>
          <p:spPr>
            <a:xfrm>
              <a:off x="3812304" y="3520503"/>
              <a:ext cx="2358517" cy="595559"/>
            </a:xfrm>
            <a:prstGeom prst="rect">
              <a:avLst/>
            </a:prstGeom>
          </p:spPr>
          <p:txBody>
            <a:bodyPr wrap="square">
              <a:spAutoFit/>
            </a:bodyPr>
            <a:lstStyle/>
            <a:p>
              <a:pPr algn="just">
                <a:lnSpc>
                  <a:spcPct val="114000"/>
                </a:lnSpc>
              </a:pPr>
              <a:r>
                <a:rPr lang="zh-CN" altLang="en-US" sz="1335" dirty="0">
                  <a:solidFill>
                    <a:schemeClr val="tx1">
                      <a:lumMod val="50000"/>
                      <a:lumOff val="50000"/>
                    </a:schemeClr>
                  </a:solidFill>
                  <a:latin typeface="微软雅黑" panose="020B0503020204020204" pitchFamily="34" charset="-122"/>
                  <a:ea typeface="微软雅黑" panose="020B0503020204020204" pitchFamily="34" charset="-122"/>
                </a:rPr>
                <a:t>Tap enter text here,</a:t>
              </a:r>
              <a:r>
                <a:rPr lang="en-US" altLang="zh-CN" sz="1335" dirty="0">
                  <a:solidFill>
                    <a:schemeClr val="tx1">
                      <a:lumMod val="50000"/>
                      <a:lumOff val="50000"/>
                    </a:schemeClr>
                  </a:solidFill>
                  <a:latin typeface="微软雅黑" panose="020B0503020204020204" pitchFamily="34" charset="-122"/>
                  <a:ea typeface="微软雅黑" panose="020B0503020204020204" pitchFamily="34" charset="-122"/>
                </a:rPr>
                <a:t>Ppt.</a:t>
              </a:r>
              <a:r>
                <a:rPr lang="zh-CN" altLang="en-US" sz="1335" dirty="0">
                  <a:solidFill>
                    <a:schemeClr val="tx1">
                      <a:lumMod val="50000"/>
                      <a:lumOff val="50000"/>
                    </a:schemeClr>
                  </a:solidFill>
                  <a:latin typeface="微软雅黑" panose="020B0503020204020204" pitchFamily="34" charset="-122"/>
                  <a:ea typeface="微软雅黑" panose="020B0503020204020204" pitchFamily="34" charset="-122"/>
                </a:rPr>
                <a:t>The template all text pictures can be edited, and data charts can modify color size shapes.</a:t>
              </a:r>
            </a:p>
          </p:txBody>
        </p:sp>
        <p:sp>
          <p:nvSpPr>
            <p:cNvPr id="155" name="矩形 86"/>
            <p:cNvSpPr/>
            <p:nvPr/>
          </p:nvSpPr>
          <p:spPr>
            <a:xfrm>
              <a:off x="4272962" y="3132562"/>
              <a:ext cx="2046434" cy="284671"/>
            </a:xfrm>
            <a:prstGeom prst="rect">
              <a:avLst/>
            </a:prstGeom>
          </p:spPr>
          <p:txBody>
            <a:bodyPr wrap="square">
              <a:spAutoFit/>
            </a:bodyPr>
            <a:lstStyle/>
            <a:p>
              <a:pPr>
                <a:defRPr/>
              </a:pPr>
              <a:r>
                <a:rPr lang="zh-CN" altLang="en-US" sz="1865" dirty="0">
                  <a:solidFill>
                    <a:schemeClr val="tx1">
                      <a:lumMod val="50000"/>
                      <a:lumOff val="50000"/>
                    </a:schemeClr>
                  </a:solidFill>
                  <a:latin typeface="微软雅黑" panose="020B0503020204020204" pitchFamily="34" charset="-122"/>
                  <a:ea typeface="微软雅黑" panose="020B0503020204020204" pitchFamily="34" charset="-122"/>
                </a:rPr>
                <a:t>Click to add the title.</a:t>
              </a:r>
              <a:endParaRPr lang="en-US" altLang="zh-CN" sz="1865" dirty="0">
                <a:solidFill>
                  <a:schemeClr val="tx1">
                    <a:lumMod val="50000"/>
                    <a:lumOff val="50000"/>
                  </a:schemeClr>
                </a:solidFill>
                <a:latin typeface="微软雅黑" panose="020B0503020204020204" pitchFamily="34" charset="-122"/>
                <a:ea typeface="微软雅黑" panose="020B0503020204020204" pitchFamily="34" charset="-122"/>
              </a:endParaRPr>
            </a:p>
          </p:txBody>
        </p:sp>
        <p:sp>
          <p:nvSpPr>
            <p:cNvPr id="178" name="椭圆 35"/>
            <p:cNvSpPr/>
            <p:nvPr/>
          </p:nvSpPr>
          <p:spPr>
            <a:xfrm>
              <a:off x="3915559" y="3025203"/>
              <a:ext cx="457200" cy="457200"/>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3200">
                <a:solidFill>
                  <a:schemeClr val="tx1">
                    <a:lumMod val="50000"/>
                    <a:lumOff val="50000"/>
                  </a:schemeClr>
                </a:solidFill>
                <a:latin typeface="微软雅黑" panose="020B0503020204020204" pitchFamily="34" charset="-122"/>
                <a:ea typeface="微软雅黑" panose="020B0503020204020204" pitchFamily="34" charset="-122"/>
              </a:endParaRPr>
            </a:p>
          </p:txBody>
        </p:sp>
        <p:grpSp>
          <p:nvGrpSpPr>
            <p:cNvPr id="182" name="组合 98"/>
            <p:cNvGrpSpPr/>
            <p:nvPr/>
          </p:nvGrpSpPr>
          <p:grpSpPr>
            <a:xfrm>
              <a:off x="3985732" y="3103987"/>
              <a:ext cx="308005" cy="270079"/>
              <a:chOff x="1123950" y="3781426"/>
              <a:chExt cx="850900" cy="746125"/>
            </a:xfrm>
            <a:solidFill>
              <a:schemeClr val="bg1"/>
            </a:solidFill>
          </p:grpSpPr>
          <p:sp>
            <p:nvSpPr>
              <p:cNvPr id="183" name="Freeform 10"/>
              <p:cNvSpPr/>
              <p:nvPr/>
            </p:nvSpPr>
            <p:spPr bwMode="auto">
              <a:xfrm>
                <a:off x="1123950" y="3897313"/>
                <a:ext cx="850900" cy="630238"/>
              </a:xfrm>
              <a:custGeom>
                <a:avLst/>
                <a:gdLst>
                  <a:gd name="T0" fmla="*/ 377 w 377"/>
                  <a:gd name="T1" fmla="*/ 258 h 280"/>
                  <a:gd name="T2" fmla="*/ 356 w 377"/>
                  <a:gd name="T3" fmla="*/ 280 h 280"/>
                  <a:gd name="T4" fmla="*/ 22 w 377"/>
                  <a:gd name="T5" fmla="*/ 280 h 280"/>
                  <a:gd name="T6" fmla="*/ 0 w 377"/>
                  <a:gd name="T7" fmla="*/ 258 h 280"/>
                  <a:gd name="T8" fmla="*/ 0 w 377"/>
                  <a:gd name="T9" fmla="*/ 22 h 280"/>
                  <a:gd name="T10" fmla="*/ 22 w 377"/>
                  <a:gd name="T11" fmla="*/ 0 h 280"/>
                  <a:gd name="T12" fmla="*/ 356 w 377"/>
                  <a:gd name="T13" fmla="*/ 0 h 280"/>
                  <a:gd name="T14" fmla="*/ 377 w 377"/>
                  <a:gd name="T15" fmla="*/ 22 h 280"/>
                  <a:gd name="T16" fmla="*/ 377 w 377"/>
                  <a:gd name="T17" fmla="*/ 258 h 2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77" h="280">
                    <a:moveTo>
                      <a:pt x="377" y="258"/>
                    </a:moveTo>
                    <a:cubicBezTo>
                      <a:pt x="377" y="270"/>
                      <a:pt x="368" y="280"/>
                      <a:pt x="356" y="280"/>
                    </a:cubicBezTo>
                    <a:cubicBezTo>
                      <a:pt x="22" y="280"/>
                      <a:pt x="22" y="280"/>
                      <a:pt x="22" y="280"/>
                    </a:cubicBezTo>
                    <a:cubicBezTo>
                      <a:pt x="10" y="280"/>
                      <a:pt x="0" y="270"/>
                      <a:pt x="0" y="258"/>
                    </a:cubicBezTo>
                    <a:cubicBezTo>
                      <a:pt x="0" y="22"/>
                      <a:pt x="0" y="22"/>
                      <a:pt x="0" y="22"/>
                    </a:cubicBezTo>
                    <a:cubicBezTo>
                      <a:pt x="0" y="10"/>
                      <a:pt x="10" y="0"/>
                      <a:pt x="22" y="0"/>
                    </a:cubicBezTo>
                    <a:cubicBezTo>
                      <a:pt x="356" y="0"/>
                      <a:pt x="356" y="0"/>
                      <a:pt x="356" y="0"/>
                    </a:cubicBezTo>
                    <a:cubicBezTo>
                      <a:pt x="368" y="0"/>
                      <a:pt x="377" y="10"/>
                      <a:pt x="377" y="22"/>
                    </a:cubicBezTo>
                    <a:lnTo>
                      <a:pt x="377" y="258"/>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888" tIns="60944" rIns="121888" bIns="60944" numCol="1" anchor="t" anchorCtr="0" compatLnSpc="1"/>
              <a:lstStyle/>
              <a:p>
                <a:endParaRPr lang="zh-CN" altLang="en-US" sz="3200">
                  <a:solidFill>
                    <a:schemeClr val="tx1">
                      <a:lumMod val="50000"/>
                      <a:lumOff val="50000"/>
                    </a:schemeClr>
                  </a:solidFill>
                </a:endParaRPr>
              </a:p>
            </p:txBody>
          </p:sp>
          <p:sp>
            <p:nvSpPr>
              <p:cNvPr id="184" name="Freeform 11"/>
              <p:cNvSpPr/>
              <p:nvPr/>
            </p:nvSpPr>
            <p:spPr bwMode="auto">
              <a:xfrm>
                <a:off x="1341438" y="3781426"/>
                <a:ext cx="415925" cy="95250"/>
              </a:xfrm>
              <a:custGeom>
                <a:avLst/>
                <a:gdLst>
                  <a:gd name="T0" fmla="*/ 13 w 185"/>
                  <a:gd name="T1" fmla="*/ 43 h 43"/>
                  <a:gd name="T2" fmla="*/ 13 w 185"/>
                  <a:gd name="T3" fmla="*/ 34 h 43"/>
                  <a:gd name="T4" fmla="*/ 32 w 185"/>
                  <a:gd name="T5" fmla="*/ 16 h 43"/>
                  <a:gd name="T6" fmla="*/ 150 w 185"/>
                  <a:gd name="T7" fmla="*/ 16 h 43"/>
                  <a:gd name="T8" fmla="*/ 168 w 185"/>
                  <a:gd name="T9" fmla="*/ 34 h 43"/>
                  <a:gd name="T10" fmla="*/ 168 w 185"/>
                  <a:gd name="T11" fmla="*/ 43 h 43"/>
                  <a:gd name="T12" fmla="*/ 185 w 185"/>
                  <a:gd name="T13" fmla="*/ 43 h 43"/>
                  <a:gd name="T14" fmla="*/ 185 w 185"/>
                  <a:gd name="T15" fmla="*/ 22 h 43"/>
                  <a:gd name="T16" fmla="*/ 163 w 185"/>
                  <a:gd name="T17" fmla="*/ 0 h 43"/>
                  <a:gd name="T18" fmla="*/ 22 w 185"/>
                  <a:gd name="T19" fmla="*/ 0 h 43"/>
                  <a:gd name="T20" fmla="*/ 0 w 185"/>
                  <a:gd name="T21" fmla="*/ 22 h 43"/>
                  <a:gd name="T22" fmla="*/ 0 w 185"/>
                  <a:gd name="T23" fmla="*/ 43 h 43"/>
                  <a:gd name="T24" fmla="*/ 13 w 185"/>
                  <a:gd name="T25" fmla="*/ 43 h 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85" h="43">
                    <a:moveTo>
                      <a:pt x="13" y="43"/>
                    </a:moveTo>
                    <a:cubicBezTo>
                      <a:pt x="13" y="34"/>
                      <a:pt x="13" y="34"/>
                      <a:pt x="13" y="34"/>
                    </a:cubicBezTo>
                    <a:cubicBezTo>
                      <a:pt x="13" y="24"/>
                      <a:pt x="22" y="16"/>
                      <a:pt x="32" y="16"/>
                    </a:cubicBezTo>
                    <a:cubicBezTo>
                      <a:pt x="150" y="16"/>
                      <a:pt x="150" y="16"/>
                      <a:pt x="150" y="16"/>
                    </a:cubicBezTo>
                    <a:cubicBezTo>
                      <a:pt x="160" y="16"/>
                      <a:pt x="168" y="24"/>
                      <a:pt x="168" y="34"/>
                    </a:cubicBezTo>
                    <a:cubicBezTo>
                      <a:pt x="168" y="43"/>
                      <a:pt x="168" y="43"/>
                      <a:pt x="168" y="43"/>
                    </a:cubicBezTo>
                    <a:cubicBezTo>
                      <a:pt x="185" y="43"/>
                      <a:pt x="185" y="43"/>
                      <a:pt x="185" y="43"/>
                    </a:cubicBezTo>
                    <a:cubicBezTo>
                      <a:pt x="185" y="22"/>
                      <a:pt x="185" y="22"/>
                      <a:pt x="185" y="22"/>
                    </a:cubicBezTo>
                    <a:cubicBezTo>
                      <a:pt x="185" y="10"/>
                      <a:pt x="175" y="0"/>
                      <a:pt x="163" y="0"/>
                    </a:cubicBezTo>
                    <a:cubicBezTo>
                      <a:pt x="22" y="0"/>
                      <a:pt x="22" y="0"/>
                      <a:pt x="22" y="0"/>
                    </a:cubicBezTo>
                    <a:cubicBezTo>
                      <a:pt x="10" y="0"/>
                      <a:pt x="0" y="10"/>
                      <a:pt x="0" y="22"/>
                    </a:cubicBezTo>
                    <a:cubicBezTo>
                      <a:pt x="0" y="43"/>
                      <a:pt x="0" y="43"/>
                      <a:pt x="0" y="43"/>
                    </a:cubicBezTo>
                    <a:lnTo>
                      <a:pt x="13" y="43"/>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888" tIns="60944" rIns="121888" bIns="60944" numCol="1" anchor="t" anchorCtr="0" compatLnSpc="1"/>
              <a:lstStyle/>
              <a:p>
                <a:endParaRPr lang="zh-CN" altLang="en-US" sz="3200">
                  <a:solidFill>
                    <a:schemeClr val="tx1">
                      <a:lumMod val="50000"/>
                      <a:lumOff val="50000"/>
                    </a:schemeClr>
                  </a:solidFill>
                </a:endParaRPr>
              </a:p>
            </p:txBody>
          </p:sp>
        </p:grpSp>
      </p:grpSp>
      <p:grpSp>
        <p:nvGrpSpPr>
          <p:cNvPr id="193" name="Group 192"/>
          <p:cNvGrpSpPr/>
          <p:nvPr/>
        </p:nvGrpSpPr>
        <p:grpSpPr>
          <a:xfrm>
            <a:off x="8487890" y="1918117"/>
            <a:ext cx="3240282" cy="1417348"/>
            <a:chOff x="6366383" y="1438292"/>
            <a:chExt cx="2430845" cy="1063288"/>
          </a:xfrm>
        </p:grpSpPr>
        <p:sp>
          <p:nvSpPr>
            <p:cNvPr id="138" name="矩形 44"/>
            <p:cNvSpPr/>
            <p:nvPr/>
          </p:nvSpPr>
          <p:spPr>
            <a:xfrm>
              <a:off x="6366383" y="1906021"/>
              <a:ext cx="2358517" cy="595559"/>
            </a:xfrm>
            <a:prstGeom prst="rect">
              <a:avLst/>
            </a:prstGeom>
          </p:spPr>
          <p:txBody>
            <a:bodyPr wrap="square">
              <a:spAutoFit/>
            </a:bodyPr>
            <a:lstStyle/>
            <a:p>
              <a:pPr algn="just">
                <a:lnSpc>
                  <a:spcPct val="114000"/>
                </a:lnSpc>
              </a:pPr>
              <a:r>
                <a:rPr lang="zh-CN" altLang="en-US" sz="1335" dirty="0">
                  <a:solidFill>
                    <a:schemeClr val="tx1">
                      <a:lumMod val="50000"/>
                      <a:lumOff val="50000"/>
                    </a:schemeClr>
                  </a:solidFill>
                  <a:latin typeface="微软雅黑" panose="020B0503020204020204" pitchFamily="34" charset="-122"/>
                  <a:ea typeface="微软雅黑" panose="020B0503020204020204" pitchFamily="34" charset="-122"/>
                </a:rPr>
                <a:t>Tap enter text here,</a:t>
              </a:r>
              <a:r>
                <a:rPr lang="en-US" altLang="zh-CN" sz="1335" dirty="0">
                  <a:solidFill>
                    <a:schemeClr val="tx1">
                      <a:lumMod val="50000"/>
                      <a:lumOff val="50000"/>
                    </a:schemeClr>
                  </a:solidFill>
                  <a:latin typeface="微软雅黑" panose="020B0503020204020204" pitchFamily="34" charset="-122"/>
                  <a:ea typeface="微软雅黑" panose="020B0503020204020204" pitchFamily="34" charset="-122"/>
                </a:rPr>
                <a:t>Ppt.</a:t>
              </a:r>
              <a:r>
                <a:rPr lang="zh-CN" altLang="en-US" sz="1335" dirty="0">
                  <a:solidFill>
                    <a:schemeClr val="tx1">
                      <a:lumMod val="50000"/>
                      <a:lumOff val="50000"/>
                    </a:schemeClr>
                  </a:solidFill>
                  <a:latin typeface="微软雅黑" panose="020B0503020204020204" pitchFamily="34" charset="-122"/>
                  <a:ea typeface="微软雅黑" panose="020B0503020204020204" pitchFamily="34" charset="-122"/>
                </a:rPr>
                <a:t>The template all text pictures can be edited, and data charts can modify color size shapes.</a:t>
              </a:r>
            </a:p>
          </p:txBody>
        </p:sp>
        <p:sp>
          <p:nvSpPr>
            <p:cNvPr id="140" name="矩形 52"/>
            <p:cNvSpPr/>
            <p:nvPr/>
          </p:nvSpPr>
          <p:spPr>
            <a:xfrm>
              <a:off x="6827041" y="1518080"/>
              <a:ext cx="1970187" cy="284671"/>
            </a:xfrm>
            <a:prstGeom prst="rect">
              <a:avLst/>
            </a:prstGeom>
          </p:spPr>
          <p:txBody>
            <a:bodyPr wrap="square">
              <a:spAutoFit/>
            </a:bodyPr>
            <a:lstStyle/>
            <a:p>
              <a:pPr>
                <a:defRPr/>
              </a:pPr>
              <a:r>
                <a:rPr lang="zh-CN" altLang="en-US" sz="1865" dirty="0">
                  <a:solidFill>
                    <a:schemeClr val="tx1">
                      <a:lumMod val="50000"/>
                      <a:lumOff val="50000"/>
                    </a:schemeClr>
                  </a:solidFill>
                  <a:latin typeface="微软雅黑" panose="020B0503020204020204" pitchFamily="34" charset="-122"/>
                  <a:ea typeface="微软雅黑" panose="020B0503020204020204" pitchFamily="34" charset="-122"/>
                </a:rPr>
                <a:t>Click to add the title.</a:t>
              </a:r>
              <a:endParaRPr lang="en-US" altLang="zh-CN" sz="1865" dirty="0">
                <a:solidFill>
                  <a:schemeClr val="tx1">
                    <a:lumMod val="50000"/>
                    <a:lumOff val="50000"/>
                  </a:schemeClr>
                </a:solidFill>
                <a:latin typeface="微软雅黑" panose="020B0503020204020204" pitchFamily="34" charset="-122"/>
                <a:ea typeface="微软雅黑" panose="020B0503020204020204" pitchFamily="34" charset="-122"/>
              </a:endParaRPr>
            </a:p>
          </p:txBody>
        </p:sp>
        <p:sp>
          <p:nvSpPr>
            <p:cNvPr id="185" name="椭圆 35"/>
            <p:cNvSpPr/>
            <p:nvPr/>
          </p:nvSpPr>
          <p:spPr>
            <a:xfrm>
              <a:off x="6369841" y="1438292"/>
              <a:ext cx="457200" cy="45720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3200">
                <a:solidFill>
                  <a:schemeClr val="tx1">
                    <a:lumMod val="50000"/>
                    <a:lumOff val="50000"/>
                  </a:schemeClr>
                </a:solidFill>
                <a:latin typeface="微软雅黑" panose="020B0503020204020204" pitchFamily="34" charset="-122"/>
                <a:ea typeface="微软雅黑" panose="020B0503020204020204" pitchFamily="34" charset="-122"/>
              </a:endParaRPr>
            </a:p>
          </p:txBody>
        </p:sp>
        <p:sp>
          <p:nvSpPr>
            <p:cNvPr id="186" name="Freeform 5"/>
            <p:cNvSpPr>
              <a:spLocks noEditPoints="1"/>
            </p:cNvSpPr>
            <p:nvPr/>
          </p:nvSpPr>
          <p:spPr bwMode="auto">
            <a:xfrm>
              <a:off x="6515100" y="1506856"/>
              <a:ext cx="193652" cy="320072"/>
            </a:xfrm>
            <a:custGeom>
              <a:avLst/>
              <a:gdLst>
                <a:gd name="T0" fmla="*/ 220 w 237"/>
                <a:gd name="T1" fmla="*/ 0 h 393"/>
                <a:gd name="T2" fmla="*/ 16 w 237"/>
                <a:gd name="T3" fmla="*/ 0 h 393"/>
                <a:gd name="T4" fmla="*/ 0 w 237"/>
                <a:gd name="T5" fmla="*/ 17 h 393"/>
                <a:gd name="T6" fmla="*/ 0 w 237"/>
                <a:gd name="T7" fmla="*/ 377 h 393"/>
                <a:gd name="T8" fmla="*/ 16 w 237"/>
                <a:gd name="T9" fmla="*/ 393 h 393"/>
                <a:gd name="T10" fmla="*/ 220 w 237"/>
                <a:gd name="T11" fmla="*/ 393 h 393"/>
                <a:gd name="T12" fmla="*/ 237 w 237"/>
                <a:gd name="T13" fmla="*/ 377 h 393"/>
                <a:gd name="T14" fmla="*/ 237 w 237"/>
                <a:gd name="T15" fmla="*/ 17 h 393"/>
                <a:gd name="T16" fmla="*/ 220 w 237"/>
                <a:gd name="T17" fmla="*/ 0 h 393"/>
                <a:gd name="T18" fmla="*/ 99 w 237"/>
                <a:gd name="T19" fmla="*/ 11 h 393"/>
                <a:gd name="T20" fmla="*/ 138 w 237"/>
                <a:gd name="T21" fmla="*/ 11 h 393"/>
                <a:gd name="T22" fmla="*/ 143 w 237"/>
                <a:gd name="T23" fmla="*/ 16 h 393"/>
                <a:gd name="T24" fmla="*/ 138 w 237"/>
                <a:gd name="T25" fmla="*/ 21 h 393"/>
                <a:gd name="T26" fmla="*/ 99 w 237"/>
                <a:gd name="T27" fmla="*/ 21 h 393"/>
                <a:gd name="T28" fmla="*/ 94 w 237"/>
                <a:gd name="T29" fmla="*/ 16 h 393"/>
                <a:gd name="T30" fmla="*/ 99 w 237"/>
                <a:gd name="T31" fmla="*/ 11 h 393"/>
                <a:gd name="T32" fmla="*/ 118 w 237"/>
                <a:gd name="T33" fmla="*/ 383 h 393"/>
                <a:gd name="T34" fmla="*/ 96 w 237"/>
                <a:gd name="T35" fmla="*/ 360 h 393"/>
                <a:gd name="T36" fmla="*/ 118 w 237"/>
                <a:gd name="T37" fmla="*/ 338 h 393"/>
                <a:gd name="T38" fmla="*/ 141 w 237"/>
                <a:gd name="T39" fmla="*/ 360 h 393"/>
                <a:gd name="T40" fmla="*/ 118 w 237"/>
                <a:gd name="T41" fmla="*/ 383 h 393"/>
                <a:gd name="T42" fmla="*/ 227 w 237"/>
                <a:gd name="T43" fmla="*/ 311 h 393"/>
                <a:gd name="T44" fmla="*/ 209 w 237"/>
                <a:gd name="T45" fmla="*/ 327 h 393"/>
                <a:gd name="T46" fmla="*/ 27 w 237"/>
                <a:gd name="T47" fmla="*/ 327 h 393"/>
                <a:gd name="T48" fmla="*/ 10 w 237"/>
                <a:gd name="T49" fmla="*/ 311 h 393"/>
                <a:gd name="T50" fmla="*/ 10 w 237"/>
                <a:gd name="T51" fmla="*/ 53 h 393"/>
                <a:gd name="T52" fmla="*/ 27 w 237"/>
                <a:gd name="T53" fmla="*/ 37 h 393"/>
                <a:gd name="T54" fmla="*/ 209 w 237"/>
                <a:gd name="T55" fmla="*/ 37 h 393"/>
                <a:gd name="T56" fmla="*/ 227 w 237"/>
                <a:gd name="T57" fmla="*/ 53 h 393"/>
                <a:gd name="T58" fmla="*/ 227 w 237"/>
                <a:gd name="T59" fmla="*/ 311 h 3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237" h="393">
                  <a:moveTo>
                    <a:pt x="220" y="0"/>
                  </a:moveTo>
                  <a:cubicBezTo>
                    <a:pt x="16" y="0"/>
                    <a:pt x="16" y="0"/>
                    <a:pt x="16" y="0"/>
                  </a:cubicBezTo>
                  <a:cubicBezTo>
                    <a:pt x="7" y="0"/>
                    <a:pt x="0" y="8"/>
                    <a:pt x="0" y="17"/>
                  </a:cubicBezTo>
                  <a:cubicBezTo>
                    <a:pt x="0" y="377"/>
                    <a:pt x="0" y="377"/>
                    <a:pt x="0" y="377"/>
                  </a:cubicBezTo>
                  <a:cubicBezTo>
                    <a:pt x="0" y="386"/>
                    <a:pt x="7" y="393"/>
                    <a:pt x="16" y="393"/>
                  </a:cubicBezTo>
                  <a:cubicBezTo>
                    <a:pt x="220" y="393"/>
                    <a:pt x="220" y="393"/>
                    <a:pt x="220" y="393"/>
                  </a:cubicBezTo>
                  <a:cubicBezTo>
                    <a:pt x="229" y="393"/>
                    <a:pt x="237" y="386"/>
                    <a:pt x="237" y="377"/>
                  </a:cubicBezTo>
                  <a:cubicBezTo>
                    <a:pt x="237" y="17"/>
                    <a:pt x="237" y="17"/>
                    <a:pt x="237" y="17"/>
                  </a:cubicBezTo>
                  <a:cubicBezTo>
                    <a:pt x="237" y="8"/>
                    <a:pt x="229" y="0"/>
                    <a:pt x="220" y="0"/>
                  </a:cubicBezTo>
                  <a:close/>
                  <a:moveTo>
                    <a:pt x="99" y="11"/>
                  </a:moveTo>
                  <a:cubicBezTo>
                    <a:pt x="138" y="11"/>
                    <a:pt x="138" y="11"/>
                    <a:pt x="138" y="11"/>
                  </a:cubicBezTo>
                  <a:cubicBezTo>
                    <a:pt x="140" y="11"/>
                    <a:pt x="143" y="13"/>
                    <a:pt x="143" y="16"/>
                  </a:cubicBezTo>
                  <a:cubicBezTo>
                    <a:pt x="143" y="19"/>
                    <a:pt x="140" y="21"/>
                    <a:pt x="138" y="21"/>
                  </a:cubicBezTo>
                  <a:cubicBezTo>
                    <a:pt x="99" y="21"/>
                    <a:pt x="99" y="21"/>
                    <a:pt x="99" y="21"/>
                  </a:cubicBezTo>
                  <a:cubicBezTo>
                    <a:pt x="96" y="21"/>
                    <a:pt x="94" y="19"/>
                    <a:pt x="94" y="16"/>
                  </a:cubicBezTo>
                  <a:cubicBezTo>
                    <a:pt x="94" y="13"/>
                    <a:pt x="96" y="11"/>
                    <a:pt x="99" y="11"/>
                  </a:cubicBezTo>
                  <a:close/>
                  <a:moveTo>
                    <a:pt x="118" y="383"/>
                  </a:moveTo>
                  <a:cubicBezTo>
                    <a:pt x="106" y="383"/>
                    <a:pt x="96" y="373"/>
                    <a:pt x="96" y="360"/>
                  </a:cubicBezTo>
                  <a:cubicBezTo>
                    <a:pt x="96" y="348"/>
                    <a:pt x="106" y="338"/>
                    <a:pt x="118" y="338"/>
                  </a:cubicBezTo>
                  <a:cubicBezTo>
                    <a:pt x="131" y="338"/>
                    <a:pt x="141" y="348"/>
                    <a:pt x="141" y="360"/>
                  </a:cubicBezTo>
                  <a:cubicBezTo>
                    <a:pt x="141" y="373"/>
                    <a:pt x="131" y="383"/>
                    <a:pt x="118" y="383"/>
                  </a:cubicBezTo>
                  <a:close/>
                  <a:moveTo>
                    <a:pt x="227" y="311"/>
                  </a:moveTo>
                  <a:cubicBezTo>
                    <a:pt x="227" y="320"/>
                    <a:pt x="219" y="327"/>
                    <a:pt x="209" y="327"/>
                  </a:cubicBezTo>
                  <a:cubicBezTo>
                    <a:pt x="27" y="327"/>
                    <a:pt x="27" y="327"/>
                    <a:pt x="27" y="327"/>
                  </a:cubicBezTo>
                  <a:cubicBezTo>
                    <a:pt x="17" y="327"/>
                    <a:pt x="10" y="320"/>
                    <a:pt x="10" y="311"/>
                  </a:cubicBezTo>
                  <a:cubicBezTo>
                    <a:pt x="10" y="53"/>
                    <a:pt x="10" y="53"/>
                    <a:pt x="10" y="53"/>
                  </a:cubicBezTo>
                  <a:cubicBezTo>
                    <a:pt x="10" y="44"/>
                    <a:pt x="17" y="37"/>
                    <a:pt x="27" y="37"/>
                  </a:cubicBezTo>
                  <a:cubicBezTo>
                    <a:pt x="209" y="37"/>
                    <a:pt x="209" y="37"/>
                    <a:pt x="209" y="37"/>
                  </a:cubicBezTo>
                  <a:cubicBezTo>
                    <a:pt x="219" y="37"/>
                    <a:pt x="227" y="44"/>
                    <a:pt x="227" y="53"/>
                  </a:cubicBezTo>
                  <a:lnTo>
                    <a:pt x="227" y="311"/>
                  </a:lnTo>
                  <a:close/>
                </a:path>
              </a:pathLst>
            </a:custGeom>
            <a:solidFill>
              <a:schemeClr val="bg1"/>
            </a:solidFill>
            <a:ln>
              <a:noFill/>
            </a:ln>
          </p:spPr>
          <p:txBody>
            <a:bodyPr vert="horz" wrap="square" lIns="91416" tIns="45708" rIns="91416" bIns="45708" numCol="1" anchor="t" anchorCtr="0" compatLnSpc="1"/>
            <a:lstStyle/>
            <a:p>
              <a:endParaRPr lang="zh-CN" altLang="en-US" sz="3200">
                <a:solidFill>
                  <a:schemeClr val="tx1">
                    <a:lumMod val="50000"/>
                    <a:lumOff val="50000"/>
                  </a:schemeClr>
                </a:solidFill>
              </a:endParaRPr>
            </a:p>
          </p:txBody>
        </p:sp>
      </p:grpSp>
      <p:grpSp>
        <p:nvGrpSpPr>
          <p:cNvPr id="195" name="Group 194"/>
          <p:cNvGrpSpPr/>
          <p:nvPr/>
        </p:nvGrpSpPr>
        <p:grpSpPr>
          <a:xfrm>
            <a:off x="8487891" y="4033447"/>
            <a:ext cx="3352317" cy="1454100"/>
            <a:chOff x="6366383" y="3025203"/>
            <a:chExt cx="2514893" cy="1090859"/>
          </a:xfrm>
        </p:grpSpPr>
        <p:sp>
          <p:nvSpPr>
            <p:cNvPr id="166" name="矩形 97"/>
            <p:cNvSpPr/>
            <p:nvPr/>
          </p:nvSpPr>
          <p:spPr>
            <a:xfrm>
              <a:off x="6366383" y="3520503"/>
              <a:ext cx="2358517" cy="595559"/>
            </a:xfrm>
            <a:prstGeom prst="rect">
              <a:avLst/>
            </a:prstGeom>
          </p:spPr>
          <p:txBody>
            <a:bodyPr wrap="square">
              <a:spAutoFit/>
            </a:bodyPr>
            <a:lstStyle/>
            <a:p>
              <a:pPr algn="just">
                <a:lnSpc>
                  <a:spcPct val="114000"/>
                </a:lnSpc>
              </a:pPr>
              <a:r>
                <a:rPr lang="zh-CN" altLang="en-US" sz="1335" dirty="0">
                  <a:solidFill>
                    <a:schemeClr val="tx1">
                      <a:lumMod val="50000"/>
                      <a:lumOff val="50000"/>
                    </a:schemeClr>
                  </a:solidFill>
                  <a:latin typeface="微软雅黑" panose="020B0503020204020204" pitchFamily="34" charset="-122"/>
                  <a:ea typeface="微软雅黑" panose="020B0503020204020204" pitchFamily="34" charset="-122"/>
                </a:rPr>
                <a:t>Tap enter text here,</a:t>
              </a:r>
              <a:r>
                <a:rPr lang="en-US" altLang="zh-CN" sz="1335" dirty="0">
                  <a:solidFill>
                    <a:schemeClr val="tx1">
                      <a:lumMod val="50000"/>
                      <a:lumOff val="50000"/>
                    </a:schemeClr>
                  </a:solidFill>
                  <a:latin typeface="微软雅黑" panose="020B0503020204020204" pitchFamily="34" charset="-122"/>
                  <a:ea typeface="微软雅黑" panose="020B0503020204020204" pitchFamily="34" charset="-122"/>
                </a:rPr>
                <a:t>Ppt.</a:t>
              </a:r>
              <a:r>
                <a:rPr lang="zh-CN" altLang="en-US" sz="1335" dirty="0">
                  <a:solidFill>
                    <a:schemeClr val="tx1">
                      <a:lumMod val="50000"/>
                      <a:lumOff val="50000"/>
                    </a:schemeClr>
                  </a:solidFill>
                  <a:latin typeface="微软雅黑" panose="020B0503020204020204" pitchFamily="34" charset="-122"/>
                  <a:ea typeface="微软雅黑" panose="020B0503020204020204" pitchFamily="34" charset="-122"/>
                </a:rPr>
                <a:t>The template all text pictures can be edited, and data charts can modify color size shapes.</a:t>
              </a:r>
            </a:p>
          </p:txBody>
        </p:sp>
        <p:sp>
          <p:nvSpPr>
            <p:cNvPr id="168" name="矩形 99"/>
            <p:cNvSpPr/>
            <p:nvPr/>
          </p:nvSpPr>
          <p:spPr>
            <a:xfrm>
              <a:off x="6827041" y="3132562"/>
              <a:ext cx="2054235" cy="284671"/>
            </a:xfrm>
            <a:prstGeom prst="rect">
              <a:avLst/>
            </a:prstGeom>
          </p:spPr>
          <p:txBody>
            <a:bodyPr wrap="square">
              <a:spAutoFit/>
            </a:bodyPr>
            <a:lstStyle/>
            <a:p>
              <a:pPr>
                <a:defRPr/>
              </a:pPr>
              <a:r>
                <a:rPr lang="zh-CN" altLang="en-US" sz="1865" dirty="0">
                  <a:solidFill>
                    <a:schemeClr val="tx1">
                      <a:lumMod val="50000"/>
                      <a:lumOff val="50000"/>
                    </a:schemeClr>
                  </a:solidFill>
                  <a:latin typeface="微软雅黑" panose="020B0503020204020204" pitchFamily="34" charset="-122"/>
                  <a:ea typeface="微软雅黑" panose="020B0503020204020204" pitchFamily="34" charset="-122"/>
                </a:rPr>
                <a:t>Click to add the title.</a:t>
              </a:r>
              <a:endParaRPr lang="en-US" altLang="zh-CN" sz="1865" dirty="0">
                <a:solidFill>
                  <a:schemeClr val="tx1">
                    <a:lumMod val="50000"/>
                    <a:lumOff val="50000"/>
                  </a:schemeClr>
                </a:solidFill>
                <a:latin typeface="微软雅黑" panose="020B0503020204020204" pitchFamily="34" charset="-122"/>
                <a:ea typeface="微软雅黑" panose="020B0503020204020204" pitchFamily="34" charset="-122"/>
              </a:endParaRPr>
            </a:p>
          </p:txBody>
        </p:sp>
        <p:sp>
          <p:nvSpPr>
            <p:cNvPr id="187" name="椭圆 35"/>
            <p:cNvSpPr/>
            <p:nvPr/>
          </p:nvSpPr>
          <p:spPr>
            <a:xfrm>
              <a:off x="6398416" y="3025203"/>
              <a:ext cx="457200" cy="457200"/>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3200">
                <a:solidFill>
                  <a:schemeClr val="tx1">
                    <a:lumMod val="50000"/>
                    <a:lumOff val="50000"/>
                  </a:schemeClr>
                </a:solidFill>
                <a:latin typeface="微软雅黑" panose="020B0503020204020204" pitchFamily="34" charset="-122"/>
                <a:ea typeface="微软雅黑" panose="020B0503020204020204" pitchFamily="34" charset="-122"/>
              </a:endParaRPr>
            </a:p>
          </p:txBody>
        </p:sp>
        <p:grpSp>
          <p:nvGrpSpPr>
            <p:cNvPr id="188" name="组合 78"/>
            <p:cNvGrpSpPr>
              <a:grpSpLocks noChangeAspect="1"/>
            </p:cNvGrpSpPr>
            <p:nvPr/>
          </p:nvGrpSpPr>
          <p:grpSpPr>
            <a:xfrm>
              <a:off x="6479377" y="3103987"/>
              <a:ext cx="319089" cy="273198"/>
              <a:chOff x="2162176" y="-104775"/>
              <a:chExt cx="1655763" cy="1417638"/>
            </a:xfrm>
            <a:solidFill>
              <a:schemeClr val="bg1"/>
            </a:solidFill>
          </p:grpSpPr>
          <p:sp>
            <p:nvSpPr>
              <p:cNvPr id="189" name="Freeform 3767"/>
              <p:cNvSpPr/>
              <p:nvPr/>
            </p:nvSpPr>
            <p:spPr bwMode="auto">
              <a:xfrm>
                <a:off x="2311401" y="104775"/>
                <a:ext cx="1370013" cy="1208088"/>
              </a:xfrm>
              <a:custGeom>
                <a:avLst/>
                <a:gdLst>
                  <a:gd name="T0" fmla="*/ 231 w 431"/>
                  <a:gd name="T1" fmla="*/ 6 h 380"/>
                  <a:gd name="T2" fmla="*/ 190 w 431"/>
                  <a:gd name="T3" fmla="*/ 7 h 380"/>
                  <a:gd name="T4" fmla="*/ 20 w 431"/>
                  <a:gd name="T5" fmla="*/ 106 h 380"/>
                  <a:gd name="T6" fmla="*/ 0 w 431"/>
                  <a:gd name="T7" fmla="*/ 142 h 380"/>
                  <a:gd name="T8" fmla="*/ 0 w 431"/>
                  <a:gd name="T9" fmla="*/ 357 h 380"/>
                  <a:gd name="T10" fmla="*/ 24 w 431"/>
                  <a:gd name="T11" fmla="*/ 380 h 380"/>
                  <a:gd name="T12" fmla="*/ 124 w 431"/>
                  <a:gd name="T13" fmla="*/ 380 h 380"/>
                  <a:gd name="T14" fmla="*/ 148 w 431"/>
                  <a:gd name="T15" fmla="*/ 357 h 380"/>
                  <a:gd name="T16" fmla="*/ 148 w 431"/>
                  <a:gd name="T17" fmla="*/ 258 h 380"/>
                  <a:gd name="T18" fmla="*/ 171 w 431"/>
                  <a:gd name="T19" fmla="*/ 235 h 380"/>
                  <a:gd name="T20" fmla="*/ 260 w 431"/>
                  <a:gd name="T21" fmla="*/ 235 h 380"/>
                  <a:gd name="T22" fmla="*/ 283 w 431"/>
                  <a:gd name="T23" fmla="*/ 258 h 380"/>
                  <a:gd name="T24" fmla="*/ 283 w 431"/>
                  <a:gd name="T25" fmla="*/ 357 h 380"/>
                  <a:gd name="T26" fmla="*/ 307 w 431"/>
                  <a:gd name="T27" fmla="*/ 380 h 380"/>
                  <a:gd name="T28" fmla="*/ 407 w 431"/>
                  <a:gd name="T29" fmla="*/ 380 h 380"/>
                  <a:gd name="T30" fmla="*/ 431 w 431"/>
                  <a:gd name="T31" fmla="*/ 357 h 380"/>
                  <a:gd name="T32" fmla="*/ 431 w 431"/>
                  <a:gd name="T33" fmla="*/ 142 h 380"/>
                  <a:gd name="T34" fmla="*/ 410 w 431"/>
                  <a:gd name="T35" fmla="*/ 107 h 380"/>
                  <a:gd name="T36" fmla="*/ 231 w 431"/>
                  <a:gd name="T37" fmla="*/ 6 h 3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431" h="380">
                    <a:moveTo>
                      <a:pt x="231" y="6"/>
                    </a:moveTo>
                    <a:cubicBezTo>
                      <a:pt x="220" y="0"/>
                      <a:pt x="201" y="0"/>
                      <a:pt x="190" y="7"/>
                    </a:cubicBezTo>
                    <a:cubicBezTo>
                      <a:pt x="20" y="106"/>
                      <a:pt x="20" y="106"/>
                      <a:pt x="20" y="106"/>
                    </a:cubicBezTo>
                    <a:cubicBezTo>
                      <a:pt x="9" y="113"/>
                      <a:pt x="0" y="129"/>
                      <a:pt x="0" y="142"/>
                    </a:cubicBezTo>
                    <a:cubicBezTo>
                      <a:pt x="0" y="357"/>
                      <a:pt x="0" y="357"/>
                      <a:pt x="0" y="357"/>
                    </a:cubicBezTo>
                    <a:cubicBezTo>
                      <a:pt x="0" y="370"/>
                      <a:pt x="10" y="380"/>
                      <a:pt x="24" y="380"/>
                    </a:cubicBezTo>
                    <a:cubicBezTo>
                      <a:pt x="124" y="380"/>
                      <a:pt x="124" y="380"/>
                      <a:pt x="124" y="380"/>
                    </a:cubicBezTo>
                    <a:cubicBezTo>
                      <a:pt x="137" y="380"/>
                      <a:pt x="148" y="370"/>
                      <a:pt x="148" y="357"/>
                    </a:cubicBezTo>
                    <a:cubicBezTo>
                      <a:pt x="148" y="258"/>
                      <a:pt x="148" y="258"/>
                      <a:pt x="148" y="258"/>
                    </a:cubicBezTo>
                    <a:cubicBezTo>
                      <a:pt x="148" y="245"/>
                      <a:pt x="158" y="235"/>
                      <a:pt x="171" y="235"/>
                    </a:cubicBezTo>
                    <a:cubicBezTo>
                      <a:pt x="260" y="235"/>
                      <a:pt x="260" y="235"/>
                      <a:pt x="260" y="235"/>
                    </a:cubicBezTo>
                    <a:cubicBezTo>
                      <a:pt x="273" y="235"/>
                      <a:pt x="283" y="245"/>
                      <a:pt x="283" y="258"/>
                    </a:cubicBezTo>
                    <a:cubicBezTo>
                      <a:pt x="283" y="357"/>
                      <a:pt x="283" y="357"/>
                      <a:pt x="283" y="357"/>
                    </a:cubicBezTo>
                    <a:cubicBezTo>
                      <a:pt x="283" y="370"/>
                      <a:pt x="294" y="380"/>
                      <a:pt x="307" y="380"/>
                    </a:cubicBezTo>
                    <a:cubicBezTo>
                      <a:pt x="407" y="380"/>
                      <a:pt x="407" y="380"/>
                      <a:pt x="407" y="380"/>
                    </a:cubicBezTo>
                    <a:cubicBezTo>
                      <a:pt x="420" y="380"/>
                      <a:pt x="431" y="370"/>
                      <a:pt x="431" y="357"/>
                    </a:cubicBezTo>
                    <a:cubicBezTo>
                      <a:pt x="431" y="142"/>
                      <a:pt x="431" y="142"/>
                      <a:pt x="431" y="142"/>
                    </a:cubicBezTo>
                    <a:cubicBezTo>
                      <a:pt x="431" y="129"/>
                      <a:pt x="422" y="113"/>
                      <a:pt x="410" y="107"/>
                    </a:cubicBezTo>
                    <a:lnTo>
                      <a:pt x="231" y="6"/>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888" tIns="60944" rIns="121888" bIns="60944" numCol="1" anchor="t" anchorCtr="0" compatLnSpc="1"/>
              <a:lstStyle/>
              <a:p>
                <a:endParaRPr lang="zh-CN" altLang="en-US" sz="3200">
                  <a:solidFill>
                    <a:schemeClr val="tx1">
                      <a:lumMod val="50000"/>
                      <a:lumOff val="50000"/>
                    </a:schemeClr>
                  </a:solidFill>
                </a:endParaRPr>
              </a:p>
            </p:txBody>
          </p:sp>
          <p:sp>
            <p:nvSpPr>
              <p:cNvPr id="190" name="Freeform 3768"/>
              <p:cNvSpPr/>
              <p:nvPr/>
            </p:nvSpPr>
            <p:spPr bwMode="auto">
              <a:xfrm>
                <a:off x="2162176" y="-104775"/>
                <a:ext cx="1655763" cy="552450"/>
              </a:xfrm>
              <a:custGeom>
                <a:avLst/>
                <a:gdLst>
                  <a:gd name="T0" fmla="*/ 516 w 521"/>
                  <a:gd name="T1" fmla="*/ 165 h 174"/>
                  <a:gd name="T2" fmla="*/ 487 w 521"/>
                  <a:gd name="T3" fmla="*/ 167 h 174"/>
                  <a:gd name="T4" fmla="*/ 276 w 521"/>
                  <a:gd name="T5" fmla="*/ 45 h 174"/>
                  <a:gd name="T6" fmla="*/ 235 w 521"/>
                  <a:gd name="T7" fmla="*/ 45 h 174"/>
                  <a:gd name="T8" fmla="*/ 34 w 521"/>
                  <a:gd name="T9" fmla="*/ 167 h 174"/>
                  <a:gd name="T10" fmla="*/ 5 w 521"/>
                  <a:gd name="T11" fmla="*/ 165 h 174"/>
                  <a:gd name="T12" fmla="*/ 16 w 521"/>
                  <a:gd name="T13" fmla="*/ 138 h 174"/>
                  <a:gd name="T14" fmla="*/ 235 w 521"/>
                  <a:gd name="T15" fmla="*/ 7 h 174"/>
                  <a:gd name="T16" fmla="*/ 276 w 521"/>
                  <a:gd name="T17" fmla="*/ 6 h 174"/>
                  <a:gd name="T18" fmla="*/ 504 w 521"/>
                  <a:gd name="T19" fmla="*/ 139 h 174"/>
                  <a:gd name="T20" fmla="*/ 516 w 521"/>
                  <a:gd name="T21" fmla="*/ 165 h 1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21" h="174">
                    <a:moveTo>
                      <a:pt x="516" y="165"/>
                    </a:moveTo>
                    <a:cubicBezTo>
                      <a:pt x="512" y="173"/>
                      <a:pt x="499" y="174"/>
                      <a:pt x="487" y="167"/>
                    </a:cubicBezTo>
                    <a:cubicBezTo>
                      <a:pt x="276" y="45"/>
                      <a:pt x="276" y="45"/>
                      <a:pt x="276" y="45"/>
                    </a:cubicBezTo>
                    <a:cubicBezTo>
                      <a:pt x="265" y="38"/>
                      <a:pt x="247" y="38"/>
                      <a:pt x="235" y="45"/>
                    </a:cubicBezTo>
                    <a:cubicBezTo>
                      <a:pt x="34" y="167"/>
                      <a:pt x="34" y="167"/>
                      <a:pt x="34" y="167"/>
                    </a:cubicBezTo>
                    <a:cubicBezTo>
                      <a:pt x="22" y="174"/>
                      <a:pt x="9" y="173"/>
                      <a:pt x="5" y="165"/>
                    </a:cubicBezTo>
                    <a:cubicBezTo>
                      <a:pt x="0" y="157"/>
                      <a:pt x="5" y="145"/>
                      <a:pt x="16" y="138"/>
                    </a:cubicBezTo>
                    <a:cubicBezTo>
                      <a:pt x="235" y="7"/>
                      <a:pt x="235" y="7"/>
                      <a:pt x="235" y="7"/>
                    </a:cubicBezTo>
                    <a:cubicBezTo>
                      <a:pt x="246" y="0"/>
                      <a:pt x="265" y="0"/>
                      <a:pt x="276" y="6"/>
                    </a:cubicBezTo>
                    <a:cubicBezTo>
                      <a:pt x="504" y="139"/>
                      <a:pt x="504" y="139"/>
                      <a:pt x="504" y="139"/>
                    </a:cubicBezTo>
                    <a:cubicBezTo>
                      <a:pt x="515" y="145"/>
                      <a:pt x="521" y="157"/>
                      <a:pt x="516" y="165"/>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888" tIns="60944" rIns="121888" bIns="60944" numCol="1" anchor="t" anchorCtr="0" compatLnSpc="1"/>
              <a:lstStyle/>
              <a:p>
                <a:endParaRPr lang="zh-CN" altLang="en-US" sz="3200">
                  <a:solidFill>
                    <a:schemeClr val="tx1">
                      <a:lumMod val="50000"/>
                      <a:lumOff val="50000"/>
                    </a:schemeClr>
                  </a:solidFill>
                </a:endParaRPr>
              </a:p>
            </p:txBody>
          </p:sp>
        </p:grpSp>
      </p:grpSp>
      <p:sp>
        <p:nvSpPr>
          <p:cNvPr id="2" name="标题 1"/>
          <p:cNvSpPr>
            <a:spLocks noGrp="1"/>
          </p:cNvSpPr>
          <p:nvPr>
            <p:ph type="title"/>
          </p:nvPr>
        </p:nvSpPr>
        <p:spPr/>
        <p:txBody>
          <a:bodyPr>
            <a:normAutofit/>
          </a:bodyPr>
          <a:lstStyle/>
          <a:p>
            <a:r>
              <a:rPr lang="zh-CN" altLang="en-US" dirty="0"/>
              <a:t>Click here to add a title</a:t>
            </a:r>
          </a:p>
        </p:txBody>
      </p:sp>
    </p:spTree>
  </p:cSld>
  <p:clrMapOvr>
    <a:masterClrMapping/>
  </p:clrMapOvr>
  <mc:AlternateContent xmlns:mc="http://schemas.openxmlformats.org/markup-compatibility/2006" xmlns:p14="http://schemas.microsoft.com/office/powerpoint/2010/main">
    <mc:Choice Requires="p14">
      <p:transition spd="slow" p14:dur="2000" advClick="0" advTm="3000"/>
    </mc:Choice>
    <mc:Fallback xmlns:a14="http://schemas.microsoft.com/office/drawing/2010/main" xmlns="">
      <p:transition spd="slow" advClick="0" advTm="3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withEffect">
                                  <p:stCondLst>
                                    <p:cond delay="500"/>
                                  </p:stCondLst>
                                  <p:childTnLst>
                                    <p:set>
                                      <p:cBhvr>
                                        <p:cTn id="6" dur="1" fill="hold">
                                          <p:stCondLst>
                                            <p:cond delay="0"/>
                                          </p:stCondLst>
                                        </p:cTn>
                                        <p:tgtEl>
                                          <p:spTgt spid="174"/>
                                        </p:tgtEl>
                                        <p:attrNameLst>
                                          <p:attrName>style.visibility</p:attrName>
                                        </p:attrNameLst>
                                      </p:cBhvr>
                                      <p:to>
                                        <p:strVal val="visible"/>
                                      </p:to>
                                    </p:set>
                                    <p:animEffect transition="in" filter="fade">
                                      <p:cBhvr>
                                        <p:cTn id="7" dur="1000"/>
                                        <p:tgtEl>
                                          <p:spTgt spid="174"/>
                                        </p:tgtEl>
                                      </p:cBhvr>
                                    </p:animEffect>
                                    <p:anim calcmode="lin" valueType="num">
                                      <p:cBhvr>
                                        <p:cTn id="8" dur="1000" fill="hold"/>
                                        <p:tgtEl>
                                          <p:spTgt spid="174"/>
                                        </p:tgtEl>
                                        <p:attrNameLst>
                                          <p:attrName>ppt_x</p:attrName>
                                        </p:attrNameLst>
                                      </p:cBhvr>
                                      <p:tavLst>
                                        <p:tav tm="0">
                                          <p:val>
                                            <p:strVal val="#ppt_x"/>
                                          </p:val>
                                        </p:tav>
                                        <p:tav tm="100000">
                                          <p:val>
                                            <p:strVal val="#ppt_x"/>
                                          </p:val>
                                        </p:tav>
                                      </p:tavLst>
                                    </p:anim>
                                    <p:anim calcmode="lin" valueType="num">
                                      <p:cBhvr>
                                        <p:cTn id="9" dur="1000" fill="hold"/>
                                        <p:tgtEl>
                                          <p:spTgt spid="174"/>
                                        </p:tgtEl>
                                        <p:attrNameLst>
                                          <p:attrName>ppt_y</p:attrName>
                                        </p:attrNameLst>
                                      </p:cBhvr>
                                      <p:tavLst>
                                        <p:tav tm="0">
                                          <p:val>
                                            <p:strVal val="#ppt_y+.1"/>
                                          </p:val>
                                        </p:tav>
                                        <p:tav tm="100000">
                                          <p:val>
                                            <p:strVal val="#ppt_y"/>
                                          </p:val>
                                        </p:tav>
                                      </p:tavLst>
                                    </p:anim>
                                  </p:childTnLst>
                                </p:cTn>
                              </p:par>
                            </p:childTnLst>
                          </p:cTn>
                        </p:par>
                        <p:par>
                          <p:cTn id="10" fill="hold">
                            <p:stCondLst>
                              <p:cond delay="1500"/>
                            </p:stCondLst>
                            <p:childTnLst>
                              <p:par>
                                <p:cTn id="11" presetID="25" presetClass="entr" presetSubtype="0" fill="hold" nodeType="afterEffect">
                                  <p:stCondLst>
                                    <p:cond delay="0"/>
                                  </p:stCondLst>
                                  <p:childTnLst>
                                    <p:set>
                                      <p:cBhvr>
                                        <p:cTn id="12" dur="1" fill="hold">
                                          <p:stCondLst>
                                            <p:cond delay="0"/>
                                          </p:stCondLst>
                                        </p:cTn>
                                        <p:tgtEl>
                                          <p:spTgt spid="192"/>
                                        </p:tgtEl>
                                        <p:attrNameLst>
                                          <p:attrName>style.visibility</p:attrName>
                                        </p:attrNameLst>
                                      </p:cBhvr>
                                      <p:to>
                                        <p:strVal val="visible"/>
                                      </p:to>
                                    </p:set>
                                    <p:anim calcmode="lin" valueType="num">
                                      <p:cBhvr>
                                        <p:cTn id="13" dur="500" decel="50000" fill="hold">
                                          <p:stCondLst>
                                            <p:cond delay="0"/>
                                          </p:stCondLst>
                                        </p:cTn>
                                        <p:tgtEl>
                                          <p:spTgt spid="192"/>
                                        </p:tgtEl>
                                        <p:attrNameLst>
                                          <p:attrName>style.rotation</p:attrName>
                                        </p:attrNameLst>
                                      </p:cBhvr>
                                      <p:tavLst>
                                        <p:tav tm="0">
                                          <p:val>
                                            <p:fltVal val="-90"/>
                                          </p:val>
                                        </p:tav>
                                        <p:tav tm="100000">
                                          <p:val>
                                            <p:fltVal val="0"/>
                                          </p:val>
                                        </p:tav>
                                      </p:tavLst>
                                    </p:anim>
                                    <p:anim calcmode="lin" valueType="num">
                                      <p:cBhvr>
                                        <p:cTn id="14" dur="500" decel="50000" fill="hold">
                                          <p:stCondLst>
                                            <p:cond delay="0"/>
                                          </p:stCondLst>
                                        </p:cTn>
                                        <p:tgtEl>
                                          <p:spTgt spid="192"/>
                                        </p:tgtEl>
                                        <p:attrNameLst>
                                          <p:attrName>ppt_w</p:attrName>
                                        </p:attrNameLst>
                                      </p:cBhvr>
                                      <p:tavLst>
                                        <p:tav tm="0">
                                          <p:val>
                                            <p:strVal val="#ppt_w"/>
                                          </p:val>
                                        </p:tav>
                                        <p:tav tm="100000">
                                          <p:val>
                                            <p:strVal val="#ppt_w*.05"/>
                                          </p:val>
                                        </p:tav>
                                      </p:tavLst>
                                    </p:anim>
                                    <p:anim calcmode="lin" valueType="num">
                                      <p:cBhvr>
                                        <p:cTn id="15" dur="500" accel="50000" fill="hold">
                                          <p:stCondLst>
                                            <p:cond delay="500"/>
                                          </p:stCondLst>
                                        </p:cTn>
                                        <p:tgtEl>
                                          <p:spTgt spid="192"/>
                                        </p:tgtEl>
                                        <p:attrNameLst>
                                          <p:attrName>ppt_w</p:attrName>
                                        </p:attrNameLst>
                                      </p:cBhvr>
                                      <p:tavLst>
                                        <p:tav tm="0">
                                          <p:val>
                                            <p:strVal val="#ppt_w*.05"/>
                                          </p:val>
                                        </p:tav>
                                        <p:tav tm="100000">
                                          <p:val>
                                            <p:strVal val="#ppt_w"/>
                                          </p:val>
                                        </p:tav>
                                      </p:tavLst>
                                    </p:anim>
                                    <p:anim calcmode="lin" valueType="num">
                                      <p:cBhvr>
                                        <p:cTn id="16" dur="1000" fill="hold"/>
                                        <p:tgtEl>
                                          <p:spTgt spid="192"/>
                                        </p:tgtEl>
                                        <p:attrNameLst>
                                          <p:attrName>ppt_h</p:attrName>
                                        </p:attrNameLst>
                                      </p:cBhvr>
                                      <p:tavLst>
                                        <p:tav tm="0">
                                          <p:val>
                                            <p:strVal val="#ppt_h"/>
                                          </p:val>
                                        </p:tav>
                                        <p:tav tm="100000">
                                          <p:val>
                                            <p:strVal val="#ppt_h"/>
                                          </p:val>
                                        </p:tav>
                                      </p:tavLst>
                                    </p:anim>
                                    <p:anim calcmode="lin" valueType="num">
                                      <p:cBhvr>
                                        <p:cTn id="17" dur="500" decel="50000" fill="hold">
                                          <p:stCondLst>
                                            <p:cond delay="0"/>
                                          </p:stCondLst>
                                        </p:cTn>
                                        <p:tgtEl>
                                          <p:spTgt spid="192"/>
                                        </p:tgtEl>
                                        <p:attrNameLst>
                                          <p:attrName>ppt_x</p:attrName>
                                        </p:attrNameLst>
                                      </p:cBhvr>
                                      <p:tavLst>
                                        <p:tav tm="0">
                                          <p:val>
                                            <p:strVal val="#ppt_x+.4"/>
                                          </p:val>
                                        </p:tav>
                                        <p:tav tm="100000">
                                          <p:val>
                                            <p:strVal val="#ppt_x"/>
                                          </p:val>
                                        </p:tav>
                                      </p:tavLst>
                                    </p:anim>
                                    <p:anim calcmode="lin" valueType="num">
                                      <p:cBhvr>
                                        <p:cTn id="18" dur="500" decel="50000" fill="hold">
                                          <p:stCondLst>
                                            <p:cond delay="0"/>
                                          </p:stCondLst>
                                        </p:cTn>
                                        <p:tgtEl>
                                          <p:spTgt spid="192"/>
                                        </p:tgtEl>
                                        <p:attrNameLst>
                                          <p:attrName>ppt_y</p:attrName>
                                        </p:attrNameLst>
                                      </p:cBhvr>
                                      <p:tavLst>
                                        <p:tav tm="0">
                                          <p:val>
                                            <p:strVal val="#ppt_y-.2"/>
                                          </p:val>
                                        </p:tav>
                                        <p:tav tm="100000">
                                          <p:val>
                                            <p:strVal val="#ppt_y+.1"/>
                                          </p:val>
                                        </p:tav>
                                      </p:tavLst>
                                    </p:anim>
                                    <p:anim calcmode="lin" valueType="num">
                                      <p:cBhvr>
                                        <p:cTn id="19" dur="500" accel="50000" fill="hold">
                                          <p:stCondLst>
                                            <p:cond delay="500"/>
                                          </p:stCondLst>
                                        </p:cTn>
                                        <p:tgtEl>
                                          <p:spTgt spid="192"/>
                                        </p:tgtEl>
                                        <p:attrNameLst>
                                          <p:attrName>ppt_y</p:attrName>
                                        </p:attrNameLst>
                                      </p:cBhvr>
                                      <p:tavLst>
                                        <p:tav tm="0">
                                          <p:val>
                                            <p:strVal val="#ppt_y+.1"/>
                                          </p:val>
                                        </p:tav>
                                        <p:tav tm="100000">
                                          <p:val>
                                            <p:strVal val="#ppt_y"/>
                                          </p:val>
                                        </p:tav>
                                      </p:tavLst>
                                    </p:anim>
                                    <p:animEffect transition="in" filter="fade">
                                      <p:cBhvr>
                                        <p:cTn id="20" dur="1000" decel="50000">
                                          <p:stCondLst>
                                            <p:cond delay="0"/>
                                          </p:stCondLst>
                                        </p:cTn>
                                        <p:tgtEl>
                                          <p:spTgt spid="192"/>
                                        </p:tgtEl>
                                      </p:cBhvr>
                                    </p:animEffect>
                                  </p:childTnLst>
                                </p:cTn>
                              </p:par>
                            </p:childTnLst>
                          </p:cTn>
                        </p:par>
                        <p:par>
                          <p:cTn id="21" fill="hold">
                            <p:stCondLst>
                              <p:cond delay="2500"/>
                            </p:stCondLst>
                            <p:childTnLst>
                              <p:par>
                                <p:cTn id="22" presetID="25" presetClass="entr" presetSubtype="0" fill="hold" nodeType="afterEffect">
                                  <p:stCondLst>
                                    <p:cond delay="0"/>
                                  </p:stCondLst>
                                  <p:childTnLst>
                                    <p:set>
                                      <p:cBhvr>
                                        <p:cTn id="23" dur="1" fill="hold">
                                          <p:stCondLst>
                                            <p:cond delay="0"/>
                                          </p:stCondLst>
                                        </p:cTn>
                                        <p:tgtEl>
                                          <p:spTgt spid="193"/>
                                        </p:tgtEl>
                                        <p:attrNameLst>
                                          <p:attrName>style.visibility</p:attrName>
                                        </p:attrNameLst>
                                      </p:cBhvr>
                                      <p:to>
                                        <p:strVal val="visible"/>
                                      </p:to>
                                    </p:set>
                                    <p:anim calcmode="lin" valueType="num">
                                      <p:cBhvr>
                                        <p:cTn id="24" dur="500" decel="50000" fill="hold">
                                          <p:stCondLst>
                                            <p:cond delay="0"/>
                                          </p:stCondLst>
                                        </p:cTn>
                                        <p:tgtEl>
                                          <p:spTgt spid="193"/>
                                        </p:tgtEl>
                                        <p:attrNameLst>
                                          <p:attrName>style.rotation</p:attrName>
                                        </p:attrNameLst>
                                      </p:cBhvr>
                                      <p:tavLst>
                                        <p:tav tm="0">
                                          <p:val>
                                            <p:fltVal val="-90"/>
                                          </p:val>
                                        </p:tav>
                                        <p:tav tm="100000">
                                          <p:val>
                                            <p:fltVal val="0"/>
                                          </p:val>
                                        </p:tav>
                                      </p:tavLst>
                                    </p:anim>
                                    <p:anim calcmode="lin" valueType="num">
                                      <p:cBhvr>
                                        <p:cTn id="25" dur="500" decel="50000" fill="hold">
                                          <p:stCondLst>
                                            <p:cond delay="0"/>
                                          </p:stCondLst>
                                        </p:cTn>
                                        <p:tgtEl>
                                          <p:spTgt spid="193"/>
                                        </p:tgtEl>
                                        <p:attrNameLst>
                                          <p:attrName>ppt_w</p:attrName>
                                        </p:attrNameLst>
                                      </p:cBhvr>
                                      <p:tavLst>
                                        <p:tav tm="0">
                                          <p:val>
                                            <p:strVal val="#ppt_w"/>
                                          </p:val>
                                        </p:tav>
                                        <p:tav tm="100000">
                                          <p:val>
                                            <p:strVal val="#ppt_w*.05"/>
                                          </p:val>
                                        </p:tav>
                                      </p:tavLst>
                                    </p:anim>
                                    <p:anim calcmode="lin" valueType="num">
                                      <p:cBhvr>
                                        <p:cTn id="26" dur="500" accel="50000" fill="hold">
                                          <p:stCondLst>
                                            <p:cond delay="500"/>
                                          </p:stCondLst>
                                        </p:cTn>
                                        <p:tgtEl>
                                          <p:spTgt spid="193"/>
                                        </p:tgtEl>
                                        <p:attrNameLst>
                                          <p:attrName>ppt_w</p:attrName>
                                        </p:attrNameLst>
                                      </p:cBhvr>
                                      <p:tavLst>
                                        <p:tav tm="0">
                                          <p:val>
                                            <p:strVal val="#ppt_w*.05"/>
                                          </p:val>
                                        </p:tav>
                                        <p:tav tm="100000">
                                          <p:val>
                                            <p:strVal val="#ppt_w"/>
                                          </p:val>
                                        </p:tav>
                                      </p:tavLst>
                                    </p:anim>
                                    <p:anim calcmode="lin" valueType="num">
                                      <p:cBhvr>
                                        <p:cTn id="27" dur="1000" fill="hold"/>
                                        <p:tgtEl>
                                          <p:spTgt spid="193"/>
                                        </p:tgtEl>
                                        <p:attrNameLst>
                                          <p:attrName>ppt_h</p:attrName>
                                        </p:attrNameLst>
                                      </p:cBhvr>
                                      <p:tavLst>
                                        <p:tav tm="0">
                                          <p:val>
                                            <p:strVal val="#ppt_h"/>
                                          </p:val>
                                        </p:tav>
                                        <p:tav tm="100000">
                                          <p:val>
                                            <p:strVal val="#ppt_h"/>
                                          </p:val>
                                        </p:tav>
                                      </p:tavLst>
                                    </p:anim>
                                    <p:anim calcmode="lin" valueType="num">
                                      <p:cBhvr>
                                        <p:cTn id="28" dur="500" decel="50000" fill="hold">
                                          <p:stCondLst>
                                            <p:cond delay="0"/>
                                          </p:stCondLst>
                                        </p:cTn>
                                        <p:tgtEl>
                                          <p:spTgt spid="193"/>
                                        </p:tgtEl>
                                        <p:attrNameLst>
                                          <p:attrName>ppt_x</p:attrName>
                                        </p:attrNameLst>
                                      </p:cBhvr>
                                      <p:tavLst>
                                        <p:tav tm="0">
                                          <p:val>
                                            <p:strVal val="#ppt_x+.4"/>
                                          </p:val>
                                        </p:tav>
                                        <p:tav tm="100000">
                                          <p:val>
                                            <p:strVal val="#ppt_x"/>
                                          </p:val>
                                        </p:tav>
                                      </p:tavLst>
                                    </p:anim>
                                    <p:anim calcmode="lin" valueType="num">
                                      <p:cBhvr>
                                        <p:cTn id="29" dur="500" decel="50000" fill="hold">
                                          <p:stCondLst>
                                            <p:cond delay="0"/>
                                          </p:stCondLst>
                                        </p:cTn>
                                        <p:tgtEl>
                                          <p:spTgt spid="193"/>
                                        </p:tgtEl>
                                        <p:attrNameLst>
                                          <p:attrName>ppt_y</p:attrName>
                                        </p:attrNameLst>
                                      </p:cBhvr>
                                      <p:tavLst>
                                        <p:tav tm="0">
                                          <p:val>
                                            <p:strVal val="#ppt_y-.2"/>
                                          </p:val>
                                        </p:tav>
                                        <p:tav tm="100000">
                                          <p:val>
                                            <p:strVal val="#ppt_y+.1"/>
                                          </p:val>
                                        </p:tav>
                                      </p:tavLst>
                                    </p:anim>
                                    <p:anim calcmode="lin" valueType="num">
                                      <p:cBhvr>
                                        <p:cTn id="30" dur="500" accel="50000" fill="hold">
                                          <p:stCondLst>
                                            <p:cond delay="500"/>
                                          </p:stCondLst>
                                        </p:cTn>
                                        <p:tgtEl>
                                          <p:spTgt spid="193"/>
                                        </p:tgtEl>
                                        <p:attrNameLst>
                                          <p:attrName>ppt_y</p:attrName>
                                        </p:attrNameLst>
                                      </p:cBhvr>
                                      <p:tavLst>
                                        <p:tav tm="0">
                                          <p:val>
                                            <p:strVal val="#ppt_y+.1"/>
                                          </p:val>
                                        </p:tav>
                                        <p:tav tm="100000">
                                          <p:val>
                                            <p:strVal val="#ppt_y"/>
                                          </p:val>
                                        </p:tav>
                                      </p:tavLst>
                                    </p:anim>
                                    <p:animEffect transition="in" filter="fade">
                                      <p:cBhvr>
                                        <p:cTn id="31" dur="1000" decel="50000">
                                          <p:stCondLst>
                                            <p:cond delay="0"/>
                                          </p:stCondLst>
                                        </p:cTn>
                                        <p:tgtEl>
                                          <p:spTgt spid="193"/>
                                        </p:tgtEl>
                                      </p:cBhvr>
                                    </p:animEffect>
                                  </p:childTnLst>
                                </p:cTn>
                              </p:par>
                            </p:childTnLst>
                          </p:cTn>
                        </p:par>
                        <p:par>
                          <p:cTn id="32" fill="hold">
                            <p:stCondLst>
                              <p:cond delay="3500"/>
                            </p:stCondLst>
                            <p:childTnLst>
                              <p:par>
                                <p:cTn id="33" presetID="25" presetClass="entr" presetSubtype="0" fill="hold" nodeType="afterEffect">
                                  <p:stCondLst>
                                    <p:cond delay="0"/>
                                  </p:stCondLst>
                                  <p:childTnLst>
                                    <p:set>
                                      <p:cBhvr>
                                        <p:cTn id="34" dur="1" fill="hold">
                                          <p:stCondLst>
                                            <p:cond delay="0"/>
                                          </p:stCondLst>
                                        </p:cTn>
                                        <p:tgtEl>
                                          <p:spTgt spid="194"/>
                                        </p:tgtEl>
                                        <p:attrNameLst>
                                          <p:attrName>style.visibility</p:attrName>
                                        </p:attrNameLst>
                                      </p:cBhvr>
                                      <p:to>
                                        <p:strVal val="visible"/>
                                      </p:to>
                                    </p:set>
                                    <p:anim calcmode="lin" valueType="num">
                                      <p:cBhvr>
                                        <p:cTn id="35" dur="500" decel="50000" fill="hold">
                                          <p:stCondLst>
                                            <p:cond delay="0"/>
                                          </p:stCondLst>
                                        </p:cTn>
                                        <p:tgtEl>
                                          <p:spTgt spid="194"/>
                                        </p:tgtEl>
                                        <p:attrNameLst>
                                          <p:attrName>style.rotation</p:attrName>
                                        </p:attrNameLst>
                                      </p:cBhvr>
                                      <p:tavLst>
                                        <p:tav tm="0">
                                          <p:val>
                                            <p:fltVal val="-90"/>
                                          </p:val>
                                        </p:tav>
                                        <p:tav tm="100000">
                                          <p:val>
                                            <p:fltVal val="0"/>
                                          </p:val>
                                        </p:tav>
                                      </p:tavLst>
                                    </p:anim>
                                    <p:anim calcmode="lin" valueType="num">
                                      <p:cBhvr>
                                        <p:cTn id="36" dur="500" decel="50000" fill="hold">
                                          <p:stCondLst>
                                            <p:cond delay="0"/>
                                          </p:stCondLst>
                                        </p:cTn>
                                        <p:tgtEl>
                                          <p:spTgt spid="194"/>
                                        </p:tgtEl>
                                        <p:attrNameLst>
                                          <p:attrName>ppt_w</p:attrName>
                                        </p:attrNameLst>
                                      </p:cBhvr>
                                      <p:tavLst>
                                        <p:tav tm="0">
                                          <p:val>
                                            <p:strVal val="#ppt_w"/>
                                          </p:val>
                                        </p:tav>
                                        <p:tav tm="100000">
                                          <p:val>
                                            <p:strVal val="#ppt_w*.05"/>
                                          </p:val>
                                        </p:tav>
                                      </p:tavLst>
                                    </p:anim>
                                    <p:anim calcmode="lin" valueType="num">
                                      <p:cBhvr>
                                        <p:cTn id="37" dur="500" accel="50000" fill="hold">
                                          <p:stCondLst>
                                            <p:cond delay="500"/>
                                          </p:stCondLst>
                                        </p:cTn>
                                        <p:tgtEl>
                                          <p:spTgt spid="194"/>
                                        </p:tgtEl>
                                        <p:attrNameLst>
                                          <p:attrName>ppt_w</p:attrName>
                                        </p:attrNameLst>
                                      </p:cBhvr>
                                      <p:tavLst>
                                        <p:tav tm="0">
                                          <p:val>
                                            <p:strVal val="#ppt_w*.05"/>
                                          </p:val>
                                        </p:tav>
                                        <p:tav tm="100000">
                                          <p:val>
                                            <p:strVal val="#ppt_w"/>
                                          </p:val>
                                        </p:tav>
                                      </p:tavLst>
                                    </p:anim>
                                    <p:anim calcmode="lin" valueType="num">
                                      <p:cBhvr>
                                        <p:cTn id="38" dur="1000" fill="hold"/>
                                        <p:tgtEl>
                                          <p:spTgt spid="194"/>
                                        </p:tgtEl>
                                        <p:attrNameLst>
                                          <p:attrName>ppt_h</p:attrName>
                                        </p:attrNameLst>
                                      </p:cBhvr>
                                      <p:tavLst>
                                        <p:tav tm="0">
                                          <p:val>
                                            <p:strVal val="#ppt_h"/>
                                          </p:val>
                                        </p:tav>
                                        <p:tav tm="100000">
                                          <p:val>
                                            <p:strVal val="#ppt_h"/>
                                          </p:val>
                                        </p:tav>
                                      </p:tavLst>
                                    </p:anim>
                                    <p:anim calcmode="lin" valueType="num">
                                      <p:cBhvr>
                                        <p:cTn id="39" dur="500" decel="50000" fill="hold">
                                          <p:stCondLst>
                                            <p:cond delay="0"/>
                                          </p:stCondLst>
                                        </p:cTn>
                                        <p:tgtEl>
                                          <p:spTgt spid="194"/>
                                        </p:tgtEl>
                                        <p:attrNameLst>
                                          <p:attrName>ppt_x</p:attrName>
                                        </p:attrNameLst>
                                      </p:cBhvr>
                                      <p:tavLst>
                                        <p:tav tm="0">
                                          <p:val>
                                            <p:strVal val="#ppt_x+.4"/>
                                          </p:val>
                                        </p:tav>
                                        <p:tav tm="100000">
                                          <p:val>
                                            <p:strVal val="#ppt_x"/>
                                          </p:val>
                                        </p:tav>
                                      </p:tavLst>
                                    </p:anim>
                                    <p:anim calcmode="lin" valueType="num">
                                      <p:cBhvr>
                                        <p:cTn id="40" dur="500" decel="50000" fill="hold">
                                          <p:stCondLst>
                                            <p:cond delay="0"/>
                                          </p:stCondLst>
                                        </p:cTn>
                                        <p:tgtEl>
                                          <p:spTgt spid="194"/>
                                        </p:tgtEl>
                                        <p:attrNameLst>
                                          <p:attrName>ppt_y</p:attrName>
                                        </p:attrNameLst>
                                      </p:cBhvr>
                                      <p:tavLst>
                                        <p:tav tm="0">
                                          <p:val>
                                            <p:strVal val="#ppt_y-.2"/>
                                          </p:val>
                                        </p:tav>
                                        <p:tav tm="100000">
                                          <p:val>
                                            <p:strVal val="#ppt_y+.1"/>
                                          </p:val>
                                        </p:tav>
                                      </p:tavLst>
                                    </p:anim>
                                    <p:anim calcmode="lin" valueType="num">
                                      <p:cBhvr>
                                        <p:cTn id="41" dur="500" accel="50000" fill="hold">
                                          <p:stCondLst>
                                            <p:cond delay="500"/>
                                          </p:stCondLst>
                                        </p:cTn>
                                        <p:tgtEl>
                                          <p:spTgt spid="194"/>
                                        </p:tgtEl>
                                        <p:attrNameLst>
                                          <p:attrName>ppt_y</p:attrName>
                                        </p:attrNameLst>
                                      </p:cBhvr>
                                      <p:tavLst>
                                        <p:tav tm="0">
                                          <p:val>
                                            <p:strVal val="#ppt_y+.1"/>
                                          </p:val>
                                        </p:tav>
                                        <p:tav tm="100000">
                                          <p:val>
                                            <p:strVal val="#ppt_y"/>
                                          </p:val>
                                        </p:tav>
                                      </p:tavLst>
                                    </p:anim>
                                    <p:animEffect transition="in" filter="fade">
                                      <p:cBhvr>
                                        <p:cTn id="42" dur="1000" decel="50000">
                                          <p:stCondLst>
                                            <p:cond delay="0"/>
                                          </p:stCondLst>
                                        </p:cTn>
                                        <p:tgtEl>
                                          <p:spTgt spid="194"/>
                                        </p:tgtEl>
                                      </p:cBhvr>
                                    </p:animEffect>
                                  </p:childTnLst>
                                </p:cTn>
                              </p:par>
                            </p:childTnLst>
                          </p:cTn>
                        </p:par>
                        <p:par>
                          <p:cTn id="43" fill="hold">
                            <p:stCondLst>
                              <p:cond delay="4500"/>
                            </p:stCondLst>
                            <p:childTnLst>
                              <p:par>
                                <p:cTn id="44" presetID="25" presetClass="entr" presetSubtype="0" fill="hold" nodeType="afterEffect">
                                  <p:stCondLst>
                                    <p:cond delay="0"/>
                                  </p:stCondLst>
                                  <p:childTnLst>
                                    <p:set>
                                      <p:cBhvr>
                                        <p:cTn id="45" dur="1" fill="hold">
                                          <p:stCondLst>
                                            <p:cond delay="0"/>
                                          </p:stCondLst>
                                        </p:cTn>
                                        <p:tgtEl>
                                          <p:spTgt spid="195"/>
                                        </p:tgtEl>
                                        <p:attrNameLst>
                                          <p:attrName>style.visibility</p:attrName>
                                        </p:attrNameLst>
                                      </p:cBhvr>
                                      <p:to>
                                        <p:strVal val="visible"/>
                                      </p:to>
                                    </p:set>
                                    <p:anim calcmode="lin" valueType="num">
                                      <p:cBhvr>
                                        <p:cTn id="46" dur="500" decel="50000" fill="hold">
                                          <p:stCondLst>
                                            <p:cond delay="0"/>
                                          </p:stCondLst>
                                        </p:cTn>
                                        <p:tgtEl>
                                          <p:spTgt spid="195"/>
                                        </p:tgtEl>
                                        <p:attrNameLst>
                                          <p:attrName>style.rotation</p:attrName>
                                        </p:attrNameLst>
                                      </p:cBhvr>
                                      <p:tavLst>
                                        <p:tav tm="0">
                                          <p:val>
                                            <p:fltVal val="-90"/>
                                          </p:val>
                                        </p:tav>
                                        <p:tav tm="100000">
                                          <p:val>
                                            <p:fltVal val="0"/>
                                          </p:val>
                                        </p:tav>
                                      </p:tavLst>
                                    </p:anim>
                                    <p:anim calcmode="lin" valueType="num">
                                      <p:cBhvr>
                                        <p:cTn id="47" dur="500" decel="50000" fill="hold">
                                          <p:stCondLst>
                                            <p:cond delay="0"/>
                                          </p:stCondLst>
                                        </p:cTn>
                                        <p:tgtEl>
                                          <p:spTgt spid="195"/>
                                        </p:tgtEl>
                                        <p:attrNameLst>
                                          <p:attrName>ppt_w</p:attrName>
                                        </p:attrNameLst>
                                      </p:cBhvr>
                                      <p:tavLst>
                                        <p:tav tm="0">
                                          <p:val>
                                            <p:strVal val="#ppt_w"/>
                                          </p:val>
                                        </p:tav>
                                        <p:tav tm="100000">
                                          <p:val>
                                            <p:strVal val="#ppt_w*.05"/>
                                          </p:val>
                                        </p:tav>
                                      </p:tavLst>
                                    </p:anim>
                                    <p:anim calcmode="lin" valueType="num">
                                      <p:cBhvr>
                                        <p:cTn id="48" dur="500" accel="50000" fill="hold">
                                          <p:stCondLst>
                                            <p:cond delay="500"/>
                                          </p:stCondLst>
                                        </p:cTn>
                                        <p:tgtEl>
                                          <p:spTgt spid="195"/>
                                        </p:tgtEl>
                                        <p:attrNameLst>
                                          <p:attrName>ppt_w</p:attrName>
                                        </p:attrNameLst>
                                      </p:cBhvr>
                                      <p:tavLst>
                                        <p:tav tm="0">
                                          <p:val>
                                            <p:strVal val="#ppt_w*.05"/>
                                          </p:val>
                                        </p:tav>
                                        <p:tav tm="100000">
                                          <p:val>
                                            <p:strVal val="#ppt_w"/>
                                          </p:val>
                                        </p:tav>
                                      </p:tavLst>
                                    </p:anim>
                                    <p:anim calcmode="lin" valueType="num">
                                      <p:cBhvr>
                                        <p:cTn id="49" dur="1000" fill="hold"/>
                                        <p:tgtEl>
                                          <p:spTgt spid="195"/>
                                        </p:tgtEl>
                                        <p:attrNameLst>
                                          <p:attrName>ppt_h</p:attrName>
                                        </p:attrNameLst>
                                      </p:cBhvr>
                                      <p:tavLst>
                                        <p:tav tm="0">
                                          <p:val>
                                            <p:strVal val="#ppt_h"/>
                                          </p:val>
                                        </p:tav>
                                        <p:tav tm="100000">
                                          <p:val>
                                            <p:strVal val="#ppt_h"/>
                                          </p:val>
                                        </p:tav>
                                      </p:tavLst>
                                    </p:anim>
                                    <p:anim calcmode="lin" valueType="num">
                                      <p:cBhvr>
                                        <p:cTn id="50" dur="500" decel="50000" fill="hold">
                                          <p:stCondLst>
                                            <p:cond delay="0"/>
                                          </p:stCondLst>
                                        </p:cTn>
                                        <p:tgtEl>
                                          <p:spTgt spid="195"/>
                                        </p:tgtEl>
                                        <p:attrNameLst>
                                          <p:attrName>ppt_x</p:attrName>
                                        </p:attrNameLst>
                                      </p:cBhvr>
                                      <p:tavLst>
                                        <p:tav tm="0">
                                          <p:val>
                                            <p:strVal val="#ppt_x+.4"/>
                                          </p:val>
                                        </p:tav>
                                        <p:tav tm="100000">
                                          <p:val>
                                            <p:strVal val="#ppt_x"/>
                                          </p:val>
                                        </p:tav>
                                      </p:tavLst>
                                    </p:anim>
                                    <p:anim calcmode="lin" valueType="num">
                                      <p:cBhvr>
                                        <p:cTn id="51" dur="500" decel="50000" fill="hold">
                                          <p:stCondLst>
                                            <p:cond delay="0"/>
                                          </p:stCondLst>
                                        </p:cTn>
                                        <p:tgtEl>
                                          <p:spTgt spid="195"/>
                                        </p:tgtEl>
                                        <p:attrNameLst>
                                          <p:attrName>ppt_y</p:attrName>
                                        </p:attrNameLst>
                                      </p:cBhvr>
                                      <p:tavLst>
                                        <p:tav tm="0">
                                          <p:val>
                                            <p:strVal val="#ppt_y-.2"/>
                                          </p:val>
                                        </p:tav>
                                        <p:tav tm="100000">
                                          <p:val>
                                            <p:strVal val="#ppt_y+.1"/>
                                          </p:val>
                                        </p:tav>
                                      </p:tavLst>
                                    </p:anim>
                                    <p:anim calcmode="lin" valueType="num">
                                      <p:cBhvr>
                                        <p:cTn id="52" dur="500" accel="50000" fill="hold">
                                          <p:stCondLst>
                                            <p:cond delay="500"/>
                                          </p:stCondLst>
                                        </p:cTn>
                                        <p:tgtEl>
                                          <p:spTgt spid="195"/>
                                        </p:tgtEl>
                                        <p:attrNameLst>
                                          <p:attrName>ppt_y</p:attrName>
                                        </p:attrNameLst>
                                      </p:cBhvr>
                                      <p:tavLst>
                                        <p:tav tm="0">
                                          <p:val>
                                            <p:strVal val="#ppt_y+.1"/>
                                          </p:val>
                                        </p:tav>
                                        <p:tav tm="100000">
                                          <p:val>
                                            <p:strVal val="#ppt_y"/>
                                          </p:val>
                                        </p:tav>
                                      </p:tavLst>
                                    </p:anim>
                                    <p:animEffect transition="in" filter="fade">
                                      <p:cBhvr>
                                        <p:cTn id="53" dur="1000" decel="50000">
                                          <p:stCondLst>
                                            <p:cond delay="0"/>
                                          </p:stCondLst>
                                        </p:cTn>
                                        <p:tgtEl>
                                          <p:spTgt spid="19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0" name="Straight Connector 29"/>
          <p:cNvCxnSpPr/>
          <p:nvPr/>
        </p:nvCxnSpPr>
        <p:spPr>
          <a:xfrm flipH="1">
            <a:off x="1277958" y="2660907"/>
            <a:ext cx="9636087" cy="0"/>
          </a:xfrm>
          <a:prstGeom prst="line">
            <a:avLst/>
          </a:prstGeom>
          <a:ln w="19050">
            <a:solidFill>
              <a:schemeClr val="tx1">
                <a:lumMod val="50000"/>
                <a:lumOff val="50000"/>
              </a:schemeClr>
            </a:solidFill>
            <a:prstDash val="sysDot"/>
            <a:headEnd type="oval"/>
            <a:tailEnd type="oval"/>
          </a:ln>
        </p:spPr>
        <p:style>
          <a:lnRef idx="1">
            <a:schemeClr val="accent1"/>
          </a:lnRef>
          <a:fillRef idx="0">
            <a:schemeClr val="accent1"/>
          </a:fillRef>
          <a:effectRef idx="0">
            <a:schemeClr val="accent1"/>
          </a:effectRef>
          <a:fontRef idx="minor">
            <a:schemeClr val="tx1"/>
          </a:fontRef>
        </p:style>
      </p:cxnSp>
      <p:grpSp>
        <p:nvGrpSpPr>
          <p:cNvPr id="3" name="Group 65"/>
          <p:cNvGrpSpPr/>
          <p:nvPr/>
        </p:nvGrpSpPr>
        <p:grpSpPr>
          <a:xfrm>
            <a:off x="1595968" y="1915670"/>
            <a:ext cx="1459187" cy="1612995"/>
            <a:chOff x="3419864" y="1304397"/>
            <a:chExt cx="1094533" cy="1209746"/>
          </a:xfrm>
        </p:grpSpPr>
        <p:sp>
          <p:nvSpPr>
            <p:cNvPr id="45" name="Freeform 44"/>
            <p:cNvSpPr/>
            <p:nvPr/>
          </p:nvSpPr>
          <p:spPr>
            <a:xfrm rot="16200000">
              <a:off x="3362258" y="1362003"/>
              <a:ext cx="1209746" cy="1094533"/>
            </a:xfrm>
            <a:custGeom>
              <a:avLst/>
              <a:gdLst>
                <a:gd name="connsiteX0" fmla="*/ 0 w 1324961"/>
                <a:gd name="connsiteY0" fmla="*/ 0 h 1468980"/>
                <a:gd name="connsiteX1" fmla="*/ 769166 w 1324961"/>
                <a:gd name="connsiteY1" fmla="*/ 0 h 1468980"/>
                <a:gd name="connsiteX2" fmla="*/ 769166 w 1324961"/>
                <a:gd name="connsiteY2" fmla="*/ 0 h 1468980"/>
                <a:gd name="connsiteX3" fmla="*/ 1324961 w 1324961"/>
                <a:gd name="connsiteY3" fmla="*/ 734490 h 1468980"/>
                <a:gd name="connsiteX4" fmla="*/ 769166 w 1324961"/>
                <a:gd name="connsiteY4" fmla="*/ 1468980 h 1468980"/>
                <a:gd name="connsiteX5" fmla="*/ 769166 w 1324961"/>
                <a:gd name="connsiteY5" fmla="*/ 1468980 h 1468980"/>
                <a:gd name="connsiteX6" fmla="*/ 0 w 1324961"/>
                <a:gd name="connsiteY6" fmla="*/ 1468980 h 1468980"/>
                <a:gd name="connsiteX7" fmla="*/ 555795 w 1324961"/>
                <a:gd name="connsiteY7" fmla="*/ 734490 h 1468980"/>
                <a:gd name="connsiteX8" fmla="*/ 0 w 1324961"/>
                <a:gd name="connsiteY8" fmla="*/ 0 h 1468980"/>
                <a:gd name="connsiteX0-1" fmla="*/ 0 w 1324961"/>
                <a:gd name="connsiteY0-2" fmla="*/ 0 h 1468980"/>
                <a:gd name="connsiteX1-3" fmla="*/ 769166 w 1324961"/>
                <a:gd name="connsiteY1-4" fmla="*/ 0 h 1468980"/>
                <a:gd name="connsiteX2-5" fmla="*/ 1324961 w 1324961"/>
                <a:gd name="connsiteY2-6" fmla="*/ 2 h 1468980"/>
                <a:gd name="connsiteX3-7" fmla="*/ 1324961 w 1324961"/>
                <a:gd name="connsiteY3-8" fmla="*/ 734490 h 1468980"/>
                <a:gd name="connsiteX4-9" fmla="*/ 769166 w 1324961"/>
                <a:gd name="connsiteY4-10" fmla="*/ 1468980 h 1468980"/>
                <a:gd name="connsiteX5-11" fmla="*/ 769166 w 1324961"/>
                <a:gd name="connsiteY5-12" fmla="*/ 1468980 h 1468980"/>
                <a:gd name="connsiteX6-13" fmla="*/ 0 w 1324961"/>
                <a:gd name="connsiteY6-14" fmla="*/ 1468980 h 1468980"/>
                <a:gd name="connsiteX7-15" fmla="*/ 555795 w 1324961"/>
                <a:gd name="connsiteY7-16" fmla="*/ 734490 h 1468980"/>
                <a:gd name="connsiteX8-17" fmla="*/ 0 w 1324961"/>
                <a:gd name="connsiteY8-18" fmla="*/ 0 h 1468980"/>
                <a:gd name="connsiteX0-19" fmla="*/ 0 w 1324963"/>
                <a:gd name="connsiteY0-20" fmla="*/ 0 h 1468983"/>
                <a:gd name="connsiteX1-21" fmla="*/ 769166 w 1324963"/>
                <a:gd name="connsiteY1-22" fmla="*/ 0 h 1468983"/>
                <a:gd name="connsiteX2-23" fmla="*/ 1324961 w 1324963"/>
                <a:gd name="connsiteY2-24" fmla="*/ 2 h 1468983"/>
                <a:gd name="connsiteX3-25" fmla="*/ 1324961 w 1324963"/>
                <a:gd name="connsiteY3-26" fmla="*/ 734490 h 1468983"/>
                <a:gd name="connsiteX4-27" fmla="*/ 769166 w 1324963"/>
                <a:gd name="connsiteY4-28" fmla="*/ 1468980 h 1468983"/>
                <a:gd name="connsiteX5-29" fmla="*/ 1324963 w 1324963"/>
                <a:gd name="connsiteY5-30" fmla="*/ 1468983 h 1468983"/>
                <a:gd name="connsiteX6-31" fmla="*/ 0 w 1324963"/>
                <a:gd name="connsiteY6-32" fmla="*/ 1468980 h 1468983"/>
                <a:gd name="connsiteX7-33" fmla="*/ 555795 w 1324963"/>
                <a:gd name="connsiteY7-34" fmla="*/ 734490 h 1468983"/>
                <a:gd name="connsiteX8-35" fmla="*/ 0 w 1324963"/>
                <a:gd name="connsiteY8-36" fmla="*/ 0 h 1468983"/>
                <a:gd name="connsiteX0-37" fmla="*/ 0 w 1324964"/>
                <a:gd name="connsiteY0-38" fmla="*/ 0 h 1468983"/>
                <a:gd name="connsiteX1-39" fmla="*/ 769166 w 1324964"/>
                <a:gd name="connsiteY1-40" fmla="*/ 0 h 1468983"/>
                <a:gd name="connsiteX2-41" fmla="*/ 1324961 w 1324964"/>
                <a:gd name="connsiteY2-42" fmla="*/ 2 h 1468983"/>
                <a:gd name="connsiteX3-43" fmla="*/ 1324961 w 1324964"/>
                <a:gd name="connsiteY3-44" fmla="*/ 734490 h 1468983"/>
                <a:gd name="connsiteX4-45" fmla="*/ 1324964 w 1324964"/>
                <a:gd name="connsiteY4-46" fmla="*/ 1324961 h 1468983"/>
                <a:gd name="connsiteX5-47" fmla="*/ 1324963 w 1324964"/>
                <a:gd name="connsiteY5-48" fmla="*/ 1468983 h 1468983"/>
                <a:gd name="connsiteX6-49" fmla="*/ 0 w 1324964"/>
                <a:gd name="connsiteY6-50" fmla="*/ 1468980 h 1468983"/>
                <a:gd name="connsiteX7-51" fmla="*/ 555795 w 1324964"/>
                <a:gd name="connsiteY7-52" fmla="*/ 734490 h 1468983"/>
                <a:gd name="connsiteX8-53" fmla="*/ 0 w 1324964"/>
                <a:gd name="connsiteY8-54" fmla="*/ 0 h 1468983"/>
                <a:gd name="connsiteX0-55" fmla="*/ 0 w 1324964"/>
                <a:gd name="connsiteY0-56" fmla="*/ 0 h 1468983"/>
                <a:gd name="connsiteX1-57" fmla="*/ 769166 w 1324964"/>
                <a:gd name="connsiteY1-58" fmla="*/ 0 h 1468983"/>
                <a:gd name="connsiteX2-59" fmla="*/ 1324961 w 1324964"/>
                <a:gd name="connsiteY2-60" fmla="*/ 2 h 1468983"/>
                <a:gd name="connsiteX3-61" fmla="*/ 1324961 w 1324964"/>
                <a:gd name="connsiteY3-62" fmla="*/ 734490 h 1468983"/>
                <a:gd name="connsiteX4-63" fmla="*/ 1324964 w 1324964"/>
                <a:gd name="connsiteY4-64" fmla="*/ 1324961 h 1468983"/>
                <a:gd name="connsiteX5-65" fmla="*/ 1324963 w 1324964"/>
                <a:gd name="connsiteY5-66" fmla="*/ 1468983 h 1468983"/>
                <a:gd name="connsiteX6-67" fmla="*/ 0 w 1324964"/>
                <a:gd name="connsiteY6-68" fmla="*/ 1468980 h 1468983"/>
                <a:gd name="connsiteX7-69" fmla="*/ 403253 w 1324964"/>
                <a:gd name="connsiteY7-70" fmla="*/ 734492 h 1468983"/>
                <a:gd name="connsiteX8-71" fmla="*/ 0 w 1324964"/>
                <a:gd name="connsiteY8-72" fmla="*/ 0 h 1468983"/>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Lst>
              <a:rect l="l" t="t" r="r" b="b"/>
              <a:pathLst>
                <a:path w="1324964" h="1468983">
                  <a:moveTo>
                    <a:pt x="0" y="0"/>
                  </a:moveTo>
                  <a:lnTo>
                    <a:pt x="769166" y="0"/>
                  </a:lnTo>
                  <a:lnTo>
                    <a:pt x="1324961" y="2"/>
                  </a:lnTo>
                  <a:lnTo>
                    <a:pt x="1324961" y="734490"/>
                  </a:lnTo>
                  <a:cubicBezTo>
                    <a:pt x="1324962" y="931314"/>
                    <a:pt x="1324963" y="1128137"/>
                    <a:pt x="1324964" y="1324961"/>
                  </a:cubicBezTo>
                  <a:cubicBezTo>
                    <a:pt x="1324964" y="1372968"/>
                    <a:pt x="1324963" y="1420976"/>
                    <a:pt x="1324963" y="1468983"/>
                  </a:cubicBezTo>
                  <a:lnTo>
                    <a:pt x="0" y="1468980"/>
                  </a:lnTo>
                  <a:lnTo>
                    <a:pt x="403253" y="734492"/>
                  </a:lnTo>
                  <a:lnTo>
                    <a:pt x="0" y="0"/>
                  </a:lnTo>
                  <a:close/>
                </a:path>
              </a:pathLst>
            </a:cu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mn-ea"/>
              </a:endParaRPr>
            </a:p>
          </p:txBody>
        </p:sp>
        <p:sp>
          <p:nvSpPr>
            <p:cNvPr id="48" name="Rectangle 47"/>
            <p:cNvSpPr/>
            <p:nvPr/>
          </p:nvSpPr>
          <p:spPr>
            <a:xfrm>
              <a:off x="3642960" y="1468512"/>
              <a:ext cx="648340" cy="565540"/>
            </a:xfrm>
            <a:prstGeom prst="rect">
              <a:avLst/>
            </a:prstGeom>
          </p:spPr>
          <p:txBody>
            <a:bodyPr wrap="none">
              <a:spAutoFit/>
            </a:bodyPr>
            <a:lstStyle/>
            <a:p>
              <a:pPr algn="ctr"/>
              <a:r>
                <a:rPr lang="en-US" sz="4300" dirty="0">
                  <a:solidFill>
                    <a:schemeClr val="bg1"/>
                  </a:solidFill>
                  <a:latin typeface="+mn-ea"/>
                </a:rPr>
                <a:t>01</a:t>
              </a:r>
            </a:p>
          </p:txBody>
        </p:sp>
      </p:grpSp>
      <p:grpSp>
        <p:nvGrpSpPr>
          <p:cNvPr id="5" name="Group 66"/>
          <p:cNvGrpSpPr/>
          <p:nvPr/>
        </p:nvGrpSpPr>
        <p:grpSpPr>
          <a:xfrm>
            <a:off x="4155946" y="1915670"/>
            <a:ext cx="1459187" cy="1612995"/>
            <a:chOff x="4740719" y="1304398"/>
            <a:chExt cx="1094533" cy="1209746"/>
          </a:xfrm>
        </p:grpSpPr>
        <p:sp>
          <p:nvSpPr>
            <p:cNvPr id="54" name="Freeform 53"/>
            <p:cNvSpPr/>
            <p:nvPr/>
          </p:nvSpPr>
          <p:spPr>
            <a:xfrm rot="16200000">
              <a:off x="4683113" y="1362004"/>
              <a:ext cx="1209746" cy="1094533"/>
            </a:xfrm>
            <a:custGeom>
              <a:avLst/>
              <a:gdLst>
                <a:gd name="connsiteX0" fmla="*/ 0 w 1324961"/>
                <a:gd name="connsiteY0" fmla="*/ 0 h 1468980"/>
                <a:gd name="connsiteX1" fmla="*/ 769166 w 1324961"/>
                <a:gd name="connsiteY1" fmla="*/ 0 h 1468980"/>
                <a:gd name="connsiteX2" fmla="*/ 769166 w 1324961"/>
                <a:gd name="connsiteY2" fmla="*/ 0 h 1468980"/>
                <a:gd name="connsiteX3" fmla="*/ 1324961 w 1324961"/>
                <a:gd name="connsiteY3" fmla="*/ 734490 h 1468980"/>
                <a:gd name="connsiteX4" fmla="*/ 769166 w 1324961"/>
                <a:gd name="connsiteY4" fmla="*/ 1468980 h 1468980"/>
                <a:gd name="connsiteX5" fmla="*/ 769166 w 1324961"/>
                <a:gd name="connsiteY5" fmla="*/ 1468980 h 1468980"/>
                <a:gd name="connsiteX6" fmla="*/ 0 w 1324961"/>
                <a:gd name="connsiteY6" fmla="*/ 1468980 h 1468980"/>
                <a:gd name="connsiteX7" fmla="*/ 555795 w 1324961"/>
                <a:gd name="connsiteY7" fmla="*/ 734490 h 1468980"/>
                <a:gd name="connsiteX8" fmla="*/ 0 w 1324961"/>
                <a:gd name="connsiteY8" fmla="*/ 0 h 1468980"/>
                <a:gd name="connsiteX0-1" fmla="*/ 0 w 1324961"/>
                <a:gd name="connsiteY0-2" fmla="*/ 0 h 1468980"/>
                <a:gd name="connsiteX1-3" fmla="*/ 769166 w 1324961"/>
                <a:gd name="connsiteY1-4" fmla="*/ 0 h 1468980"/>
                <a:gd name="connsiteX2-5" fmla="*/ 1324961 w 1324961"/>
                <a:gd name="connsiteY2-6" fmla="*/ 2 h 1468980"/>
                <a:gd name="connsiteX3-7" fmla="*/ 1324961 w 1324961"/>
                <a:gd name="connsiteY3-8" fmla="*/ 734490 h 1468980"/>
                <a:gd name="connsiteX4-9" fmla="*/ 769166 w 1324961"/>
                <a:gd name="connsiteY4-10" fmla="*/ 1468980 h 1468980"/>
                <a:gd name="connsiteX5-11" fmla="*/ 769166 w 1324961"/>
                <a:gd name="connsiteY5-12" fmla="*/ 1468980 h 1468980"/>
                <a:gd name="connsiteX6-13" fmla="*/ 0 w 1324961"/>
                <a:gd name="connsiteY6-14" fmla="*/ 1468980 h 1468980"/>
                <a:gd name="connsiteX7-15" fmla="*/ 555795 w 1324961"/>
                <a:gd name="connsiteY7-16" fmla="*/ 734490 h 1468980"/>
                <a:gd name="connsiteX8-17" fmla="*/ 0 w 1324961"/>
                <a:gd name="connsiteY8-18" fmla="*/ 0 h 1468980"/>
                <a:gd name="connsiteX0-19" fmla="*/ 0 w 1324963"/>
                <a:gd name="connsiteY0-20" fmla="*/ 0 h 1468983"/>
                <a:gd name="connsiteX1-21" fmla="*/ 769166 w 1324963"/>
                <a:gd name="connsiteY1-22" fmla="*/ 0 h 1468983"/>
                <a:gd name="connsiteX2-23" fmla="*/ 1324961 w 1324963"/>
                <a:gd name="connsiteY2-24" fmla="*/ 2 h 1468983"/>
                <a:gd name="connsiteX3-25" fmla="*/ 1324961 w 1324963"/>
                <a:gd name="connsiteY3-26" fmla="*/ 734490 h 1468983"/>
                <a:gd name="connsiteX4-27" fmla="*/ 769166 w 1324963"/>
                <a:gd name="connsiteY4-28" fmla="*/ 1468980 h 1468983"/>
                <a:gd name="connsiteX5-29" fmla="*/ 1324963 w 1324963"/>
                <a:gd name="connsiteY5-30" fmla="*/ 1468983 h 1468983"/>
                <a:gd name="connsiteX6-31" fmla="*/ 0 w 1324963"/>
                <a:gd name="connsiteY6-32" fmla="*/ 1468980 h 1468983"/>
                <a:gd name="connsiteX7-33" fmla="*/ 555795 w 1324963"/>
                <a:gd name="connsiteY7-34" fmla="*/ 734490 h 1468983"/>
                <a:gd name="connsiteX8-35" fmla="*/ 0 w 1324963"/>
                <a:gd name="connsiteY8-36" fmla="*/ 0 h 1468983"/>
                <a:gd name="connsiteX0-37" fmla="*/ 0 w 1324964"/>
                <a:gd name="connsiteY0-38" fmla="*/ 0 h 1468983"/>
                <a:gd name="connsiteX1-39" fmla="*/ 769166 w 1324964"/>
                <a:gd name="connsiteY1-40" fmla="*/ 0 h 1468983"/>
                <a:gd name="connsiteX2-41" fmla="*/ 1324961 w 1324964"/>
                <a:gd name="connsiteY2-42" fmla="*/ 2 h 1468983"/>
                <a:gd name="connsiteX3-43" fmla="*/ 1324961 w 1324964"/>
                <a:gd name="connsiteY3-44" fmla="*/ 734490 h 1468983"/>
                <a:gd name="connsiteX4-45" fmla="*/ 1324964 w 1324964"/>
                <a:gd name="connsiteY4-46" fmla="*/ 1324961 h 1468983"/>
                <a:gd name="connsiteX5-47" fmla="*/ 1324963 w 1324964"/>
                <a:gd name="connsiteY5-48" fmla="*/ 1468983 h 1468983"/>
                <a:gd name="connsiteX6-49" fmla="*/ 0 w 1324964"/>
                <a:gd name="connsiteY6-50" fmla="*/ 1468980 h 1468983"/>
                <a:gd name="connsiteX7-51" fmla="*/ 555795 w 1324964"/>
                <a:gd name="connsiteY7-52" fmla="*/ 734490 h 1468983"/>
                <a:gd name="connsiteX8-53" fmla="*/ 0 w 1324964"/>
                <a:gd name="connsiteY8-54" fmla="*/ 0 h 1468983"/>
                <a:gd name="connsiteX0-55" fmla="*/ 0 w 1324964"/>
                <a:gd name="connsiteY0-56" fmla="*/ 0 h 1468983"/>
                <a:gd name="connsiteX1-57" fmla="*/ 769166 w 1324964"/>
                <a:gd name="connsiteY1-58" fmla="*/ 0 h 1468983"/>
                <a:gd name="connsiteX2-59" fmla="*/ 1324961 w 1324964"/>
                <a:gd name="connsiteY2-60" fmla="*/ 2 h 1468983"/>
                <a:gd name="connsiteX3-61" fmla="*/ 1324961 w 1324964"/>
                <a:gd name="connsiteY3-62" fmla="*/ 734490 h 1468983"/>
                <a:gd name="connsiteX4-63" fmla="*/ 1324964 w 1324964"/>
                <a:gd name="connsiteY4-64" fmla="*/ 1324961 h 1468983"/>
                <a:gd name="connsiteX5-65" fmla="*/ 1324963 w 1324964"/>
                <a:gd name="connsiteY5-66" fmla="*/ 1468983 h 1468983"/>
                <a:gd name="connsiteX6-67" fmla="*/ 0 w 1324964"/>
                <a:gd name="connsiteY6-68" fmla="*/ 1468980 h 1468983"/>
                <a:gd name="connsiteX7-69" fmla="*/ 403253 w 1324964"/>
                <a:gd name="connsiteY7-70" fmla="*/ 734492 h 1468983"/>
                <a:gd name="connsiteX8-71" fmla="*/ 0 w 1324964"/>
                <a:gd name="connsiteY8-72" fmla="*/ 0 h 1468983"/>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Lst>
              <a:rect l="l" t="t" r="r" b="b"/>
              <a:pathLst>
                <a:path w="1324964" h="1468983">
                  <a:moveTo>
                    <a:pt x="0" y="0"/>
                  </a:moveTo>
                  <a:lnTo>
                    <a:pt x="769166" y="0"/>
                  </a:lnTo>
                  <a:lnTo>
                    <a:pt x="1324961" y="2"/>
                  </a:lnTo>
                  <a:lnTo>
                    <a:pt x="1324961" y="734490"/>
                  </a:lnTo>
                  <a:cubicBezTo>
                    <a:pt x="1324962" y="931314"/>
                    <a:pt x="1324963" y="1128137"/>
                    <a:pt x="1324964" y="1324961"/>
                  </a:cubicBezTo>
                  <a:cubicBezTo>
                    <a:pt x="1324964" y="1372968"/>
                    <a:pt x="1324963" y="1420976"/>
                    <a:pt x="1324963" y="1468983"/>
                  </a:cubicBezTo>
                  <a:lnTo>
                    <a:pt x="0" y="1468980"/>
                  </a:lnTo>
                  <a:lnTo>
                    <a:pt x="403253" y="734492"/>
                  </a:lnTo>
                  <a:lnTo>
                    <a:pt x="0" y="0"/>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mn-ea"/>
              </a:endParaRPr>
            </a:p>
          </p:txBody>
        </p:sp>
        <p:sp>
          <p:nvSpPr>
            <p:cNvPr id="55" name="Rectangle 54"/>
            <p:cNvSpPr/>
            <p:nvPr/>
          </p:nvSpPr>
          <p:spPr>
            <a:xfrm>
              <a:off x="4963814" y="1468513"/>
              <a:ext cx="648340" cy="565540"/>
            </a:xfrm>
            <a:prstGeom prst="rect">
              <a:avLst/>
            </a:prstGeom>
          </p:spPr>
          <p:txBody>
            <a:bodyPr wrap="none">
              <a:spAutoFit/>
            </a:bodyPr>
            <a:lstStyle/>
            <a:p>
              <a:pPr algn="ctr"/>
              <a:r>
                <a:rPr lang="en-US" sz="4300" dirty="0">
                  <a:solidFill>
                    <a:schemeClr val="bg1"/>
                  </a:solidFill>
                  <a:latin typeface="+mn-ea"/>
                </a:rPr>
                <a:t>02</a:t>
              </a:r>
            </a:p>
          </p:txBody>
        </p:sp>
      </p:grpSp>
      <p:grpSp>
        <p:nvGrpSpPr>
          <p:cNvPr id="6" name="Group 69"/>
          <p:cNvGrpSpPr/>
          <p:nvPr/>
        </p:nvGrpSpPr>
        <p:grpSpPr>
          <a:xfrm>
            <a:off x="3685321" y="3794415"/>
            <a:ext cx="2340631" cy="1240826"/>
            <a:chOff x="5677235" y="1660509"/>
            <a:chExt cx="1755702" cy="930620"/>
          </a:xfrm>
        </p:grpSpPr>
        <p:sp>
          <p:nvSpPr>
            <p:cNvPr id="60" name="Text Placeholder 3"/>
            <p:cNvSpPr txBox="1"/>
            <p:nvPr/>
          </p:nvSpPr>
          <p:spPr>
            <a:xfrm>
              <a:off x="6240841" y="1660509"/>
              <a:ext cx="673349" cy="161583"/>
            </a:xfrm>
            <a:prstGeom prst="rect">
              <a:avLst/>
            </a:prstGeom>
          </p:spPr>
          <p:txBody>
            <a:bodyPr wrap="none" lIns="0" tIns="0" rIns="0" bIns="0" anchor="ctr"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8565">
                <a:spcBef>
                  <a:spcPct val="20000"/>
                </a:spcBef>
                <a:defRPr/>
              </a:pPr>
              <a:r>
                <a:rPr lang="zh-CN" altLang="en-US" dirty="0">
                  <a:solidFill>
                    <a:schemeClr val="accent4"/>
                  </a:solidFill>
                  <a:latin typeface="+mn-ea"/>
                </a:rPr>
                <a:t>Add a subtitle.</a:t>
              </a:r>
              <a:endParaRPr lang="en-US" dirty="0">
                <a:solidFill>
                  <a:schemeClr val="accent4"/>
                </a:solidFill>
                <a:latin typeface="+mn-ea"/>
              </a:endParaRPr>
            </a:p>
          </p:txBody>
        </p:sp>
        <p:sp>
          <p:nvSpPr>
            <p:cNvPr id="61" name="Text Placeholder 3"/>
            <p:cNvSpPr txBox="1"/>
            <p:nvPr/>
          </p:nvSpPr>
          <p:spPr>
            <a:xfrm>
              <a:off x="5677235" y="2129464"/>
              <a:ext cx="1755702" cy="461665"/>
            </a:xfrm>
            <a:prstGeom prst="rect">
              <a:avLst/>
            </a:prstGeom>
          </p:spPr>
          <p:txBody>
            <a:bodyPr wrap="square" lIns="0" tIns="0" rIns="0" bIns="0" anchor="ctr"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8565">
                <a:spcBef>
                  <a:spcPct val="20000"/>
                </a:spcBef>
                <a:defRPr/>
              </a:pPr>
              <a:r>
                <a:rPr lang="zh-CN" altLang="en-US" sz="1300" dirty="0">
                  <a:solidFill>
                    <a:schemeClr val="tx1">
                      <a:lumMod val="50000"/>
                      <a:lumOff val="50000"/>
                    </a:schemeClr>
                  </a:solidFill>
                  <a:latin typeface="+mn-ea"/>
                </a:rPr>
                <a:t>Add a detailed text description here, recommended to be relevant to the title and in line with the overall language style, the language description as simple and vivid as possible.</a:t>
              </a:r>
              <a:endParaRPr lang="en-US" sz="1300" dirty="0">
                <a:solidFill>
                  <a:schemeClr val="tx1">
                    <a:lumMod val="50000"/>
                    <a:lumOff val="50000"/>
                  </a:schemeClr>
                </a:solidFill>
                <a:latin typeface="+mn-ea"/>
              </a:endParaRPr>
            </a:p>
          </p:txBody>
        </p:sp>
      </p:grpSp>
      <p:grpSp>
        <p:nvGrpSpPr>
          <p:cNvPr id="7" name="Group 72"/>
          <p:cNvGrpSpPr/>
          <p:nvPr/>
        </p:nvGrpSpPr>
        <p:grpSpPr>
          <a:xfrm>
            <a:off x="1166297" y="3793106"/>
            <a:ext cx="2318527" cy="1272282"/>
            <a:chOff x="5707954" y="1658548"/>
            <a:chExt cx="1739122" cy="954212"/>
          </a:xfrm>
        </p:grpSpPr>
        <p:sp>
          <p:nvSpPr>
            <p:cNvPr id="64" name="Text Placeholder 3"/>
            <p:cNvSpPr txBox="1"/>
            <p:nvPr/>
          </p:nvSpPr>
          <p:spPr>
            <a:xfrm>
              <a:off x="6240841" y="1658548"/>
              <a:ext cx="673349" cy="161583"/>
            </a:xfrm>
            <a:prstGeom prst="rect">
              <a:avLst/>
            </a:prstGeom>
          </p:spPr>
          <p:txBody>
            <a:bodyPr wrap="none" lIns="0" tIns="0" rIns="0" bIns="0" anchor="ctr"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8565">
                <a:spcBef>
                  <a:spcPct val="20000"/>
                </a:spcBef>
                <a:defRPr/>
              </a:pPr>
              <a:r>
                <a:rPr lang="zh-CN" altLang="en-US" dirty="0">
                  <a:solidFill>
                    <a:schemeClr val="tx2">
                      <a:lumMod val="75000"/>
                    </a:schemeClr>
                  </a:solidFill>
                  <a:latin typeface="+mn-ea"/>
                </a:rPr>
                <a:t>Add a subtitle.</a:t>
              </a:r>
              <a:endParaRPr lang="en-US" dirty="0">
                <a:solidFill>
                  <a:schemeClr val="tx2">
                    <a:lumMod val="75000"/>
                  </a:schemeClr>
                </a:solidFill>
                <a:latin typeface="+mn-ea"/>
              </a:endParaRPr>
            </a:p>
          </p:txBody>
        </p:sp>
        <p:sp>
          <p:nvSpPr>
            <p:cNvPr id="65" name="Text Placeholder 3"/>
            <p:cNvSpPr txBox="1"/>
            <p:nvPr/>
          </p:nvSpPr>
          <p:spPr>
            <a:xfrm>
              <a:off x="5707954" y="2151095"/>
              <a:ext cx="1739122" cy="461665"/>
            </a:xfrm>
            <a:prstGeom prst="rect">
              <a:avLst/>
            </a:prstGeom>
          </p:spPr>
          <p:txBody>
            <a:bodyPr wrap="square" lIns="0" tIns="0" rIns="0" bIns="0" anchor="ctr"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8565">
                <a:spcBef>
                  <a:spcPct val="20000"/>
                </a:spcBef>
                <a:defRPr/>
              </a:pPr>
              <a:r>
                <a:rPr lang="zh-CN" altLang="en-US" sz="1300" dirty="0">
                  <a:solidFill>
                    <a:schemeClr val="tx1">
                      <a:lumMod val="50000"/>
                      <a:lumOff val="50000"/>
                    </a:schemeClr>
                  </a:solidFill>
                  <a:latin typeface="+mn-ea"/>
                </a:rPr>
                <a:t>Add a detailed text description here, recommended to be relevant to the title and in line with the overall language style, the language description as simple and vivid as possible.</a:t>
              </a:r>
              <a:endParaRPr lang="en-US" sz="1300" dirty="0">
                <a:solidFill>
                  <a:schemeClr val="tx1">
                    <a:lumMod val="50000"/>
                    <a:lumOff val="50000"/>
                  </a:schemeClr>
                </a:solidFill>
                <a:latin typeface="+mn-ea"/>
              </a:endParaRPr>
            </a:p>
          </p:txBody>
        </p:sp>
      </p:grpSp>
      <p:grpSp>
        <p:nvGrpSpPr>
          <p:cNvPr id="8" name="Group 67"/>
          <p:cNvGrpSpPr/>
          <p:nvPr/>
        </p:nvGrpSpPr>
        <p:grpSpPr>
          <a:xfrm>
            <a:off x="6715923" y="1915669"/>
            <a:ext cx="1459187" cy="1612995"/>
            <a:chOff x="3419864" y="1304397"/>
            <a:chExt cx="1094533" cy="1209746"/>
          </a:xfrm>
          <a:solidFill>
            <a:schemeClr val="accent1"/>
          </a:solidFill>
        </p:grpSpPr>
        <p:sp>
          <p:nvSpPr>
            <p:cNvPr id="69" name="Freeform 68"/>
            <p:cNvSpPr/>
            <p:nvPr/>
          </p:nvSpPr>
          <p:spPr>
            <a:xfrm rot="16200000">
              <a:off x="3362258" y="1362003"/>
              <a:ext cx="1209746" cy="1094533"/>
            </a:xfrm>
            <a:custGeom>
              <a:avLst/>
              <a:gdLst>
                <a:gd name="connsiteX0" fmla="*/ 0 w 1324961"/>
                <a:gd name="connsiteY0" fmla="*/ 0 h 1468980"/>
                <a:gd name="connsiteX1" fmla="*/ 769166 w 1324961"/>
                <a:gd name="connsiteY1" fmla="*/ 0 h 1468980"/>
                <a:gd name="connsiteX2" fmla="*/ 769166 w 1324961"/>
                <a:gd name="connsiteY2" fmla="*/ 0 h 1468980"/>
                <a:gd name="connsiteX3" fmla="*/ 1324961 w 1324961"/>
                <a:gd name="connsiteY3" fmla="*/ 734490 h 1468980"/>
                <a:gd name="connsiteX4" fmla="*/ 769166 w 1324961"/>
                <a:gd name="connsiteY4" fmla="*/ 1468980 h 1468980"/>
                <a:gd name="connsiteX5" fmla="*/ 769166 w 1324961"/>
                <a:gd name="connsiteY5" fmla="*/ 1468980 h 1468980"/>
                <a:gd name="connsiteX6" fmla="*/ 0 w 1324961"/>
                <a:gd name="connsiteY6" fmla="*/ 1468980 h 1468980"/>
                <a:gd name="connsiteX7" fmla="*/ 555795 w 1324961"/>
                <a:gd name="connsiteY7" fmla="*/ 734490 h 1468980"/>
                <a:gd name="connsiteX8" fmla="*/ 0 w 1324961"/>
                <a:gd name="connsiteY8" fmla="*/ 0 h 1468980"/>
                <a:gd name="connsiteX0-1" fmla="*/ 0 w 1324961"/>
                <a:gd name="connsiteY0-2" fmla="*/ 0 h 1468980"/>
                <a:gd name="connsiteX1-3" fmla="*/ 769166 w 1324961"/>
                <a:gd name="connsiteY1-4" fmla="*/ 0 h 1468980"/>
                <a:gd name="connsiteX2-5" fmla="*/ 1324961 w 1324961"/>
                <a:gd name="connsiteY2-6" fmla="*/ 2 h 1468980"/>
                <a:gd name="connsiteX3-7" fmla="*/ 1324961 w 1324961"/>
                <a:gd name="connsiteY3-8" fmla="*/ 734490 h 1468980"/>
                <a:gd name="connsiteX4-9" fmla="*/ 769166 w 1324961"/>
                <a:gd name="connsiteY4-10" fmla="*/ 1468980 h 1468980"/>
                <a:gd name="connsiteX5-11" fmla="*/ 769166 w 1324961"/>
                <a:gd name="connsiteY5-12" fmla="*/ 1468980 h 1468980"/>
                <a:gd name="connsiteX6-13" fmla="*/ 0 w 1324961"/>
                <a:gd name="connsiteY6-14" fmla="*/ 1468980 h 1468980"/>
                <a:gd name="connsiteX7-15" fmla="*/ 555795 w 1324961"/>
                <a:gd name="connsiteY7-16" fmla="*/ 734490 h 1468980"/>
                <a:gd name="connsiteX8-17" fmla="*/ 0 w 1324961"/>
                <a:gd name="connsiteY8-18" fmla="*/ 0 h 1468980"/>
                <a:gd name="connsiteX0-19" fmla="*/ 0 w 1324963"/>
                <a:gd name="connsiteY0-20" fmla="*/ 0 h 1468983"/>
                <a:gd name="connsiteX1-21" fmla="*/ 769166 w 1324963"/>
                <a:gd name="connsiteY1-22" fmla="*/ 0 h 1468983"/>
                <a:gd name="connsiteX2-23" fmla="*/ 1324961 w 1324963"/>
                <a:gd name="connsiteY2-24" fmla="*/ 2 h 1468983"/>
                <a:gd name="connsiteX3-25" fmla="*/ 1324961 w 1324963"/>
                <a:gd name="connsiteY3-26" fmla="*/ 734490 h 1468983"/>
                <a:gd name="connsiteX4-27" fmla="*/ 769166 w 1324963"/>
                <a:gd name="connsiteY4-28" fmla="*/ 1468980 h 1468983"/>
                <a:gd name="connsiteX5-29" fmla="*/ 1324963 w 1324963"/>
                <a:gd name="connsiteY5-30" fmla="*/ 1468983 h 1468983"/>
                <a:gd name="connsiteX6-31" fmla="*/ 0 w 1324963"/>
                <a:gd name="connsiteY6-32" fmla="*/ 1468980 h 1468983"/>
                <a:gd name="connsiteX7-33" fmla="*/ 555795 w 1324963"/>
                <a:gd name="connsiteY7-34" fmla="*/ 734490 h 1468983"/>
                <a:gd name="connsiteX8-35" fmla="*/ 0 w 1324963"/>
                <a:gd name="connsiteY8-36" fmla="*/ 0 h 1468983"/>
                <a:gd name="connsiteX0-37" fmla="*/ 0 w 1324964"/>
                <a:gd name="connsiteY0-38" fmla="*/ 0 h 1468983"/>
                <a:gd name="connsiteX1-39" fmla="*/ 769166 w 1324964"/>
                <a:gd name="connsiteY1-40" fmla="*/ 0 h 1468983"/>
                <a:gd name="connsiteX2-41" fmla="*/ 1324961 w 1324964"/>
                <a:gd name="connsiteY2-42" fmla="*/ 2 h 1468983"/>
                <a:gd name="connsiteX3-43" fmla="*/ 1324961 w 1324964"/>
                <a:gd name="connsiteY3-44" fmla="*/ 734490 h 1468983"/>
                <a:gd name="connsiteX4-45" fmla="*/ 1324964 w 1324964"/>
                <a:gd name="connsiteY4-46" fmla="*/ 1324961 h 1468983"/>
                <a:gd name="connsiteX5-47" fmla="*/ 1324963 w 1324964"/>
                <a:gd name="connsiteY5-48" fmla="*/ 1468983 h 1468983"/>
                <a:gd name="connsiteX6-49" fmla="*/ 0 w 1324964"/>
                <a:gd name="connsiteY6-50" fmla="*/ 1468980 h 1468983"/>
                <a:gd name="connsiteX7-51" fmla="*/ 555795 w 1324964"/>
                <a:gd name="connsiteY7-52" fmla="*/ 734490 h 1468983"/>
                <a:gd name="connsiteX8-53" fmla="*/ 0 w 1324964"/>
                <a:gd name="connsiteY8-54" fmla="*/ 0 h 1468983"/>
                <a:gd name="connsiteX0-55" fmla="*/ 0 w 1324964"/>
                <a:gd name="connsiteY0-56" fmla="*/ 0 h 1468983"/>
                <a:gd name="connsiteX1-57" fmla="*/ 769166 w 1324964"/>
                <a:gd name="connsiteY1-58" fmla="*/ 0 h 1468983"/>
                <a:gd name="connsiteX2-59" fmla="*/ 1324961 w 1324964"/>
                <a:gd name="connsiteY2-60" fmla="*/ 2 h 1468983"/>
                <a:gd name="connsiteX3-61" fmla="*/ 1324961 w 1324964"/>
                <a:gd name="connsiteY3-62" fmla="*/ 734490 h 1468983"/>
                <a:gd name="connsiteX4-63" fmla="*/ 1324964 w 1324964"/>
                <a:gd name="connsiteY4-64" fmla="*/ 1324961 h 1468983"/>
                <a:gd name="connsiteX5-65" fmla="*/ 1324963 w 1324964"/>
                <a:gd name="connsiteY5-66" fmla="*/ 1468983 h 1468983"/>
                <a:gd name="connsiteX6-67" fmla="*/ 0 w 1324964"/>
                <a:gd name="connsiteY6-68" fmla="*/ 1468980 h 1468983"/>
                <a:gd name="connsiteX7-69" fmla="*/ 403253 w 1324964"/>
                <a:gd name="connsiteY7-70" fmla="*/ 734492 h 1468983"/>
                <a:gd name="connsiteX8-71" fmla="*/ 0 w 1324964"/>
                <a:gd name="connsiteY8-72" fmla="*/ 0 h 1468983"/>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Lst>
              <a:rect l="l" t="t" r="r" b="b"/>
              <a:pathLst>
                <a:path w="1324964" h="1468983">
                  <a:moveTo>
                    <a:pt x="0" y="0"/>
                  </a:moveTo>
                  <a:lnTo>
                    <a:pt x="769166" y="0"/>
                  </a:lnTo>
                  <a:lnTo>
                    <a:pt x="1324961" y="2"/>
                  </a:lnTo>
                  <a:lnTo>
                    <a:pt x="1324961" y="734490"/>
                  </a:lnTo>
                  <a:cubicBezTo>
                    <a:pt x="1324962" y="931314"/>
                    <a:pt x="1324963" y="1128137"/>
                    <a:pt x="1324964" y="1324961"/>
                  </a:cubicBezTo>
                  <a:cubicBezTo>
                    <a:pt x="1324964" y="1372968"/>
                    <a:pt x="1324963" y="1420976"/>
                    <a:pt x="1324963" y="1468983"/>
                  </a:cubicBezTo>
                  <a:lnTo>
                    <a:pt x="0" y="1468980"/>
                  </a:lnTo>
                  <a:lnTo>
                    <a:pt x="403253" y="734492"/>
                  </a:lnTo>
                  <a:lnTo>
                    <a:pt x="0" y="0"/>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mn-ea"/>
              </a:endParaRPr>
            </a:p>
          </p:txBody>
        </p:sp>
        <p:sp>
          <p:nvSpPr>
            <p:cNvPr id="70" name="Rectangle 69"/>
            <p:cNvSpPr/>
            <p:nvPr/>
          </p:nvSpPr>
          <p:spPr>
            <a:xfrm>
              <a:off x="3642960" y="1468512"/>
              <a:ext cx="648340" cy="565540"/>
            </a:xfrm>
            <a:prstGeom prst="rect">
              <a:avLst/>
            </a:prstGeom>
            <a:grpFill/>
          </p:spPr>
          <p:txBody>
            <a:bodyPr wrap="none">
              <a:spAutoFit/>
            </a:bodyPr>
            <a:lstStyle/>
            <a:p>
              <a:pPr algn="ctr"/>
              <a:r>
                <a:rPr lang="en-US" sz="4300" dirty="0">
                  <a:solidFill>
                    <a:schemeClr val="bg1"/>
                  </a:solidFill>
                  <a:latin typeface="+mn-ea"/>
                </a:rPr>
                <a:t>03</a:t>
              </a:r>
            </a:p>
          </p:txBody>
        </p:sp>
      </p:grpSp>
      <p:grpSp>
        <p:nvGrpSpPr>
          <p:cNvPr id="9" name="Group 70"/>
          <p:cNvGrpSpPr/>
          <p:nvPr/>
        </p:nvGrpSpPr>
        <p:grpSpPr>
          <a:xfrm>
            <a:off x="9275902" y="1915668"/>
            <a:ext cx="1459187" cy="1612995"/>
            <a:chOff x="4740719" y="1304398"/>
            <a:chExt cx="1094533" cy="1209746"/>
          </a:xfrm>
          <a:solidFill>
            <a:schemeClr val="accent3"/>
          </a:solidFill>
        </p:grpSpPr>
        <p:sp>
          <p:nvSpPr>
            <p:cNvPr id="72" name="Freeform 71"/>
            <p:cNvSpPr/>
            <p:nvPr/>
          </p:nvSpPr>
          <p:spPr>
            <a:xfrm rot="16200000">
              <a:off x="4683113" y="1362004"/>
              <a:ext cx="1209746" cy="1094533"/>
            </a:xfrm>
            <a:custGeom>
              <a:avLst/>
              <a:gdLst>
                <a:gd name="connsiteX0" fmla="*/ 0 w 1324961"/>
                <a:gd name="connsiteY0" fmla="*/ 0 h 1468980"/>
                <a:gd name="connsiteX1" fmla="*/ 769166 w 1324961"/>
                <a:gd name="connsiteY1" fmla="*/ 0 h 1468980"/>
                <a:gd name="connsiteX2" fmla="*/ 769166 w 1324961"/>
                <a:gd name="connsiteY2" fmla="*/ 0 h 1468980"/>
                <a:gd name="connsiteX3" fmla="*/ 1324961 w 1324961"/>
                <a:gd name="connsiteY3" fmla="*/ 734490 h 1468980"/>
                <a:gd name="connsiteX4" fmla="*/ 769166 w 1324961"/>
                <a:gd name="connsiteY4" fmla="*/ 1468980 h 1468980"/>
                <a:gd name="connsiteX5" fmla="*/ 769166 w 1324961"/>
                <a:gd name="connsiteY5" fmla="*/ 1468980 h 1468980"/>
                <a:gd name="connsiteX6" fmla="*/ 0 w 1324961"/>
                <a:gd name="connsiteY6" fmla="*/ 1468980 h 1468980"/>
                <a:gd name="connsiteX7" fmla="*/ 555795 w 1324961"/>
                <a:gd name="connsiteY7" fmla="*/ 734490 h 1468980"/>
                <a:gd name="connsiteX8" fmla="*/ 0 w 1324961"/>
                <a:gd name="connsiteY8" fmla="*/ 0 h 1468980"/>
                <a:gd name="connsiteX0-1" fmla="*/ 0 w 1324961"/>
                <a:gd name="connsiteY0-2" fmla="*/ 0 h 1468980"/>
                <a:gd name="connsiteX1-3" fmla="*/ 769166 w 1324961"/>
                <a:gd name="connsiteY1-4" fmla="*/ 0 h 1468980"/>
                <a:gd name="connsiteX2-5" fmla="*/ 1324961 w 1324961"/>
                <a:gd name="connsiteY2-6" fmla="*/ 2 h 1468980"/>
                <a:gd name="connsiteX3-7" fmla="*/ 1324961 w 1324961"/>
                <a:gd name="connsiteY3-8" fmla="*/ 734490 h 1468980"/>
                <a:gd name="connsiteX4-9" fmla="*/ 769166 w 1324961"/>
                <a:gd name="connsiteY4-10" fmla="*/ 1468980 h 1468980"/>
                <a:gd name="connsiteX5-11" fmla="*/ 769166 w 1324961"/>
                <a:gd name="connsiteY5-12" fmla="*/ 1468980 h 1468980"/>
                <a:gd name="connsiteX6-13" fmla="*/ 0 w 1324961"/>
                <a:gd name="connsiteY6-14" fmla="*/ 1468980 h 1468980"/>
                <a:gd name="connsiteX7-15" fmla="*/ 555795 w 1324961"/>
                <a:gd name="connsiteY7-16" fmla="*/ 734490 h 1468980"/>
                <a:gd name="connsiteX8-17" fmla="*/ 0 w 1324961"/>
                <a:gd name="connsiteY8-18" fmla="*/ 0 h 1468980"/>
                <a:gd name="connsiteX0-19" fmla="*/ 0 w 1324963"/>
                <a:gd name="connsiteY0-20" fmla="*/ 0 h 1468983"/>
                <a:gd name="connsiteX1-21" fmla="*/ 769166 w 1324963"/>
                <a:gd name="connsiteY1-22" fmla="*/ 0 h 1468983"/>
                <a:gd name="connsiteX2-23" fmla="*/ 1324961 w 1324963"/>
                <a:gd name="connsiteY2-24" fmla="*/ 2 h 1468983"/>
                <a:gd name="connsiteX3-25" fmla="*/ 1324961 w 1324963"/>
                <a:gd name="connsiteY3-26" fmla="*/ 734490 h 1468983"/>
                <a:gd name="connsiteX4-27" fmla="*/ 769166 w 1324963"/>
                <a:gd name="connsiteY4-28" fmla="*/ 1468980 h 1468983"/>
                <a:gd name="connsiteX5-29" fmla="*/ 1324963 w 1324963"/>
                <a:gd name="connsiteY5-30" fmla="*/ 1468983 h 1468983"/>
                <a:gd name="connsiteX6-31" fmla="*/ 0 w 1324963"/>
                <a:gd name="connsiteY6-32" fmla="*/ 1468980 h 1468983"/>
                <a:gd name="connsiteX7-33" fmla="*/ 555795 w 1324963"/>
                <a:gd name="connsiteY7-34" fmla="*/ 734490 h 1468983"/>
                <a:gd name="connsiteX8-35" fmla="*/ 0 w 1324963"/>
                <a:gd name="connsiteY8-36" fmla="*/ 0 h 1468983"/>
                <a:gd name="connsiteX0-37" fmla="*/ 0 w 1324964"/>
                <a:gd name="connsiteY0-38" fmla="*/ 0 h 1468983"/>
                <a:gd name="connsiteX1-39" fmla="*/ 769166 w 1324964"/>
                <a:gd name="connsiteY1-40" fmla="*/ 0 h 1468983"/>
                <a:gd name="connsiteX2-41" fmla="*/ 1324961 w 1324964"/>
                <a:gd name="connsiteY2-42" fmla="*/ 2 h 1468983"/>
                <a:gd name="connsiteX3-43" fmla="*/ 1324961 w 1324964"/>
                <a:gd name="connsiteY3-44" fmla="*/ 734490 h 1468983"/>
                <a:gd name="connsiteX4-45" fmla="*/ 1324964 w 1324964"/>
                <a:gd name="connsiteY4-46" fmla="*/ 1324961 h 1468983"/>
                <a:gd name="connsiteX5-47" fmla="*/ 1324963 w 1324964"/>
                <a:gd name="connsiteY5-48" fmla="*/ 1468983 h 1468983"/>
                <a:gd name="connsiteX6-49" fmla="*/ 0 w 1324964"/>
                <a:gd name="connsiteY6-50" fmla="*/ 1468980 h 1468983"/>
                <a:gd name="connsiteX7-51" fmla="*/ 555795 w 1324964"/>
                <a:gd name="connsiteY7-52" fmla="*/ 734490 h 1468983"/>
                <a:gd name="connsiteX8-53" fmla="*/ 0 w 1324964"/>
                <a:gd name="connsiteY8-54" fmla="*/ 0 h 1468983"/>
                <a:gd name="connsiteX0-55" fmla="*/ 0 w 1324964"/>
                <a:gd name="connsiteY0-56" fmla="*/ 0 h 1468983"/>
                <a:gd name="connsiteX1-57" fmla="*/ 769166 w 1324964"/>
                <a:gd name="connsiteY1-58" fmla="*/ 0 h 1468983"/>
                <a:gd name="connsiteX2-59" fmla="*/ 1324961 w 1324964"/>
                <a:gd name="connsiteY2-60" fmla="*/ 2 h 1468983"/>
                <a:gd name="connsiteX3-61" fmla="*/ 1324961 w 1324964"/>
                <a:gd name="connsiteY3-62" fmla="*/ 734490 h 1468983"/>
                <a:gd name="connsiteX4-63" fmla="*/ 1324964 w 1324964"/>
                <a:gd name="connsiteY4-64" fmla="*/ 1324961 h 1468983"/>
                <a:gd name="connsiteX5-65" fmla="*/ 1324963 w 1324964"/>
                <a:gd name="connsiteY5-66" fmla="*/ 1468983 h 1468983"/>
                <a:gd name="connsiteX6-67" fmla="*/ 0 w 1324964"/>
                <a:gd name="connsiteY6-68" fmla="*/ 1468980 h 1468983"/>
                <a:gd name="connsiteX7-69" fmla="*/ 403253 w 1324964"/>
                <a:gd name="connsiteY7-70" fmla="*/ 734492 h 1468983"/>
                <a:gd name="connsiteX8-71" fmla="*/ 0 w 1324964"/>
                <a:gd name="connsiteY8-72" fmla="*/ 0 h 1468983"/>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Lst>
              <a:rect l="l" t="t" r="r" b="b"/>
              <a:pathLst>
                <a:path w="1324964" h="1468983">
                  <a:moveTo>
                    <a:pt x="0" y="0"/>
                  </a:moveTo>
                  <a:lnTo>
                    <a:pt x="769166" y="0"/>
                  </a:lnTo>
                  <a:lnTo>
                    <a:pt x="1324961" y="2"/>
                  </a:lnTo>
                  <a:lnTo>
                    <a:pt x="1324961" y="734490"/>
                  </a:lnTo>
                  <a:cubicBezTo>
                    <a:pt x="1324962" y="931314"/>
                    <a:pt x="1324963" y="1128137"/>
                    <a:pt x="1324964" y="1324961"/>
                  </a:cubicBezTo>
                  <a:cubicBezTo>
                    <a:pt x="1324964" y="1372968"/>
                    <a:pt x="1324963" y="1420976"/>
                    <a:pt x="1324963" y="1468983"/>
                  </a:cubicBezTo>
                  <a:lnTo>
                    <a:pt x="0" y="1468980"/>
                  </a:lnTo>
                  <a:lnTo>
                    <a:pt x="403253" y="734492"/>
                  </a:lnTo>
                  <a:lnTo>
                    <a:pt x="0" y="0"/>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mn-ea"/>
              </a:endParaRPr>
            </a:p>
          </p:txBody>
        </p:sp>
        <p:sp>
          <p:nvSpPr>
            <p:cNvPr id="74" name="Rectangle 73"/>
            <p:cNvSpPr/>
            <p:nvPr/>
          </p:nvSpPr>
          <p:spPr>
            <a:xfrm>
              <a:off x="4963815" y="1468513"/>
              <a:ext cx="648340" cy="565540"/>
            </a:xfrm>
            <a:prstGeom prst="rect">
              <a:avLst/>
            </a:prstGeom>
            <a:grpFill/>
          </p:spPr>
          <p:txBody>
            <a:bodyPr wrap="none">
              <a:spAutoFit/>
            </a:bodyPr>
            <a:lstStyle/>
            <a:p>
              <a:pPr algn="ctr"/>
              <a:r>
                <a:rPr lang="en-US" sz="4300" dirty="0">
                  <a:solidFill>
                    <a:schemeClr val="bg1"/>
                  </a:solidFill>
                  <a:latin typeface="+mn-ea"/>
                </a:rPr>
                <a:t>04</a:t>
              </a:r>
            </a:p>
          </p:txBody>
        </p:sp>
      </p:grpSp>
      <p:grpSp>
        <p:nvGrpSpPr>
          <p:cNvPr id="10" name="Group 69"/>
          <p:cNvGrpSpPr/>
          <p:nvPr/>
        </p:nvGrpSpPr>
        <p:grpSpPr>
          <a:xfrm>
            <a:off x="8865079" y="3794415"/>
            <a:ext cx="2296426" cy="1239589"/>
            <a:chOff x="5722093" y="1660509"/>
            <a:chExt cx="1722544" cy="929692"/>
          </a:xfrm>
        </p:grpSpPr>
        <p:sp>
          <p:nvSpPr>
            <p:cNvPr id="77" name="Text Placeholder 3"/>
            <p:cNvSpPr txBox="1"/>
            <p:nvPr/>
          </p:nvSpPr>
          <p:spPr>
            <a:xfrm>
              <a:off x="6240840" y="1660509"/>
              <a:ext cx="673349" cy="161583"/>
            </a:xfrm>
            <a:prstGeom prst="rect">
              <a:avLst/>
            </a:prstGeom>
          </p:spPr>
          <p:txBody>
            <a:bodyPr wrap="none" lIns="0" tIns="0" rIns="0" bIns="0" anchor="ctr"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8565">
                <a:spcBef>
                  <a:spcPct val="20000"/>
                </a:spcBef>
                <a:defRPr/>
              </a:pPr>
              <a:r>
                <a:rPr lang="zh-CN" altLang="en-US" dirty="0">
                  <a:solidFill>
                    <a:schemeClr val="accent3"/>
                  </a:solidFill>
                  <a:latin typeface="+mn-ea"/>
                </a:rPr>
                <a:t>Add a subtitle.</a:t>
              </a:r>
              <a:endParaRPr lang="en-US" dirty="0">
                <a:solidFill>
                  <a:schemeClr val="accent3"/>
                </a:solidFill>
                <a:latin typeface="+mn-ea"/>
              </a:endParaRPr>
            </a:p>
          </p:txBody>
        </p:sp>
        <p:sp>
          <p:nvSpPr>
            <p:cNvPr id="78" name="Text Placeholder 3"/>
            <p:cNvSpPr txBox="1"/>
            <p:nvPr/>
          </p:nvSpPr>
          <p:spPr>
            <a:xfrm>
              <a:off x="5722093" y="2128536"/>
              <a:ext cx="1722544" cy="461665"/>
            </a:xfrm>
            <a:prstGeom prst="rect">
              <a:avLst/>
            </a:prstGeom>
          </p:spPr>
          <p:txBody>
            <a:bodyPr wrap="square" lIns="0" tIns="0" rIns="0" bIns="0" anchor="ctr"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8565">
                <a:spcBef>
                  <a:spcPct val="20000"/>
                </a:spcBef>
                <a:defRPr/>
              </a:pPr>
              <a:r>
                <a:rPr lang="zh-CN" altLang="en-US" sz="1300" dirty="0">
                  <a:solidFill>
                    <a:schemeClr val="tx1">
                      <a:lumMod val="50000"/>
                      <a:lumOff val="50000"/>
                    </a:schemeClr>
                  </a:solidFill>
                  <a:latin typeface="+mn-ea"/>
                </a:rPr>
                <a:t>Add a detailed text description here, recommended to be relevant to the title and in line with the overall language style, the language description as simple and vivid as possible.</a:t>
              </a:r>
              <a:endParaRPr lang="en-US" sz="1300" dirty="0">
                <a:solidFill>
                  <a:schemeClr val="tx1">
                    <a:lumMod val="50000"/>
                    <a:lumOff val="50000"/>
                  </a:schemeClr>
                </a:solidFill>
                <a:latin typeface="+mn-ea"/>
              </a:endParaRPr>
            </a:p>
          </p:txBody>
        </p:sp>
      </p:grpSp>
      <p:grpSp>
        <p:nvGrpSpPr>
          <p:cNvPr id="11" name="Group 72"/>
          <p:cNvGrpSpPr/>
          <p:nvPr/>
        </p:nvGrpSpPr>
        <p:grpSpPr>
          <a:xfrm>
            <a:off x="6286252" y="3793108"/>
            <a:ext cx="2318527" cy="1240896"/>
            <a:chOff x="5707954" y="1658548"/>
            <a:chExt cx="1739122" cy="930672"/>
          </a:xfrm>
        </p:grpSpPr>
        <p:sp>
          <p:nvSpPr>
            <p:cNvPr id="80" name="Text Placeholder 3"/>
            <p:cNvSpPr txBox="1"/>
            <p:nvPr/>
          </p:nvSpPr>
          <p:spPr>
            <a:xfrm>
              <a:off x="6240841" y="1658548"/>
              <a:ext cx="673349" cy="161583"/>
            </a:xfrm>
            <a:prstGeom prst="rect">
              <a:avLst/>
            </a:prstGeom>
          </p:spPr>
          <p:txBody>
            <a:bodyPr wrap="none" lIns="0" tIns="0" rIns="0" bIns="0" anchor="ctr"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8565">
                <a:spcBef>
                  <a:spcPct val="20000"/>
                </a:spcBef>
                <a:defRPr/>
              </a:pPr>
              <a:r>
                <a:rPr lang="zh-CN" altLang="en-US" dirty="0">
                  <a:solidFill>
                    <a:schemeClr val="accent1"/>
                  </a:solidFill>
                  <a:latin typeface="+mn-ea"/>
                </a:rPr>
                <a:t>Add a subtitle.</a:t>
              </a:r>
              <a:endParaRPr lang="en-US" dirty="0">
                <a:solidFill>
                  <a:schemeClr val="accent1"/>
                </a:solidFill>
                <a:latin typeface="+mn-ea"/>
              </a:endParaRPr>
            </a:p>
          </p:txBody>
        </p:sp>
        <p:sp>
          <p:nvSpPr>
            <p:cNvPr id="81" name="Text Placeholder 3"/>
            <p:cNvSpPr txBox="1"/>
            <p:nvPr/>
          </p:nvSpPr>
          <p:spPr>
            <a:xfrm>
              <a:off x="5707954" y="2127555"/>
              <a:ext cx="1739122" cy="461665"/>
            </a:xfrm>
            <a:prstGeom prst="rect">
              <a:avLst/>
            </a:prstGeom>
          </p:spPr>
          <p:txBody>
            <a:bodyPr wrap="square" lIns="0" tIns="0" rIns="0" bIns="0" anchor="ctr"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8565">
                <a:spcBef>
                  <a:spcPct val="20000"/>
                </a:spcBef>
                <a:defRPr/>
              </a:pPr>
              <a:r>
                <a:rPr lang="zh-CN" altLang="en-US" sz="1300" dirty="0">
                  <a:solidFill>
                    <a:schemeClr val="tx1">
                      <a:lumMod val="50000"/>
                      <a:lumOff val="50000"/>
                    </a:schemeClr>
                  </a:solidFill>
                  <a:latin typeface="+mn-ea"/>
                </a:rPr>
                <a:t>Add a detailed text description here, recommended to be relevant to the title and in line with the overall language style, the language description as simple and vivid as possible.</a:t>
              </a:r>
              <a:endParaRPr lang="en-US" sz="1300" dirty="0">
                <a:solidFill>
                  <a:schemeClr val="tx1">
                    <a:lumMod val="50000"/>
                    <a:lumOff val="50000"/>
                  </a:schemeClr>
                </a:solidFill>
                <a:latin typeface="+mn-ea"/>
              </a:endParaRPr>
            </a:p>
          </p:txBody>
        </p:sp>
      </p:grpSp>
      <p:sp>
        <p:nvSpPr>
          <p:cNvPr id="82" name="TextBox 81"/>
          <p:cNvSpPr txBox="1"/>
          <p:nvPr/>
        </p:nvSpPr>
        <p:spPr>
          <a:xfrm>
            <a:off x="1015648" y="5588664"/>
            <a:ext cx="10121124" cy="400110"/>
          </a:xfrm>
          <a:prstGeom prst="rect">
            <a:avLst/>
          </a:prstGeom>
          <a:noFill/>
        </p:spPr>
        <p:txBody>
          <a:bodyPr wrap="square" lIns="0" tIns="0" rIns="0" bIns="0" rtlCol="0">
            <a:spAutoFit/>
          </a:bodyPr>
          <a:lstStyle/>
          <a:p>
            <a:pPr algn="ctr"/>
            <a:r>
              <a:rPr lang="zh-CN" altLang="en-US" sz="1300" dirty="0">
                <a:solidFill>
                  <a:schemeClr val="tx1">
                    <a:lumMod val="50000"/>
                    <a:lumOff val="50000"/>
                  </a:schemeClr>
                </a:solidFill>
                <a:latin typeface="+mn-ea"/>
              </a:rPr>
              <a:t>Add a detailed text description here, recommended to be relevant to the title and in line with the overall language style, the language description as simple and vivid as possible. Try to control the number of words per slide.</a:t>
            </a:r>
            <a:r>
              <a:rPr lang="en-US" altLang="zh-CN" sz="1300" dirty="0">
                <a:solidFill>
                  <a:schemeClr val="tx1">
                    <a:lumMod val="50000"/>
                    <a:lumOff val="50000"/>
                  </a:schemeClr>
                </a:solidFill>
                <a:latin typeface="+mn-ea"/>
              </a:rPr>
              <a:t>200。</a:t>
            </a:r>
            <a:r>
              <a:rPr lang="zh-CN" altLang="en-US" sz="1300" dirty="0">
                <a:solidFill>
                  <a:schemeClr val="tx1">
                    <a:lumMod val="50000"/>
                    <a:lumOff val="50000"/>
                  </a:schemeClr>
                </a:solidFill>
                <a:latin typeface="+mn-ea"/>
              </a:rPr>
              <a:t>Within the word, according to statistics every slide is the best control.</a:t>
            </a:r>
            <a:r>
              <a:rPr lang="en-US" altLang="zh-CN" sz="1300" dirty="0">
                <a:solidFill>
                  <a:schemeClr val="tx1">
                    <a:lumMod val="50000"/>
                    <a:lumOff val="50000"/>
                  </a:schemeClr>
                </a:solidFill>
                <a:latin typeface="+mn-ea"/>
              </a:rPr>
              <a:t>5。</a:t>
            </a:r>
            <a:r>
              <a:rPr lang="zh-CN" altLang="en-US" sz="1300" dirty="0">
                <a:solidFill>
                  <a:schemeClr val="tx1">
                    <a:lumMod val="50000"/>
                    <a:lumOff val="50000"/>
                  </a:schemeClr>
                </a:solidFill>
                <a:latin typeface="+mn-ea"/>
              </a:rPr>
              <a:t>within minutes.</a:t>
            </a:r>
          </a:p>
        </p:txBody>
      </p:sp>
      <p:cxnSp>
        <p:nvCxnSpPr>
          <p:cNvPr id="83" name="Straight Connector 82"/>
          <p:cNvCxnSpPr/>
          <p:nvPr/>
        </p:nvCxnSpPr>
        <p:spPr>
          <a:xfrm>
            <a:off x="1043634" y="5118805"/>
            <a:ext cx="10104735" cy="0"/>
          </a:xfrm>
          <a:prstGeom prst="line">
            <a:avLst/>
          </a:prstGeom>
          <a:ln w="19050">
            <a:solidFill>
              <a:schemeClr val="bg1">
                <a:lumMod val="75000"/>
              </a:schemeClr>
            </a:solidFill>
            <a:prstDash val="sysDot"/>
            <a:headEnd type="none"/>
            <a:tailEnd type="none"/>
          </a:ln>
        </p:spPr>
        <p:style>
          <a:lnRef idx="1">
            <a:schemeClr val="accent1"/>
          </a:lnRef>
          <a:fillRef idx="0">
            <a:schemeClr val="accent1"/>
          </a:fillRef>
          <a:effectRef idx="0">
            <a:schemeClr val="accent1"/>
          </a:effectRef>
          <a:fontRef idx="minor">
            <a:schemeClr val="tx1"/>
          </a:fontRef>
        </p:style>
      </p:cxnSp>
      <p:sp>
        <p:nvSpPr>
          <p:cNvPr id="31" name="Arc 30"/>
          <p:cNvSpPr/>
          <p:nvPr/>
        </p:nvSpPr>
        <p:spPr>
          <a:xfrm rot="19051047">
            <a:off x="2724496" y="1421473"/>
            <a:ext cx="2181487" cy="2181771"/>
          </a:xfrm>
          <a:prstGeom prst="arc">
            <a:avLst/>
          </a:prstGeom>
          <a:ln w="28575">
            <a:solidFill>
              <a:schemeClr val="bg1">
                <a:lumMod val="65000"/>
              </a:schemeClr>
            </a:solidFill>
            <a:prstDash val="sysDot"/>
            <a:tailEnd type="stealth"/>
          </a:ln>
        </p:spPr>
        <p:style>
          <a:lnRef idx="1">
            <a:schemeClr val="accent1"/>
          </a:lnRef>
          <a:fillRef idx="0">
            <a:schemeClr val="accent1"/>
          </a:fillRef>
          <a:effectRef idx="0">
            <a:schemeClr val="accent1"/>
          </a:effectRef>
          <a:fontRef idx="minor">
            <a:schemeClr val="tx1"/>
          </a:fontRef>
        </p:style>
        <p:txBody>
          <a:bodyPr lIns="121908" tIns="60954" rIns="121908" bIns="60954" rtlCol="0" anchor="ctr"/>
          <a:lstStyle/>
          <a:p>
            <a:pPr algn="ctr"/>
            <a:endParaRPr lang="en-US">
              <a:latin typeface="+mn-ea"/>
            </a:endParaRPr>
          </a:p>
        </p:txBody>
      </p:sp>
      <p:sp>
        <p:nvSpPr>
          <p:cNvPr id="32" name="Arc 31"/>
          <p:cNvSpPr/>
          <p:nvPr/>
        </p:nvSpPr>
        <p:spPr>
          <a:xfrm rot="19051047">
            <a:off x="5188791" y="1421474"/>
            <a:ext cx="2181487" cy="2181771"/>
          </a:xfrm>
          <a:prstGeom prst="arc">
            <a:avLst/>
          </a:prstGeom>
          <a:ln w="28575">
            <a:solidFill>
              <a:schemeClr val="bg1">
                <a:lumMod val="65000"/>
              </a:schemeClr>
            </a:solidFill>
            <a:prstDash val="sysDot"/>
            <a:tailEnd type="stealth"/>
          </a:ln>
        </p:spPr>
        <p:style>
          <a:lnRef idx="1">
            <a:schemeClr val="accent1"/>
          </a:lnRef>
          <a:fillRef idx="0">
            <a:schemeClr val="accent1"/>
          </a:fillRef>
          <a:effectRef idx="0">
            <a:schemeClr val="accent1"/>
          </a:effectRef>
          <a:fontRef idx="minor">
            <a:schemeClr val="tx1"/>
          </a:fontRef>
        </p:style>
        <p:txBody>
          <a:bodyPr lIns="121908" tIns="60954" rIns="121908" bIns="60954" rtlCol="0" anchor="ctr"/>
          <a:lstStyle/>
          <a:p>
            <a:pPr algn="ctr"/>
            <a:endParaRPr lang="en-US">
              <a:latin typeface="+mn-ea"/>
            </a:endParaRPr>
          </a:p>
        </p:txBody>
      </p:sp>
      <p:sp>
        <p:nvSpPr>
          <p:cNvPr id="33" name="Arc 32"/>
          <p:cNvSpPr/>
          <p:nvPr/>
        </p:nvSpPr>
        <p:spPr>
          <a:xfrm rot="19051047">
            <a:off x="7653087" y="1421474"/>
            <a:ext cx="2181487" cy="2181771"/>
          </a:xfrm>
          <a:prstGeom prst="arc">
            <a:avLst/>
          </a:prstGeom>
          <a:ln w="28575">
            <a:solidFill>
              <a:schemeClr val="bg1">
                <a:lumMod val="65000"/>
              </a:schemeClr>
            </a:solidFill>
            <a:prstDash val="sysDot"/>
            <a:tailEnd type="stealth"/>
          </a:ln>
        </p:spPr>
        <p:style>
          <a:lnRef idx="1">
            <a:schemeClr val="accent1"/>
          </a:lnRef>
          <a:fillRef idx="0">
            <a:schemeClr val="accent1"/>
          </a:fillRef>
          <a:effectRef idx="0">
            <a:schemeClr val="accent1"/>
          </a:effectRef>
          <a:fontRef idx="minor">
            <a:schemeClr val="tx1"/>
          </a:fontRef>
        </p:style>
        <p:txBody>
          <a:bodyPr lIns="121908" tIns="60954" rIns="121908" bIns="60954" rtlCol="0" anchor="ctr"/>
          <a:lstStyle/>
          <a:p>
            <a:pPr algn="ctr"/>
            <a:endParaRPr lang="en-US" dirty="0">
              <a:latin typeface="+mn-ea"/>
            </a:endParaRPr>
          </a:p>
        </p:txBody>
      </p:sp>
      <p:sp>
        <p:nvSpPr>
          <p:cNvPr id="2" name="标题 1"/>
          <p:cNvSpPr>
            <a:spLocks noGrp="1"/>
          </p:cNvSpPr>
          <p:nvPr>
            <p:ph type="title"/>
          </p:nvPr>
        </p:nvSpPr>
        <p:spPr/>
        <p:txBody>
          <a:bodyPr/>
          <a:lstStyle/>
          <a:p>
            <a:r>
              <a:rPr lang="zh-CN" altLang="en-US" dirty="0"/>
              <a:t>Click here to add a title</a:t>
            </a:r>
          </a:p>
        </p:txBody>
      </p:sp>
    </p:spTree>
  </p:cSld>
  <p:clrMapOvr>
    <a:masterClrMapping/>
  </p:clrMapOvr>
  <mc:AlternateContent xmlns:mc="http://schemas.openxmlformats.org/markup-compatibility/2006" xmlns:p14="http://schemas.microsoft.com/office/powerpoint/2010/main">
    <mc:Choice Requires="p14">
      <p:transition spd="slow" p14:dur="2000" advClick="0" advTm="3000"/>
    </mc:Choice>
    <mc:Fallback xmlns="">
      <p:transition spd="slow" advClick="0" advTm="3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ntr" presetSubtype="3" fill="hold" nodeType="afterEffect">
                                  <p:stCondLst>
                                    <p:cond delay="0"/>
                                  </p:stCondLst>
                                  <p:childTnLst>
                                    <p:set>
                                      <p:cBhvr>
                                        <p:cTn id="6" dur="1" fill="hold">
                                          <p:stCondLst>
                                            <p:cond delay="0"/>
                                          </p:stCondLst>
                                        </p:cTn>
                                        <p:tgtEl>
                                          <p:spTgt spid="30"/>
                                        </p:tgtEl>
                                        <p:attrNameLst>
                                          <p:attrName>style.visibility</p:attrName>
                                        </p:attrNameLst>
                                      </p:cBhvr>
                                      <p:to>
                                        <p:strVal val="visible"/>
                                      </p:to>
                                    </p:set>
                                    <p:animEffect transition="in" filter="strips(upRight)">
                                      <p:cBhvr>
                                        <p:cTn id="7" dur="500"/>
                                        <p:tgtEl>
                                          <p:spTgt spid="30"/>
                                        </p:tgtEl>
                                      </p:cBhvr>
                                    </p:animEffect>
                                  </p:childTnLst>
                                </p:cTn>
                              </p:par>
                            </p:childTnLst>
                          </p:cTn>
                        </p:par>
                        <p:par>
                          <p:cTn id="8" fill="hold">
                            <p:stCondLst>
                              <p:cond delay="500"/>
                            </p:stCondLst>
                            <p:childTnLst>
                              <p:par>
                                <p:cTn id="9" presetID="2" presetClass="entr" presetSubtype="4" accel="50000" decel="50000" fill="hold" nodeType="afterEffect">
                                  <p:stCondLst>
                                    <p:cond delay="0"/>
                                  </p:stCondLst>
                                  <p:childTnLst>
                                    <p:set>
                                      <p:cBhvr>
                                        <p:cTn id="10" dur="1" fill="hold">
                                          <p:stCondLst>
                                            <p:cond delay="0"/>
                                          </p:stCondLst>
                                        </p:cTn>
                                        <p:tgtEl>
                                          <p:spTgt spid="3"/>
                                        </p:tgtEl>
                                        <p:attrNameLst>
                                          <p:attrName>style.visibility</p:attrName>
                                        </p:attrNameLst>
                                      </p:cBhvr>
                                      <p:to>
                                        <p:strVal val="visible"/>
                                      </p:to>
                                    </p:set>
                                    <p:anim calcmode="lin" valueType="num">
                                      <p:cBhvr additive="base">
                                        <p:cTn id="11" dur="500" fill="hold"/>
                                        <p:tgtEl>
                                          <p:spTgt spid="3"/>
                                        </p:tgtEl>
                                        <p:attrNameLst>
                                          <p:attrName>ppt_x</p:attrName>
                                        </p:attrNameLst>
                                      </p:cBhvr>
                                      <p:tavLst>
                                        <p:tav tm="0">
                                          <p:val>
                                            <p:strVal val="#ppt_x"/>
                                          </p:val>
                                        </p:tav>
                                        <p:tav tm="100000">
                                          <p:val>
                                            <p:strVal val="#ppt_x"/>
                                          </p:val>
                                        </p:tav>
                                      </p:tavLst>
                                    </p:anim>
                                    <p:anim calcmode="lin" valueType="num">
                                      <p:cBhvr additive="base">
                                        <p:cTn id="12" dur="500" fill="hold"/>
                                        <p:tgtEl>
                                          <p:spTgt spid="3"/>
                                        </p:tgtEl>
                                        <p:attrNameLst>
                                          <p:attrName>ppt_y</p:attrName>
                                        </p:attrNameLst>
                                      </p:cBhvr>
                                      <p:tavLst>
                                        <p:tav tm="0">
                                          <p:val>
                                            <p:strVal val="1+#ppt_h/2"/>
                                          </p:val>
                                        </p:tav>
                                        <p:tav tm="100000">
                                          <p:val>
                                            <p:strVal val="#ppt_y"/>
                                          </p:val>
                                        </p:tav>
                                      </p:tavLst>
                                    </p:anim>
                                  </p:childTnLst>
                                </p:cTn>
                              </p:par>
                            </p:childTnLst>
                          </p:cTn>
                        </p:par>
                        <p:par>
                          <p:cTn id="13" fill="hold">
                            <p:stCondLst>
                              <p:cond delay="1000"/>
                            </p:stCondLst>
                            <p:childTnLst>
                              <p:par>
                                <p:cTn id="14" presetID="12" presetClass="entr" presetSubtype="4" fill="hold" nodeType="afterEffect">
                                  <p:stCondLst>
                                    <p:cond delay="0"/>
                                  </p:stCondLst>
                                  <p:childTnLst>
                                    <p:set>
                                      <p:cBhvr>
                                        <p:cTn id="15" dur="1" fill="hold">
                                          <p:stCondLst>
                                            <p:cond delay="0"/>
                                          </p:stCondLst>
                                        </p:cTn>
                                        <p:tgtEl>
                                          <p:spTgt spid="7"/>
                                        </p:tgtEl>
                                        <p:attrNameLst>
                                          <p:attrName>style.visibility</p:attrName>
                                        </p:attrNameLst>
                                      </p:cBhvr>
                                      <p:to>
                                        <p:strVal val="visible"/>
                                      </p:to>
                                    </p:set>
                                    <p:animEffect transition="in" filter="slide(fromBottom)">
                                      <p:cBhvr>
                                        <p:cTn id="16" dur="500"/>
                                        <p:tgtEl>
                                          <p:spTgt spid="7"/>
                                        </p:tgtEl>
                                      </p:cBhvr>
                                    </p:animEffect>
                                  </p:childTnLst>
                                </p:cTn>
                              </p:par>
                            </p:childTnLst>
                          </p:cTn>
                        </p:par>
                        <p:par>
                          <p:cTn id="17" fill="hold">
                            <p:stCondLst>
                              <p:cond delay="1500"/>
                            </p:stCondLst>
                            <p:childTnLst>
                              <p:par>
                                <p:cTn id="18" presetID="18" presetClass="entr" presetSubtype="6" fill="hold" grpId="0" nodeType="afterEffect">
                                  <p:stCondLst>
                                    <p:cond delay="0"/>
                                  </p:stCondLst>
                                  <p:childTnLst>
                                    <p:set>
                                      <p:cBhvr>
                                        <p:cTn id="19" dur="1" fill="hold">
                                          <p:stCondLst>
                                            <p:cond delay="0"/>
                                          </p:stCondLst>
                                        </p:cTn>
                                        <p:tgtEl>
                                          <p:spTgt spid="31"/>
                                        </p:tgtEl>
                                        <p:attrNameLst>
                                          <p:attrName>style.visibility</p:attrName>
                                        </p:attrNameLst>
                                      </p:cBhvr>
                                      <p:to>
                                        <p:strVal val="visible"/>
                                      </p:to>
                                    </p:set>
                                    <p:animEffect transition="in" filter="strips(downRight)">
                                      <p:cBhvr>
                                        <p:cTn id="20" dur="500"/>
                                        <p:tgtEl>
                                          <p:spTgt spid="31"/>
                                        </p:tgtEl>
                                      </p:cBhvr>
                                    </p:animEffect>
                                  </p:childTnLst>
                                </p:cTn>
                              </p:par>
                            </p:childTnLst>
                          </p:cTn>
                        </p:par>
                        <p:par>
                          <p:cTn id="21" fill="hold">
                            <p:stCondLst>
                              <p:cond delay="2000"/>
                            </p:stCondLst>
                            <p:childTnLst>
                              <p:par>
                                <p:cTn id="22" presetID="2" presetClass="entr" presetSubtype="4" accel="50000" decel="50000" fill="hold" nodeType="afterEffect">
                                  <p:stCondLst>
                                    <p:cond delay="0"/>
                                  </p:stCondLst>
                                  <p:childTnLst>
                                    <p:set>
                                      <p:cBhvr>
                                        <p:cTn id="23" dur="1" fill="hold">
                                          <p:stCondLst>
                                            <p:cond delay="0"/>
                                          </p:stCondLst>
                                        </p:cTn>
                                        <p:tgtEl>
                                          <p:spTgt spid="5"/>
                                        </p:tgtEl>
                                        <p:attrNameLst>
                                          <p:attrName>style.visibility</p:attrName>
                                        </p:attrNameLst>
                                      </p:cBhvr>
                                      <p:to>
                                        <p:strVal val="visible"/>
                                      </p:to>
                                    </p:set>
                                    <p:anim calcmode="lin" valueType="num">
                                      <p:cBhvr additive="base">
                                        <p:cTn id="24" dur="500" fill="hold"/>
                                        <p:tgtEl>
                                          <p:spTgt spid="5"/>
                                        </p:tgtEl>
                                        <p:attrNameLst>
                                          <p:attrName>ppt_x</p:attrName>
                                        </p:attrNameLst>
                                      </p:cBhvr>
                                      <p:tavLst>
                                        <p:tav tm="0">
                                          <p:val>
                                            <p:strVal val="#ppt_x"/>
                                          </p:val>
                                        </p:tav>
                                        <p:tav tm="100000">
                                          <p:val>
                                            <p:strVal val="#ppt_x"/>
                                          </p:val>
                                        </p:tav>
                                      </p:tavLst>
                                    </p:anim>
                                    <p:anim calcmode="lin" valueType="num">
                                      <p:cBhvr additive="base">
                                        <p:cTn id="25" dur="500" fill="hold"/>
                                        <p:tgtEl>
                                          <p:spTgt spid="5"/>
                                        </p:tgtEl>
                                        <p:attrNameLst>
                                          <p:attrName>ppt_y</p:attrName>
                                        </p:attrNameLst>
                                      </p:cBhvr>
                                      <p:tavLst>
                                        <p:tav tm="0">
                                          <p:val>
                                            <p:strVal val="1+#ppt_h/2"/>
                                          </p:val>
                                        </p:tav>
                                        <p:tav tm="100000">
                                          <p:val>
                                            <p:strVal val="#ppt_y"/>
                                          </p:val>
                                        </p:tav>
                                      </p:tavLst>
                                    </p:anim>
                                  </p:childTnLst>
                                </p:cTn>
                              </p:par>
                            </p:childTnLst>
                          </p:cTn>
                        </p:par>
                        <p:par>
                          <p:cTn id="26" fill="hold">
                            <p:stCondLst>
                              <p:cond delay="2500"/>
                            </p:stCondLst>
                            <p:childTnLst>
                              <p:par>
                                <p:cTn id="27" presetID="12" presetClass="entr" presetSubtype="4" fill="hold" nodeType="afterEffect">
                                  <p:stCondLst>
                                    <p:cond delay="0"/>
                                  </p:stCondLst>
                                  <p:childTnLst>
                                    <p:set>
                                      <p:cBhvr>
                                        <p:cTn id="28" dur="1" fill="hold">
                                          <p:stCondLst>
                                            <p:cond delay="0"/>
                                          </p:stCondLst>
                                        </p:cTn>
                                        <p:tgtEl>
                                          <p:spTgt spid="6"/>
                                        </p:tgtEl>
                                        <p:attrNameLst>
                                          <p:attrName>style.visibility</p:attrName>
                                        </p:attrNameLst>
                                      </p:cBhvr>
                                      <p:to>
                                        <p:strVal val="visible"/>
                                      </p:to>
                                    </p:set>
                                    <p:animEffect transition="in" filter="slide(fromBottom)">
                                      <p:cBhvr>
                                        <p:cTn id="29" dur="500"/>
                                        <p:tgtEl>
                                          <p:spTgt spid="6"/>
                                        </p:tgtEl>
                                      </p:cBhvr>
                                    </p:animEffect>
                                  </p:childTnLst>
                                </p:cTn>
                              </p:par>
                            </p:childTnLst>
                          </p:cTn>
                        </p:par>
                        <p:par>
                          <p:cTn id="30" fill="hold">
                            <p:stCondLst>
                              <p:cond delay="3000"/>
                            </p:stCondLst>
                            <p:childTnLst>
                              <p:par>
                                <p:cTn id="31" presetID="18" presetClass="entr" presetSubtype="6" fill="hold" grpId="0" nodeType="afterEffect">
                                  <p:stCondLst>
                                    <p:cond delay="0"/>
                                  </p:stCondLst>
                                  <p:childTnLst>
                                    <p:set>
                                      <p:cBhvr>
                                        <p:cTn id="32" dur="1" fill="hold">
                                          <p:stCondLst>
                                            <p:cond delay="0"/>
                                          </p:stCondLst>
                                        </p:cTn>
                                        <p:tgtEl>
                                          <p:spTgt spid="32"/>
                                        </p:tgtEl>
                                        <p:attrNameLst>
                                          <p:attrName>style.visibility</p:attrName>
                                        </p:attrNameLst>
                                      </p:cBhvr>
                                      <p:to>
                                        <p:strVal val="visible"/>
                                      </p:to>
                                    </p:set>
                                    <p:animEffect transition="in" filter="strips(downRight)">
                                      <p:cBhvr>
                                        <p:cTn id="33" dur="500"/>
                                        <p:tgtEl>
                                          <p:spTgt spid="32"/>
                                        </p:tgtEl>
                                      </p:cBhvr>
                                    </p:animEffect>
                                  </p:childTnLst>
                                </p:cTn>
                              </p:par>
                            </p:childTnLst>
                          </p:cTn>
                        </p:par>
                        <p:par>
                          <p:cTn id="34" fill="hold">
                            <p:stCondLst>
                              <p:cond delay="3500"/>
                            </p:stCondLst>
                            <p:childTnLst>
                              <p:par>
                                <p:cTn id="35" presetID="2" presetClass="entr" presetSubtype="4" accel="50000" decel="50000" fill="hold" nodeType="afterEffect">
                                  <p:stCondLst>
                                    <p:cond delay="0"/>
                                  </p:stCondLst>
                                  <p:childTnLst>
                                    <p:set>
                                      <p:cBhvr>
                                        <p:cTn id="36" dur="1" fill="hold">
                                          <p:stCondLst>
                                            <p:cond delay="0"/>
                                          </p:stCondLst>
                                        </p:cTn>
                                        <p:tgtEl>
                                          <p:spTgt spid="8"/>
                                        </p:tgtEl>
                                        <p:attrNameLst>
                                          <p:attrName>style.visibility</p:attrName>
                                        </p:attrNameLst>
                                      </p:cBhvr>
                                      <p:to>
                                        <p:strVal val="visible"/>
                                      </p:to>
                                    </p:set>
                                    <p:anim calcmode="lin" valueType="num">
                                      <p:cBhvr additive="base">
                                        <p:cTn id="37" dur="500" fill="hold"/>
                                        <p:tgtEl>
                                          <p:spTgt spid="8"/>
                                        </p:tgtEl>
                                        <p:attrNameLst>
                                          <p:attrName>ppt_x</p:attrName>
                                        </p:attrNameLst>
                                      </p:cBhvr>
                                      <p:tavLst>
                                        <p:tav tm="0">
                                          <p:val>
                                            <p:strVal val="#ppt_x"/>
                                          </p:val>
                                        </p:tav>
                                        <p:tav tm="100000">
                                          <p:val>
                                            <p:strVal val="#ppt_x"/>
                                          </p:val>
                                        </p:tav>
                                      </p:tavLst>
                                    </p:anim>
                                    <p:anim calcmode="lin" valueType="num">
                                      <p:cBhvr additive="base">
                                        <p:cTn id="38" dur="500" fill="hold"/>
                                        <p:tgtEl>
                                          <p:spTgt spid="8"/>
                                        </p:tgtEl>
                                        <p:attrNameLst>
                                          <p:attrName>ppt_y</p:attrName>
                                        </p:attrNameLst>
                                      </p:cBhvr>
                                      <p:tavLst>
                                        <p:tav tm="0">
                                          <p:val>
                                            <p:strVal val="1+#ppt_h/2"/>
                                          </p:val>
                                        </p:tav>
                                        <p:tav tm="100000">
                                          <p:val>
                                            <p:strVal val="#ppt_y"/>
                                          </p:val>
                                        </p:tav>
                                      </p:tavLst>
                                    </p:anim>
                                  </p:childTnLst>
                                </p:cTn>
                              </p:par>
                            </p:childTnLst>
                          </p:cTn>
                        </p:par>
                        <p:par>
                          <p:cTn id="39" fill="hold">
                            <p:stCondLst>
                              <p:cond delay="4000"/>
                            </p:stCondLst>
                            <p:childTnLst>
                              <p:par>
                                <p:cTn id="40" presetID="12" presetClass="entr" presetSubtype="4" fill="hold" nodeType="afterEffect">
                                  <p:stCondLst>
                                    <p:cond delay="0"/>
                                  </p:stCondLst>
                                  <p:childTnLst>
                                    <p:set>
                                      <p:cBhvr>
                                        <p:cTn id="41" dur="1" fill="hold">
                                          <p:stCondLst>
                                            <p:cond delay="0"/>
                                          </p:stCondLst>
                                        </p:cTn>
                                        <p:tgtEl>
                                          <p:spTgt spid="11"/>
                                        </p:tgtEl>
                                        <p:attrNameLst>
                                          <p:attrName>style.visibility</p:attrName>
                                        </p:attrNameLst>
                                      </p:cBhvr>
                                      <p:to>
                                        <p:strVal val="visible"/>
                                      </p:to>
                                    </p:set>
                                    <p:animEffect transition="in" filter="slide(fromBottom)">
                                      <p:cBhvr>
                                        <p:cTn id="42" dur="500"/>
                                        <p:tgtEl>
                                          <p:spTgt spid="11"/>
                                        </p:tgtEl>
                                      </p:cBhvr>
                                    </p:animEffect>
                                  </p:childTnLst>
                                </p:cTn>
                              </p:par>
                            </p:childTnLst>
                          </p:cTn>
                        </p:par>
                        <p:par>
                          <p:cTn id="43" fill="hold">
                            <p:stCondLst>
                              <p:cond delay="4500"/>
                            </p:stCondLst>
                            <p:childTnLst>
                              <p:par>
                                <p:cTn id="44" presetID="18" presetClass="entr" presetSubtype="6" fill="hold" grpId="0" nodeType="afterEffect">
                                  <p:stCondLst>
                                    <p:cond delay="0"/>
                                  </p:stCondLst>
                                  <p:childTnLst>
                                    <p:set>
                                      <p:cBhvr>
                                        <p:cTn id="45" dur="1" fill="hold">
                                          <p:stCondLst>
                                            <p:cond delay="0"/>
                                          </p:stCondLst>
                                        </p:cTn>
                                        <p:tgtEl>
                                          <p:spTgt spid="33"/>
                                        </p:tgtEl>
                                        <p:attrNameLst>
                                          <p:attrName>style.visibility</p:attrName>
                                        </p:attrNameLst>
                                      </p:cBhvr>
                                      <p:to>
                                        <p:strVal val="visible"/>
                                      </p:to>
                                    </p:set>
                                    <p:animEffect transition="in" filter="strips(downRight)">
                                      <p:cBhvr>
                                        <p:cTn id="46" dur="500"/>
                                        <p:tgtEl>
                                          <p:spTgt spid="33"/>
                                        </p:tgtEl>
                                      </p:cBhvr>
                                    </p:animEffect>
                                  </p:childTnLst>
                                </p:cTn>
                              </p:par>
                            </p:childTnLst>
                          </p:cTn>
                        </p:par>
                        <p:par>
                          <p:cTn id="47" fill="hold">
                            <p:stCondLst>
                              <p:cond delay="5000"/>
                            </p:stCondLst>
                            <p:childTnLst>
                              <p:par>
                                <p:cTn id="48" presetID="2" presetClass="entr" presetSubtype="4" accel="50000" decel="50000" fill="hold" nodeType="afterEffect">
                                  <p:stCondLst>
                                    <p:cond delay="0"/>
                                  </p:stCondLst>
                                  <p:childTnLst>
                                    <p:set>
                                      <p:cBhvr>
                                        <p:cTn id="49" dur="1" fill="hold">
                                          <p:stCondLst>
                                            <p:cond delay="0"/>
                                          </p:stCondLst>
                                        </p:cTn>
                                        <p:tgtEl>
                                          <p:spTgt spid="9"/>
                                        </p:tgtEl>
                                        <p:attrNameLst>
                                          <p:attrName>style.visibility</p:attrName>
                                        </p:attrNameLst>
                                      </p:cBhvr>
                                      <p:to>
                                        <p:strVal val="visible"/>
                                      </p:to>
                                    </p:set>
                                    <p:anim calcmode="lin" valueType="num">
                                      <p:cBhvr additive="base">
                                        <p:cTn id="50" dur="500" fill="hold"/>
                                        <p:tgtEl>
                                          <p:spTgt spid="9"/>
                                        </p:tgtEl>
                                        <p:attrNameLst>
                                          <p:attrName>ppt_x</p:attrName>
                                        </p:attrNameLst>
                                      </p:cBhvr>
                                      <p:tavLst>
                                        <p:tav tm="0">
                                          <p:val>
                                            <p:strVal val="#ppt_x"/>
                                          </p:val>
                                        </p:tav>
                                        <p:tav tm="100000">
                                          <p:val>
                                            <p:strVal val="#ppt_x"/>
                                          </p:val>
                                        </p:tav>
                                      </p:tavLst>
                                    </p:anim>
                                    <p:anim calcmode="lin" valueType="num">
                                      <p:cBhvr additive="base">
                                        <p:cTn id="51" dur="500" fill="hold"/>
                                        <p:tgtEl>
                                          <p:spTgt spid="9"/>
                                        </p:tgtEl>
                                        <p:attrNameLst>
                                          <p:attrName>ppt_y</p:attrName>
                                        </p:attrNameLst>
                                      </p:cBhvr>
                                      <p:tavLst>
                                        <p:tav tm="0">
                                          <p:val>
                                            <p:strVal val="1+#ppt_h/2"/>
                                          </p:val>
                                        </p:tav>
                                        <p:tav tm="100000">
                                          <p:val>
                                            <p:strVal val="#ppt_y"/>
                                          </p:val>
                                        </p:tav>
                                      </p:tavLst>
                                    </p:anim>
                                  </p:childTnLst>
                                </p:cTn>
                              </p:par>
                            </p:childTnLst>
                          </p:cTn>
                        </p:par>
                        <p:par>
                          <p:cTn id="52" fill="hold">
                            <p:stCondLst>
                              <p:cond delay="5500"/>
                            </p:stCondLst>
                            <p:childTnLst>
                              <p:par>
                                <p:cTn id="53" presetID="12" presetClass="entr" presetSubtype="4" fill="hold" nodeType="afterEffect">
                                  <p:stCondLst>
                                    <p:cond delay="0"/>
                                  </p:stCondLst>
                                  <p:childTnLst>
                                    <p:set>
                                      <p:cBhvr>
                                        <p:cTn id="54" dur="1" fill="hold">
                                          <p:stCondLst>
                                            <p:cond delay="0"/>
                                          </p:stCondLst>
                                        </p:cTn>
                                        <p:tgtEl>
                                          <p:spTgt spid="10"/>
                                        </p:tgtEl>
                                        <p:attrNameLst>
                                          <p:attrName>style.visibility</p:attrName>
                                        </p:attrNameLst>
                                      </p:cBhvr>
                                      <p:to>
                                        <p:strVal val="visible"/>
                                      </p:to>
                                    </p:set>
                                    <p:animEffect transition="in" filter="slide(fromBottom)">
                                      <p:cBhvr>
                                        <p:cTn id="55" dur="500"/>
                                        <p:tgtEl>
                                          <p:spTgt spid="10"/>
                                        </p:tgtEl>
                                      </p:cBhvr>
                                    </p:animEffect>
                                  </p:childTnLst>
                                </p:cTn>
                              </p:par>
                            </p:childTnLst>
                          </p:cTn>
                        </p:par>
                        <p:par>
                          <p:cTn id="56" fill="hold">
                            <p:stCondLst>
                              <p:cond delay="6000"/>
                            </p:stCondLst>
                            <p:childTnLst>
                              <p:par>
                                <p:cTn id="57" presetID="18" presetClass="entr" presetSubtype="3" fill="hold" nodeType="afterEffect">
                                  <p:stCondLst>
                                    <p:cond delay="0"/>
                                  </p:stCondLst>
                                  <p:childTnLst>
                                    <p:set>
                                      <p:cBhvr>
                                        <p:cTn id="58" dur="1" fill="hold">
                                          <p:stCondLst>
                                            <p:cond delay="0"/>
                                          </p:stCondLst>
                                        </p:cTn>
                                        <p:tgtEl>
                                          <p:spTgt spid="83"/>
                                        </p:tgtEl>
                                        <p:attrNameLst>
                                          <p:attrName>style.visibility</p:attrName>
                                        </p:attrNameLst>
                                      </p:cBhvr>
                                      <p:to>
                                        <p:strVal val="visible"/>
                                      </p:to>
                                    </p:set>
                                    <p:animEffect transition="in" filter="strips(upRight)">
                                      <p:cBhvr>
                                        <p:cTn id="59" dur="500"/>
                                        <p:tgtEl>
                                          <p:spTgt spid="83"/>
                                        </p:tgtEl>
                                      </p:cBhvr>
                                    </p:animEffect>
                                  </p:childTnLst>
                                </p:cTn>
                              </p:par>
                            </p:childTnLst>
                          </p:cTn>
                        </p:par>
                        <p:par>
                          <p:cTn id="60" fill="hold">
                            <p:stCondLst>
                              <p:cond delay="6500"/>
                            </p:stCondLst>
                            <p:childTnLst>
                              <p:par>
                                <p:cTn id="61" presetID="10" presetClass="entr" presetSubtype="0" fill="hold" grpId="0" nodeType="afterEffect">
                                  <p:stCondLst>
                                    <p:cond delay="0"/>
                                  </p:stCondLst>
                                  <p:childTnLst>
                                    <p:set>
                                      <p:cBhvr>
                                        <p:cTn id="62" dur="1" fill="hold">
                                          <p:stCondLst>
                                            <p:cond delay="0"/>
                                          </p:stCondLst>
                                        </p:cTn>
                                        <p:tgtEl>
                                          <p:spTgt spid="82"/>
                                        </p:tgtEl>
                                        <p:attrNameLst>
                                          <p:attrName>style.visibility</p:attrName>
                                        </p:attrNameLst>
                                      </p:cBhvr>
                                      <p:to>
                                        <p:strVal val="visible"/>
                                      </p:to>
                                    </p:set>
                                    <p:animEffect transition="in" filter="fade">
                                      <p:cBhvr>
                                        <p:cTn id="63" dur="500"/>
                                        <p:tgtEl>
                                          <p:spTgt spid="8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2" grpId="0"/>
      <p:bldP spid="31" grpId="0" animBg="1"/>
      <p:bldP spid="32" grpId="0" animBg="1"/>
      <p:bldP spid="33"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矩形 42"/>
          <p:cNvSpPr>
            <a:spLocks noChangeArrowheads="1"/>
          </p:cNvSpPr>
          <p:nvPr/>
        </p:nvSpPr>
        <p:spPr bwMode="auto">
          <a:xfrm>
            <a:off x="9784391" y="3838469"/>
            <a:ext cx="923685" cy="2260011"/>
          </a:xfrm>
          <a:prstGeom prst="rect">
            <a:avLst/>
          </a:prstGeom>
          <a:solidFill>
            <a:schemeClr val="accent2"/>
          </a:solidFill>
          <a:ln w="9525">
            <a:noFill/>
            <a:miter lim="800000"/>
          </a:ln>
        </p:spPr>
        <p:txBody>
          <a:bodyPr lIns="121880" tIns="60940" rIns="121880" bIns="60940" anchor="ctr"/>
          <a:lstStyle/>
          <a:p>
            <a:pPr algn="ctr"/>
            <a:endParaRPr lang="zh-CN" altLang="en-US" sz="2800" dirty="0">
              <a:solidFill>
                <a:srgbClr val="FFFFFF"/>
              </a:solidFill>
              <a:latin typeface="方正兰亭黑_GBK" pitchFamily="2" charset="-122"/>
              <a:ea typeface="方正兰亭黑_GBK" pitchFamily="2" charset="-122"/>
              <a:sym typeface="方正兰亭黑_GBK" pitchFamily="2" charset="-122"/>
            </a:endParaRPr>
          </a:p>
        </p:txBody>
      </p:sp>
      <p:sp>
        <p:nvSpPr>
          <p:cNvPr id="48" name="矩形 37"/>
          <p:cNvSpPr>
            <a:spLocks noChangeArrowheads="1"/>
          </p:cNvSpPr>
          <p:nvPr/>
        </p:nvSpPr>
        <p:spPr bwMode="auto">
          <a:xfrm>
            <a:off x="4996150" y="3838469"/>
            <a:ext cx="4666035" cy="2260011"/>
          </a:xfrm>
          <a:prstGeom prst="rect">
            <a:avLst/>
          </a:prstGeom>
          <a:solidFill>
            <a:schemeClr val="accent2"/>
          </a:solidFill>
          <a:ln w="9525">
            <a:noFill/>
            <a:miter lim="800000"/>
          </a:ln>
        </p:spPr>
        <p:txBody>
          <a:bodyPr lIns="121880" tIns="60940" rIns="121880" bIns="60940" anchor="ctr"/>
          <a:lstStyle/>
          <a:p>
            <a:pPr algn="ctr"/>
            <a:endParaRPr lang="zh-CN" altLang="en-US" sz="2800" dirty="0">
              <a:solidFill>
                <a:srgbClr val="FFFFFF"/>
              </a:solidFill>
              <a:latin typeface="方正兰亭黑_GBK" pitchFamily="2" charset="-122"/>
              <a:ea typeface="方正兰亭黑_GBK" pitchFamily="2" charset="-122"/>
              <a:sym typeface="方正兰亭黑_GBK" pitchFamily="2" charset="-122"/>
            </a:endParaRPr>
          </a:p>
        </p:txBody>
      </p:sp>
      <p:sp>
        <p:nvSpPr>
          <p:cNvPr id="49" name="矩形 46"/>
          <p:cNvSpPr>
            <a:spLocks noChangeAspect="1" noChangeArrowheads="1"/>
          </p:cNvSpPr>
          <p:nvPr/>
        </p:nvSpPr>
        <p:spPr bwMode="auto">
          <a:xfrm>
            <a:off x="1487102" y="3838469"/>
            <a:ext cx="3388431" cy="2260011"/>
          </a:xfrm>
          <a:prstGeom prst="rect">
            <a:avLst/>
          </a:prstGeom>
          <a:blipFill dpi="0" rotWithShape="1">
            <a:blip r:embed="rId3" cstate="screen">
              <a:extLst>
                <a:ext uri="{28A0092B-C50C-407E-A947-70E740481C1C}">
                  <a14:useLocalDpi xmlns:a14="http://schemas.microsoft.com/office/drawing/2010/main"/>
                </a:ext>
              </a:extLst>
            </a:blip>
            <a:srcRect/>
            <a:stretch>
              <a:fillRect/>
            </a:stretch>
          </a:blipFill>
          <a:ln w="9525">
            <a:noFill/>
            <a:miter lim="800000"/>
          </a:ln>
        </p:spPr>
        <p:txBody>
          <a:bodyPr lIns="121880" tIns="60940" rIns="121880" bIns="60940" anchor="ctr"/>
          <a:lstStyle/>
          <a:p>
            <a:pPr algn="ctr"/>
            <a:endParaRPr lang="zh-CN" altLang="en-US" sz="2800" dirty="0">
              <a:solidFill>
                <a:srgbClr val="FFFFFF"/>
              </a:solidFill>
              <a:latin typeface="方正兰亭黑_GBK" pitchFamily="2" charset="-122"/>
              <a:ea typeface="方正兰亭黑_GBK" pitchFamily="2" charset="-122"/>
              <a:sym typeface="方正兰亭黑_GBK" pitchFamily="2" charset="-122"/>
            </a:endParaRPr>
          </a:p>
        </p:txBody>
      </p:sp>
      <p:sp>
        <p:nvSpPr>
          <p:cNvPr id="50" name="矩形 47"/>
          <p:cNvSpPr>
            <a:spLocks noChangeAspect="1" noChangeArrowheads="1"/>
          </p:cNvSpPr>
          <p:nvPr/>
        </p:nvSpPr>
        <p:spPr bwMode="auto">
          <a:xfrm>
            <a:off x="3840752" y="1486407"/>
            <a:ext cx="3385256" cy="2258425"/>
          </a:xfrm>
          <a:prstGeom prst="rect">
            <a:avLst/>
          </a:prstGeom>
          <a:blipFill dpi="0" rotWithShape="1">
            <a:blip r:embed="rId4" cstate="screen">
              <a:extLst>
                <a:ext uri="{28A0092B-C50C-407E-A947-70E740481C1C}">
                  <a14:useLocalDpi xmlns:a14="http://schemas.microsoft.com/office/drawing/2010/main"/>
                </a:ext>
              </a:extLst>
            </a:blip>
            <a:srcRect/>
            <a:stretch>
              <a:fillRect/>
            </a:stretch>
          </a:blipFill>
          <a:ln w="9525">
            <a:noFill/>
            <a:miter lim="800000"/>
          </a:ln>
        </p:spPr>
        <p:txBody>
          <a:bodyPr lIns="121880" tIns="60940" rIns="121880" bIns="60940" anchor="ctr"/>
          <a:lstStyle/>
          <a:p>
            <a:pPr algn="ctr"/>
            <a:endParaRPr lang="zh-CN" altLang="en-US" sz="2800" dirty="0">
              <a:solidFill>
                <a:srgbClr val="FFFFFF"/>
              </a:solidFill>
              <a:latin typeface="方正兰亭黑_GBK" pitchFamily="2" charset="-122"/>
              <a:ea typeface="方正兰亭黑_GBK" pitchFamily="2" charset="-122"/>
              <a:sym typeface="方正兰亭黑_GBK" pitchFamily="2" charset="-122"/>
            </a:endParaRPr>
          </a:p>
        </p:txBody>
      </p:sp>
      <p:sp>
        <p:nvSpPr>
          <p:cNvPr id="51" name="矩形 1"/>
          <p:cNvSpPr>
            <a:spLocks noChangeArrowheads="1"/>
          </p:cNvSpPr>
          <p:nvPr/>
        </p:nvSpPr>
        <p:spPr bwMode="auto">
          <a:xfrm>
            <a:off x="1487102" y="1484821"/>
            <a:ext cx="2260011" cy="2260011"/>
          </a:xfrm>
          <a:prstGeom prst="rect">
            <a:avLst/>
          </a:prstGeom>
          <a:solidFill>
            <a:schemeClr val="accent3"/>
          </a:solidFill>
          <a:ln w="9525">
            <a:noFill/>
            <a:miter lim="800000"/>
          </a:ln>
        </p:spPr>
        <p:txBody>
          <a:bodyPr lIns="121880" tIns="60940" rIns="121880" bIns="60940" anchor="ctr"/>
          <a:lstStyle/>
          <a:p>
            <a:pPr algn="ctr"/>
            <a:endParaRPr lang="zh-CN" altLang="en-US" sz="2800" dirty="0">
              <a:solidFill>
                <a:srgbClr val="FF8607"/>
              </a:solidFill>
              <a:latin typeface="方正兰亭黑_GBK" pitchFamily="2" charset="-122"/>
              <a:ea typeface="方正兰亭黑_GBK" pitchFamily="2" charset="-122"/>
              <a:sym typeface="方正兰亭黑_GBK" pitchFamily="2" charset="-122"/>
            </a:endParaRPr>
          </a:p>
        </p:txBody>
      </p:sp>
      <p:sp>
        <p:nvSpPr>
          <p:cNvPr id="52" name="矩形 59"/>
          <p:cNvSpPr>
            <a:spLocks noChangeAspect="1" noChangeArrowheads="1"/>
          </p:cNvSpPr>
          <p:nvPr/>
        </p:nvSpPr>
        <p:spPr bwMode="auto">
          <a:xfrm>
            <a:off x="7319645" y="1484821"/>
            <a:ext cx="3388429" cy="2260011"/>
          </a:xfrm>
          <a:prstGeom prst="rect">
            <a:avLst/>
          </a:prstGeom>
          <a:blipFill dpi="0" rotWithShape="1">
            <a:blip r:embed="rId5" cstate="print"/>
            <a:srcRect/>
            <a:stretch>
              <a:fillRect/>
            </a:stretch>
          </a:blipFill>
          <a:ln w="9525">
            <a:noFill/>
            <a:miter lim="800000"/>
          </a:ln>
        </p:spPr>
        <p:txBody>
          <a:bodyPr lIns="121880" tIns="60940" rIns="121880" bIns="60940" anchor="ctr"/>
          <a:lstStyle/>
          <a:p>
            <a:pPr algn="ctr"/>
            <a:endParaRPr lang="zh-CN" altLang="en-US" sz="2800" dirty="0">
              <a:solidFill>
                <a:srgbClr val="FFFFFF"/>
              </a:solidFill>
              <a:latin typeface="方正兰亭黑_GBK" pitchFamily="2" charset="-122"/>
              <a:ea typeface="方正兰亭黑_GBK" pitchFamily="2" charset="-122"/>
              <a:sym typeface="方正兰亭黑_GBK" pitchFamily="2" charset="-122"/>
            </a:endParaRPr>
          </a:p>
        </p:txBody>
      </p:sp>
      <p:sp>
        <p:nvSpPr>
          <p:cNvPr id="53" name="矩形 56"/>
          <p:cNvSpPr>
            <a:spLocks noChangeArrowheads="1"/>
          </p:cNvSpPr>
          <p:nvPr/>
        </p:nvSpPr>
        <p:spPr bwMode="auto">
          <a:xfrm>
            <a:off x="1327996" y="1547956"/>
            <a:ext cx="2512756" cy="553957"/>
          </a:xfrm>
          <a:prstGeom prst="rect">
            <a:avLst/>
          </a:prstGeom>
          <a:noFill/>
          <a:ln w="9525">
            <a:noFill/>
            <a:miter lim="800000"/>
          </a:ln>
        </p:spPr>
        <p:txBody>
          <a:bodyPr wrap="square" lIns="121880" tIns="60940" rIns="121880" bIns="60940">
            <a:spAutoFit/>
          </a:bodyPr>
          <a:lstStyle/>
          <a:p>
            <a:pPr algn="r"/>
            <a:r>
              <a:rPr lang="zh-CN" altLang="en-US" sz="2800" dirty="0">
                <a:solidFill>
                  <a:schemeClr val="bg1"/>
                </a:solidFill>
                <a:latin typeface="微软雅黑" panose="020B0503020204020204" pitchFamily="34" charset="-122"/>
                <a:ea typeface="微软雅黑" panose="020B0503020204020204" pitchFamily="34" charset="-122"/>
                <a:sym typeface="方正兰亭黑_GBK" pitchFamily="2" charset="-122"/>
              </a:rPr>
              <a:t>Add a theme</a:t>
            </a:r>
            <a:endParaRPr lang="zh-CN" altLang="en-US" sz="2800" dirty="0">
              <a:solidFill>
                <a:schemeClr val="bg1"/>
              </a:solidFill>
              <a:latin typeface="微软雅黑" panose="020B0503020204020204" pitchFamily="34" charset="-122"/>
              <a:ea typeface="微软雅黑" panose="020B0503020204020204" pitchFamily="34" charset="-122"/>
              <a:sym typeface="Arial" panose="020B0604020202020204" pitchFamily="34" charset="0"/>
            </a:endParaRPr>
          </a:p>
        </p:txBody>
      </p:sp>
      <p:sp>
        <p:nvSpPr>
          <p:cNvPr id="54" name="矩形 57"/>
          <p:cNvSpPr>
            <a:spLocks noChangeArrowheads="1"/>
          </p:cNvSpPr>
          <p:nvPr/>
        </p:nvSpPr>
        <p:spPr bwMode="auto">
          <a:xfrm>
            <a:off x="1590261" y="2062520"/>
            <a:ext cx="2053691" cy="349992"/>
          </a:xfrm>
          <a:prstGeom prst="rect">
            <a:avLst/>
          </a:prstGeom>
          <a:noFill/>
          <a:ln w="9525">
            <a:noFill/>
            <a:miter lim="800000"/>
          </a:ln>
        </p:spPr>
        <p:txBody>
          <a:bodyPr wrap="square" lIns="121880" tIns="60940" rIns="121880" bIns="60940">
            <a:spAutoFit/>
          </a:bodyPr>
          <a:lstStyle/>
          <a:p>
            <a:pPr algn="r">
              <a:lnSpc>
                <a:spcPct val="114000"/>
              </a:lnSpc>
            </a:pPr>
            <a:r>
              <a:rPr lang="zh-CN" altLang="en-US" sz="1400" dirty="0">
                <a:solidFill>
                  <a:schemeClr val="bg1"/>
                </a:solidFill>
                <a:latin typeface="微软雅黑" panose="020B0503020204020204" pitchFamily="34" charset="-122"/>
                <a:ea typeface="微软雅黑" panose="020B0503020204020204" pitchFamily="34" charset="-122"/>
              </a:rPr>
              <a:t>Enter your text here.</a:t>
            </a:r>
          </a:p>
        </p:txBody>
      </p:sp>
      <p:sp>
        <p:nvSpPr>
          <p:cNvPr id="55" name="矩形 44"/>
          <p:cNvSpPr>
            <a:spLocks noChangeArrowheads="1"/>
          </p:cNvSpPr>
          <p:nvPr/>
        </p:nvSpPr>
        <p:spPr bwMode="auto">
          <a:xfrm>
            <a:off x="5126292" y="3952431"/>
            <a:ext cx="3097993" cy="553957"/>
          </a:xfrm>
          <a:prstGeom prst="rect">
            <a:avLst/>
          </a:prstGeom>
          <a:noFill/>
          <a:ln w="9525">
            <a:noFill/>
            <a:miter lim="800000"/>
          </a:ln>
        </p:spPr>
        <p:txBody>
          <a:bodyPr lIns="121880" tIns="60940" rIns="121880" bIns="60940">
            <a:spAutoFit/>
          </a:bodyPr>
          <a:lstStyle/>
          <a:p>
            <a:r>
              <a:rPr lang="zh-CN" altLang="en-US" sz="2800" dirty="0">
                <a:solidFill>
                  <a:schemeClr val="bg1"/>
                </a:solidFill>
                <a:latin typeface="微软雅黑" panose="020B0503020204020204" pitchFamily="34" charset="-122"/>
                <a:ea typeface="微软雅黑" panose="020B0503020204020204" pitchFamily="34" charset="-122"/>
                <a:sym typeface="方正兰亭黑_GBK" pitchFamily="2" charset="-122"/>
              </a:rPr>
              <a:t>Add a theme</a:t>
            </a:r>
            <a:endParaRPr lang="zh-CN" altLang="en-US" sz="2800" dirty="0">
              <a:solidFill>
                <a:schemeClr val="bg1"/>
              </a:solidFill>
              <a:latin typeface="微软雅黑" panose="020B0503020204020204" pitchFamily="34" charset="-122"/>
              <a:ea typeface="微软雅黑" panose="020B0503020204020204" pitchFamily="34" charset="-122"/>
              <a:sym typeface="Arial" panose="020B0604020202020204" pitchFamily="34" charset="0"/>
            </a:endParaRPr>
          </a:p>
        </p:txBody>
      </p:sp>
      <p:sp>
        <p:nvSpPr>
          <p:cNvPr id="56" name="矩形 45"/>
          <p:cNvSpPr>
            <a:spLocks noChangeArrowheads="1"/>
          </p:cNvSpPr>
          <p:nvPr/>
        </p:nvSpPr>
        <p:spPr bwMode="auto">
          <a:xfrm>
            <a:off x="5126292" y="4512910"/>
            <a:ext cx="4280372" cy="841152"/>
          </a:xfrm>
          <a:prstGeom prst="rect">
            <a:avLst/>
          </a:prstGeom>
          <a:noFill/>
          <a:ln w="9525">
            <a:noFill/>
            <a:miter lim="800000"/>
          </a:ln>
        </p:spPr>
        <p:txBody>
          <a:bodyPr lIns="121880" tIns="60940" rIns="121880" bIns="60940">
            <a:spAutoFit/>
          </a:bodyPr>
          <a:lstStyle/>
          <a:p>
            <a:pPr>
              <a:lnSpc>
                <a:spcPct val="114000"/>
              </a:lnSpc>
            </a:pPr>
            <a:r>
              <a:rPr lang="zh-CN" altLang="en-US" sz="1400" dirty="0">
                <a:solidFill>
                  <a:schemeClr val="bg1"/>
                </a:solidFill>
                <a:latin typeface="微软雅黑" panose="020B0503020204020204" pitchFamily="34" charset="-122"/>
                <a:ea typeface="微软雅黑" panose="020B0503020204020204" pitchFamily="34" charset="-122"/>
              </a:rPr>
              <a:t>Enter your text here Please enter your text here enter your text Here enter your text Enter your text Here enter your text Please enter your text here please enter your text here.</a:t>
            </a:r>
          </a:p>
        </p:txBody>
      </p:sp>
      <p:sp>
        <p:nvSpPr>
          <p:cNvPr id="2" name="标题 1"/>
          <p:cNvSpPr>
            <a:spLocks noGrp="1"/>
          </p:cNvSpPr>
          <p:nvPr>
            <p:ph type="title"/>
          </p:nvPr>
        </p:nvSpPr>
        <p:spPr/>
        <p:txBody>
          <a:bodyPr>
            <a:normAutofit/>
          </a:bodyPr>
          <a:lstStyle/>
          <a:p>
            <a:r>
              <a:rPr lang="zh-CN" altLang="en-US" dirty="0"/>
              <a:t>Click here to add a title.</a:t>
            </a:r>
          </a:p>
        </p:txBody>
      </p:sp>
    </p:spTree>
  </p:cSld>
  <p:clrMapOvr>
    <a:masterClrMapping/>
  </p:clrMapOvr>
  <mc:AlternateContent xmlns:mc="http://schemas.openxmlformats.org/markup-compatibility/2006" xmlns:p14="http://schemas.microsoft.com/office/powerpoint/2010/main">
    <mc:Choice Requires="p14">
      <p:transition spd="slow" p14:dur="2000" advClick="0" advTm="3000"/>
    </mc:Choice>
    <mc:Fallback xmlns:a14="http://schemas.microsoft.com/office/drawing/2010/main" xmlns="">
      <p:transition spd="slow" advClick="0" advTm="3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stCondLst>
                                    <p:cond delay="0"/>
                                  </p:stCondLst>
                                  <p:childTnLst>
                                    <p:set>
                                      <p:cBhvr>
                                        <p:cTn id="6" dur="1" fill="hold">
                                          <p:stCondLst>
                                            <p:cond delay="0"/>
                                          </p:stCondLst>
                                        </p:cTn>
                                        <p:tgtEl>
                                          <p:spTgt spid="51"/>
                                        </p:tgtEl>
                                        <p:attrNameLst>
                                          <p:attrName>style.visibility</p:attrName>
                                        </p:attrNameLst>
                                      </p:cBhvr>
                                      <p:to>
                                        <p:strVal val="visible"/>
                                      </p:to>
                                    </p:set>
                                    <p:anim calcmode="lin" valueType="num">
                                      <p:cBhvr>
                                        <p:cTn id="7" dur="500" fill="hold"/>
                                        <p:tgtEl>
                                          <p:spTgt spid="51"/>
                                        </p:tgtEl>
                                        <p:attrNameLst>
                                          <p:attrName>ppt_x</p:attrName>
                                        </p:attrNameLst>
                                      </p:cBhvr>
                                      <p:tavLst>
                                        <p:tav tm="0">
                                          <p:val>
                                            <p:strVal val="0-#ppt_w/2"/>
                                          </p:val>
                                        </p:tav>
                                        <p:tav tm="100000">
                                          <p:val>
                                            <p:strVal val="#ppt_x"/>
                                          </p:val>
                                        </p:tav>
                                      </p:tavLst>
                                    </p:anim>
                                    <p:anim calcmode="lin" valueType="num">
                                      <p:cBhvr>
                                        <p:cTn id="8" dur="500" fill="hold"/>
                                        <p:tgtEl>
                                          <p:spTgt spid="51"/>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 presetClass="entr" presetSubtype="8" fill="hold" grpId="0" nodeType="afterEffect">
                                  <p:stCondLst>
                                    <p:cond delay="0"/>
                                  </p:stCondLst>
                                  <p:childTnLst>
                                    <p:set>
                                      <p:cBhvr>
                                        <p:cTn id="11" dur="1" fill="hold">
                                          <p:stCondLst>
                                            <p:cond delay="0"/>
                                          </p:stCondLst>
                                        </p:cTn>
                                        <p:tgtEl>
                                          <p:spTgt spid="50"/>
                                        </p:tgtEl>
                                        <p:attrNameLst>
                                          <p:attrName>style.visibility</p:attrName>
                                        </p:attrNameLst>
                                      </p:cBhvr>
                                      <p:to>
                                        <p:strVal val="visible"/>
                                      </p:to>
                                    </p:set>
                                    <p:anim calcmode="lin" valueType="num">
                                      <p:cBhvr>
                                        <p:cTn id="12" dur="500" fill="hold"/>
                                        <p:tgtEl>
                                          <p:spTgt spid="50"/>
                                        </p:tgtEl>
                                        <p:attrNameLst>
                                          <p:attrName>ppt_x</p:attrName>
                                        </p:attrNameLst>
                                      </p:cBhvr>
                                      <p:tavLst>
                                        <p:tav tm="0">
                                          <p:val>
                                            <p:strVal val="0-#ppt_w/2"/>
                                          </p:val>
                                        </p:tav>
                                        <p:tav tm="100000">
                                          <p:val>
                                            <p:strVal val="#ppt_x"/>
                                          </p:val>
                                        </p:tav>
                                      </p:tavLst>
                                    </p:anim>
                                    <p:anim calcmode="lin" valueType="num">
                                      <p:cBhvr>
                                        <p:cTn id="13" dur="500" fill="hold"/>
                                        <p:tgtEl>
                                          <p:spTgt spid="50"/>
                                        </p:tgtEl>
                                        <p:attrNameLst>
                                          <p:attrName>ppt_y</p:attrName>
                                        </p:attrNameLst>
                                      </p:cBhvr>
                                      <p:tavLst>
                                        <p:tav tm="0">
                                          <p:val>
                                            <p:strVal val="#ppt_y"/>
                                          </p:val>
                                        </p:tav>
                                        <p:tav tm="100000">
                                          <p:val>
                                            <p:strVal val="#ppt_y"/>
                                          </p:val>
                                        </p:tav>
                                      </p:tavLst>
                                    </p:anim>
                                  </p:childTnLst>
                                </p:cTn>
                              </p:par>
                            </p:childTnLst>
                          </p:cTn>
                        </p:par>
                        <p:par>
                          <p:cTn id="14" fill="hold">
                            <p:stCondLst>
                              <p:cond delay="1000"/>
                            </p:stCondLst>
                            <p:childTnLst>
                              <p:par>
                                <p:cTn id="15" presetID="2" presetClass="entr" presetSubtype="2" fill="hold" grpId="0" nodeType="afterEffect">
                                  <p:stCondLst>
                                    <p:cond delay="0"/>
                                  </p:stCondLst>
                                  <p:childTnLst>
                                    <p:set>
                                      <p:cBhvr>
                                        <p:cTn id="16" dur="1" fill="hold">
                                          <p:stCondLst>
                                            <p:cond delay="0"/>
                                          </p:stCondLst>
                                        </p:cTn>
                                        <p:tgtEl>
                                          <p:spTgt spid="52"/>
                                        </p:tgtEl>
                                        <p:attrNameLst>
                                          <p:attrName>style.visibility</p:attrName>
                                        </p:attrNameLst>
                                      </p:cBhvr>
                                      <p:to>
                                        <p:strVal val="visible"/>
                                      </p:to>
                                    </p:set>
                                    <p:anim calcmode="lin" valueType="num">
                                      <p:cBhvr>
                                        <p:cTn id="17" dur="500" fill="hold"/>
                                        <p:tgtEl>
                                          <p:spTgt spid="52"/>
                                        </p:tgtEl>
                                        <p:attrNameLst>
                                          <p:attrName>ppt_x</p:attrName>
                                        </p:attrNameLst>
                                      </p:cBhvr>
                                      <p:tavLst>
                                        <p:tav tm="0">
                                          <p:val>
                                            <p:strVal val="1+#ppt_w/2"/>
                                          </p:val>
                                        </p:tav>
                                        <p:tav tm="100000">
                                          <p:val>
                                            <p:strVal val="#ppt_x"/>
                                          </p:val>
                                        </p:tav>
                                      </p:tavLst>
                                    </p:anim>
                                    <p:anim calcmode="lin" valueType="num">
                                      <p:cBhvr>
                                        <p:cTn id="18" dur="500" fill="hold"/>
                                        <p:tgtEl>
                                          <p:spTgt spid="52"/>
                                        </p:tgtEl>
                                        <p:attrNameLst>
                                          <p:attrName>ppt_y</p:attrName>
                                        </p:attrNameLst>
                                      </p:cBhvr>
                                      <p:tavLst>
                                        <p:tav tm="0">
                                          <p:val>
                                            <p:strVal val="#ppt_y"/>
                                          </p:val>
                                        </p:tav>
                                        <p:tav tm="100000">
                                          <p:val>
                                            <p:strVal val="#ppt_y"/>
                                          </p:val>
                                        </p:tav>
                                      </p:tavLst>
                                    </p:anim>
                                  </p:childTnLst>
                                </p:cTn>
                              </p:par>
                            </p:childTnLst>
                          </p:cTn>
                        </p:par>
                        <p:par>
                          <p:cTn id="19" fill="hold">
                            <p:stCondLst>
                              <p:cond delay="1500"/>
                            </p:stCondLst>
                            <p:childTnLst>
                              <p:par>
                                <p:cTn id="20" presetID="2" presetClass="entr" presetSubtype="8" fill="hold" grpId="0" nodeType="afterEffect">
                                  <p:stCondLst>
                                    <p:cond delay="0"/>
                                  </p:stCondLst>
                                  <p:childTnLst>
                                    <p:set>
                                      <p:cBhvr>
                                        <p:cTn id="21" dur="1" fill="hold">
                                          <p:stCondLst>
                                            <p:cond delay="0"/>
                                          </p:stCondLst>
                                        </p:cTn>
                                        <p:tgtEl>
                                          <p:spTgt spid="49"/>
                                        </p:tgtEl>
                                        <p:attrNameLst>
                                          <p:attrName>style.visibility</p:attrName>
                                        </p:attrNameLst>
                                      </p:cBhvr>
                                      <p:to>
                                        <p:strVal val="visible"/>
                                      </p:to>
                                    </p:set>
                                    <p:anim calcmode="lin" valueType="num">
                                      <p:cBhvr>
                                        <p:cTn id="22" dur="500" fill="hold"/>
                                        <p:tgtEl>
                                          <p:spTgt spid="49"/>
                                        </p:tgtEl>
                                        <p:attrNameLst>
                                          <p:attrName>ppt_x</p:attrName>
                                        </p:attrNameLst>
                                      </p:cBhvr>
                                      <p:tavLst>
                                        <p:tav tm="0">
                                          <p:val>
                                            <p:strVal val="0-#ppt_w/2"/>
                                          </p:val>
                                        </p:tav>
                                        <p:tav tm="100000">
                                          <p:val>
                                            <p:strVal val="#ppt_x"/>
                                          </p:val>
                                        </p:tav>
                                      </p:tavLst>
                                    </p:anim>
                                    <p:anim calcmode="lin" valueType="num">
                                      <p:cBhvr>
                                        <p:cTn id="23" dur="500" fill="hold"/>
                                        <p:tgtEl>
                                          <p:spTgt spid="49"/>
                                        </p:tgtEl>
                                        <p:attrNameLst>
                                          <p:attrName>ppt_y</p:attrName>
                                        </p:attrNameLst>
                                      </p:cBhvr>
                                      <p:tavLst>
                                        <p:tav tm="0">
                                          <p:val>
                                            <p:strVal val="#ppt_y"/>
                                          </p:val>
                                        </p:tav>
                                        <p:tav tm="100000">
                                          <p:val>
                                            <p:strVal val="#ppt_y"/>
                                          </p:val>
                                        </p:tav>
                                      </p:tavLst>
                                    </p:anim>
                                  </p:childTnLst>
                                </p:cTn>
                              </p:par>
                            </p:childTnLst>
                          </p:cTn>
                        </p:par>
                        <p:par>
                          <p:cTn id="24" fill="hold">
                            <p:stCondLst>
                              <p:cond delay="2000"/>
                            </p:stCondLst>
                            <p:childTnLst>
                              <p:par>
                                <p:cTn id="25" presetID="2" presetClass="entr" presetSubtype="2" fill="hold" grpId="0" nodeType="afterEffect">
                                  <p:stCondLst>
                                    <p:cond delay="0"/>
                                  </p:stCondLst>
                                  <p:childTnLst>
                                    <p:set>
                                      <p:cBhvr>
                                        <p:cTn id="26" dur="1" fill="hold">
                                          <p:stCondLst>
                                            <p:cond delay="0"/>
                                          </p:stCondLst>
                                        </p:cTn>
                                        <p:tgtEl>
                                          <p:spTgt spid="48"/>
                                        </p:tgtEl>
                                        <p:attrNameLst>
                                          <p:attrName>style.visibility</p:attrName>
                                        </p:attrNameLst>
                                      </p:cBhvr>
                                      <p:to>
                                        <p:strVal val="visible"/>
                                      </p:to>
                                    </p:set>
                                    <p:anim calcmode="lin" valueType="num">
                                      <p:cBhvr>
                                        <p:cTn id="27" dur="500" fill="hold"/>
                                        <p:tgtEl>
                                          <p:spTgt spid="48"/>
                                        </p:tgtEl>
                                        <p:attrNameLst>
                                          <p:attrName>ppt_x</p:attrName>
                                        </p:attrNameLst>
                                      </p:cBhvr>
                                      <p:tavLst>
                                        <p:tav tm="0">
                                          <p:val>
                                            <p:strVal val="1+#ppt_w/2"/>
                                          </p:val>
                                        </p:tav>
                                        <p:tav tm="100000">
                                          <p:val>
                                            <p:strVal val="#ppt_x"/>
                                          </p:val>
                                        </p:tav>
                                      </p:tavLst>
                                    </p:anim>
                                    <p:anim calcmode="lin" valueType="num">
                                      <p:cBhvr>
                                        <p:cTn id="28" dur="500" fill="hold"/>
                                        <p:tgtEl>
                                          <p:spTgt spid="48"/>
                                        </p:tgtEl>
                                        <p:attrNameLst>
                                          <p:attrName>ppt_y</p:attrName>
                                        </p:attrNameLst>
                                      </p:cBhvr>
                                      <p:tavLst>
                                        <p:tav tm="0">
                                          <p:val>
                                            <p:strVal val="#ppt_y"/>
                                          </p:val>
                                        </p:tav>
                                        <p:tav tm="100000">
                                          <p:val>
                                            <p:strVal val="#ppt_y"/>
                                          </p:val>
                                        </p:tav>
                                      </p:tavLst>
                                    </p:anim>
                                  </p:childTnLst>
                                </p:cTn>
                              </p:par>
                            </p:childTnLst>
                          </p:cTn>
                        </p:par>
                        <p:par>
                          <p:cTn id="29" fill="hold">
                            <p:stCondLst>
                              <p:cond delay="2500"/>
                            </p:stCondLst>
                            <p:childTnLst>
                              <p:par>
                                <p:cTn id="30" presetID="2" presetClass="entr" presetSubtype="2" fill="hold" grpId="0" nodeType="afterEffect">
                                  <p:stCondLst>
                                    <p:cond delay="0"/>
                                  </p:stCondLst>
                                  <p:childTnLst>
                                    <p:set>
                                      <p:cBhvr>
                                        <p:cTn id="31" dur="1" fill="hold">
                                          <p:stCondLst>
                                            <p:cond delay="0"/>
                                          </p:stCondLst>
                                        </p:cTn>
                                        <p:tgtEl>
                                          <p:spTgt spid="45"/>
                                        </p:tgtEl>
                                        <p:attrNameLst>
                                          <p:attrName>style.visibility</p:attrName>
                                        </p:attrNameLst>
                                      </p:cBhvr>
                                      <p:to>
                                        <p:strVal val="visible"/>
                                      </p:to>
                                    </p:set>
                                    <p:anim calcmode="lin" valueType="num">
                                      <p:cBhvr>
                                        <p:cTn id="32" dur="500" fill="hold"/>
                                        <p:tgtEl>
                                          <p:spTgt spid="45"/>
                                        </p:tgtEl>
                                        <p:attrNameLst>
                                          <p:attrName>ppt_x</p:attrName>
                                        </p:attrNameLst>
                                      </p:cBhvr>
                                      <p:tavLst>
                                        <p:tav tm="0">
                                          <p:val>
                                            <p:strVal val="1+#ppt_w/2"/>
                                          </p:val>
                                        </p:tav>
                                        <p:tav tm="100000">
                                          <p:val>
                                            <p:strVal val="#ppt_x"/>
                                          </p:val>
                                        </p:tav>
                                      </p:tavLst>
                                    </p:anim>
                                    <p:anim calcmode="lin" valueType="num">
                                      <p:cBhvr>
                                        <p:cTn id="33" dur="500" fill="hold"/>
                                        <p:tgtEl>
                                          <p:spTgt spid="45"/>
                                        </p:tgtEl>
                                        <p:attrNameLst>
                                          <p:attrName>ppt_y</p:attrName>
                                        </p:attrNameLst>
                                      </p:cBhvr>
                                      <p:tavLst>
                                        <p:tav tm="0">
                                          <p:val>
                                            <p:strVal val="#ppt_y"/>
                                          </p:val>
                                        </p:tav>
                                        <p:tav tm="100000">
                                          <p:val>
                                            <p:strVal val="#ppt_y"/>
                                          </p:val>
                                        </p:tav>
                                      </p:tavLst>
                                    </p:anim>
                                  </p:childTnLst>
                                </p:cTn>
                              </p:par>
                            </p:childTnLst>
                          </p:cTn>
                        </p:par>
                        <p:par>
                          <p:cTn id="34" fill="hold">
                            <p:stCondLst>
                              <p:cond delay="3000"/>
                            </p:stCondLst>
                            <p:childTnLst>
                              <p:par>
                                <p:cTn id="35" presetID="42" presetClass="entr" presetSubtype="0" fill="hold" grpId="0" nodeType="afterEffect">
                                  <p:stCondLst>
                                    <p:cond delay="0"/>
                                  </p:stCondLst>
                                  <p:childTnLst>
                                    <p:set>
                                      <p:cBhvr>
                                        <p:cTn id="36" dur="1" fill="hold">
                                          <p:stCondLst>
                                            <p:cond delay="0"/>
                                          </p:stCondLst>
                                        </p:cTn>
                                        <p:tgtEl>
                                          <p:spTgt spid="53"/>
                                        </p:tgtEl>
                                        <p:attrNameLst>
                                          <p:attrName>style.visibility</p:attrName>
                                        </p:attrNameLst>
                                      </p:cBhvr>
                                      <p:to>
                                        <p:strVal val="visible"/>
                                      </p:to>
                                    </p:set>
                                    <p:animEffect transition="in" filter="fade">
                                      <p:cBhvr>
                                        <p:cTn id="37" dur="1000"/>
                                        <p:tgtEl>
                                          <p:spTgt spid="53"/>
                                        </p:tgtEl>
                                      </p:cBhvr>
                                    </p:animEffect>
                                    <p:anim calcmode="lin" valueType="num">
                                      <p:cBhvr>
                                        <p:cTn id="38" dur="1000" fill="hold"/>
                                        <p:tgtEl>
                                          <p:spTgt spid="53"/>
                                        </p:tgtEl>
                                        <p:attrNameLst>
                                          <p:attrName>ppt_x</p:attrName>
                                        </p:attrNameLst>
                                      </p:cBhvr>
                                      <p:tavLst>
                                        <p:tav tm="0">
                                          <p:val>
                                            <p:strVal val="#ppt_x"/>
                                          </p:val>
                                        </p:tav>
                                        <p:tav tm="100000">
                                          <p:val>
                                            <p:strVal val="#ppt_x"/>
                                          </p:val>
                                        </p:tav>
                                      </p:tavLst>
                                    </p:anim>
                                    <p:anim calcmode="lin" valueType="num">
                                      <p:cBhvr>
                                        <p:cTn id="39" dur="1000" fill="hold"/>
                                        <p:tgtEl>
                                          <p:spTgt spid="53"/>
                                        </p:tgtEl>
                                        <p:attrNameLst>
                                          <p:attrName>ppt_y</p:attrName>
                                        </p:attrNameLst>
                                      </p:cBhvr>
                                      <p:tavLst>
                                        <p:tav tm="0">
                                          <p:val>
                                            <p:strVal val="#ppt_y+.1"/>
                                          </p:val>
                                        </p:tav>
                                        <p:tav tm="100000">
                                          <p:val>
                                            <p:strVal val="#ppt_y"/>
                                          </p:val>
                                        </p:tav>
                                      </p:tavLst>
                                    </p:anim>
                                  </p:childTnLst>
                                </p:cTn>
                              </p:par>
                            </p:childTnLst>
                          </p:cTn>
                        </p:par>
                        <p:par>
                          <p:cTn id="40" fill="hold">
                            <p:stCondLst>
                              <p:cond delay="4000"/>
                            </p:stCondLst>
                            <p:childTnLst>
                              <p:par>
                                <p:cTn id="41" presetID="42" presetClass="entr" presetSubtype="0" fill="hold" grpId="0" nodeType="afterEffect">
                                  <p:stCondLst>
                                    <p:cond delay="0"/>
                                  </p:stCondLst>
                                  <p:childTnLst>
                                    <p:set>
                                      <p:cBhvr>
                                        <p:cTn id="42" dur="1" fill="hold">
                                          <p:stCondLst>
                                            <p:cond delay="0"/>
                                          </p:stCondLst>
                                        </p:cTn>
                                        <p:tgtEl>
                                          <p:spTgt spid="54"/>
                                        </p:tgtEl>
                                        <p:attrNameLst>
                                          <p:attrName>style.visibility</p:attrName>
                                        </p:attrNameLst>
                                      </p:cBhvr>
                                      <p:to>
                                        <p:strVal val="visible"/>
                                      </p:to>
                                    </p:set>
                                    <p:animEffect transition="in" filter="fade">
                                      <p:cBhvr>
                                        <p:cTn id="43" dur="1000"/>
                                        <p:tgtEl>
                                          <p:spTgt spid="54"/>
                                        </p:tgtEl>
                                      </p:cBhvr>
                                    </p:animEffect>
                                    <p:anim calcmode="lin" valueType="num">
                                      <p:cBhvr>
                                        <p:cTn id="44" dur="1000" fill="hold"/>
                                        <p:tgtEl>
                                          <p:spTgt spid="54"/>
                                        </p:tgtEl>
                                        <p:attrNameLst>
                                          <p:attrName>ppt_x</p:attrName>
                                        </p:attrNameLst>
                                      </p:cBhvr>
                                      <p:tavLst>
                                        <p:tav tm="0">
                                          <p:val>
                                            <p:strVal val="#ppt_x"/>
                                          </p:val>
                                        </p:tav>
                                        <p:tav tm="100000">
                                          <p:val>
                                            <p:strVal val="#ppt_x"/>
                                          </p:val>
                                        </p:tav>
                                      </p:tavLst>
                                    </p:anim>
                                    <p:anim calcmode="lin" valueType="num">
                                      <p:cBhvr>
                                        <p:cTn id="45" dur="1000" fill="hold"/>
                                        <p:tgtEl>
                                          <p:spTgt spid="54"/>
                                        </p:tgtEl>
                                        <p:attrNameLst>
                                          <p:attrName>ppt_y</p:attrName>
                                        </p:attrNameLst>
                                      </p:cBhvr>
                                      <p:tavLst>
                                        <p:tav tm="0">
                                          <p:val>
                                            <p:strVal val="#ppt_y+.1"/>
                                          </p:val>
                                        </p:tav>
                                        <p:tav tm="100000">
                                          <p:val>
                                            <p:strVal val="#ppt_y"/>
                                          </p:val>
                                        </p:tav>
                                      </p:tavLst>
                                    </p:anim>
                                  </p:childTnLst>
                                </p:cTn>
                              </p:par>
                            </p:childTnLst>
                          </p:cTn>
                        </p:par>
                        <p:par>
                          <p:cTn id="46" fill="hold">
                            <p:stCondLst>
                              <p:cond delay="5000"/>
                            </p:stCondLst>
                            <p:childTnLst>
                              <p:par>
                                <p:cTn id="47" presetID="42" presetClass="entr" presetSubtype="0" fill="hold" grpId="0" nodeType="afterEffect">
                                  <p:stCondLst>
                                    <p:cond delay="0"/>
                                  </p:stCondLst>
                                  <p:childTnLst>
                                    <p:set>
                                      <p:cBhvr>
                                        <p:cTn id="48" dur="1" fill="hold">
                                          <p:stCondLst>
                                            <p:cond delay="0"/>
                                          </p:stCondLst>
                                        </p:cTn>
                                        <p:tgtEl>
                                          <p:spTgt spid="55"/>
                                        </p:tgtEl>
                                        <p:attrNameLst>
                                          <p:attrName>style.visibility</p:attrName>
                                        </p:attrNameLst>
                                      </p:cBhvr>
                                      <p:to>
                                        <p:strVal val="visible"/>
                                      </p:to>
                                    </p:set>
                                    <p:animEffect transition="in" filter="fade">
                                      <p:cBhvr>
                                        <p:cTn id="49" dur="1000"/>
                                        <p:tgtEl>
                                          <p:spTgt spid="55"/>
                                        </p:tgtEl>
                                      </p:cBhvr>
                                    </p:animEffect>
                                    <p:anim calcmode="lin" valueType="num">
                                      <p:cBhvr>
                                        <p:cTn id="50" dur="1000" fill="hold"/>
                                        <p:tgtEl>
                                          <p:spTgt spid="55"/>
                                        </p:tgtEl>
                                        <p:attrNameLst>
                                          <p:attrName>ppt_x</p:attrName>
                                        </p:attrNameLst>
                                      </p:cBhvr>
                                      <p:tavLst>
                                        <p:tav tm="0">
                                          <p:val>
                                            <p:strVal val="#ppt_x"/>
                                          </p:val>
                                        </p:tav>
                                        <p:tav tm="100000">
                                          <p:val>
                                            <p:strVal val="#ppt_x"/>
                                          </p:val>
                                        </p:tav>
                                      </p:tavLst>
                                    </p:anim>
                                    <p:anim calcmode="lin" valueType="num">
                                      <p:cBhvr>
                                        <p:cTn id="51" dur="1000" fill="hold"/>
                                        <p:tgtEl>
                                          <p:spTgt spid="55"/>
                                        </p:tgtEl>
                                        <p:attrNameLst>
                                          <p:attrName>ppt_y</p:attrName>
                                        </p:attrNameLst>
                                      </p:cBhvr>
                                      <p:tavLst>
                                        <p:tav tm="0">
                                          <p:val>
                                            <p:strVal val="#ppt_y+.1"/>
                                          </p:val>
                                        </p:tav>
                                        <p:tav tm="100000">
                                          <p:val>
                                            <p:strVal val="#ppt_y"/>
                                          </p:val>
                                        </p:tav>
                                      </p:tavLst>
                                    </p:anim>
                                  </p:childTnLst>
                                </p:cTn>
                              </p:par>
                            </p:childTnLst>
                          </p:cTn>
                        </p:par>
                        <p:par>
                          <p:cTn id="52" fill="hold">
                            <p:stCondLst>
                              <p:cond delay="6000"/>
                            </p:stCondLst>
                            <p:childTnLst>
                              <p:par>
                                <p:cTn id="53" presetID="42" presetClass="entr" presetSubtype="0" fill="hold" grpId="0" nodeType="afterEffect">
                                  <p:stCondLst>
                                    <p:cond delay="0"/>
                                  </p:stCondLst>
                                  <p:childTnLst>
                                    <p:set>
                                      <p:cBhvr>
                                        <p:cTn id="54" dur="1" fill="hold">
                                          <p:stCondLst>
                                            <p:cond delay="0"/>
                                          </p:stCondLst>
                                        </p:cTn>
                                        <p:tgtEl>
                                          <p:spTgt spid="56"/>
                                        </p:tgtEl>
                                        <p:attrNameLst>
                                          <p:attrName>style.visibility</p:attrName>
                                        </p:attrNameLst>
                                      </p:cBhvr>
                                      <p:to>
                                        <p:strVal val="visible"/>
                                      </p:to>
                                    </p:set>
                                    <p:animEffect transition="in" filter="fade">
                                      <p:cBhvr>
                                        <p:cTn id="55" dur="1000"/>
                                        <p:tgtEl>
                                          <p:spTgt spid="56"/>
                                        </p:tgtEl>
                                      </p:cBhvr>
                                    </p:animEffect>
                                    <p:anim calcmode="lin" valueType="num">
                                      <p:cBhvr>
                                        <p:cTn id="56" dur="1000" fill="hold"/>
                                        <p:tgtEl>
                                          <p:spTgt spid="56"/>
                                        </p:tgtEl>
                                        <p:attrNameLst>
                                          <p:attrName>ppt_x</p:attrName>
                                        </p:attrNameLst>
                                      </p:cBhvr>
                                      <p:tavLst>
                                        <p:tav tm="0">
                                          <p:val>
                                            <p:strVal val="#ppt_x"/>
                                          </p:val>
                                        </p:tav>
                                        <p:tav tm="100000">
                                          <p:val>
                                            <p:strVal val="#ppt_x"/>
                                          </p:val>
                                        </p:tav>
                                      </p:tavLst>
                                    </p:anim>
                                    <p:anim calcmode="lin" valueType="num">
                                      <p:cBhvr>
                                        <p:cTn id="57" dur="1000" fill="hold"/>
                                        <p:tgtEl>
                                          <p:spTgt spid="5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 grpId="0" bldLvl="0" animBg="1" autoUpdateAnimBg="0"/>
      <p:bldP spid="48" grpId="0" bldLvl="0" animBg="1" autoUpdateAnimBg="0"/>
      <p:bldP spid="49" grpId="0" bldLvl="0" animBg="1" autoUpdateAnimBg="0"/>
      <p:bldP spid="50" grpId="0" bldLvl="0" animBg="1" autoUpdateAnimBg="0"/>
      <p:bldP spid="51" grpId="0" bldLvl="0" animBg="1" autoUpdateAnimBg="0"/>
      <p:bldP spid="52" grpId="0" bldLvl="0" animBg="1" autoUpdateAnimBg="0"/>
      <p:bldP spid="53" grpId="0" bldLvl="0" autoUpdateAnimBg="0"/>
      <p:bldP spid="54" grpId="0" bldLvl="0" autoUpdateAnimBg="0"/>
      <p:bldP spid="55" grpId="0" bldLvl="0" autoUpdateAnimBg="0"/>
      <p:bldP spid="56" grpId="0" bldLvl="0" autoUpdateAnimBg="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 name="Freeform 6"/>
          <p:cNvSpPr/>
          <p:nvPr/>
        </p:nvSpPr>
        <p:spPr bwMode="auto">
          <a:xfrm>
            <a:off x="6645713" y="3043341"/>
            <a:ext cx="1375467" cy="1587087"/>
          </a:xfrm>
          <a:custGeom>
            <a:avLst/>
            <a:gdLst>
              <a:gd name="T0" fmla="*/ 1130 w 2260"/>
              <a:gd name="T1" fmla="*/ 0 h 2610"/>
              <a:gd name="T2" fmla="*/ 1695 w 2260"/>
              <a:gd name="T3" fmla="*/ 326 h 2610"/>
              <a:gd name="T4" fmla="*/ 2260 w 2260"/>
              <a:gd name="T5" fmla="*/ 652 h 2610"/>
              <a:gd name="T6" fmla="*/ 2260 w 2260"/>
              <a:gd name="T7" fmla="*/ 1305 h 2610"/>
              <a:gd name="T8" fmla="*/ 2260 w 2260"/>
              <a:gd name="T9" fmla="*/ 1957 h 2610"/>
              <a:gd name="T10" fmla="*/ 1695 w 2260"/>
              <a:gd name="T11" fmla="*/ 2283 h 2610"/>
              <a:gd name="T12" fmla="*/ 1130 w 2260"/>
              <a:gd name="T13" fmla="*/ 2610 h 2610"/>
              <a:gd name="T14" fmla="*/ 565 w 2260"/>
              <a:gd name="T15" fmla="*/ 2283 h 2610"/>
              <a:gd name="T16" fmla="*/ 0 w 2260"/>
              <a:gd name="T17" fmla="*/ 1957 h 2610"/>
              <a:gd name="T18" fmla="*/ 0 w 2260"/>
              <a:gd name="T19" fmla="*/ 1305 h 2610"/>
              <a:gd name="T20" fmla="*/ 0 w 2260"/>
              <a:gd name="T21" fmla="*/ 652 h 2610"/>
              <a:gd name="T22" fmla="*/ 565 w 2260"/>
              <a:gd name="T23" fmla="*/ 326 h 2610"/>
              <a:gd name="T24" fmla="*/ 1130 w 2260"/>
              <a:gd name="T25" fmla="*/ 0 h 26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260" h="2610">
                <a:moveTo>
                  <a:pt x="1130" y="0"/>
                </a:moveTo>
                <a:lnTo>
                  <a:pt x="1695" y="326"/>
                </a:lnTo>
                <a:lnTo>
                  <a:pt x="2260" y="652"/>
                </a:lnTo>
                <a:lnTo>
                  <a:pt x="2260" y="1305"/>
                </a:lnTo>
                <a:lnTo>
                  <a:pt x="2260" y="1957"/>
                </a:lnTo>
                <a:lnTo>
                  <a:pt x="1695" y="2283"/>
                </a:lnTo>
                <a:lnTo>
                  <a:pt x="1130" y="2610"/>
                </a:lnTo>
                <a:lnTo>
                  <a:pt x="565" y="2283"/>
                </a:lnTo>
                <a:lnTo>
                  <a:pt x="0" y="1957"/>
                </a:lnTo>
                <a:lnTo>
                  <a:pt x="0" y="1305"/>
                </a:lnTo>
                <a:lnTo>
                  <a:pt x="0" y="652"/>
                </a:lnTo>
                <a:lnTo>
                  <a:pt x="565" y="326"/>
                </a:lnTo>
                <a:lnTo>
                  <a:pt x="1130" y="0"/>
                </a:lnTo>
                <a:close/>
              </a:path>
            </a:pathLst>
          </a:custGeom>
          <a:solidFill>
            <a:schemeClr val="accent3"/>
          </a:solidFill>
          <a:ln>
            <a:noFill/>
          </a:ln>
        </p:spPr>
        <p:txBody>
          <a:bodyPr vert="horz" wrap="square" lIns="91392" tIns="45696" rIns="91392" bIns="45696" numCol="1" anchor="t" anchorCtr="0" compatLnSpc="1"/>
          <a:lstStyle/>
          <a:p>
            <a:endParaRPr lang="zh-CN" altLang="en-US" sz="1600">
              <a:solidFill>
                <a:schemeClr val="tx1">
                  <a:lumMod val="50000"/>
                  <a:lumOff val="50000"/>
                </a:schemeClr>
              </a:solidFill>
            </a:endParaRPr>
          </a:p>
        </p:txBody>
      </p:sp>
      <p:sp>
        <p:nvSpPr>
          <p:cNvPr id="89" name="Freeform 7"/>
          <p:cNvSpPr/>
          <p:nvPr/>
        </p:nvSpPr>
        <p:spPr bwMode="auto">
          <a:xfrm>
            <a:off x="3793245" y="3043341"/>
            <a:ext cx="1373881" cy="1587087"/>
          </a:xfrm>
          <a:custGeom>
            <a:avLst/>
            <a:gdLst>
              <a:gd name="T0" fmla="*/ 1130 w 2260"/>
              <a:gd name="T1" fmla="*/ 0 h 2610"/>
              <a:gd name="T2" fmla="*/ 1695 w 2260"/>
              <a:gd name="T3" fmla="*/ 326 h 2610"/>
              <a:gd name="T4" fmla="*/ 2260 w 2260"/>
              <a:gd name="T5" fmla="*/ 652 h 2610"/>
              <a:gd name="T6" fmla="*/ 2260 w 2260"/>
              <a:gd name="T7" fmla="*/ 1305 h 2610"/>
              <a:gd name="T8" fmla="*/ 2260 w 2260"/>
              <a:gd name="T9" fmla="*/ 1957 h 2610"/>
              <a:gd name="T10" fmla="*/ 1695 w 2260"/>
              <a:gd name="T11" fmla="*/ 2283 h 2610"/>
              <a:gd name="T12" fmla="*/ 1130 w 2260"/>
              <a:gd name="T13" fmla="*/ 2610 h 2610"/>
              <a:gd name="T14" fmla="*/ 565 w 2260"/>
              <a:gd name="T15" fmla="*/ 2283 h 2610"/>
              <a:gd name="T16" fmla="*/ 0 w 2260"/>
              <a:gd name="T17" fmla="*/ 1957 h 2610"/>
              <a:gd name="T18" fmla="*/ 0 w 2260"/>
              <a:gd name="T19" fmla="*/ 1305 h 2610"/>
              <a:gd name="T20" fmla="*/ 0 w 2260"/>
              <a:gd name="T21" fmla="*/ 652 h 2610"/>
              <a:gd name="T22" fmla="*/ 565 w 2260"/>
              <a:gd name="T23" fmla="*/ 326 h 2610"/>
              <a:gd name="T24" fmla="*/ 1130 w 2260"/>
              <a:gd name="T25" fmla="*/ 0 h 26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260" h="2610">
                <a:moveTo>
                  <a:pt x="1130" y="0"/>
                </a:moveTo>
                <a:lnTo>
                  <a:pt x="1695" y="326"/>
                </a:lnTo>
                <a:lnTo>
                  <a:pt x="2260" y="652"/>
                </a:lnTo>
                <a:lnTo>
                  <a:pt x="2260" y="1305"/>
                </a:lnTo>
                <a:lnTo>
                  <a:pt x="2260" y="1957"/>
                </a:lnTo>
                <a:lnTo>
                  <a:pt x="1695" y="2283"/>
                </a:lnTo>
                <a:lnTo>
                  <a:pt x="1130" y="2610"/>
                </a:lnTo>
                <a:lnTo>
                  <a:pt x="565" y="2283"/>
                </a:lnTo>
                <a:lnTo>
                  <a:pt x="0" y="1957"/>
                </a:lnTo>
                <a:lnTo>
                  <a:pt x="0" y="1305"/>
                </a:lnTo>
                <a:lnTo>
                  <a:pt x="0" y="652"/>
                </a:lnTo>
                <a:lnTo>
                  <a:pt x="565" y="326"/>
                </a:lnTo>
                <a:lnTo>
                  <a:pt x="1130" y="0"/>
                </a:lnTo>
                <a:close/>
              </a:path>
            </a:pathLst>
          </a:custGeom>
          <a:solidFill>
            <a:schemeClr val="accent6"/>
          </a:solidFill>
          <a:ln>
            <a:noFill/>
          </a:ln>
        </p:spPr>
        <p:txBody>
          <a:bodyPr vert="horz" wrap="square" lIns="91392" tIns="45696" rIns="91392" bIns="45696" numCol="1" anchor="t" anchorCtr="0" compatLnSpc="1"/>
          <a:lstStyle/>
          <a:p>
            <a:endParaRPr lang="zh-CN" altLang="en-US" sz="1600">
              <a:solidFill>
                <a:schemeClr val="tx1">
                  <a:lumMod val="50000"/>
                  <a:lumOff val="50000"/>
                </a:schemeClr>
              </a:solidFill>
            </a:endParaRPr>
          </a:p>
        </p:txBody>
      </p:sp>
      <p:sp>
        <p:nvSpPr>
          <p:cNvPr id="90" name="Freeform 8"/>
          <p:cNvSpPr/>
          <p:nvPr/>
        </p:nvSpPr>
        <p:spPr bwMode="auto">
          <a:xfrm>
            <a:off x="4505569" y="1803823"/>
            <a:ext cx="1373881" cy="1588674"/>
          </a:xfrm>
          <a:custGeom>
            <a:avLst/>
            <a:gdLst>
              <a:gd name="T0" fmla="*/ 1130 w 2260"/>
              <a:gd name="T1" fmla="*/ 0 h 2610"/>
              <a:gd name="T2" fmla="*/ 1695 w 2260"/>
              <a:gd name="T3" fmla="*/ 326 h 2610"/>
              <a:gd name="T4" fmla="*/ 2260 w 2260"/>
              <a:gd name="T5" fmla="*/ 652 h 2610"/>
              <a:gd name="T6" fmla="*/ 2260 w 2260"/>
              <a:gd name="T7" fmla="*/ 1305 h 2610"/>
              <a:gd name="T8" fmla="*/ 2260 w 2260"/>
              <a:gd name="T9" fmla="*/ 1957 h 2610"/>
              <a:gd name="T10" fmla="*/ 1695 w 2260"/>
              <a:gd name="T11" fmla="*/ 2283 h 2610"/>
              <a:gd name="T12" fmla="*/ 1130 w 2260"/>
              <a:gd name="T13" fmla="*/ 2610 h 2610"/>
              <a:gd name="T14" fmla="*/ 565 w 2260"/>
              <a:gd name="T15" fmla="*/ 2283 h 2610"/>
              <a:gd name="T16" fmla="*/ 0 w 2260"/>
              <a:gd name="T17" fmla="*/ 1957 h 2610"/>
              <a:gd name="T18" fmla="*/ 0 w 2260"/>
              <a:gd name="T19" fmla="*/ 1305 h 2610"/>
              <a:gd name="T20" fmla="*/ 0 w 2260"/>
              <a:gd name="T21" fmla="*/ 652 h 2610"/>
              <a:gd name="T22" fmla="*/ 565 w 2260"/>
              <a:gd name="T23" fmla="*/ 326 h 2610"/>
              <a:gd name="T24" fmla="*/ 1130 w 2260"/>
              <a:gd name="T25" fmla="*/ 0 h 26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260" h="2610">
                <a:moveTo>
                  <a:pt x="1130" y="0"/>
                </a:moveTo>
                <a:lnTo>
                  <a:pt x="1695" y="326"/>
                </a:lnTo>
                <a:lnTo>
                  <a:pt x="2260" y="652"/>
                </a:lnTo>
                <a:lnTo>
                  <a:pt x="2260" y="1305"/>
                </a:lnTo>
                <a:lnTo>
                  <a:pt x="2260" y="1957"/>
                </a:lnTo>
                <a:lnTo>
                  <a:pt x="1695" y="2283"/>
                </a:lnTo>
                <a:lnTo>
                  <a:pt x="1130" y="2610"/>
                </a:lnTo>
                <a:lnTo>
                  <a:pt x="565" y="2283"/>
                </a:lnTo>
                <a:lnTo>
                  <a:pt x="0" y="1957"/>
                </a:lnTo>
                <a:lnTo>
                  <a:pt x="0" y="1305"/>
                </a:lnTo>
                <a:lnTo>
                  <a:pt x="0" y="652"/>
                </a:lnTo>
                <a:lnTo>
                  <a:pt x="565" y="326"/>
                </a:lnTo>
                <a:lnTo>
                  <a:pt x="1130" y="0"/>
                </a:lnTo>
                <a:close/>
              </a:path>
            </a:pathLst>
          </a:custGeom>
          <a:solidFill>
            <a:schemeClr val="accent1"/>
          </a:solidFill>
          <a:ln>
            <a:noFill/>
          </a:ln>
        </p:spPr>
        <p:txBody>
          <a:bodyPr vert="horz" wrap="square" lIns="91392" tIns="45696" rIns="91392" bIns="45696" numCol="1" anchor="t" anchorCtr="0" compatLnSpc="1"/>
          <a:lstStyle/>
          <a:p>
            <a:endParaRPr lang="zh-CN" altLang="en-US" sz="1600">
              <a:solidFill>
                <a:schemeClr val="tx1">
                  <a:lumMod val="50000"/>
                  <a:lumOff val="50000"/>
                </a:schemeClr>
              </a:solidFill>
            </a:endParaRPr>
          </a:p>
        </p:txBody>
      </p:sp>
      <p:sp>
        <p:nvSpPr>
          <p:cNvPr id="91" name="Freeform 9"/>
          <p:cNvSpPr/>
          <p:nvPr/>
        </p:nvSpPr>
        <p:spPr bwMode="auto">
          <a:xfrm>
            <a:off x="5934976" y="1803823"/>
            <a:ext cx="1373881" cy="1588674"/>
          </a:xfrm>
          <a:custGeom>
            <a:avLst/>
            <a:gdLst>
              <a:gd name="T0" fmla="*/ 1130 w 2260"/>
              <a:gd name="T1" fmla="*/ 0 h 2610"/>
              <a:gd name="T2" fmla="*/ 1695 w 2260"/>
              <a:gd name="T3" fmla="*/ 326 h 2610"/>
              <a:gd name="T4" fmla="*/ 2260 w 2260"/>
              <a:gd name="T5" fmla="*/ 652 h 2610"/>
              <a:gd name="T6" fmla="*/ 2260 w 2260"/>
              <a:gd name="T7" fmla="*/ 1305 h 2610"/>
              <a:gd name="T8" fmla="*/ 2260 w 2260"/>
              <a:gd name="T9" fmla="*/ 1957 h 2610"/>
              <a:gd name="T10" fmla="*/ 1695 w 2260"/>
              <a:gd name="T11" fmla="*/ 2283 h 2610"/>
              <a:gd name="T12" fmla="*/ 1130 w 2260"/>
              <a:gd name="T13" fmla="*/ 2610 h 2610"/>
              <a:gd name="T14" fmla="*/ 565 w 2260"/>
              <a:gd name="T15" fmla="*/ 2283 h 2610"/>
              <a:gd name="T16" fmla="*/ 0 w 2260"/>
              <a:gd name="T17" fmla="*/ 1957 h 2610"/>
              <a:gd name="T18" fmla="*/ 0 w 2260"/>
              <a:gd name="T19" fmla="*/ 1305 h 2610"/>
              <a:gd name="T20" fmla="*/ 0 w 2260"/>
              <a:gd name="T21" fmla="*/ 652 h 2610"/>
              <a:gd name="T22" fmla="*/ 565 w 2260"/>
              <a:gd name="T23" fmla="*/ 326 h 2610"/>
              <a:gd name="T24" fmla="*/ 1130 w 2260"/>
              <a:gd name="T25" fmla="*/ 0 h 26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260" h="2610">
                <a:moveTo>
                  <a:pt x="1130" y="0"/>
                </a:moveTo>
                <a:lnTo>
                  <a:pt x="1695" y="326"/>
                </a:lnTo>
                <a:lnTo>
                  <a:pt x="2260" y="652"/>
                </a:lnTo>
                <a:lnTo>
                  <a:pt x="2260" y="1305"/>
                </a:lnTo>
                <a:lnTo>
                  <a:pt x="2260" y="1957"/>
                </a:lnTo>
                <a:lnTo>
                  <a:pt x="1695" y="2283"/>
                </a:lnTo>
                <a:lnTo>
                  <a:pt x="1130" y="2610"/>
                </a:lnTo>
                <a:lnTo>
                  <a:pt x="565" y="2283"/>
                </a:lnTo>
                <a:lnTo>
                  <a:pt x="0" y="1957"/>
                </a:lnTo>
                <a:lnTo>
                  <a:pt x="0" y="1305"/>
                </a:lnTo>
                <a:lnTo>
                  <a:pt x="0" y="652"/>
                </a:lnTo>
                <a:lnTo>
                  <a:pt x="565" y="326"/>
                </a:lnTo>
                <a:lnTo>
                  <a:pt x="1130" y="0"/>
                </a:lnTo>
                <a:close/>
              </a:path>
            </a:pathLst>
          </a:custGeom>
          <a:solidFill>
            <a:schemeClr val="accent2"/>
          </a:solidFill>
          <a:ln>
            <a:noFill/>
          </a:ln>
        </p:spPr>
        <p:txBody>
          <a:bodyPr vert="horz" wrap="square" lIns="91392" tIns="45696" rIns="91392" bIns="45696" numCol="1" anchor="t" anchorCtr="0" compatLnSpc="1"/>
          <a:lstStyle/>
          <a:p>
            <a:endParaRPr lang="zh-CN" altLang="en-US" sz="1600">
              <a:solidFill>
                <a:schemeClr val="tx1">
                  <a:lumMod val="50000"/>
                  <a:lumOff val="50000"/>
                </a:schemeClr>
              </a:solidFill>
            </a:endParaRPr>
          </a:p>
        </p:txBody>
      </p:sp>
      <p:sp>
        <p:nvSpPr>
          <p:cNvPr id="92" name="Freeform 10"/>
          <p:cNvSpPr/>
          <p:nvPr/>
        </p:nvSpPr>
        <p:spPr bwMode="auto">
          <a:xfrm>
            <a:off x="4505569" y="4274918"/>
            <a:ext cx="1373881" cy="1588674"/>
          </a:xfrm>
          <a:custGeom>
            <a:avLst/>
            <a:gdLst>
              <a:gd name="T0" fmla="*/ 1130 w 2260"/>
              <a:gd name="T1" fmla="*/ 0 h 2609"/>
              <a:gd name="T2" fmla="*/ 1695 w 2260"/>
              <a:gd name="T3" fmla="*/ 326 h 2609"/>
              <a:gd name="T4" fmla="*/ 2260 w 2260"/>
              <a:gd name="T5" fmla="*/ 652 h 2609"/>
              <a:gd name="T6" fmla="*/ 2260 w 2260"/>
              <a:gd name="T7" fmla="*/ 1305 h 2609"/>
              <a:gd name="T8" fmla="*/ 2260 w 2260"/>
              <a:gd name="T9" fmla="*/ 1957 h 2609"/>
              <a:gd name="T10" fmla="*/ 1695 w 2260"/>
              <a:gd name="T11" fmla="*/ 2283 h 2609"/>
              <a:gd name="T12" fmla="*/ 1130 w 2260"/>
              <a:gd name="T13" fmla="*/ 2609 h 2609"/>
              <a:gd name="T14" fmla="*/ 565 w 2260"/>
              <a:gd name="T15" fmla="*/ 2283 h 2609"/>
              <a:gd name="T16" fmla="*/ 0 w 2260"/>
              <a:gd name="T17" fmla="*/ 1957 h 2609"/>
              <a:gd name="T18" fmla="*/ 0 w 2260"/>
              <a:gd name="T19" fmla="*/ 1305 h 2609"/>
              <a:gd name="T20" fmla="*/ 0 w 2260"/>
              <a:gd name="T21" fmla="*/ 652 h 2609"/>
              <a:gd name="T22" fmla="*/ 565 w 2260"/>
              <a:gd name="T23" fmla="*/ 326 h 2609"/>
              <a:gd name="T24" fmla="*/ 1130 w 2260"/>
              <a:gd name="T25" fmla="*/ 0 h 26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260" h="2609">
                <a:moveTo>
                  <a:pt x="1130" y="0"/>
                </a:moveTo>
                <a:lnTo>
                  <a:pt x="1695" y="326"/>
                </a:lnTo>
                <a:lnTo>
                  <a:pt x="2260" y="652"/>
                </a:lnTo>
                <a:lnTo>
                  <a:pt x="2260" y="1305"/>
                </a:lnTo>
                <a:lnTo>
                  <a:pt x="2260" y="1957"/>
                </a:lnTo>
                <a:lnTo>
                  <a:pt x="1695" y="2283"/>
                </a:lnTo>
                <a:lnTo>
                  <a:pt x="1130" y="2609"/>
                </a:lnTo>
                <a:lnTo>
                  <a:pt x="565" y="2283"/>
                </a:lnTo>
                <a:lnTo>
                  <a:pt x="0" y="1957"/>
                </a:lnTo>
                <a:lnTo>
                  <a:pt x="0" y="1305"/>
                </a:lnTo>
                <a:lnTo>
                  <a:pt x="0" y="652"/>
                </a:lnTo>
                <a:lnTo>
                  <a:pt x="565" y="326"/>
                </a:lnTo>
                <a:lnTo>
                  <a:pt x="1130" y="0"/>
                </a:lnTo>
                <a:close/>
              </a:path>
            </a:pathLst>
          </a:custGeom>
          <a:solidFill>
            <a:schemeClr val="accent5"/>
          </a:solidFill>
          <a:ln>
            <a:noFill/>
          </a:ln>
        </p:spPr>
        <p:txBody>
          <a:bodyPr vert="horz" wrap="square" lIns="91392" tIns="45696" rIns="91392" bIns="45696" numCol="1" anchor="t" anchorCtr="0" compatLnSpc="1"/>
          <a:lstStyle/>
          <a:p>
            <a:endParaRPr lang="zh-CN" altLang="en-US" sz="1600">
              <a:solidFill>
                <a:schemeClr val="tx1">
                  <a:lumMod val="50000"/>
                  <a:lumOff val="50000"/>
                </a:schemeClr>
              </a:solidFill>
            </a:endParaRPr>
          </a:p>
        </p:txBody>
      </p:sp>
      <p:sp>
        <p:nvSpPr>
          <p:cNvPr id="93" name="Freeform 11"/>
          <p:cNvSpPr/>
          <p:nvPr/>
        </p:nvSpPr>
        <p:spPr bwMode="auto">
          <a:xfrm>
            <a:off x="5934976" y="4274918"/>
            <a:ext cx="1373881" cy="1588674"/>
          </a:xfrm>
          <a:custGeom>
            <a:avLst/>
            <a:gdLst>
              <a:gd name="T0" fmla="*/ 1130 w 2260"/>
              <a:gd name="T1" fmla="*/ 0 h 2609"/>
              <a:gd name="T2" fmla="*/ 1695 w 2260"/>
              <a:gd name="T3" fmla="*/ 326 h 2609"/>
              <a:gd name="T4" fmla="*/ 2260 w 2260"/>
              <a:gd name="T5" fmla="*/ 652 h 2609"/>
              <a:gd name="T6" fmla="*/ 2260 w 2260"/>
              <a:gd name="T7" fmla="*/ 1305 h 2609"/>
              <a:gd name="T8" fmla="*/ 2260 w 2260"/>
              <a:gd name="T9" fmla="*/ 1957 h 2609"/>
              <a:gd name="T10" fmla="*/ 1695 w 2260"/>
              <a:gd name="T11" fmla="*/ 2283 h 2609"/>
              <a:gd name="T12" fmla="*/ 1130 w 2260"/>
              <a:gd name="T13" fmla="*/ 2609 h 2609"/>
              <a:gd name="T14" fmla="*/ 565 w 2260"/>
              <a:gd name="T15" fmla="*/ 2283 h 2609"/>
              <a:gd name="T16" fmla="*/ 0 w 2260"/>
              <a:gd name="T17" fmla="*/ 1957 h 2609"/>
              <a:gd name="T18" fmla="*/ 0 w 2260"/>
              <a:gd name="T19" fmla="*/ 1305 h 2609"/>
              <a:gd name="T20" fmla="*/ 0 w 2260"/>
              <a:gd name="T21" fmla="*/ 652 h 2609"/>
              <a:gd name="T22" fmla="*/ 565 w 2260"/>
              <a:gd name="T23" fmla="*/ 326 h 2609"/>
              <a:gd name="T24" fmla="*/ 1130 w 2260"/>
              <a:gd name="T25" fmla="*/ 0 h 26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260" h="2609">
                <a:moveTo>
                  <a:pt x="1130" y="0"/>
                </a:moveTo>
                <a:lnTo>
                  <a:pt x="1695" y="326"/>
                </a:lnTo>
                <a:lnTo>
                  <a:pt x="2260" y="652"/>
                </a:lnTo>
                <a:lnTo>
                  <a:pt x="2260" y="1305"/>
                </a:lnTo>
                <a:lnTo>
                  <a:pt x="2260" y="1957"/>
                </a:lnTo>
                <a:lnTo>
                  <a:pt x="1695" y="2283"/>
                </a:lnTo>
                <a:lnTo>
                  <a:pt x="1130" y="2609"/>
                </a:lnTo>
                <a:lnTo>
                  <a:pt x="565" y="2283"/>
                </a:lnTo>
                <a:lnTo>
                  <a:pt x="0" y="1957"/>
                </a:lnTo>
                <a:lnTo>
                  <a:pt x="0" y="1305"/>
                </a:lnTo>
                <a:lnTo>
                  <a:pt x="0" y="652"/>
                </a:lnTo>
                <a:lnTo>
                  <a:pt x="565" y="326"/>
                </a:lnTo>
                <a:lnTo>
                  <a:pt x="1130" y="0"/>
                </a:lnTo>
                <a:close/>
              </a:path>
            </a:pathLst>
          </a:custGeom>
          <a:solidFill>
            <a:schemeClr val="accent4"/>
          </a:solidFill>
          <a:ln>
            <a:noFill/>
          </a:ln>
        </p:spPr>
        <p:txBody>
          <a:bodyPr vert="horz" wrap="square" lIns="91392" tIns="45696" rIns="91392" bIns="45696" numCol="1" anchor="t" anchorCtr="0" compatLnSpc="1"/>
          <a:lstStyle/>
          <a:p>
            <a:endParaRPr lang="zh-CN" altLang="en-US" sz="1600">
              <a:solidFill>
                <a:schemeClr val="tx1">
                  <a:lumMod val="50000"/>
                  <a:lumOff val="50000"/>
                </a:schemeClr>
              </a:solidFill>
            </a:endParaRPr>
          </a:p>
        </p:txBody>
      </p:sp>
      <p:sp>
        <p:nvSpPr>
          <p:cNvPr id="94" name="Freeform 12"/>
          <p:cNvSpPr>
            <a:spLocks noEditPoints="1"/>
          </p:cNvSpPr>
          <p:nvPr/>
        </p:nvSpPr>
        <p:spPr bwMode="auto">
          <a:xfrm>
            <a:off x="4910117" y="4819288"/>
            <a:ext cx="598099" cy="445972"/>
          </a:xfrm>
          <a:custGeom>
            <a:avLst/>
            <a:gdLst>
              <a:gd name="T0" fmla="*/ 201 w 983"/>
              <a:gd name="T1" fmla="*/ 386 h 731"/>
              <a:gd name="T2" fmla="*/ 359 w 983"/>
              <a:gd name="T3" fmla="*/ 110 h 731"/>
              <a:gd name="T4" fmla="*/ 398 w 983"/>
              <a:gd name="T5" fmla="*/ 64 h 731"/>
              <a:gd name="T6" fmla="*/ 759 w 983"/>
              <a:gd name="T7" fmla="*/ 93 h 731"/>
              <a:gd name="T8" fmla="*/ 738 w 983"/>
              <a:gd name="T9" fmla="*/ 49 h 731"/>
              <a:gd name="T10" fmla="*/ 821 w 983"/>
              <a:gd name="T11" fmla="*/ 24 h 731"/>
              <a:gd name="T12" fmla="*/ 877 w 983"/>
              <a:gd name="T13" fmla="*/ 27 h 731"/>
              <a:gd name="T14" fmla="*/ 859 w 983"/>
              <a:gd name="T15" fmla="*/ 109 h 731"/>
              <a:gd name="T16" fmla="*/ 830 w 983"/>
              <a:gd name="T17" fmla="*/ 154 h 731"/>
              <a:gd name="T18" fmla="*/ 623 w 983"/>
              <a:gd name="T19" fmla="*/ 344 h 731"/>
              <a:gd name="T20" fmla="*/ 622 w 983"/>
              <a:gd name="T21" fmla="*/ 345 h 731"/>
              <a:gd name="T22" fmla="*/ 952 w 983"/>
              <a:gd name="T23" fmla="*/ 670 h 731"/>
              <a:gd name="T24" fmla="*/ 952 w 983"/>
              <a:gd name="T25" fmla="*/ 731 h 731"/>
              <a:gd name="T26" fmla="*/ 763 w 983"/>
              <a:gd name="T27" fmla="*/ 731 h 731"/>
              <a:gd name="T28" fmla="*/ 558 w 983"/>
              <a:gd name="T29" fmla="*/ 731 h 731"/>
              <a:gd name="T30" fmla="*/ 353 w 983"/>
              <a:gd name="T31" fmla="*/ 731 h 731"/>
              <a:gd name="T32" fmla="*/ 148 w 983"/>
              <a:gd name="T33" fmla="*/ 731 h 731"/>
              <a:gd name="T34" fmla="*/ 0 w 983"/>
              <a:gd name="T35" fmla="*/ 701 h 731"/>
              <a:gd name="T36" fmla="*/ 31 w 983"/>
              <a:gd name="T37" fmla="*/ 0 h 731"/>
              <a:gd name="T38" fmla="*/ 62 w 983"/>
              <a:gd name="T39" fmla="*/ 670 h 731"/>
              <a:gd name="T40" fmla="*/ 148 w 983"/>
              <a:gd name="T41" fmla="*/ 530 h 731"/>
              <a:gd name="T42" fmla="*/ 236 w 983"/>
              <a:gd name="T43" fmla="*/ 499 h 731"/>
              <a:gd name="T44" fmla="*/ 267 w 983"/>
              <a:gd name="T45" fmla="*/ 670 h 731"/>
              <a:gd name="T46" fmla="*/ 353 w 983"/>
              <a:gd name="T47" fmla="*/ 316 h 731"/>
              <a:gd name="T48" fmla="*/ 441 w 983"/>
              <a:gd name="T49" fmla="*/ 286 h 731"/>
              <a:gd name="T50" fmla="*/ 472 w 983"/>
              <a:gd name="T51" fmla="*/ 670 h 731"/>
              <a:gd name="T52" fmla="*/ 558 w 983"/>
              <a:gd name="T53" fmla="*/ 421 h 731"/>
              <a:gd name="T54" fmla="*/ 646 w 983"/>
              <a:gd name="T55" fmla="*/ 390 h 731"/>
              <a:gd name="T56" fmla="*/ 677 w 983"/>
              <a:gd name="T57" fmla="*/ 670 h 731"/>
              <a:gd name="T58" fmla="*/ 763 w 983"/>
              <a:gd name="T59" fmla="*/ 245 h 731"/>
              <a:gd name="T60" fmla="*/ 851 w 983"/>
              <a:gd name="T61" fmla="*/ 214 h 731"/>
              <a:gd name="T62" fmla="*/ 881 w 983"/>
              <a:gd name="T63" fmla="*/ 670 h 7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83" h="731">
                <a:moveTo>
                  <a:pt x="404" y="154"/>
                </a:moveTo>
                <a:lnTo>
                  <a:pt x="201" y="386"/>
                </a:lnTo>
                <a:lnTo>
                  <a:pt x="153" y="345"/>
                </a:lnTo>
                <a:lnTo>
                  <a:pt x="359" y="110"/>
                </a:lnTo>
                <a:lnTo>
                  <a:pt x="359" y="110"/>
                </a:lnTo>
                <a:lnTo>
                  <a:pt x="398" y="64"/>
                </a:lnTo>
                <a:lnTo>
                  <a:pt x="616" y="255"/>
                </a:lnTo>
                <a:lnTo>
                  <a:pt x="759" y="93"/>
                </a:lnTo>
                <a:lnTo>
                  <a:pt x="734" y="71"/>
                </a:lnTo>
                <a:cubicBezTo>
                  <a:pt x="724" y="63"/>
                  <a:pt x="726" y="53"/>
                  <a:pt x="738" y="49"/>
                </a:cubicBezTo>
                <a:lnTo>
                  <a:pt x="777" y="37"/>
                </a:lnTo>
                <a:cubicBezTo>
                  <a:pt x="789" y="34"/>
                  <a:pt x="809" y="27"/>
                  <a:pt x="821" y="24"/>
                </a:cubicBezTo>
                <a:lnTo>
                  <a:pt x="860" y="12"/>
                </a:lnTo>
                <a:cubicBezTo>
                  <a:pt x="872" y="8"/>
                  <a:pt x="880" y="15"/>
                  <a:pt x="877" y="27"/>
                </a:cubicBezTo>
                <a:lnTo>
                  <a:pt x="869" y="65"/>
                </a:lnTo>
                <a:cubicBezTo>
                  <a:pt x="866" y="77"/>
                  <a:pt x="862" y="97"/>
                  <a:pt x="859" y="109"/>
                </a:cubicBezTo>
                <a:lnTo>
                  <a:pt x="851" y="147"/>
                </a:lnTo>
                <a:cubicBezTo>
                  <a:pt x="849" y="159"/>
                  <a:pt x="839" y="162"/>
                  <a:pt x="830" y="154"/>
                </a:cubicBezTo>
                <a:lnTo>
                  <a:pt x="807" y="134"/>
                </a:lnTo>
                <a:lnTo>
                  <a:pt x="623" y="344"/>
                </a:lnTo>
                <a:lnTo>
                  <a:pt x="623" y="344"/>
                </a:lnTo>
                <a:lnTo>
                  <a:pt x="622" y="345"/>
                </a:lnTo>
                <a:lnTo>
                  <a:pt x="404" y="154"/>
                </a:lnTo>
                <a:close/>
                <a:moveTo>
                  <a:pt x="952" y="670"/>
                </a:moveTo>
                <a:cubicBezTo>
                  <a:pt x="969" y="670"/>
                  <a:pt x="983" y="684"/>
                  <a:pt x="983" y="701"/>
                </a:cubicBezTo>
                <a:cubicBezTo>
                  <a:pt x="983" y="718"/>
                  <a:pt x="969" y="731"/>
                  <a:pt x="952" y="731"/>
                </a:cubicBezTo>
                <a:lnTo>
                  <a:pt x="881" y="731"/>
                </a:lnTo>
                <a:lnTo>
                  <a:pt x="763" y="731"/>
                </a:lnTo>
                <a:lnTo>
                  <a:pt x="677" y="731"/>
                </a:lnTo>
                <a:lnTo>
                  <a:pt x="558" y="731"/>
                </a:lnTo>
                <a:lnTo>
                  <a:pt x="472" y="731"/>
                </a:lnTo>
                <a:lnTo>
                  <a:pt x="353" y="731"/>
                </a:lnTo>
                <a:lnTo>
                  <a:pt x="267" y="731"/>
                </a:lnTo>
                <a:lnTo>
                  <a:pt x="148" y="731"/>
                </a:lnTo>
                <a:lnTo>
                  <a:pt x="32" y="731"/>
                </a:lnTo>
                <a:cubicBezTo>
                  <a:pt x="14" y="731"/>
                  <a:pt x="0" y="718"/>
                  <a:pt x="0" y="701"/>
                </a:cubicBezTo>
                <a:lnTo>
                  <a:pt x="0" y="31"/>
                </a:lnTo>
                <a:cubicBezTo>
                  <a:pt x="0" y="14"/>
                  <a:pt x="14" y="0"/>
                  <a:pt x="31" y="0"/>
                </a:cubicBezTo>
                <a:cubicBezTo>
                  <a:pt x="48" y="0"/>
                  <a:pt x="62" y="14"/>
                  <a:pt x="62" y="31"/>
                </a:cubicBezTo>
                <a:lnTo>
                  <a:pt x="62" y="670"/>
                </a:lnTo>
                <a:lnTo>
                  <a:pt x="148" y="670"/>
                </a:lnTo>
                <a:lnTo>
                  <a:pt x="148" y="530"/>
                </a:lnTo>
                <a:cubicBezTo>
                  <a:pt x="148" y="513"/>
                  <a:pt x="162" y="499"/>
                  <a:pt x="179" y="499"/>
                </a:cubicBezTo>
                <a:lnTo>
                  <a:pt x="236" y="499"/>
                </a:lnTo>
                <a:cubicBezTo>
                  <a:pt x="253" y="499"/>
                  <a:pt x="267" y="513"/>
                  <a:pt x="267" y="530"/>
                </a:cubicBezTo>
                <a:lnTo>
                  <a:pt x="267" y="670"/>
                </a:lnTo>
                <a:lnTo>
                  <a:pt x="353" y="670"/>
                </a:lnTo>
                <a:lnTo>
                  <a:pt x="353" y="316"/>
                </a:lnTo>
                <a:cubicBezTo>
                  <a:pt x="353" y="299"/>
                  <a:pt x="367" y="286"/>
                  <a:pt x="384" y="286"/>
                </a:cubicBezTo>
                <a:lnTo>
                  <a:pt x="441" y="286"/>
                </a:lnTo>
                <a:cubicBezTo>
                  <a:pt x="458" y="286"/>
                  <a:pt x="472" y="299"/>
                  <a:pt x="472" y="316"/>
                </a:cubicBezTo>
                <a:lnTo>
                  <a:pt x="472" y="670"/>
                </a:lnTo>
                <a:lnTo>
                  <a:pt x="558" y="670"/>
                </a:lnTo>
                <a:lnTo>
                  <a:pt x="558" y="421"/>
                </a:lnTo>
                <a:cubicBezTo>
                  <a:pt x="558" y="404"/>
                  <a:pt x="572" y="390"/>
                  <a:pt x="589" y="390"/>
                </a:cubicBezTo>
                <a:lnTo>
                  <a:pt x="646" y="390"/>
                </a:lnTo>
                <a:cubicBezTo>
                  <a:pt x="663" y="390"/>
                  <a:pt x="677" y="404"/>
                  <a:pt x="677" y="421"/>
                </a:cubicBezTo>
                <a:lnTo>
                  <a:pt x="677" y="670"/>
                </a:lnTo>
                <a:lnTo>
                  <a:pt x="763" y="670"/>
                </a:lnTo>
                <a:lnTo>
                  <a:pt x="763" y="245"/>
                </a:lnTo>
                <a:cubicBezTo>
                  <a:pt x="763" y="228"/>
                  <a:pt x="776" y="214"/>
                  <a:pt x="793" y="214"/>
                </a:cubicBezTo>
                <a:lnTo>
                  <a:pt x="851" y="214"/>
                </a:lnTo>
                <a:cubicBezTo>
                  <a:pt x="868" y="214"/>
                  <a:pt x="881" y="228"/>
                  <a:pt x="881" y="245"/>
                </a:cubicBezTo>
                <a:lnTo>
                  <a:pt x="881" y="670"/>
                </a:lnTo>
                <a:lnTo>
                  <a:pt x="952" y="670"/>
                </a:lnTo>
                <a:close/>
              </a:path>
            </a:pathLst>
          </a:custGeom>
          <a:solidFill>
            <a:schemeClr val="bg1"/>
          </a:solidFill>
          <a:ln>
            <a:noFill/>
          </a:ln>
        </p:spPr>
        <p:txBody>
          <a:bodyPr vert="horz" wrap="square" lIns="91392" tIns="45696" rIns="91392" bIns="45696" numCol="1" anchor="t" anchorCtr="0" compatLnSpc="1"/>
          <a:lstStyle/>
          <a:p>
            <a:endParaRPr lang="zh-CN" altLang="en-US" sz="1600">
              <a:solidFill>
                <a:schemeClr val="tx1">
                  <a:lumMod val="50000"/>
                  <a:lumOff val="50000"/>
                </a:schemeClr>
              </a:solidFill>
            </a:endParaRPr>
          </a:p>
        </p:txBody>
      </p:sp>
      <p:sp>
        <p:nvSpPr>
          <p:cNvPr id="95" name="Freeform 13"/>
          <p:cNvSpPr>
            <a:spLocks noEditPoints="1"/>
          </p:cNvSpPr>
          <p:nvPr/>
        </p:nvSpPr>
        <p:spPr bwMode="auto">
          <a:xfrm>
            <a:off x="7074057" y="3536924"/>
            <a:ext cx="612376" cy="604681"/>
          </a:xfrm>
          <a:custGeom>
            <a:avLst/>
            <a:gdLst>
              <a:gd name="T0" fmla="*/ 909 w 1006"/>
              <a:gd name="T1" fmla="*/ 858 h 995"/>
              <a:gd name="T2" fmla="*/ 805 w 1006"/>
              <a:gd name="T3" fmla="*/ 858 h 995"/>
              <a:gd name="T4" fmla="*/ 969 w 1006"/>
              <a:gd name="T5" fmla="*/ 97 h 995"/>
              <a:gd name="T6" fmla="*/ 834 w 1006"/>
              <a:gd name="T7" fmla="*/ 0 h 995"/>
              <a:gd name="T8" fmla="*/ 472 w 1006"/>
              <a:gd name="T9" fmla="*/ 323 h 995"/>
              <a:gd name="T10" fmla="*/ 421 w 1006"/>
              <a:gd name="T11" fmla="*/ 397 h 995"/>
              <a:gd name="T12" fmla="*/ 376 w 1006"/>
              <a:gd name="T13" fmla="*/ 419 h 995"/>
              <a:gd name="T14" fmla="*/ 381 w 1006"/>
              <a:gd name="T15" fmla="*/ 556 h 995"/>
              <a:gd name="T16" fmla="*/ 89 w 1006"/>
              <a:gd name="T17" fmla="*/ 810 h 995"/>
              <a:gd name="T18" fmla="*/ 57 w 1006"/>
              <a:gd name="T19" fmla="*/ 995 h 995"/>
              <a:gd name="T20" fmla="*/ 208 w 1006"/>
              <a:gd name="T21" fmla="*/ 844 h 995"/>
              <a:gd name="T22" fmla="*/ 445 w 1006"/>
              <a:gd name="T23" fmla="*/ 621 h 995"/>
              <a:gd name="T24" fmla="*/ 578 w 1006"/>
              <a:gd name="T25" fmla="*/ 621 h 995"/>
              <a:gd name="T26" fmla="*/ 616 w 1006"/>
              <a:gd name="T27" fmla="*/ 537 h 995"/>
              <a:gd name="T28" fmla="*/ 674 w 1006"/>
              <a:gd name="T29" fmla="*/ 525 h 995"/>
              <a:gd name="T30" fmla="*/ 969 w 1006"/>
              <a:gd name="T31" fmla="*/ 97 h 995"/>
              <a:gd name="T32" fmla="*/ 392 w 1006"/>
              <a:gd name="T33" fmla="*/ 325 h 995"/>
              <a:gd name="T34" fmla="*/ 404 w 1006"/>
              <a:gd name="T35" fmla="*/ 312 h 995"/>
              <a:gd name="T36" fmla="*/ 436 w 1006"/>
              <a:gd name="T37" fmla="*/ 281 h 995"/>
              <a:gd name="T38" fmla="*/ 215 w 1006"/>
              <a:gd name="T39" fmla="*/ 1 h 995"/>
              <a:gd name="T40" fmla="*/ 280 w 1006"/>
              <a:gd name="T41" fmla="*/ 160 h 995"/>
              <a:gd name="T42" fmla="*/ 21 w 1006"/>
              <a:gd name="T43" fmla="*/ 195 h 995"/>
              <a:gd name="T44" fmla="*/ 232 w 1006"/>
              <a:gd name="T45" fmla="*/ 447 h 995"/>
              <a:gd name="T46" fmla="*/ 303 w 1006"/>
              <a:gd name="T47" fmla="*/ 433 h 995"/>
              <a:gd name="T48" fmla="*/ 363 w 1006"/>
              <a:gd name="T49" fmla="*/ 354 h 995"/>
              <a:gd name="T50" fmla="*/ 672 w 1006"/>
              <a:gd name="T51" fmla="*/ 606 h 995"/>
              <a:gd name="T52" fmla="*/ 617 w 1006"/>
              <a:gd name="T53" fmla="*/ 660 h 995"/>
              <a:gd name="T54" fmla="*/ 741 w 1006"/>
              <a:gd name="T55" fmla="*/ 871 h 995"/>
              <a:gd name="T56" fmla="*/ 869 w 1006"/>
              <a:gd name="T57" fmla="*/ 995 h 995"/>
              <a:gd name="T58" fmla="*/ 980 w 1006"/>
              <a:gd name="T59" fmla="*/ 825 h 995"/>
              <a:gd name="T60" fmla="*/ 702 w 1006"/>
              <a:gd name="T61" fmla="*/ 576 h 995"/>
              <a:gd name="T62" fmla="*/ 658 w 1006"/>
              <a:gd name="T63" fmla="*/ 579 h 9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1006" h="995">
                <a:moveTo>
                  <a:pt x="857" y="806"/>
                </a:moveTo>
                <a:cubicBezTo>
                  <a:pt x="886" y="806"/>
                  <a:pt x="909" y="829"/>
                  <a:pt x="909" y="858"/>
                </a:cubicBezTo>
                <a:cubicBezTo>
                  <a:pt x="909" y="887"/>
                  <a:pt x="886" y="910"/>
                  <a:pt x="857" y="910"/>
                </a:cubicBezTo>
                <a:cubicBezTo>
                  <a:pt x="828" y="910"/>
                  <a:pt x="805" y="887"/>
                  <a:pt x="805" y="858"/>
                </a:cubicBezTo>
                <a:cubicBezTo>
                  <a:pt x="805" y="829"/>
                  <a:pt x="828" y="806"/>
                  <a:pt x="857" y="806"/>
                </a:cubicBezTo>
                <a:close/>
                <a:moveTo>
                  <a:pt x="969" y="97"/>
                </a:moveTo>
                <a:lnTo>
                  <a:pt x="900" y="28"/>
                </a:lnTo>
                <a:cubicBezTo>
                  <a:pt x="882" y="9"/>
                  <a:pt x="858" y="0"/>
                  <a:pt x="834" y="0"/>
                </a:cubicBezTo>
                <a:cubicBezTo>
                  <a:pt x="810" y="0"/>
                  <a:pt x="786" y="9"/>
                  <a:pt x="767" y="28"/>
                </a:cubicBezTo>
                <a:lnTo>
                  <a:pt x="472" y="323"/>
                </a:lnTo>
                <a:cubicBezTo>
                  <a:pt x="481" y="340"/>
                  <a:pt x="475" y="367"/>
                  <a:pt x="460" y="381"/>
                </a:cubicBezTo>
                <a:cubicBezTo>
                  <a:pt x="451" y="391"/>
                  <a:pt x="435" y="397"/>
                  <a:pt x="421" y="397"/>
                </a:cubicBezTo>
                <a:cubicBezTo>
                  <a:pt x="414" y="397"/>
                  <a:pt x="408" y="396"/>
                  <a:pt x="402" y="393"/>
                </a:cubicBezTo>
                <a:lnTo>
                  <a:pt x="376" y="419"/>
                </a:lnTo>
                <a:cubicBezTo>
                  <a:pt x="340" y="455"/>
                  <a:pt x="340" y="515"/>
                  <a:pt x="376" y="552"/>
                </a:cubicBezTo>
                <a:lnTo>
                  <a:pt x="381" y="556"/>
                </a:lnTo>
                <a:lnTo>
                  <a:pt x="151" y="787"/>
                </a:lnTo>
                <a:lnTo>
                  <a:pt x="89" y="810"/>
                </a:lnTo>
                <a:lnTo>
                  <a:pt x="0" y="938"/>
                </a:lnTo>
                <a:lnTo>
                  <a:pt x="57" y="995"/>
                </a:lnTo>
                <a:lnTo>
                  <a:pt x="185" y="906"/>
                </a:lnTo>
                <a:lnTo>
                  <a:pt x="208" y="844"/>
                </a:lnTo>
                <a:lnTo>
                  <a:pt x="439" y="614"/>
                </a:lnTo>
                <a:lnTo>
                  <a:pt x="445" y="621"/>
                </a:lnTo>
                <a:cubicBezTo>
                  <a:pt x="464" y="639"/>
                  <a:pt x="488" y="648"/>
                  <a:pt x="512" y="648"/>
                </a:cubicBezTo>
                <a:cubicBezTo>
                  <a:pt x="536" y="648"/>
                  <a:pt x="560" y="639"/>
                  <a:pt x="578" y="621"/>
                </a:cubicBezTo>
                <a:lnTo>
                  <a:pt x="604" y="595"/>
                </a:lnTo>
                <a:cubicBezTo>
                  <a:pt x="596" y="577"/>
                  <a:pt x="602" y="551"/>
                  <a:pt x="616" y="537"/>
                </a:cubicBezTo>
                <a:cubicBezTo>
                  <a:pt x="626" y="527"/>
                  <a:pt x="642" y="521"/>
                  <a:pt x="656" y="521"/>
                </a:cubicBezTo>
                <a:cubicBezTo>
                  <a:pt x="662" y="521"/>
                  <a:pt x="669" y="522"/>
                  <a:pt x="674" y="525"/>
                </a:cubicBezTo>
                <a:lnTo>
                  <a:pt x="969" y="230"/>
                </a:lnTo>
                <a:cubicBezTo>
                  <a:pt x="1006" y="193"/>
                  <a:pt x="1006" y="133"/>
                  <a:pt x="969" y="97"/>
                </a:cubicBezTo>
                <a:close/>
                <a:moveTo>
                  <a:pt x="363" y="354"/>
                </a:moveTo>
                <a:lnTo>
                  <a:pt x="392" y="325"/>
                </a:lnTo>
                <a:lnTo>
                  <a:pt x="418" y="338"/>
                </a:lnTo>
                <a:lnTo>
                  <a:pt x="404" y="312"/>
                </a:lnTo>
                <a:lnTo>
                  <a:pt x="433" y="284"/>
                </a:lnTo>
                <a:lnTo>
                  <a:pt x="436" y="281"/>
                </a:lnTo>
                <a:cubicBezTo>
                  <a:pt x="442" y="264"/>
                  <a:pt x="446" y="248"/>
                  <a:pt x="446" y="233"/>
                </a:cubicBezTo>
                <a:cubicBezTo>
                  <a:pt x="446" y="115"/>
                  <a:pt x="333" y="0"/>
                  <a:pt x="215" y="1"/>
                </a:cubicBezTo>
                <a:cubicBezTo>
                  <a:pt x="214" y="1"/>
                  <a:pt x="201" y="15"/>
                  <a:pt x="193" y="22"/>
                </a:cubicBezTo>
                <a:cubicBezTo>
                  <a:pt x="288" y="117"/>
                  <a:pt x="280" y="102"/>
                  <a:pt x="280" y="160"/>
                </a:cubicBezTo>
                <a:cubicBezTo>
                  <a:pt x="280" y="207"/>
                  <a:pt x="205" y="282"/>
                  <a:pt x="159" y="282"/>
                </a:cubicBezTo>
                <a:cubicBezTo>
                  <a:pt x="99" y="282"/>
                  <a:pt x="118" y="291"/>
                  <a:pt x="21" y="195"/>
                </a:cubicBezTo>
                <a:cubicBezTo>
                  <a:pt x="14" y="202"/>
                  <a:pt x="0" y="215"/>
                  <a:pt x="0" y="216"/>
                </a:cubicBezTo>
                <a:cubicBezTo>
                  <a:pt x="2" y="334"/>
                  <a:pt x="113" y="447"/>
                  <a:pt x="232" y="447"/>
                </a:cubicBezTo>
                <a:cubicBezTo>
                  <a:pt x="253" y="447"/>
                  <a:pt x="276" y="440"/>
                  <a:pt x="299" y="429"/>
                </a:cubicBezTo>
                <a:lnTo>
                  <a:pt x="303" y="433"/>
                </a:lnTo>
                <a:cubicBezTo>
                  <a:pt x="310" y="414"/>
                  <a:pt x="322" y="395"/>
                  <a:pt x="337" y="380"/>
                </a:cubicBezTo>
                <a:lnTo>
                  <a:pt x="363" y="354"/>
                </a:lnTo>
                <a:close/>
                <a:moveTo>
                  <a:pt x="658" y="579"/>
                </a:moveTo>
                <a:lnTo>
                  <a:pt x="672" y="606"/>
                </a:lnTo>
                <a:lnTo>
                  <a:pt x="644" y="634"/>
                </a:lnTo>
                <a:lnTo>
                  <a:pt x="617" y="660"/>
                </a:lnTo>
                <a:cubicBezTo>
                  <a:pt x="602" y="675"/>
                  <a:pt x="584" y="687"/>
                  <a:pt x="564" y="694"/>
                </a:cubicBezTo>
                <a:lnTo>
                  <a:pt x="741" y="871"/>
                </a:lnTo>
                <a:lnTo>
                  <a:pt x="824" y="983"/>
                </a:lnTo>
                <a:lnTo>
                  <a:pt x="869" y="995"/>
                </a:lnTo>
                <a:lnTo>
                  <a:pt x="992" y="871"/>
                </a:lnTo>
                <a:lnTo>
                  <a:pt x="980" y="825"/>
                </a:lnTo>
                <a:lnTo>
                  <a:pt x="869" y="743"/>
                </a:lnTo>
                <a:lnTo>
                  <a:pt x="702" y="576"/>
                </a:lnTo>
                <a:lnTo>
                  <a:pt x="685" y="592"/>
                </a:lnTo>
                <a:lnTo>
                  <a:pt x="658" y="579"/>
                </a:lnTo>
                <a:close/>
              </a:path>
            </a:pathLst>
          </a:custGeom>
          <a:solidFill>
            <a:schemeClr val="bg1"/>
          </a:solidFill>
          <a:ln>
            <a:noFill/>
          </a:ln>
        </p:spPr>
        <p:txBody>
          <a:bodyPr vert="horz" wrap="square" lIns="91392" tIns="45696" rIns="91392" bIns="45696" numCol="1" anchor="t" anchorCtr="0" compatLnSpc="1"/>
          <a:lstStyle/>
          <a:p>
            <a:endParaRPr lang="zh-CN" altLang="en-US" sz="1600">
              <a:solidFill>
                <a:schemeClr val="tx1">
                  <a:lumMod val="50000"/>
                  <a:lumOff val="50000"/>
                </a:schemeClr>
              </a:solidFill>
            </a:endParaRPr>
          </a:p>
        </p:txBody>
      </p:sp>
      <p:sp>
        <p:nvSpPr>
          <p:cNvPr id="96" name="Freeform 14"/>
          <p:cNvSpPr>
            <a:spLocks noEditPoints="1"/>
          </p:cNvSpPr>
          <p:nvPr/>
        </p:nvSpPr>
        <p:spPr bwMode="auto">
          <a:xfrm>
            <a:off x="4994200" y="2233926"/>
            <a:ext cx="439452" cy="599918"/>
          </a:xfrm>
          <a:custGeom>
            <a:avLst/>
            <a:gdLst>
              <a:gd name="T0" fmla="*/ 95 w 723"/>
              <a:gd name="T1" fmla="*/ 160 h 986"/>
              <a:gd name="T2" fmla="*/ 80 w 723"/>
              <a:gd name="T3" fmla="*/ 986 h 986"/>
              <a:gd name="T4" fmla="*/ 723 w 723"/>
              <a:gd name="T5" fmla="*/ 242 h 986"/>
              <a:gd name="T6" fmla="*/ 668 w 723"/>
              <a:gd name="T7" fmla="*/ 260 h 986"/>
              <a:gd name="T8" fmla="*/ 83 w 723"/>
              <a:gd name="T9" fmla="*/ 929 h 986"/>
              <a:gd name="T10" fmla="*/ 313 w 723"/>
              <a:gd name="T11" fmla="*/ 105 h 986"/>
              <a:gd name="T12" fmla="*/ 410 w 723"/>
              <a:gd name="T13" fmla="*/ 105 h 986"/>
              <a:gd name="T14" fmla="*/ 360 w 723"/>
              <a:gd name="T15" fmla="*/ 157 h 986"/>
              <a:gd name="T16" fmla="*/ 253 w 723"/>
              <a:gd name="T17" fmla="*/ 107 h 986"/>
              <a:gd name="T18" fmla="*/ 133 w 723"/>
              <a:gd name="T19" fmla="*/ 250 h 986"/>
              <a:gd name="T20" fmla="*/ 590 w 723"/>
              <a:gd name="T21" fmla="*/ 250 h 986"/>
              <a:gd name="T22" fmla="*/ 470 w 723"/>
              <a:gd name="T23" fmla="*/ 107 h 986"/>
              <a:gd name="T24" fmla="*/ 253 w 723"/>
              <a:gd name="T25" fmla="*/ 107 h 986"/>
              <a:gd name="T26" fmla="*/ 255 w 723"/>
              <a:gd name="T27" fmla="*/ 749 h 986"/>
              <a:gd name="T28" fmla="*/ 175 w 723"/>
              <a:gd name="T29" fmla="*/ 771 h 986"/>
              <a:gd name="T30" fmla="*/ 158 w 723"/>
              <a:gd name="T31" fmla="*/ 789 h 986"/>
              <a:gd name="T32" fmla="*/ 255 w 723"/>
              <a:gd name="T33" fmla="*/ 796 h 986"/>
              <a:gd name="T34" fmla="*/ 153 w 723"/>
              <a:gd name="T35" fmla="*/ 846 h 986"/>
              <a:gd name="T36" fmla="*/ 280 w 723"/>
              <a:gd name="T37" fmla="*/ 784 h 986"/>
              <a:gd name="T38" fmla="*/ 280 w 723"/>
              <a:gd name="T39" fmla="*/ 744 h 986"/>
              <a:gd name="T40" fmla="*/ 128 w 723"/>
              <a:gd name="T41" fmla="*/ 751 h 986"/>
              <a:gd name="T42" fmla="*/ 248 w 723"/>
              <a:gd name="T43" fmla="*/ 879 h 986"/>
              <a:gd name="T44" fmla="*/ 248 w 723"/>
              <a:gd name="T45" fmla="*/ 387 h 986"/>
              <a:gd name="T46" fmla="*/ 175 w 723"/>
              <a:gd name="T47" fmla="*/ 409 h 986"/>
              <a:gd name="T48" fmla="*/ 200 w 723"/>
              <a:gd name="T49" fmla="*/ 474 h 986"/>
              <a:gd name="T50" fmla="*/ 153 w 723"/>
              <a:gd name="T51" fmla="*/ 492 h 986"/>
              <a:gd name="T52" fmla="*/ 248 w 723"/>
              <a:gd name="T53" fmla="*/ 362 h 986"/>
              <a:gd name="T54" fmla="*/ 128 w 723"/>
              <a:gd name="T55" fmla="*/ 489 h 986"/>
              <a:gd name="T56" fmla="*/ 279 w 723"/>
              <a:gd name="T57" fmla="*/ 416 h 986"/>
              <a:gd name="T58" fmla="*/ 278 w 723"/>
              <a:gd name="T59" fmla="*/ 382 h 986"/>
              <a:gd name="T60" fmla="*/ 255 w 723"/>
              <a:gd name="T61" fmla="*/ 582 h 986"/>
              <a:gd name="T62" fmla="*/ 158 w 723"/>
              <a:gd name="T63" fmla="*/ 607 h 986"/>
              <a:gd name="T64" fmla="*/ 255 w 723"/>
              <a:gd name="T65" fmla="*/ 672 h 986"/>
              <a:gd name="T66" fmla="*/ 280 w 723"/>
              <a:gd name="T67" fmla="*/ 563 h 986"/>
              <a:gd name="T68" fmla="*/ 128 w 723"/>
              <a:gd name="T69" fmla="*/ 569 h 986"/>
              <a:gd name="T70" fmla="*/ 255 w 723"/>
              <a:gd name="T71" fmla="*/ 696 h 986"/>
              <a:gd name="T72" fmla="*/ 334 w 723"/>
              <a:gd name="T73" fmla="*/ 538 h 986"/>
              <a:gd name="T74" fmla="*/ 378 w 723"/>
              <a:gd name="T75" fmla="*/ 836 h 986"/>
              <a:gd name="T76" fmla="*/ 580 w 723"/>
              <a:gd name="T77" fmla="*/ 774 h 986"/>
              <a:gd name="T78" fmla="*/ 370 w 723"/>
              <a:gd name="T79" fmla="*/ 829 h 986"/>
              <a:gd name="T80" fmla="*/ 580 w 723"/>
              <a:gd name="T81" fmla="*/ 587 h 986"/>
              <a:gd name="T82" fmla="*/ 370 w 723"/>
              <a:gd name="T83" fmla="*/ 474 h 986"/>
              <a:gd name="T84" fmla="*/ 370 w 723"/>
              <a:gd name="T85" fmla="*/ 407 h 9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723" h="986">
                <a:moveTo>
                  <a:pt x="55" y="260"/>
                </a:moveTo>
                <a:cubicBezTo>
                  <a:pt x="55" y="232"/>
                  <a:pt x="68" y="218"/>
                  <a:pt x="95" y="217"/>
                </a:cubicBezTo>
                <a:lnTo>
                  <a:pt x="95" y="160"/>
                </a:lnTo>
                <a:cubicBezTo>
                  <a:pt x="45" y="161"/>
                  <a:pt x="0" y="193"/>
                  <a:pt x="0" y="242"/>
                </a:cubicBezTo>
                <a:lnTo>
                  <a:pt x="0" y="906"/>
                </a:lnTo>
                <a:cubicBezTo>
                  <a:pt x="0" y="947"/>
                  <a:pt x="40" y="986"/>
                  <a:pt x="80" y="986"/>
                </a:cubicBezTo>
                <a:lnTo>
                  <a:pt x="643" y="986"/>
                </a:lnTo>
                <a:cubicBezTo>
                  <a:pt x="683" y="986"/>
                  <a:pt x="723" y="947"/>
                  <a:pt x="723" y="906"/>
                </a:cubicBezTo>
                <a:lnTo>
                  <a:pt x="723" y="242"/>
                </a:lnTo>
                <a:cubicBezTo>
                  <a:pt x="723" y="193"/>
                  <a:pt x="678" y="161"/>
                  <a:pt x="628" y="160"/>
                </a:cubicBezTo>
                <a:lnTo>
                  <a:pt x="628" y="217"/>
                </a:lnTo>
                <a:cubicBezTo>
                  <a:pt x="655" y="218"/>
                  <a:pt x="668" y="232"/>
                  <a:pt x="668" y="260"/>
                </a:cubicBezTo>
                <a:lnTo>
                  <a:pt x="668" y="889"/>
                </a:lnTo>
                <a:cubicBezTo>
                  <a:pt x="668" y="908"/>
                  <a:pt x="659" y="929"/>
                  <a:pt x="640" y="929"/>
                </a:cubicBezTo>
                <a:lnTo>
                  <a:pt x="83" y="929"/>
                </a:lnTo>
                <a:cubicBezTo>
                  <a:pt x="61" y="929"/>
                  <a:pt x="55" y="906"/>
                  <a:pt x="55" y="884"/>
                </a:cubicBezTo>
                <a:lnTo>
                  <a:pt x="55" y="260"/>
                </a:lnTo>
                <a:close/>
                <a:moveTo>
                  <a:pt x="313" y="105"/>
                </a:moveTo>
                <a:cubicBezTo>
                  <a:pt x="313" y="82"/>
                  <a:pt x="335" y="60"/>
                  <a:pt x="358" y="60"/>
                </a:cubicBezTo>
                <a:lnTo>
                  <a:pt x="365" y="60"/>
                </a:lnTo>
                <a:cubicBezTo>
                  <a:pt x="388" y="60"/>
                  <a:pt x="410" y="82"/>
                  <a:pt x="410" y="105"/>
                </a:cubicBezTo>
                <a:lnTo>
                  <a:pt x="410" y="110"/>
                </a:lnTo>
                <a:cubicBezTo>
                  <a:pt x="410" y="135"/>
                  <a:pt x="388" y="157"/>
                  <a:pt x="363" y="157"/>
                </a:cubicBezTo>
                <a:lnTo>
                  <a:pt x="360" y="157"/>
                </a:lnTo>
                <a:cubicBezTo>
                  <a:pt x="335" y="157"/>
                  <a:pt x="313" y="135"/>
                  <a:pt x="313" y="110"/>
                </a:cubicBezTo>
                <a:lnTo>
                  <a:pt x="313" y="105"/>
                </a:lnTo>
                <a:close/>
                <a:moveTo>
                  <a:pt x="253" y="107"/>
                </a:moveTo>
                <a:lnTo>
                  <a:pt x="173" y="107"/>
                </a:lnTo>
                <a:cubicBezTo>
                  <a:pt x="145" y="107"/>
                  <a:pt x="133" y="120"/>
                  <a:pt x="133" y="147"/>
                </a:cubicBezTo>
                <a:lnTo>
                  <a:pt x="133" y="250"/>
                </a:lnTo>
                <a:cubicBezTo>
                  <a:pt x="133" y="267"/>
                  <a:pt x="144" y="285"/>
                  <a:pt x="160" y="285"/>
                </a:cubicBezTo>
                <a:lnTo>
                  <a:pt x="563" y="285"/>
                </a:lnTo>
                <a:cubicBezTo>
                  <a:pt x="579" y="285"/>
                  <a:pt x="590" y="267"/>
                  <a:pt x="590" y="250"/>
                </a:cubicBezTo>
                <a:lnTo>
                  <a:pt x="590" y="147"/>
                </a:lnTo>
                <a:cubicBezTo>
                  <a:pt x="590" y="120"/>
                  <a:pt x="578" y="107"/>
                  <a:pt x="550" y="107"/>
                </a:cubicBezTo>
                <a:lnTo>
                  <a:pt x="470" y="107"/>
                </a:lnTo>
                <a:cubicBezTo>
                  <a:pt x="470" y="52"/>
                  <a:pt x="423" y="0"/>
                  <a:pt x="370" y="0"/>
                </a:cubicBezTo>
                <a:lnTo>
                  <a:pt x="353" y="0"/>
                </a:lnTo>
                <a:cubicBezTo>
                  <a:pt x="300" y="0"/>
                  <a:pt x="253" y="52"/>
                  <a:pt x="253" y="107"/>
                </a:cubicBezTo>
                <a:close/>
                <a:moveTo>
                  <a:pt x="153" y="756"/>
                </a:moveTo>
                <a:cubicBezTo>
                  <a:pt x="153" y="751"/>
                  <a:pt x="154" y="749"/>
                  <a:pt x="160" y="749"/>
                </a:cubicBezTo>
                <a:lnTo>
                  <a:pt x="255" y="749"/>
                </a:lnTo>
                <a:lnTo>
                  <a:pt x="255" y="756"/>
                </a:lnTo>
                <a:cubicBezTo>
                  <a:pt x="255" y="764"/>
                  <a:pt x="216" y="787"/>
                  <a:pt x="208" y="791"/>
                </a:cubicBezTo>
                <a:cubicBezTo>
                  <a:pt x="201" y="786"/>
                  <a:pt x="186" y="771"/>
                  <a:pt x="175" y="771"/>
                </a:cubicBezTo>
                <a:lnTo>
                  <a:pt x="173" y="771"/>
                </a:lnTo>
                <a:cubicBezTo>
                  <a:pt x="167" y="771"/>
                  <a:pt x="158" y="780"/>
                  <a:pt x="158" y="786"/>
                </a:cubicBezTo>
                <a:lnTo>
                  <a:pt x="158" y="789"/>
                </a:lnTo>
                <a:cubicBezTo>
                  <a:pt x="158" y="795"/>
                  <a:pt x="193" y="834"/>
                  <a:pt x="200" y="834"/>
                </a:cubicBezTo>
                <a:lnTo>
                  <a:pt x="203" y="834"/>
                </a:lnTo>
                <a:cubicBezTo>
                  <a:pt x="208" y="834"/>
                  <a:pt x="247" y="802"/>
                  <a:pt x="255" y="796"/>
                </a:cubicBezTo>
                <a:cubicBezTo>
                  <a:pt x="255" y="810"/>
                  <a:pt x="261" y="854"/>
                  <a:pt x="248" y="854"/>
                </a:cubicBezTo>
                <a:lnTo>
                  <a:pt x="160" y="854"/>
                </a:lnTo>
                <a:cubicBezTo>
                  <a:pt x="154" y="854"/>
                  <a:pt x="153" y="852"/>
                  <a:pt x="153" y="846"/>
                </a:cubicBezTo>
                <a:lnTo>
                  <a:pt x="153" y="756"/>
                </a:lnTo>
                <a:close/>
                <a:moveTo>
                  <a:pt x="248" y="879"/>
                </a:moveTo>
                <a:cubicBezTo>
                  <a:pt x="295" y="879"/>
                  <a:pt x="277" y="827"/>
                  <a:pt x="280" y="784"/>
                </a:cubicBezTo>
                <a:cubicBezTo>
                  <a:pt x="282" y="762"/>
                  <a:pt x="337" y="742"/>
                  <a:pt x="343" y="721"/>
                </a:cubicBezTo>
                <a:lnTo>
                  <a:pt x="335" y="721"/>
                </a:lnTo>
                <a:cubicBezTo>
                  <a:pt x="318" y="721"/>
                  <a:pt x="293" y="737"/>
                  <a:pt x="280" y="744"/>
                </a:cubicBezTo>
                <a:cubicBezTo>
                  <a:pt x="274" y="735"/>
                  <a:pt x="268" y="724"/>
                  <a:pt x="253" y="724"/>
                </a:cubicBezTo>
                <a:lnTo>
                  <a:pt x="155" y="724"/>
                </a:lnTo>
                <a:cubicBezTo>
                  <a:pt x="141" y="724"/>
                  <a:pt x="128" y="737"/>
                  <a:pt x="128" y="751"/>
                </a:cubicBezTo>
                <a:lnTo>
                  <a:pt x="128" y="851"/>
                </a:lnTo>
                <a:cubicBezTo>
                  <a:pt x="128" y="868"/>
                  <a:pt x="143" y="879"/>
                  <a:pt x="160" y="879"/>
                </a:cubicBezTo>
                <a:lnTo>
                  <a:pt x="248" y="879"/>
                </a:lnTo>
                <a:close/>
                <a:moveTo>
                  <a:pt x="153" y="394"/>
                </a:moveTo>
                <a:cubicBezTo>
                  <a:pt x="153" y="389"/>
                  <a:pt x="154" y="387"/>
                  <a:pt x="160" y="387"/>
                </a:cubicBezTo>
                <a:lnTo>
                  <a:pt x="248" y="387"/>
                </a:lnTo>
                <a:cubicBezTo>
                  <a:pt x="253" y="387"/>
                  <a:pt x="255" y="389"/>
                  <a:pt x="255" y="394"/>
                </a:cubicBezTo>
                <a:cubicBezTo>
                  <a:pt x="255" y="401"/>
                  <a:pt x="213" y="429"/>
                  <a:pt x="208" y="429"/>
                </a:cubicBezTo>
                <a:cubicBezTo>
                  <a:pt x="203" y="429"/>
                  <a:pt x="190" y="409"/>
                  <a:pt x="175" y="409"/>
                </a:cubicBezTo>
                <a:cubicBezTo>
                  <a:pt x="168" y="409"/>
                  <a:pt x="158" y="417"/>
                  <a:pt x="158" y="424"/>
                </a:cubicBezTo>
                <a:lnTo>
                  <a:pt x="158" y="427"/>
                </a:lnTo>
                <a:cubicBezTo>
                  <a:pt x="158" y="437"/>
                  <a:pt x="192" y="470"/>
                  <a:pt x="200" y="474"/>
                </a:cubicBezTo>
                <a:lnTo>
                  <a:pt x="255" y="434"/>
                </a:lnTo>
                <a:lnTo>
                  <a:pt x="255" y="492"/>
                </a:lnTo>
                <a:lnTo>
                  <a:pt x="153" y="492"/>
                </a:lnTo>
                <a:lnTo>
                  <a:pt x="153" y="394"/>
                </a:lnTo>
                <a:close/>
                <a:moveTo>
                  <a:pt x="278" y="382"/>
                </a:moveTo>
                <a:cubicBezTo>
                  <a:pt x="275" y="369"/>
                  <a:pt x="264" y="362"/>
                  <a:pt x="248" y="362"/>
                </a:cubicBezTo>
                <a:lnTo>
                  <a:pt x="160" y="362"/>
                </a:lnTo>
                <a:cubicBezTo>
                  <a:pt x="143" y="362"/>
                  <a:pt x="128" y="373"/>
                  <a:pt x="128" y="390"/>
                </a:cubicBezTo>
                <a:lnTo>
                  <a:pt x="128" y="489"/>
                </a:lnTo>
                <a:cubicBezTo>
                  <a:pt x="128" y="504"/>
                  <a:pt x="141" y="517"/>
                  <a:pt x="155" y="517"/>
                </a:cubicBezTo>
                <a:lnTo>
                  <a:pt x="253" y="517"/>
                </a:lnTo>
                <a:cubicBezTo>
                  <a:pt x="292" y="517"/>
                  <a:pt x="280" y="455"/>
                  <a:pt x="279" y="416"/>
                </a:cubicBezTo>
                <a:lnTo>
                  <a:pt x="343" y="362"/>
                </a:lnTo>
                <a:cubicBezTo>
                  <a:pt x="343" y="362"/>
                  <a:pt x="338" y="360"/>
                  <a:pt x="338" y="360"/>
                </a:cubicBezTo>
                <a:cubicBezTo>
                  <a:pt x="313" y="360"/>
                  <a:pt x="293" y="381"/>
                  <a:pt x="278" y="382"/>
                </a:cubicBezTo>
                <a:close/>
                <a:moveTo>
                  <a:pt x="153" y="569"/>
                </a:moveTo>
                <a:lnTo>
                  <a:pt x="255" y="569"/>
                </a:lnTo>
                <a:lnTo>
                  <a:pt x="255" y="582"/>
                </a:lnTo>
                <a:lnTo>
                  <a:pt x="208" y="612"/>
                </a:lnTo>
                <a:lnTo>
                  <a:pt x="176" y="588"/>
                </a:lnTo>
                <a:cubicBezTo>
                  <a:pt x="168" y="593"/>
                  <a:pt x="158" y="595"/>
                  <a:pt x="158" y="607"/>
                </a:cubicBezTo>
                <a:cubicBezTo>
                  <a:pt x="158" y="614"/>
                  <a:pt x="193" y="654"/>
                  <a:pt x="200" y="654"/>
                </a:cubicBezTo>
                <a:cubicBezTo>
                  <a:pt x="212" y="654"/>
                  <a:pt x="242" y="620"/>
                  <a:pt x="255" y="617"/>
                </a:cubicBezTo>
                <a:lnTo>
                  <a:pt x="255" y="672"/>
                </a:lnTo>
                <a:lnTo>
                  <a:pt x="153" y="672"/>
                </a:lnTo>
                <a:lnTo>
                  <a:pt x="153" y="569"/>
                </a:lnTo>
                <a:close/>
                <a:moveTo>
                  <a:pt x="280" y="563"/>
                </a:moveTo>
                <a:cubicBezTo>
                  <a:pt x="275" y="555"/>
                  <a:pt x="269" y="544"/>
                  <a:pt x="255" y="544"/>
                </a:cubicBezTo>
                <a:lnTo>
                  <a:pt x="153" y="544"/>
                </a:lnTo>
                <a:cubicBezTo>
                  <a:pt x="140" y="544"/>
                  <a:pt x="128" y="557"/>
                  <a:pt x="128" y="569"/>
                </a:cubicBezTo>
                <a:lnTo>
                  <a:pt x="128" y="672"/>
                </a:lnTo>
                <a:cubicBezTo>
                  <a:pt x="128" y="684"/>
                  <a:pt x="140" y="696"/>
                  <a:pt x="153" y="696"/>
                </a:cubicBezTo>
                <a:lnTo>
                  <a:pt x="255" y="696"/>
                </a:lnTo>
                <a:cubicBezTo>
                  <a:pt x="291" y="696"/>
                  <a:pt x="280" y="632"/>
                  <a:pt x="279" y="596"/>
                </a:cubicBezTo>
                <a:lnTo>
                  <a:pt x="343" y="542"/>
                </a:lnTo>
                <a:lnTo>
                  <a:pt x="334" y="538"/>
                </a:lnTo>
                <a:lnTo>
                  <a:pt x="280" y="563"/>
                </a:lnTo>
                <a:close/>
                <a:moveTo>
                  <a:pt x="370" y="829"/>
                </a:moveTo>
                <a:cubicBezTo>
                  <a:pt x="370" y="834"/>
                  <a:pt x="372" y="836"/>
                  <a:pt x="378" y="836"/>
                </a:cubicBezTo>
                <a:lnTo>
                  <a:pt x="573" y="836"/>
                </a:lnTo>
                <a:cubicBezTo>
                  <a:pt x="579" y="836"/>
                  <a:pt x="580" y="834"/>
                  <a:pt x="580" y="829"/>
                </a:cubicBezTo>
                <a:lnTo>
                  <a:pt x="580" y="774"/>
                </a:lnTo>
                <a:cubicBezTo>
                  <a:pt x="580" y="768"/>
                  <a:pt x="579" y="766"/>
                  <a:pt x="573" y="766"/>
                </a:cubicBezTo>
                <a:lnTo>
                  <a:pt x="370" y="766"/>
                </a:lnTo>
                <a:lnTo>
                  <a:pt x="370" y="829"/>
                </a:lnTo>
                <a:close/>
                <a:moveTo>
                  <a:pt x="370" y="654"/>
                </a:moveTo>
                <a:lnTo>
                  <a:pt x="580" y="654"/>
                </a:lnTo>
                <a:lnTo>
                  <a:pt x="580" y="587"/>
                </a:lnTo>
                <a:lnTo>
                  <a:pt x="370" y="587"/>
                </a:lnTo>
                <a:lnTo>
                  <a:pt x="370" y="654"/>
                </a:lnTo>
                <a:close/>
                <a:moveTo>
                  <a:pt x="370" y="474"/>
                </a:moveTo>
                <a:lnTo>
                  <a:pt x="523" y="474"/>
                </a:lnTo>
                <a:lnTo>
                  <a:pt x="523" y="407"/>
                </a:lnTo>
                <a:lnTo>
                  <a:pt x="370" y="407"/>
                </a:lnTo>
                <a:lnTo>
                  <a:pt x="370" y="474"/>
                </a:lnTo>
                <a:close/>
              </a:path>
            </a:pathLst>
          </a:custGeom>
          <a:solidFill>
            <a:schemeClr val="bg1"/>
          </a:solidFill>
          <a:ln>
            <a:noFill/>
          </a:ln>
        </p:spPr>
        <p:txBody>
          <a:bodyPr vert="horz" wrap="square" lIns="91392" tIns="45696" rIns="91392" bIns="45696" numCol="1" anchor="t" anchorCtr="0" compatLnSpc="1"/>
          <a:lstStyle/>
          <a:p>
            <a:endParaRPr lang="zh-CN" altLang="en-US" sz="1600">
              <a:solidFill>
                <a:schemeClr val="tx1">
                  <a:lumMod val="50000"/>
                  <a:lumOff val="50000"/>
                </a:schemeClr>
              </a:solidFill>
            </a:endParaRPr>
          </a:p>
        </p:txBody>
      </p:sp>
      <p:sp>
        <p:nvSpPr>
          <p:cNvPr id="97" name="Freeform 15"/>
          <p:cNvSpPr>
            <a:spLocks noEditPoints="1"/>
          </p:cNvSpPr>
          <p:nvPr/>
        </p:nvSpPr>
        <p:spPr bwMode="auto">
          <a:xfrm>
            <a:off x="6274478" y="2300582"/>
            <a:ext cx="698045" cy="598332"/>
          </a:xfrm>
          <a:custGeom>
            <a:avLst/>
            <a:gdLst>
              <a:gd name="T0" fmla="*/ 737 w 1149"/>
              <a:gd name="T1" fmla="*/ 427 h 983"/>
              <a:gd name="T2" fmla="*/ 640 w 1149"/>
              <a:gd name="T3" fmla="*/ 427 h 983"/>
              <a:gd name="T4" fmla="*/ 616 w 1149"/>
              <a:gd name="T5" fmla="*/ 502 h 983"/>
              <a:gd name="T6" fmla="*/ 640 w 1149"/>
              <a:gd name="T7" fmla="*/ 810 h 983"/>
              <a:gd name="T8" fmla="*/ 575 w 1149"/>
              <a:gd name="T9" fmla="*/ 921 h 983"/>
              <a:gd name="T10" fmla="*/ 514 w 1149"/>
              <a:gd name="T11" fmla="*/ 810 h 983"/>
              <a:gd name="T12" fmla="*/ 549 w 1149"/>
              <a:gd name="T13" fmla="*/ 503 h 983"/>
              <a:gd name="T14" fmla="*/ 524 w 1149"/>
              <a:gd name="T15" fmla="*/ 427 h 983"/>
              <a:gd name="T16" fmla="*/ 417 w 1149"/>
              <a:gd name="T17" fmla="*/ 427 h 983"/>
              <a:gd name="T18" fmla="*/ 417 w 1149"/>
              <a:gd name="T19" fmla="*/ 427 h 983"/>
              <a:gd name="T20" fmla="*/ 241 w 1149"/>
              <a:gd name="T21" fmla="*/ 612 h 983"/>
              <a:gd name="T22" fmla="*/ 266 w 1149"/>
              <a:gd name="T23" fmla="*/ 801 h 983"/>
              <a:gd name="T24" fmla="*/ 443 w 1149"/>
              <a:gd name="T25" fmla="*/ 983 h 983"/>
              <a:gd name="T26" fmla="*/ 711 w 1149"/>
              <a:gd name="T27" fmla="*/ 983 h 983"/>
              <a:gd name="T28" fmla="*/ 888 w 1149"/>
              <a:gd name="T29" fmla="*/ 799 h 983"/>
              <a:gd name="T30" fmla="*/ 913 w 1149"/>
              <a:gd name="T31" fmla="*/ 609 h 983"/>
              <a:gd name="T32" fmla="*/ 737 w 1149"/>
              <a:gd name="T33" fmla="*/ 427 h 983"/>
              <a:gd name="T34" fmla="*/ 218 w 1149"/>
              <a:gd name="T35" fmla="*/ 308 h 983"/>
              <a:gd name="T36" fmla="*/ 330 w 1149"/>
              <a:gd name="T37" fmla="*/ 196 h 983"/>
              <a:gd name="T38" fmla="*/ 218 w 1149"/>
              <a:gd name="T39" fmla="*/ 83 h 983"/>
              <a:gd name="T40" fmla="*/ 105 w 1149"/>
              <a:gd name="T41" fmla="*/ 196 h 983"/>
              <a:gd name="T42" fmla="*/ 218 w 1149"/>
              <a:gd name="T43" fmla="*/ 308 h 983"/>
              <a:gd name="T44" fmla="*/ 318 w 1149"/>
              <a:gd name="T45" fmla="*/ 344 h 983"/>
              <a:gd name="T46" fmla="*/ 118 w 1149"/>
              <a:gd name="T47" fmla="*/ 344 h 983"/>
              <a:gd name="T48" fmla="*/ 118 w 1149"/>
              <a:gd name="T49" fmla="*/ 343 h 983"/>
              <a:gd name="T50" fmla="*/ 7 w 1149"/>
              <a:gd name="T51" fmla="*/ 458 h 983"/>
              <a:gd name="T52" fmla="*/ 23 w 1149"/>
              <a:gd name="T53" fmla="*/ 577 h 983"/>
              <a:gd name="T54" fmla="*/ 134 w 1149"/>
              <a:gd name="T55" fmla="*/ 689 h 983"/>
              <a:gd name="T56" fmla="*/ 191 w 1149"/>
              <a:gd name="T57" fmla="*/ 689 h 983"/>
              <a:gd name="T58" fmla="*/ 180 w 1149"/>
              <a:gd name="T59" fmla="*/ 606 h 983"/>
              <a:gd name="T60" fmla="*/ 180 w 1149"/>
              <a:gd name="T61" fmla="*/ 606 h 983"/>
              <a:gd name="T62" fmla="*/ 180 w 1149"/>
              <a:gd name="T63" fmla="*/ 606 h 983"/>
              <a:gd name="T64" fmla="*/ 231 w 1149"/>
              <a:gd name="T65" fmla="*/ 449 h 983"/>
              <a:gd name="T66" fmla="*/ 308 w 1149"/>
              <a:gd name="T67" fmla="*/ 393 h 983"/>
              <a:gd name="T68" fmla="*/ 387 w 1149"/>
              <a:gd name="T69" fmla="*/ 367 h 983"/>
              <a:gd name="T70" fmla="*/ 318 w 1149"/>
              <a:gd name="T71" fmla="*/ 344 h 983"/>
              <a:gd name="T72" fmla="*/ 931 w 1149"/>
              <a:gd name="T73" fmla="*/ 308 h 983"/>
              <a:gd name="T74" fmla="*/ 1043 w 1149"/>
              <a:gd name="T75" fmla="*/ 196 h 983"/>
              <a:gd name="T76" fmla="*/ 931 w 1149"/>
              <a:gd name="T77" fmla="*/ 83 h 983"/>
              <a:gd name="T78" fmla="*/ 819 w 1149"/>
              <a:gd name="T79" fmla="*/ 196 h 983"/>
              <a:gd name="T80" fmla="*/ 931 w 1149"/>
              <a:gd name="T81" fmla="*/ 308 h 983"/>
              <a:gd name="T82" fmla="*/ 1031 w 1149"/>
              <a:gd name="T83" fmla="*/ 344 h 983"/>
              <a:gd name="T84" fmla="*/ 831 w 1149"/>
              <a:gd name="T85" fmla="*/ 344 h 983"/>
              <a:gd name="T86" fmla="*/ 831 w 1149"/>
              <a:gd name="T87" fmla="*/ 343 h 983"/>
              <a:gd name="T88" fmla="*/ 763 w 1149"/>
              <a:gd name="T89" fmla="*/ 366 h 983"/>
              <a:gd name="T90" fmla="*/ 847 w 1149"/>
              <a:gd name="T91" fmla="*/ 393 h 983"/>
              <a:gd name="T92" fmla="*/ 925 w 1149"/>
              <a:gd name="T93" fmla="*/ 450 h 983"/>
              <a:gd name="T94" fmla="*/ 974 w 1149"/>
              <a:gd name="T95" fmla="*/ 603 h 983"/>
              <a:gd name="T96" fmla="*/ 974 w 1149"/>
              <a:gd name="T97" fmla="*/ 603 h 983"/>
              <a:gd name="T98" fmla="*/ 974 w 1149"/>
              <a:gd name="T99" fmla="*/ 603 h 983"/>
              <a:gd name="T100" fmla="*/ 962 w 1149"/>
              <a:gd name="T101" fmla="*/ 689 h 983"/>
              <a:gd name="T102" fmla="*/ 1015 w 1149"/>
              <a:gd name="T103" fmla="*/ 689 h 983"/>
              <a:gd name="T104" fmla="*/ 1126 w 1149"/>
              <a:gd name="T105" fmla="*/ 575 h 983"/>
              <a:gd name="T106" fmla="*/ 1142 w 1149"/>
              <a:gd name="T107" fmla="*/ 456 h 983"/>
              <a:gd name="T108" fmla="*/ 1031 w 1149"/>
              <a:gd name="T109" fmla="*/ 344 h 983"/>
              <a:gd name="T110" fmla="*/ 756 w 1149"/>
              <a:gd name="T111" fmla="*/ 184 h 983"/>
              <a:gd name="T112" fmla="*/ 577 w 1149"/>
              <a:gd name="T113" fmla="*/ 369 h 983"/>
              <a:gd name="T114" fmla="*/ 398 w 1149"/>
              <a:gd name="T115" fmla="*/ 184 h 983"/>
              <a:gd name="T116" fmla="*/ 577 w 1149"/>
              <a:gd name="T117" fmla="*/ 0 h 983"/>
              <a:gd name="T118" fmla="*/ 756 w 1149"/>
              <a:gd name="T119" fmla="*/ 184 h 98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1149" h="983">
                <a:moveTo>
                  <a:pt x="737" y="427"/>
                </a:moveTo>
                <a:lnTo>
                  <a:pt x="640" y="427"/>
                </a:lnTo>
                <a:cubicBezTo>
                  <a:pt x="641" y="437"/>
                  <a:pt x="642" y="483"/>
                  <a:pt x="616" y="502"/>
                </a:cubicBezTo>
                <a:cubicBezTo>
                  <a:pt x="616" y="502"/>
                  <a:pt x="658" y="735"/>
                  <a:pt x="640" y="810"/>
                </a:cubicBezTo>
                <a:cubicBezTo>
                  <a:pt x="633" y="842"/>
                  <a:pt x="606" y="921"/>
                  <a:pt x="575" y="921"/>
                </a:cubicBezTo>
                <a:cubicBezTo>
                  <a:pt x="544" y="920"/>
                  <a:pt x="520" y="841"/>
                  <a:pt x="514" y="810"/>
                </a:cubicBezTo>
                <a:cubicBezTo>
                  <a:pt x="499" y="735"/>
                  <a:pt x="549" y="503"/>
                  <a:pt x="549" y="503"/>
                </a:cubicBezTo>
                <a:cubicBezTo>
                  <a:pt x="541" y="500"/>
                  <a:pt x="527" y="486"/>
                  <a:pt x="524" y="427"/>
                </a:cubicBezTo>
                <a:lnTo>
                  <a:pt x="417" y="427"/>
                </a:lnTo>
                <a:lnTo>
                  <a:pt x="417" y="427"/>
                </a:lnTo>
                <a:cubicBezTo>
                  <a:pt x="320" y="427"/>
                  <a:pt x="229" y="510"/>
                  <a:pt x="241" y="612"/>
                </a:cubicBezTo>
                <a:lnTo>
                  <a:pt x="266" y="801"/>
                </a:lnTo>
                <a:cubicBezTo>
                  <a:pt x="286" y="902"/>
                  <a:pt x="345" y="983"/>
                  <a:pt x="443" y="983"/>
                </a:cubicBezTo>
                <a:lnTo>
                  <a:pt x="711" y="983"/>
                </a:lnTo>
                <a:cubicBezTo>
                  <a:pt x="809" y="983"/>
                  <a:pt x="868" y="899"/>
                  <a:pt x="888" y="799"/>
                </a:cubicBezTo>
                <a:lnTo>
                  <a:pt x="913" y="609"/>
                </a:lnTo>
                <a:cubicBezTo>
                  <a:pt x="925" y="510"/>
                  <a:pt x="834" y="427"/>
                  <a:pt x="737" y="427"/>
                </a:cubicBezTo>
                <a:close/>
                <a:moveTo>
                  <a:pt x="218" y="308"/>
                </a:moveTo>
                <a:cubicBezTo>
                  <a:pt x="280" y="308"/>
                  <a:pt x="330" y="258"/>
                  <a:pt x="330" y="196"/>
                </a:cubicBezTo>
                <a:cubicBezTo>
                  <a:pt x="330" y="134"/>
                  <a:pt x="280" y="83"/>
                  <a:pt x="218" y="83"/>
                </a:cubicBezTo>
                <a:cubicBezTo>
                  <a:pt x="156" y="83"/>
                  <a:pt x="105" y="134"/>
                  <a:pt x="105" y="196"/>
                </a:cubicBezTo>
                <a:cubicBezTo>
                  <a:pt x="105" y="258"/>
                  <a:pt x="156" y="308"/>
                  <a:pt x="218" y="308"/>
                </a:cubicBezTo>
                <a:close/>
                <a:moveTo>
                  <a:pt x="318" y="344"/>
                </a:moveTo>
                <a:lnTo>
                  <a:pt x="118" y="344"/>
                </a:lnTo>
                <a:lnTo>
                  <a:pt x="118" y="343"/>
                </a:lnTo>
                <a:cubicBezTo>
                  <a:pt x="57" y="343"/>
                  <a:pt x="0" y="395"/>
                  <a:pt x="7" y="458"/>
                </a:cubicBezTo>
                <a:lnTo>
                  <a:pt x="23" y="577"/>
                </a:lnTo>
                <a:cubicBezTo>
                  <a:pt x="35" y="639"/>
                  <a:pt x="73" y="689"/>
                  <a:pt x="134" y="689"/>
                </a:cubicBezTo>
                <a:lnTo>
                  <a:pt x="191" y="689"/>
                </a:lnTo>
                <a:lnTo>
                  <a:pt x="180" y="606"/>
                </a:lnTo>
                <a:lnTo>
                  <a:pt x="180" y="606"/>
                </a:lnTo>
                <a:lnTo>
                  <a:pt x="180" y="606"/>
                </a:lnTo>
                <a:cubicBezTo>
                  <a:pt x="173" y="549"/>
                  <a:pt x="191" y="493"/>
                  <a:pt x="231" y="449"/>
                </a:cubicBezTo>
                <a:cubicBezTo>
                  <a:pt x="252" y="425"/>
                  <a:pt x="279" y="406"/>
                  <a:pt x="308" y="393"/>
                </a:cubicBezTo>
                <a:cubicBezTo>
                  <a:pt x="333" y="379"/>
                  <a:pt x="359" y="371"/>
                  <a:pt x="387" y="367"/>
                </a:cubicBezTo>
                <a:cubicBezTo>
                  <a:pt x="367" y="352"/>
                  <a:pt x="343" y="344"/>
                  <a:pt x="318" y="344"/>
                </a:cubicBezTo>
                <a:close/>
                <a:moveTo>
                  <a:pt x="931" y="308"/>
                </a:moveTo>
                <a:cubicBezTo>
                  <a:pt x="993" y="308"/>
                  <a:pt x="1043" y="258"/>
                  <a:pt x="1043" y="196"/>
                </a:cubicBezTo>
                <a:cubicBezTo>
                  <a:pt x="1043" y="134"/>
                  <a:pt x="993" y="83"/>
                  <a:pt x="931" y="83"/>
                </a:cubicBezTo>
                <a:cubicBezTo>
                  <a:pt x="869" y="83"/>
                  <a:pt x="819" y="134"/>
                  <a:pt x="819" y="196"/>
                </a:cubicBezTo>
                <a:cubicBezTo>
                  <a:pt x="819" y="258"/>
                  <a:pt x="869" y="308"/>
                  <a:pt x="931" y="308"/>
                </a:cubicBezTo>
                <a:close/>
                <a:moveTo>
                  <a:pt x="1031" y="344"/>
                </a:moveTo>
                <a:lnTo>
                  <a:pt x="831" y="344"/>
                </a:lnTo>
                <a:lnTo>
                  <a:pt x="831" y="343"/>
                </a:lnTo>
                <a:cubicBezTo>
                  <a:pt x="806" y="343"/>
                  <a:pt x="782" y="352"/>
                  <a:pt x="763" y="366"/>
                </a:cubicBezTo>
                <a:cubicBezTo>
                  <a:pt x="792" y="370"/>
                  <a:pt x="821" y="379"/>
                  <a:pt x="847" y="393"/>
                </a:cubicBezTo>
                <a:cubicBezTo>
                  <a:pt x="877" y="406"/>
                  <a:pt x="903" y="426"/>
                  <a:pt x="925" y="450"/>
                </a:cubicBezTo>
                <a:cubicBezTo>
                  <a:pt x="963" y="494"/>
                  <a:pt x="981" y="548"/>
                  <a:pt x="974" y="603"/>
                </a:cubicBezTo>
                <a:lnTo>
                  <a:pt x="974" y="603"/>
                </a:lnTo>
                <a:lnTo>
                  <a:pt x="974" y="603"/>
                </a:lnTo>
                <a:lnTo>
                  <a:pt x="962" y="689"/>
                </a:lnTo>
                <a:lnTo>
                  <a:pt x="1015" y="689"/>
                </a:lnTo>
                <a:cubicBezTo>
                  <a:pt x="1076" y="689"/>
                  <a:pt x="1114" y="637"/>
                  <a:pt x="1126" y="575"/>
                </a:cubicBezTo>
                <a:lnTo>
                  <a:pt x="1142" y="456"/>
                </a:lnTo>
                <a:cubicBezTo>
                  <a:pt x="1149" y="395"/>
                  <a:pt x="1092" y="344"/>
                  <a:pt x="1031" y="344"/>
                </a:cubicBezTo>
                <a:close/>
                <a:moveTo>
                  <a:pt x="756" y="184"/>
                </a:moveTo>
                <a:cubicBezTo>
                  <a:pt x="756" y="286"/>
                  <a:pt x="676" y="369"/>
                  <a:pt x="577" y="369"/>
                </a:cubicBezTo>
                <a:cubicBezTo>
                  <a:pt x="478" y="369"/>
                  <a:pt x="398" y="286"/>
                  <a:pt x="398" y="184"/>
                </a:cubicBezTo>
                <a:cubicBezTo>
                  <a:pt x="398" y="82"/>
                  <a:pt x="478" y="0"/>
                  <a:pt x="577" y="0"/>
                </a:cubicBezTo>
                <a:cubicBezTo>
                  <a:pt x="676" y="0"/>
                  <a:pt x="756" y="82"/>
                  <a:pt x="756" y="184"/>
                </a:cubicBezTo>
                <a:close/>
              </a:path>
            </a:pathLst>
          </a:custGeom>
          <a:solidFill>
            <a:schemeClr val="bg1"/>
          </a:solidFill>
          <a:ln>
            <a:noFill/>
          </a:ln>
        </p:spPr>
        <p:txBody>
          <a:bodyPr vert="horz" wrap="square" lIns="91392" tIns="45696" rIns="91392" bIns="45696" numCol="1" anchor="t" anchorCtr="0" compatLnSpc="1"/>
          <a:lstStyle/>
          <a:p>
            <a:endParaRPr lang="zh-CN" altLang="en-US" sz="1600">
              <a:solidFill>
                <a:schemeClr val="tx1">
                  <a:lumMod val="50000"/>
                  <a:lumOff val="50000"/>
                </a:schemeClr>
              </a:solidFill>
            </a:endParaRPr>
          </a:p>
        </p:txBody>
      </p:sp>
      <p:sp>
        <p:nvSpPr>
          <p:cNvPr id="98" name="Freeform 16"/>
          <p:cNvSpPr>
            <a:spLocks noEditPoints="1"/>
          </p:cNvSpPr>
          <p:nvPr/>
        </p:nvSpPr>
        <p:spPr bwMode="auto">
          <a:xfrm>
            <a:off x="6290344" y="4789135"/>
            <a:ext cx="751985" cy="599918"/>
          </a:xfrm>
          <a:custGeom>
            <a:avLst/>
            <a:gdLst>
              <a:gd name="T0" fmla="*/ 1238 w 1238"/>
              <a:gd name="T1" fmla="*/ 579 h 986"/>
              <a:gd name="T2" fmla="*/ 424 w 1238"/>
              <a:gd name="T3" fmla="*/ 579 h 986"/>
              <a:gd name="T4" fmla="*/ 443 w 1238"/>
              <a:gd name="T5" fmla="*/ 209 h 986"/>
              <a:gd name="T6" fmla="*/ 357 w 1238"/>
              <a:gd name="T7" fmla="*/ 223 h 986"/>
              <a:gd name="T8" fmla="*/ 329 w 1238"/>
              <a:gd name="T9" fmla="*/ 254 h 986"/>
              <a:gd name="T10" fmla="*/ 441 w 1238"/>
              <a:gd name="T11" fmla="*/ 316 h 986"/>
              <a:gd name="T12" fmla="*/ 311 w 1238"/>
              <a:gd name="T13" fmla="*/ 0 h 986"/>
              <a:gd name="T14" fmla="*/ 311 w 1238"/>
              <a:gd name="T15" fmla="*/ 620 h 986"/>
              <a:gd name="T16" fmla="*/ 367 w 1238"/>
              <a:gd name="T17" fmla="*/ 550 h 986"/>
              <a:gd name="T18" fmla="*/ 329 w 1238"/>
              <a:gd name="T19" fmla="*/ 473 h 986"/>
              <a:gd name="T20" fmla="*/ 295 w 1238"/>
              <a:gd name="T21" fmla="*/ 516 h 986"/>
              <a:gd name="T22" fmla="*/ 168 w 1238"/>
              <a:gd name="T23" fmla="*/ 370 h 986"/>
              <a:gd name="T24" fmla="*/ 295 w 1238"/>
              <a:gd name="T25" fmla="*/ 410 h 986"/>
              <a:gd name="T26" fmla="*/ 229 w 1238"/>
              <a:gd name="T27" fmla="*/ 307 h 986"/>
              <a:gd name="T28" fmla="*/ 295 w 1238"/>
              <a:gd name="T29" fmla="*/ 127 h 986"/>
              <a:gd name="T30" fmla="*/ 329 w 1238"/>
              <a:gd name="T31" fmla="*/ 104 h 986"/>
              <a:gd name="T32" fmla="*/ 443 w 1238"/>
              <a:gd name="T33" fmla="*/ 209 h 986"/>
              <a:gd name="T34" fmla="*/ 295 w 1238"/>
              <a:gd name="T35" fmla="*/ 186 h 986"/>
              <a:gd name="T36" fmla="*/ 295 w 1238"/>
              <a:gd name="T37" fmla="*/ 245 h 986"/>
              <a:gd name="T38" fmla="*/ 329 w 1238"/>
              <a:gd name="T39" fmla="*/ 413 h 986"/>
              <a:gd name="T40" fmla="*/ 357 w 1238"/>
              <a:gd name="T41" fmla="*/ 398 h 986"/>
              <a:gd name="T42" fmla="*/ 359 w 1238"/>
              <a:gd name="T43" fmla="*/ 356 h 986"/>
              <a:gd name="T44" fmla="*/ 329 w 1238"/>
              <a:gd name="T45" fmla="*/ 413 h 986"/>
              <a:gd name="T46" fmla="*/ 854 w 1238"/>
              <a:gd name="T47" fmla="*/ 713 h 986"/>
              <a:gd name="T48" fmla="*/ 904 w 1238"/>
              <a:gd name="T49" fmla="*/ 665 h 986"/>
              <a:gd name="T50" fmla="*/ 854 w 1238"/>
              <a:gd name="T51" fmla="*/ 617 h 986"/>
              <a:gd name="T52" fmla="*/ 810 w 1238"/>
              <a:gd name="T53" fmla="*/ 416 h 986"/>
              <a:gd name="T54" fmla="*/ 784 w 1238"/>
              <a:gd name="T55" fmla="*/ 477 h 986"/>
              <a:gd name="T56" fmla="*/ 810 w 1238"/>
              <a:gd name="T57" fmla="*/ 416 h 986"/>
              <a:gd name="T58" fmla="*/ 1004 w 1238"/>
              <a:gd name="T59" fmla="*/ 447 h 986"/>
              <a:gd name="T60" fmla="*/ 854 w 1238"/>
              <a:gd name="T61" fmla="*/ 418 h 986"/>
              <a:gd name="T62" fmla="*/ 977 w 1238"/>
              <a:gd name="T63" fmla="*/ 557 h 986"/>
              <a:gd name="T64" fmla="*/ 854 w 1238"/>
              <a:gd name="T65" fmla="*/ 792 h 986"/>
              <a:gd name="T66" fmla="*/ 810 w 1238"/>
              <a:gd name="T67" fmla="*/ 849 h 986"/>
              <a:gd name="T68" fmla="*/ 643 w 1238"/>
              <a:gd name="T69" fmla="*/ 658 h 986"/>
              <a:gd name="T70" fmla="*/ 810 w 1238"/>
              <a:gd name="T71" fmla="*/ 710 h 986"/>
              <a:gd name="T72" fmla="*/ 724 w 1238"/>
              <a:gd name="T73" fmla="*/ 575 h 986"/>
              <a:gd name="T74" fmla="*/ 810 w 1238"/>
              <a:gd name="T75" fmla="*/ 339 h 986"/>
              <a:gd name="T76" fmla="*/ 854 w 1238"/>
              <a:gd name="T77" fmla="*/ 309 h 986"/>
              <a:gd name="T78" fmla="*/ 1004 w 1238"/>
              <a:gd name="T79" fmla="*/ 447 h 9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1238" h="986">
                <a:moveTo>
                  <a:pt x="831" y="172"/>
                </a:moveTo>
                <a:cubicBezTo>
                  <a:pt x="1055" y="172"/>
                  <a:pt x="1238" y="354"/>
                  <a:pt x="1238" y="579"/>
                </a:cubicBezTo>
                <a:cubicBezTo>
                  <a:pt x="1238" y="804"/>
                  <a:pt x="1055" y="986"/>
                  <a:pt x="831" y="986"/>
                </a:cubicBezTo>
                <a:cubicBezTo>
                  <a:pt x="606" y="986"/>
                  <a:pt x="424" y="804"/>
                  <a:pt x="424" y="579"/>
                </a:cubicBezTo>
                <a:cubicBezTo>
                  <a:pt x="424" y="354"/>
                  <a:pt x="606" y="172"/>
                  <a:pt x="831" y="172"/>
                </a:cubicBezTo>
                <a:close/>
                <a:moveTo>
                  <a:pt x="443" y="209"/>
                </a:moveTo>
                <a:lnTo>
                  <a:pt x="443" y="209"/>
                </a:lnTo>
                <a:lnTo>
                  <a:pt x="357" y="223"/>
                </a:lnTo>
                <a:cubicBezTo>
                  <a:pt x="350" y="204"/>
                  <a:pt x="346" y="197"/>
                  <a:pt x="329" y="187"/>
                </a:cubicBezTo>
                <a:lnTo>
                  <a:pt x="329" y="254"/>
                </a:lnTo>
                <a:cubicBezTo>
                  <a:pt x="375" y="266"/>
                  <a:pt x="406" y="279"/>
                  <a:pt x="422" y="293"/>
                </a:cubicBezTo>
                <a:cubicBezTo>
                  <a:pt x="430" y="300"/>
                  <a:pt x="436" y="308"/>
                  <a:pt x="441" y="316"/>
                </a:cubicBezTo>
                <a:cubicBezTo>
                  <a:pt x="480" y="260"/>
                  <a:pt x="533" y="215"/>
                  <a:pt x="594" y="185"/>
                </a:cubicBezTo>
                <a:cubicBezTo>
                  <a:pt x="546" y="76"/>
                  <a:pt x="437" y="0"/>
                  <a:pt x="311" y="0"/>
                </a:cubicBezTo>
                <a:cubicBezTo>
                  <a:pt x="139" y="0"/>
                  <a:pt x="0" y="139"/>
                  <a:pt x="0" y="310"/>
                </a:cubicBezTo>
                <a:cubicBezTo>
                  <a:pt x="0" y="481"/>
                  <a:pt x="139" y="620"/>
                  <a:pt x="311" y="620"/>
                </a:cubicBezTo>
                <a:cubicBezTo>
                  <a:pt x="331" y="620"/>
                  <a:pt x="352" y="618"/>
                  <a:pt x="372" y="614"/>
                </a:cubicBezTo>
                <a:cubicBezTo>
                  <a:pt x="368" y="593"/>
                  <a:pt x="367" y="572"/>
                  <a:pt x="367" y="550"/>
                </a:cubicBezTo>
                <a:cubicBezTo>
                  <a:pt x="367" y="521"/>
                  <a:pt x="370" y="493"/>
                  <a:pt x="376" y="465"/>
                </a:cubicBezTo>
                <a:cubicBezTo>
                  <a:pt x="361" y="470"/>
                  <a:pt x="345" y="472"/>
                  <a:pt x="329" y="473"/>
                </a:cubicBezTo>
                <a:lnTo>
                  <a:pt x="329" y="516"/>
                </a:lnTo>
                <a:lnTo>
                  <a:pt x="295" y="516"/>
                </a:lnTo>
                <a:lnTo>
                  <a:pt x="295" y="473"/>
                </a:lnTo>
                <a:cubicBezTo>
                  <a:pt x="226" y="467"/>
                  <a:pt x="180" y="440"/>
                  <a:pt x="168" y="370"/>
                </a:cubicBezTo>
                <a:lnTo>
                  <a:pt x="261" y="359"/>
                </a:lnTo>
                <a:cubicBezTo>
                  <a:pt x="265" y="385"/>
                  <a:pt x="271" y="398"/>
                  <a:pt x="295" y="410"/>
                </a:cubicBezTo>
                <a:lnTo>
                  <a:pt x="295" y="329"/>
                </a:lnTo>
                <a:cubicBezTo>
                  <a:pt x="264" y="320"/>
                  <a:pt x="242" y="313"/>
                  <a:pt x="229" y="307"/>
                </a:cubicBezTo>
                <a:cubicBezTo>
                  <a:pt x="173" y="279"/>
                  <a:pt x="166" y="200"/>
                  <a:pt x="210" y="157"/>
                </a:cubicBezTo>
                <a:cubicBezTo>
                  <a:pt x="229" y="139"/>
                  <a:pt x="257" y="129"/>
                  <a:pt x="295" y="127"/>
                </a:cubicBezTo>
                <a:lnTo>
                  <a:pt x="295" y="104"/>
                </a:lnTo>
                <a:lnTo>
                  <a:pt x="329" y="104"/>
                </a:lnTo>
                <a:lnTo>
                  <a:pt x="329" y="127"/>
                </a:lnTo>
                <a:cubicBezTo>
                  <a:pt x="384" y="130"/>
                  <a:pt x="430" y="151"/>
                  <a:pt x="443" y="209"/>
                </a:cubicBezTo>
                <a:close/>
                <a:moveTo>
                  <a:pt x="295" y="186"/>
                </a:moveTo>
                <a:lnTo>
                  <a:pt x="295" y="186"/>
                </a:lnTo>
                <a:cubicBezTo>
                  <a:pt x="274" y="193"/>
                  <a:pt x="259" y="212"/>
                  <a:pt x="275" y="233"/>
                </a:cubicBezTo>
                <a:cubicBezTo>
                  <a:pt x="279" y="238"/>
                  <a:pt x="285" y="242"/>
                  <a:pt x="295" y="245"/>
                </a:cubicBezTo>
                <a:lnTo>
                  <a:pt x="295" y="186"/>
                </a:lnTo>
                <a:close/>
                <a:moveTo>
                  <a:pt x="329" y="413"/>
                </a:moveTo>
                <a:lnTo>
                  <a:pt x="329" y="413"/>
                </a:lnTo>
                <a:cubicBezTo>
                  <a:pt x="342" y="410"/>
                  <a:pt x="351" y="405"/>
                  <a:pt x="357" y="398"/>
                </a:cubicBezTo>
                <a:cubicBezTo>
                  <a:pt x="363" y="392"/>
                  <a:pt x="366" y="384"/>
                  <a:pt x="366" y="376"/>
                </a:cubicBezTo>
                <a:cubicBezTo>
                  <a:pt x="366" y="368"/>
                  <a:pt x="364" y="362"/>
                  <a:pt x="359" y="356"/>
                </a:cubicBezTo>
                <a:cubicBezTo>
                  <a:pt x="354" y="350"/>
                  <a:pt x="344" y="344"/>
                  <a:pt x="329" y="339"/>
                </a:cubicBezTo>
                <a:lnTo>
                  <a:pt x="329" y="413"/>
                </a:lnTo>
                <a:close/>
                <a:moveTo>
                  <a:pt x="854" y="713"/>
                </a:moveTo>
                <a:lnTo>
                  <a:pt x="854" y="713"/>
                </a:lnTo>
                <a:cubicBezTo>
                  <a:pt x="871" y="710"/>
                  <a:pt x="884" y="703"/>
                  <a:pt x="892" y="695"/>
                </a:cubicBezTo>
                <a:cubicBezTo>
                  <a:pt x="900" y="686"/>
                  <a:pt x="904" y="676"/>
                  <a:pt x="904" y="665"/>
                </a:cubicBezTo>
                <a:cubicBezTo>
                  <a:pt x="904" y="656"/>
                  <a:pt x="901" y="647"/>
                  <a:pt x="894" y="639"/>
                </a:cubicBezTo>
                <a:cubicBezTo>
                  <a:pt x="887" y="631"/>
                  <a:pt x="874" y="624"/>
                  <a:pt x="854" y="617"/>
                </a:cubicBezTo>
                <a:lnTo>
                  <a:pt x="854" y="713"/>
                </a:lnTo>
                <a:close/>
                <a:moveTo>
                  <a:pt x="810" y="416"/>
                </a:moveTo>
                <a:lnTo>
                  <a:pt x="810" y="416"/>
                </a:lnTo>
                <a:cubicBezTo>
                  <a:pt x="783" y="426"/>
                  <a:pt x="763" y="451"/>
                  <a:pt x="784" y="477"/>
                </a:cubicBezTo>
                <a:cubicBezTo>
                  <a:pt x="789" y="484"/>
                  <a:pt x="798" y="489"/>
                  <a:pt x="810" y="494"/>
                </a:cubicBezTo>
                <a:lnTo>
                  <a:pt x="810" y="416"/>
                </a:lnTo>
                <a:close/>
                <a:moveTo>
                  <a:pt x="1004" y="447"/>
                </a:moveTo>
                <a:lnTo>
                  <a:pt x="1004" y="447"/>
                </a:lnTo>
                <a:lnTo>
                  <a:pt x="892" y="464"/>
                </a:lnTo>
                <a:cubicBezTo>
                  <a:pt x="883" y="440"/>
                  <a:pt x="877" y="430"/>
                  <a:pt x="854" y="418"/>
                </a:cubicBezTo>
                <a:lnTo>
                  <a:pt x="854" y="505"/>
                </a:lnTo>
                <a:cubicBezTo>
                  <a:pt x="916" y="521"/>
                  <a:pt x="956" y="539"/>
                  <a:pt x="977" y="557"/>
                </a:cubicBezTo>
                <a:cubicBezTo>
                  <a:pt x="1043" y="616"/>
                  <a:pt x="1024" y="719"/>
                  <a:pt x="953" y="765"/>
                </a:cubicBezTo>
                <a:cubicBezTo>
                  <a:pt x="925" y="783"/>
                  <a:pt x="892" y="791"/>
                  <a:pt x="854" y="792"/>
                </a:cubicBezTo>
                <a:lnTo>
                  <a:pt x="854" y="849"/>
                </a:lnTo>
                <a:lnTo>
                  <a:pt x="810" y="849"/>
                </a:lnTo>
                <a:lnTo>
                  <a:pt x="810" y="792"/>
                </a:lnTo>
                <a:cubicBezTo>
                  <a:pt x="720" y="784"/>
                  <a:pt x="660" y="750"/>
                  <a:pt x="643" y="658"/>
                </a:cubicBezTo>
                <a:lnTo>
                  <a:pt x="765" y="644"/>
                </a:lnTo>
                <a:cubicBezTo>
                  <a:pt x="772" y="677"/>
                  <a:pt x="779" y="695"/>
                  <a:pt x="810" y="710"/>
                </a:cubicBezTo>
                <a:lnTo>
                  <a:pt x="810" y="604"/>
                </a:lnTo>
                <a:cubicBezTo>
                  <a:pt x="770" y="593"/>
                  <a:pt x="741" y="583"/>
                  <a:pt x="724" y="575"/>
                </a:cubicBezTo>
                <a:cubicBezTo>
                  <a:pt x="650" y="539"/>
                  <a:pt x="641" y="434"/>
                  <a:pt x="699" y="379"/>
                </a:cubicBezTo>
                <a:cubicBezTo>
                  <a:pt x="724" y="355"/>
                  <a:pt x="761" y="341"/>
                  <a:pt x="810" y="339"/>
                </a:cubicBezTo>
                <a:lnTo>
                  <a:pt x="810" y="309"/>
                </a:lnTo>
                <a:lnTo>
                  <a:pt x="854" y="309"/>
                </a:lnTo>
                <a:lnTo>
                  <a:pt x="854" y="339"/>
                </a:lnTo>
                <a:cubicBezTo>
                  <a:pt x="927" y="343"/>
                  <a:pt x="987" y="370"/>
                  <a:pt x="1004" y="447"/>
                </a:cubicBezTo>
                <a:close/>
              </a:path>
            </a:pathLst>
          </a:custGeom>
          <a:solidFill>
            <a:schemeClr val="bg1"/>
          </a:solidFill>
          <a:ln>
            <a:noFill/>
          </a:ln>
        </p:spPr>
        <p:txBody>
          <a:bodyPr vert="horz" wrap="square" lIns="91392" tIns="45696" rIns="91392" bIns="45696" numCol="1" anchor="t" anchorCtr="0" compatLnSpc="1"/>
          <a:lstStyle/>
          <a:p>
            <a:endParaRPr lang="zh-CN" altLang="en-US" sz="1600">
              <a:solidFill>
                <a:schemeClr val="tx1">
                  <a:lumMod val="50000"/>
                  <a:lumOff val="50000"/>
                </a:schemeClr>
              </a:solidFill>
            </a:endParaRPr>
          </a:p>
        </p:txBody>
      </p:sp>
      <p:sp>
        <p:nvSpPr>
          <p:cNvPr id="99" name="Freeform 17"/>
          <p:cNvSpPr>
            <a:spLocks noEditPoints="1"/>
          </p:cNvSpPr>
          <p:nvPr/>
        </p:nvSpPr>
        <p:spPr bwMode="auto">
          <a:xfrm>
            <a:off x="4183514" y="3533750"/>
            <a:ext cx="612376" cy="614203"/>
          </a:xfrm>
          <a:custGeom>
            <a:avLst/>
            <a:gdLst>
              <a:gd name="T0" fmla="*/ 504 w 1008"/>
              <a:gd name="T1" fmla="*/ 1009 h 1009"/>
              <a:gd name="T2" fmla="*/ 0 w 1008"/>
              <a:gd name="T3" fmla="*/ 504 h 1009"/>
              <a:gd name="T4" fmla="*/ 504 w 1008"/>
              <a:gd name="T5" fmla="*/ 0 h 1009"/>
              <a:gd name="T6" fmla="*/ 1008 w 1008"/>
              <a:gd name="T7" fmla="*/ 504 h 1009"/>
              <a:gd name="T8" fmla="*/ 504 w 1008"/>
              <a:gd name="T9" fmla="*/ 1009 h 1009"/>
              <a:gd name="T10" fmla="*/ 725 w 1008"/>
              <a:gd name="T11" fmla="*/ 769 h 1009"/>
              <a:gd name="T12" fmla="*/ 725 w 1008"/>
              <a:gd name="T13" fmla="*/ 769 h 1009"/>
              <a:gd name="T14" fmla="*/ 538 w 1008"/>
              <a:gd name="T15" fmla="*/ 586 h 1009"/>
              <a:gd name="T16" fmla="*/ 504 w 1008"/>
              <a:gd name="T17" fmla="*/ 592 h 1009"/>
              <a:gd name="T18" fmla="*/ 416 w 1008"/>
              <a:gd name="T19" fmla="*/ 504 h 1009"/>
              <a:gd name="T20" fmla="*/ 456 w 1008"/>
              <a:gd name="T21" fmla="*/ 431 h 1009"/>
              <a:gd name="T22" fmla="*/ 456 w 1008"/>
              <a:gd name="T23" fmla="*/ 179 h 1009"/>
              <a:gd name="T24" fmla="*/ 553 w 1008"/>
              <a:gd name="T25" fmla="*/ 179 h 1009"/>
              <a:gd name="T26" fmla="*/ 553 w 1008"/>
              <a:gd name="T27" fmla="*/ 431 h 1009"/>
              <a:gd name="T28" fmla="*/ 592 w 1008"/>
              <a:gd name="T29" fmla="*/ 504 h 1009"/>
              <a:gd name="T30" fmla="*/ 586 w 1008"/>
              <a:gd name="T31" fmla="*/ 536 h 1009"/>
              <a:gd name="T32" fmla="*/ 774 w 1008"/>
              <a:gd name="T33" fmla="*/ 719 h 1009"/>
              <a:gd name="T34" fmla="*/ 725 w 1008"/>
              <a:gd name="T35" fmla="*/ 769 h 1009"/>
              <a:gd name="T36" fmla="*/ 168 w 1008"/>
              <a:gd name="T37" fmla="*/ 471 h 1009"/>
              <a:gd name="T38" fmla="*/ 168 w 1008"/>
              <a:gd name="T39" fmla="*/ 471 h 1009"/>
              <a:gd name="T40" fmla="*/ 234 w 1008"/>
              <a:gd name="T41" fmla="*/ 471 h 1009"/>
              <a:gd name="T42" fmla="*/ 234 w 1008"/>
              <a:gd name="T43" fmla="*/ 538 h 1009"/>
              <a:gd name="T44" fmla="*/ 168 w 1008"/>
              <a:gd name="T45" fmla="*/ 538 h 1009"/>
              <a:gd name="T46" fmla="*/ 168 w 1008"/>
              <a:gd name="T47" fmla="*/ 471 h 1009"/>
              <a:gd name="T48" fmla="*/ 774 w 1008"/>
              <a:gd name="T49" fmla="*/ 471 h 1009"/>
              <a:gd name="T50" fmla="*/ 774 w 1008"/>
              <a:gd name="T51" fmla="*/ 471 h 1009"/>
              <a:gd name="T52" fmla="*/ 840 w 1008"/>
              <a:gd name="T53" fmla="*/ 471 h 1009"/>
              <a:gd name="T54" fmla="*/ 840 w 1008"/>
              <a:gd name="T55" fmla="*/ 538 h 1009"/>
              <a:gd name="T56" fmla="*/ 774 w 1008"/>
              <a:gd name="T57" fmla="*/ 538 h 1009"/>
              <a:gd name="T58" fmla="*/ 774 w 1008"/>
              <a:gd name="T59" fmla="*/ 471 h 1009"/>
              <a:gd name="T60" fmla="*/ 470 w 1008"/>
              <a:gd name="T61" fmla="*/ 840 h 1009"/>
              <a:gd name="T62" fmla="*/ 470 w 1008"/>
              <a:gd name="T63" fmla="*/ 840 h 1009"/>
              <a:gd name="T64" fmla="*/ 470 w 1008"/>
              <a:gd name="T65" fmla="*/ 775 h 1009"/>
              <a:gd name="T66" fmla="*/ 538 w 1008"/>
              <a:gd name="T67" fmla="*/ 775 h 1009"/>
              <a:gd name="T68" fmla="*/ 538 w 1008"/>
              <a:gd name="T69" fmla="*/ 840 h 1009"/>
              <a:gd name="T70" fmla="*/ 470 w 1008"/>
              <a:gd name="T71" fmla="*/ 840 h 1009"/>
              <a:gd name="T72" fmla="*/ 504 w 1008"/>
              <a:gd name="T73" fmla="*/ 912 h 1009"/>
              <a:gd name="T74" fmla="*/ 504 w 1008"/>
              <a:gd name="T75" fmla="*/ 912 h 1009"/>
              <a:gd name="T76" fmla="*/ 912 w 1008"/>
              <a:gd name="T77" fmla="*/ 504 h 1009"/>
              <a:gd name="T78" fmla="*/ 504 w 1008"/>
              <a:gd name="T79" fmla="*/ 97 h 1009"/>
              <a:gd name="T80" fmla="*/ 96 w 1008"/>
              <a:gd name="T81" fmla="*/ 504 h 1009"/>
              <a:gd name="T82" fmla="*/ 504 w 1008"/>
              <a:gd name="T83" fmla="*/ 912 h 10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1008" h="1009">
                <a:moveTo>
                  <a:pt x="504" y="1009"/>
                </a:moveTo>
                <a:cubicBezTo>
                  <a:pt x="226" y="1009"/>
                  <a:pt x="0" y="783"/>
                  <a:pt x="0" y="504"/>
                </a:cubicBezTo>
                <a:cubicBezTo>
                  <a:pt x="0" y="226"/>
                  <a:pt x="226" y="0"/>
                  <a:pt x="504" y="0"/>
                </a:cubicBezTo>
                <a:cubicBezTo>
                  <a:pt x="782" y="0"/>
                  <a:pt x="1008" y="226"/>
                  <a:pt x="1008" y="504"/>
                </a:cubicBezTo>
                <a:cubicBezTo>
                  <a:pt x="1008" y="783"/>
                  <a:pt x="782" y="1009"/>
                  <a:pt x="504" y="1009"/>
                </a:cubicBezTo>
                <a:close/>
                <a:moveTo>
                  <a:pt x="725" y="769"/>
                </a:moveTo>
                <a:lnTo>
                  <a:pt x="725" y="769"/>
                </a:lnTo>
                <a:lnTo>
                  <a:pt x="538" y="586"/>
                </a:lnTo>
                <a:cubicBezTo>
                  <a:pt x="528" y="590"/>
                  <a:pt x="516" y="592"/>
                  <a:pt x="504" y="592"/>
                </a:cubicBezTo>
                <a:cubicBezTo>
                  <a:pt x="455" y="592"/>
                  <a:pt x="416" y="553"/>
                  <a:pt x="416" y="504"/>
                </a:cubicBezTo>
                <a:cubicBezTo>
                  <a:pt x="416" y="474"/>
                  <a:pt x="432" y="447"/>
                  <a:pt x="456" y="431"/>
                </a:cubicBezTo>
                <a:lnTo>
                  <a:pt x="456" y="179"/>
                </a:lnTo>
                <a:cubicBezTo>
                  <a:pt x="456" y="115"/>
                  <a:pt x="553" y="115"/>
                  <a:pt x="553" y="179"/>
                </a:cubicBezTo>
                <a:lnTo>
                  <a:pt x="553" y="431"/>
                </a:lnTo>
                <a:cubicBezTo>
                  <a:pt x="576" y="447"/>
                  <a:pt x="592" y="474"/>
                  <a:pt x="592" y="504"/>
                </a:cubicBezTo>
                <a:cubicBezTo>
                  <a:pt x="592" y="516"/>
                  <a:pt x="590" y="526"/>
                  <a:pt x="586" y="536"/>
                </a:cubicBezTo>
                <a:lnTo>
                  <a:pt x="774" y="719"/>
                </a:lnTo>
                <a:cubicBezTo>
                  <a:pt x="806" y="751"/>
                  <a:pt x="758" y="801"/>
                  <a:pt x="725" y="769"/>
                </a:cubicBezTo>
                <a:close/>
                <a:moveTo>
                  <a:pt x="168" y="471"/>
                </a:moveTo>
                <a:lnTo>
                  <a:pt x="168" y="471"/>
                </a:lnTo>
                <a:lnTo>
                  <a:pt x="234" y="471"/>
                </a:lnTo>
                <a:cubicBezTo>
                  <a:pt x="278" y="471"/>
                  <a:pt x="278" y="538"/>
                  <a:pt x="234" y="538"/>
                </a:cubicBezTo>
                <a:lnTo>
                  <a:pt x="168" y="538"/>
                </a:lnTo>
                <a:cubicBezTo>
                  <a:pt x="123" y="538"/>
                  <a:pt x="123" y="471"/>
                  <a:pt x="168" y="471"/>
                </a:cubicBezTo>
                <a:close/>
                <a:moveTo>
                  <a:pt x="774" y="471"/>
                </a:moveTo>
                <a:lnTo>
                  <a:pt x="774" y="471"/>
                </a:lnTo>
                <a:lnTo>
                  <a:pt x="840" y="471"/>
                </a:lnTo>
                <a:cubicBezTo>
                  <a:pt x="885" y="471"/>
                  <a:pt x="885" y="538"/>
                  <a:pt x="840" y="538"/>
                </a:cubicBezTo>
                <a:lnTo>
                  <a:pt x="774" y="538"/>
                </a:lnTo>
                <a:cubicBezTo>
                  <a:pt x="730" y="538"/>
                  <a:pt x="730" y="471"/>
                  <a:pt x="774" y="471"/>
                </a:cubicBezTo>
                <a:close/>
                <a:moveTo>
                  <a:pt x="470" y="840"/>
                </a:moveTo>
                <a:lnTo>
                  <a:pt x="470" y="840"/>
                </a:lnTo>
                <a:lnTo>
                  <a:pt x="470" y="775"/>
                </a:lnTo>
                <a:cubicBezTo>
                  <a:pt x="470" y="730"/>
                  <a:pt x="538" y="730"/>
                  <a:pt x="538" y="775"/>
                </a:cubicBezTo>
                <a:lnTo>
                  <a:pt x="538" y="840"/>
                </a:lnTo>
                <a:cubicBezTo>
                  <a:pt x="538" y="885"/>
                  <a:pt x="470" y="885"/>
                  <a:pt x="470" y="840"/>
                </a:cubicBezTo>
                <a:close/>
                <a:moveTo>
                  <a:pt x="504" y="912"/>
                </a:moveTo>
                <a:lnTo>
                  <a:pt x="504" y="912"/>
                </a:lnTo>
                <a:cubicBezTo>
                  <a:pt x="729" y="912"/>
                  <a:pt x="912" y="730"/>
                  <a:pt x="912" y="504"/>
                </a:cubicBezTo>
                <a:cubicBezTo>
                  <a:pt x="912" y="279"/>
                  <a:pt x="729" y="97"/>
                  <a:pt x="504" y="97"/>
                </a:cubicBezTo>
                <a:cubicBezTo>
                  <a:pt x="279" y="97"/>
                  <a:pt x="96" y="279"/>
                  <a:pt x="96" y="504"/>
                </a:cubicBezTo>
                <a:cubicBezTo>
                  <a:pt x="96" y="730"/>
                  <a:pt x="279" y="912"/>
                  <a:pt x="504" y="912"/>
                </a:cubicBezTo>
                <a:close/>
              </a:path>
            </a:pathLst>
          </a:custGeom>
          <a:solidFill>
            <a:schemeClr val="bg1"/>
          </a:solidFill>
          <a:ln>
            <a:noFill/>
          </a:ln>
        </p:spPr>
        <p:txBody>
          <a:bodyPr vert="horz" wrap="square" lIns="91392" tIns="45696" rIns="91392" bIns="45696" numCol="1" anchor="t" anchorCtr="0" compatLnSpc="1"/>
          <a:lstStyle/>
          <a:p>
            <a:endParaRPr lang="zh-CN" altLang="en-US" sz="1600">
              <a:solidFill>
                <a:schemeClr val="tx1">
                  <a:lumMod val="50000"/>
                  <a:lumOff val="50000"/>
                </a:schemeClr>
              </a:solidFill>
            </a:endParaRPr>
          </a:p>
        </p:txBody>
      </p:sp>
      <p:sp>
        <p:nvSpPr>
          <p:cNvPr id="100" name="TextBox 99"/>
          <p:cNvSpPr txBox="1"/>
          <p:nvPr/>
        </p:nvSpPr>
        <p:spPr>
          <a:xfrm>
            <a:off x="2187469" y="1871003"/>
            <a:ext cx="1996047" cy="338506"/>
          </a:xfrm>
          <a:prstGeom prst="rect">
            <a:avLst/>
          </a:prstGeom>
          <a:noFill/>
        </p:spPr>
        <p:txBody>
          <a:bodyPr wrap="square" lIns="91392" tIns="45696" rIns="91392" bIns="45696" rtlCol="0">
            <a:spAutoFit/>
          </a:bodyPr>
          <a:lstStyle/>
          <a:p>
            <a:pPr algn="r"/>
            <a:r>
              <a:rPr lang="zh-CN" altLang="en-US" sz="1600" b="1" dirty="0">
                <a:solidFill>
                  <a:schemeClr val="tx1">
                    <a:lumMod val="50000"/>
                    <a:lumOff val="50000"/>
                  </a:schemeClr>
                </a:solidFill>
                <a:latin typeface="+mj-ea"/>
                <a:ea typeface="+mj-ea"/>
              </a:rPr>
              <a:t>The main task.</a:t>
            </a:r>
          </a:p>
        </p:txBody>
      </p:sp>
      <p:sp>
        <p:nvSpPr>
          <p:cNvPr id="101" name="TextBox 100"/>
          <p:cNvSpPr txBox="1"/>
          <p:nvPr/>
        </p:nvSpPr>
        <p:spPr>
          <a:xfrm>
            <a:off x="796626" y="2264329"/>
            <a:ext cx="3406070" cy="584727"/>
          </a:xfrm>
          <a:prstGeom prst="rect">
            <a:avLst/>
          </a:prstGeom>
          <a:noFill/>
        </p:spPr>
        <p:txBody>
          <a:bodyPr wrap="square" lIns="91392" tIns="45696" rIns="91392" bIns="45696" rtlCol="0">
            <a:spAutoFit/>
          </a:bodyPr>
          <a:lstStyle/>
          <a:p>
            <a:pPr algn="r"/>
            <a:r>
              <a:rPr lang="zh-CN" altLang="en-US" sz="1600" dirty="0">
                <a:solidFill>
                  <a:schemeClr val="tx1">
                    <a:lumMod val="50000"/>
                    <a:lumOff val="50000"/>
                  </a:schemeClr>
                </a:solidFill>
                <a:latin typeface="+mn-ea"/>
              </a:rPr>
              <a:t>Please enter the paragraph text content here, please enter the paragraph text content here.</a:t>
            </a:r>
          </a:p>
        </p:txBody>
      </p:sp>
      <p:sp>
        <p:nvSpPr>
          <p:cNvPr id="102" name="TextBox 101"/>
          <p:cNvSpPr txBox="1"/>
          <p:nvPr/>
        </p:nvSpPr>
        <p:spPr>
          <a:xfrm>
            <a:off x="7495597" y="1871002"/>
            <a:ext cx="3092890" cy="338506"/>
          </a:xfrm>
          <a:prstGeom prst="rect">
            <a:avLst/>
          </a:prstGeom>
          <a:noFill/>
        </p:spPr>
        <p:txBody>
          <a:bodyPr wrap="square" lIns="91392" tIns="45696" rIns="91392" bIns="45696" rtlCol="0">
            <a:spAutoFit/>
          </a:bodyPr>
          <a:lstStyle/>
          <a:p>
            <a:r>
              <a:rPr lang="zh-CN" altLang="en-US" sz="1600" b="1" dirty="0">
                <a:solidFill>
                  <a:schemeClr val="tx1">
                    <a:lumMod val="50000"/>
                    <a:lumOff val="50000"/>
                  </a:schemeClr>
                </a:solidFill>
                <a:latin typeface="+mj-ea"/>
                <a:ea typeface="+mj-ea"/>
              </a:rPr>
              <a:t>Team collaboration is good.</a:t>
            </a:r>
          </a:p>
        </p:txBody>
      </p:sp>
      <p:sp>
        <p:nvSpPr>
          <p:cNvPr id="103" name="TextBox 102"/>
          <p:cNvSpPr txBox="1"/>
          <p:nvPr/>
        </p:nvSpPr>
        <p:spPr>
          <a:xfrm>
            <a:off x="7461099" y="2264329"/>
            <a:ext cx="3406070" cy="584727"/>
          </a:xfrm>
          <a:prstGeom prst="rect">
            <a:avLst/>
          </a:prstGeom>
          <a:noFill/>
        </p:spPr>
        <p:txBody>
          <a:bodyPr wrap="square" lIns="91392" tIns="45696" rIns="91392" bIns="45696" rtlCol="0">
            <a:spAutoFit/>
          </a:bodyPr>
          <a:lstStyle/>
          <a:p>
            <a:r>
              <a:rPr lang="zh-CN" altLang="en-US" sz="1600" dirty="0">
                <a:solidFill>
                  <a:schemeClr val="tx1">
                    <a:lumMod val="50000"/>
                    <a:lumOff val="50000"/>
                  </a:schemeClr>
                </a:solidFill>
                <a:latin typeface="+mn-ea"/>
              </a:rPr>
              <a:t>Please enter the paragraph text content here, please enter the paragraph text content here.</a:t>
            </a:r>
          </a:p>
        </p:txBody>
      </p:sp>
      <p:sp>
        <p:nvSpPr>
          <p:cNvPr id="104" name="TextBox 103"/>
          <p:cNvSpPr txBox="1"/>
          <p:nvPr/>
        </p:nvSpPr>
        <p:spPr>
          <a:xfrm>
            <a:off x="8188828" y="3273768"/>
            <a:ext cx="1996047" cy="338506"/>
          </a:xfrm>
          <a:prstGeom prst="rect">
            <a:avLst/>
          </a:prstGeom>
          <a:noFill/>
        </p:spPr>
        <p:txBody>
          <a:bodyPr wrap="square" lIns="91392" tIns="45696" rIns="91392" bIns="45696" rtlCol="0">
            <a:spAutoFit/>
          </a:bodyPr>
          <a:lstStyle/>
          <a:p>
            <a:r>
              <a:rPr lang="zh-CN" altLang="en-US" sz="1600" b="1" dirty="0">
                <a:solidFill>
                  <a:schemeClr val="tx1">
                    <a:lumMod val="50000"/>
                    <a:lumOff val="50000"/>
                  </a:schemeClr>
                </a:solidFill>
                <a:latin typeface="+mj-ea"/>
                <a:ea typeface="+mj-ea"/>
              </a:rPr>
              <a:t>How to do it.</a:t>
            </a:r>
          </a:p>
        </p:txBody>
      </p:sp>
      <p:sp>
        <p:nvSpPr>
          <p:cNvPr id="105" name="TextBox 104"/>
          <p:cNvSpPr txBox="1"/>
          <p:nvPr/>
        </p:nvSpPr>
        <p:spPr>
          <a:xfrm>
            <a:off x="8154331" y="3667094"/>
            <a:ext cx="3406070" cy="584727"/>
          </a:xfrm>
          <a:prstGeom prst="rect">
            <a:avLst/>
          </a:prstGeom>
          <a:noFill/>
        </p:spPr>
        <p:txBody>
          <a:bodyPr wrap="square" lIns="91392" tIns="45696" rIns="91392" bIns="45696" rtlCol="0">
            <a:spAutoFit/>
          </a:bodyPr>
          <a:lstStyle/>
          <a:p>
            <a:r>
              <a:rPr lang="zh-CN" altLang="en-US" sz="1600" dirty="0">
                <a:solidFill>
                  <a:schemeClr val="tx1">
                    <a:lumMod val="50000"/>
                    <a:lumOff val="50000"/>
                  </a:schemeClr>
                </a:solidFill>
                <a:latin typeface="+mn-ea"/>
              </a:rPr>
              <a:t>Please enter the paragraph text content here, please enter the paragraph text content here.</a:t>
            </a:r>
          </a:p>
        </p:txBody>
      </p:sp>
      <p:sp>
        <p:nvSpPr>
          <p:cNvPr id="106" name="TextBox 105"/>
          <p:cNvSpPr txBox="1"/>
          <p:nvPr/>
        </p:nvSpPr>
        <p:spPr>
          <a:xfrm>
            <a:off x="7464086" y="4613488"/>
            <a:ext cx="3826766" cy="338506"/>
          </a:xfrm>
          <a:prstGeom prst="rect">
            <a:avLst/>
          </a:prstGeom>
          <a:noFill/>
        </p:spPr>
        <p:txBody>
          <a:bodyPr wrap="square" lIns="91392" tIns="45696" rIns="91392" bIns="45696" rtlCol="0">
            <a:spAutoFit/>
          </a:bodyPr>
          <a:lstStyle/>
          <a:p>
            <a:r>
              <a:rPr lang="zh-CN" altLang="en-US" sz="1600" b="1" dirty="0">
                <a:solidFill>
                  <a:schemeClr val="tx1">
                    <a:lumMod val="50000"/>
                    <a:lumOff val="50000"/>
                  </a:schemeClr>
                </a:solidFill>
                <a:latin typeface="+mj-ea"/>
                <a:ea typeface="+mj-ea"/>
              </a:rPr>
              <a:t>There is a slight lack of funding.</a:t>
            </a:r>
          </a:p>
        </p:txBody>
      </p:sp>
      <p:sp>
        <p:nvSpPr>
          <p:cNvPr id="107" name="TextBox 106"/>
          <p:cNvSpPr txBox="1"/>
          <p:nvPr/>
        </p:nvSpPr>
        <p:spPr>
          <a:xfrm>
            <a:off x="7429589" y="5006815"/>
            <a:ext cx="3406070" cy="584727"/>
          </a:xfrm>
          <a:prstGeom prst="rect">
            <a:avLst/>
          </a:prstGeom>
          <a:noFill/>
        </p:spPr>
        <p:txBody>
          <a:bodyPr wrap="square" lIns="91392" tIns="45696" rIns="91392" bIns="45696" rtlCol="0">
            <a:spAutoFit/>
          </a:bodyPr>
          <a:lstStyle/>
          <a:p>
            <a:r>
              <a:rPr lang="zh-CN" altLang="en-US" sz="1600" dirty="0">
                <a:solidFill>
                  <a:schemeClr val="tx1">
                    <a:lumMod val="50000"/>
                    <a:lumOff val="50000"/>
                  </a:schemeClr>
                </a:solidFill>
                <a:latin typeface="+mn-ea"/>
              </a:rPr>
              <a:t>Please enter the paragraph text content here, please enter the paragraph text content here.</a:t>
            </a:r>
          </a:p>
        </p:txBody>
      </p:sp>
      <p:sp>
        <p:nvSpPr>
          <p:cNvPr id="108" name="TextBox 107"/>
          <p:cNvSpPr txBox="1"/>
          <p:nvPr/>
        </p:nvSpPr>
        <p:spPr>
          <a:xfrm>
            <a:off x="1338470" y="4629251"/>
            <a:ext cx="2971089" cy="338506"/>
          </a:xfrm>
          <a:prstGeom prst="rect">
            <a:avLst/>
          </a:prstGeom>
          <a:noFill/>
        </p:spPr>
        <p:txBody>
          <a:bodyPr wrap="square" lIns="91392" tIns="45696" rIns="91392" bIns="45696" rtlCol="0">
            <a:spAutoFit/>
          </a:bodyPr>
          <a:lstStyle/>
          <a:p>
            <a:pPr algn="r"/>
            <a:r>
              <a:rPr lang="zh-CN" altLang="en-US" sz="1600" b="1" dirty="0">
                <a:solidFill>
                  <a:schemeClr val="tx1">
                    <a:lumMod val="50000"/>
                    <a:lumOff val="50000"/>
                  </a:schemeClr>
                </a:solidFill>
                <a:latin typeface="+mj-ea"/>
                <a:ea typeface="+mj-ea"/>
              </a:rPr>
              <a:t>Benefit forecasting.</a:t>
            </a:r>
          </a:p>
        </p:txBody>
      </p:sp>
      <p:sp>
        <p:nvSpPr>
          <p:cNvPr id="109" name="TextBox 108"/>
          <p:cNvSpPr txBox="1"/>
          <p:nvPr/>
        </p:nvSpPr>
        <p:spPr>
          <a:xfrm>
            <a:off x="922669" y="5022577"/>
            <a:ext cx="3406070" cy="584727"/>
          </a:xfrm>
          <a:prstGeom prst="rect">
            <a:avLst/>
          </a:prstGeom>
          <a:noFill/>
        </p:spPr>
        <p:txBody>
          <a:bodyPr wrap="square" lIns="91392" tIns="45696" rIns="91392" bIns="45696" rtlCol="0">
            <a:spAutoFit/>
          </a:bodyPr>
          <a:lstStyle/>
          <a:p>
            <a:pPr algn="r"/>
            <a:r>
              <a:rPr lang="zh-CN" altLang="en-US" sz="1600" dirty="0">
                <a:solidFill>
                  <a:schemeClr val="tx1">
                    <a:lumMod val="50000"/>
                    <a:lumOff val="50000"/>
                  </a:schemeClr>
                </a:solidFill>
                <a:latin typeface="+mn-ea"/>
              </a:rPr>
              <a:t>Please enter the paragraph text content here, please enter the paragraph text content here.</a:t>
            </a:r>
          </a:p>
        </p:txBody>
      </p:sp>
      <p:sp>
        <p:nvSpPr>
          <p:cNvPr id="110" name="TextBox 109"/>
          <p:cNvSpPr txBox="1"/>
          <p:nvPr/>
        </p:nvSpPr>
        <p:spPr>
          <a:xfrm>
            <a:off x="1667547" y="3273769"/>
            <a:ext cx="1996047" cy="338506"/>
          </a:xfrm>
          <a:prstGeom prst="rect">
            <a:avLst/>
          </a:prstGeom>
          <a:noFill/>
        </p:spPr>
        <p:txBody>
          <a:bodyPr wrap="square" lIns="91392" tIns="45696" rIns="91392" bIns="45696" rtlCol="0">
            <a:spAutoFit/>
          </a:bodyPr>
          <a:lstStyle/>
          <a:p>
            <a:pPr algn="r"/>
            <a:r>
              <a:rPr lang="zh-CN" altLang="en-US" sz="1600" b="1" dirty="0">
                <a:solidFill>
                  <a:schemeClr val="tx1">
                    <a:lumMod val="50000"/>
                    <a:lumOff val="50000"/>
                  </a:schemeClr>
                </a:solidFill>
                <a:latin typeface="+mj-ea"/>
                <a:ea typeface="+mj-ea"/>
              </a:rPr>
              <a:t>Schedule.</a:t>
            </a:r>
          </a:p>
        </p:txBody>
      </p:sp>
      <p:sp>
        <p:nvSpPr>
          <p:cNvPr id="111" name="TextBox 110"/>
          <p:cNvSpPr txBox="1"/>
          <p:nvPr/>
        </p:nvSpPr>
        <p:spPr>
          <a:xfrm>
            <a:off x="276704" y="3667096"/>
            <a:ext cx="3406070" cy="584727"/>
          </a:xfrm>
          <a:prstGeom prst="rect">
            <a:avLst/>
          </a:prstGeom>
          <a:noFill/>
        </p:spPr>
        <p:txBody>
          <a:bodyPr wrap="square" lIns="91392" tIns="45696" rIns="91392" bIns="45696" rtlCol="0">
            <a:spAutoFit/>
          </a:bodyPr>
          <a:lstStyle/>
          <a:p>
            <a:pPr algn="r"/>
            <a:r>
              <a:rPr lang="zh-CN" altLang="en-US" sz="1600" dirty="0">
                <a:solidFill>
                  <a:schemeClr val="tx1">
                    <a:lumMod val="50000"/>
                    <a:lumOff val="50000"/>
                  </a:schemeClr>
                </a:solidFill>
                <a:latin typeface="+mn-ea"/>
              </a:rPr>
              <a:t>Please enter the paragraph text content here, please enter the paragraph text content here.</a:t>
            </a:r>
          </a:p>
        </p:txBody>
      </p:sp>
      <p:sp>
        <p:nvSpPr>
          <p:cNvPr id="2" name="标题 1"/>
          <p:cNvSpPr>
            <a:spLocks noGrp="1"/>
          </p:cNvSpPr>
          <p:nvPr>
            <p:ph type="title"/>
          </p:nvPr>
        </p:nvSpPr>
        <p:spPr/>
        <p:txBody>
          <a:bodyPr>
            <a:normAutofit/>
          </a:bodyPr>
          <a:lstStyle/>
          <a:p>
            <a:r>
              <a:rPr lang="zh-CN" altLang="en-US" dirty="0"/>
              <a:t>Click here to add a title</a:t>
            </a:r>
          </a:p>
        </p:txBody>
      </p:sp>
    </p:spTree>
  </p:cSld>
  <p:clrMapOvr>
    <a:masterClrMapping/>
  </p:clrMapOvr>
  <mc:AlternateContent xmlns:mc="http://schemas.openxmlformats.org/markup-compatibility/2006" xmlns:p14="http://schemas.microsoft.com/office/powerpoint/2010/main">
    <mc:Choice Requires="p14">
      <p:transition spd="slow" p14:dur="2000" advClick="0" advTm="3000"/>
    </mc:Choice>
    <mc:Fallback xmlns="">
      <p:transition spd="slow" advClick="0" advTm="3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9" fill="hold" grpId="0" nodeType="afterEffect">
                                  <p:stCondLst>
                                    <p:cond delay="0"/>
                                  </p:stCondLst>
                                  <p:childTnLst>
                                    <p:set>
                                      <p:cBhvr>
                                        <p:cTn id="6" dur="1" fill="hold">
                                          <p:stCondLst>
                                            <p:cond delay="0"/>
                                          </p:stCondLst>
                                        </p:cTn>
                                        <p:tgtEl>
                                          <p:spTgt spid="90"/>
                                        </p:tgtEl>
                                        <p:attrNameLst>
                                          <p:attrName>style.visibility</p:attrName>
                                        </p:attrNameLst>
                                      </p:cBhvr>
                                      <p:to>
                                        <p:strVal val="visible"/>
                                      </p:to>
                                    </p:set>
                                    <p:anim calcmode="lin" valueType="num">
                                      <p:cBhvr additive="base">
                                        <p:cTn id="7" dur="500" fill="hold"/>
                                        <p:tgtEl>
                                          <p:spTgt spid="90"/>
                                        </p:tgtEl>
                                        <p:attrNameLst>
                                          <p:attrName>ppt_x</p:attrName>
                                        </p:attrNameLst>
                                      </p:cBhvr>
                                      <p:tavLst>
                                        <p:tav tm="0">
                                          <p:val>
                                            <p:strVal val="0-#ppt_w/2"/>
                                          </p:val>
                                        </p:tav>
                                        <p:tav tm="100000">
                                          <p:val>
                                            <p:strVal val="#ppt_x"/>
                                          </p:val>
                                        </p:tav>
                                      </p:tavLst>
                                    </p:anim>
                                    <p:anim calcmode="lin" valueType="num">
                                      <p:cBhvr additive="base">
                                        <p:cTn id="8" dur="500" fill="hold"/>
                                        <p:tgtEl>
                                          <p:spTgt spid="90"/>
                                        </p:tgtEl>
                                        <p:attrNameLst>
                                          <p:attrName>ppt_y</p:attrName>
                                        </p:attrNameLst>
                                      </p:cBhvr>
                                      <p:tavLst>
                                        <p:tav tm="0">
                                          <p:val>
                                            <p:strVal val="0-#ppt_h/2"/>
                                          </p:val>
                                        </p:tav>
                                        <p:tav tm="100000">
                                          <p:val>
                                            <p:strVal val="#ppt_y"/>
                                          </p:val>
                                        </p:tav>
                                      </p:tavLst>
                                    </p:anim>
                                  </p:childTnLst>
                                </p:cTn>
                              </p:par>
                              <p:par>
                                <p:cTn id="9" presetID="2" presetClass="entr" presetSubtype="3" fill="hold" grpId="0" nodeType="withEffect">
                                  <p:stCondLst>
                                    <p:cond delay="0"/>
                                  </p:stCondLst>
                                  <p:childTnLst>
                                    <p:set>
                                      <p:cBhvr>
                                        <p:cTn id="10" dur="1" fill="hold">
                                          <p:stCondLst>
                                            <p:cond delay="0"/>
                                          </p:stCondLst>
                                        </p:cTn>
                                        <p:tgtEl>
                                          <p:spTgt spid="91"/>
                                        </p:tgtEl>
                                        <p:attrNameLst>
                                          <p:attrName>style.visibility</p:attrName>
                                        </p:attrNameLst>
                                      </p:cBhvr>
                                      <p:to>
                                        <p:strVal val="visible"/>
                                      </p:to>
                                    </p:set>
                                    <p:anim calcmode="lin" valueType="num">
                                      <p:cBhvr additive="base">
                                        <p:cTn id="11" dur="500" fill="hold"/>
                                        <p:tgtEl>
                                          <p:spTgt spid="91"/>
                                        </p:tgtEl>
                                        <p:attrNameLst>
                                          <p:attrName>ppt_x</p:attrName>
                                        </p:attrNameLst>
                                      </p:cBhvr>
                                      <p:tavLst>
                                        <p:tav tm="0">
                                          <p:val>
                                            <p:strVal val="1+#ppt_w/2"/>
                                          </p:val>
                                        </p:tav>
                                        <p:tav tm="100000">
                                          <p:val>
                                            <p:strVal val="#ppt_x"/>
                                          </p:val>
                                        </p:tav>
                                      </p:tavLst>
                                    </p:anim>
                                    <p:anim calcmode="lin" valueType="num">
                                      <p:cBhvr additive="base">
                                        <p:cTn id="12" dur="500" fill="hold"/>
                                        <p:tgtEl>
                                          <p:spTgt spid="91"/>
                                        </p:tgtEl>
                                        <p:attrNameLst>
                                          <p:attrName>ppt_y</p:attrName>
                                        </p:attrNameLst>
                                      </p:cBhvr>
                                      <p:tavLst>
                                        <p:tav tm="0">
                                          <p:val>
                                            <p:strVal val="0-#ppt_h/2"/>
                                          </p:val>
                                        </p:tav>
                                        <p:tav tm="100000">
                                          <p:val>
                                            <p:strVal val="#ppt_y"/>
                                          </p:val>
                                        </p:tav>
                                      </p:tavLst>
                                    </p:anim>
                                  </p:childTnLst>
                                </p:cTn>
                              </p:par>
                              <p:par>
                                <p:cTn id="13" presetID="2" presetClass="entr" presetSubtype="2" fill="hold" grpId="0" nodeType="withEffect">
                                  <p:stCondLst>
                                    <p:cond delay="0"/>
                                  </p:stCondLst>
                                  <p:childTnLst>
                                    <p:set>
                                      <p:cBhvr>
                                        <p:cTn id="14" dur="1" fill="hold">
                                          <p:stCondLst>
                                            <p:cond delay="0"/>
                                          </p:stCondLst>
                                        </p:cTn>
                                        <p:tgtEl>
                                          <p:spTgt spid="88"/>
                                        </p:tgtEl>
                                        <p:attrNameLst>
                                          <p:attrName>style.visibility</p:attrName>
                                        </p:attrNameLst>
                                      </p:cBhvr>
                                      <p:to>
                                        <p:strVal val="visible"/>
                                      </p:to>
                                    </p:set>
                                    <p:anim calcmode="lin" valueType="num">
                                      <p:cBhvr additive="base">
                                        <p:cTn id="15" dur="500" fill="hold"/>
                                        <p:tgtEl>
                                          <p:spTgt spid="88"/>
                                        </p:tgtEl>
                                        <p:attrNameLst>
                                          <p:attrName>ppt_x</p:attrName>
                                        </p:attrNameLst>
                                      </p:cBhvr>
                                      <p:tavLst>
                                        <p:tav tm="0">
                                          <p:val>
                                            <p:strVal val="1+#ppt_w/2"/>
                                          </p:val>
                                        </p:tav>
                                        <p:tav tm="100000">
                                          <p:val>
                                            <p:strVal val="#ppt_x"/>
                                          </p:val>
                                        </p:tav>
                                      </p:tavLst>
                                    </p:anim>
                                    <p:anim calcmode="lin" valueType="num">
                                      <p:cBhvr additive="base">
                                        <p:cTn id="16" dur="500" fill="hold"/>
                                        <p:tgtEl>
                                          <p:spTgt spid="88"/>
                                        </p:tgtEl>
                                        <p:attrNameLst>
                                          <p:attrName>ppt_y</p:attrName>
                                        </p:attrNameLst>
                                      </p:cBhvr>
                                      <p:tavLst>
                                        <p:tav tm="0">
                                          <p:val>
                                            <p:strVal val="#ppt_y"/>
                                          </p:val>
                                        </p:tav>
                                        <p:tav tm="100000">
                                          <p:val>
                                            <p:strVal val="#ppt_y"/>
                                          </p:val>
                                        </p:tav>
                                      </p:tavLst>
                                    </p:anim>
                                  </p:childTnLst>
                                </p:cTn>
                              </p:par>
                              <p:par>
                                <p:cTn id="17" presetID="2" presetClass="entr" presetSubtype="6" fill="hold" grpId="0" nodeType="withEffect">
                                  <p:stCondLst>
                                    <p:cond delay="0"/>
                                  </p:stCondLst>
                                  <p:childTnLst>
                                    <p:set>
                                      <p:cBhvr>
                                        <p:cTn id="18" dur="1" fill="hold">
                                          <p:stCondLst>
                                            <p:cond delay="0"/>
                                          </p:stCondLst>
                                        </p:cTn>
                                        <p:tgtEl>
                                          <p:spTgt spid="93"/>
                                        </p:tgtEl>
                                        <p:attrNameLst>
                                          <p:attrName>style.visibility</p:attrName>
                                        </p:attrNameLst>
                                      </p:cBhvr>
                                      <p:to>
                                        <p:strVal val="visible"/>
                                      </p:to>
                                    </p:set>
                                    <p:anim calcmode="lin" valueType="num">
                                      <p:cBhvr additive="base">
                                        <p:cTn id="19" dur="500" fill="hold"/>
                                        <p:tgtEl>
                                          <p:spTgt spid="93"/>
                                        </p:tgtEl>
                                        <p:attrNameLst>
                                          <p:attrName>ppt_x</p:attrName>
                                        </p:attrNameLst>
                                      </p:cBhvr>
                                      <p:tavLst>
                                        <p:tav tm="0">
                                          <p:val>
                                            <p:strVal val="1+#ppt_w/2"/>
                                          </p:val>
                                        </p:tav>
                                        <p:tav tm="100000">
                                          <p:val>
                                            <p:strVal val="#ppt_x"/>
                                          </p:val>
                                        </p:tav>
                                      </p:tavLst>
                                    </p:anim>
                                    <p:anim calcmode="lin" valueType="num">
                                      <p:cBhvr additive="base">
                                        <p:cTn id="20" dur="500" fill="hold"/>
                                        <p:tgtEl>
                                          <p:spTgt spid="93"/>
                                        </p:tgtEl>
                                        <p:attrNameLst>
                                          <p:attrName>ppt_y</p:attrName>
                                        </p:attrNameLst>
                                      </p:cBhvr>
                                      <p:tavLst>
                                        <p:tav tm="0">
                                          <p:val>
                                            <p:strVal val="1+#ppt_h/2"/>
                                          </p:val>
                                        </p:tav>
                                        <p:tav tm="100000">
                                          <p:val>
                                            <p:strVal val="#ppt_y"/>
                                          </p:val>
                                        </p:tav>
                                      </p:tavLst>
                                    </p:anim>
                                  </p:childTnLst>
                                </p:cTn>
                              </p:par>
                              <p:par>
                                <p:cTn id="21" presetID="2" presetClass="entr" presetSubtype="12" fill="hold" grpId="0" nodeType="withEffect">
                                  <p:stCondLst>
                                    <p:cond delay="0"/>
                                  </p:stCondLst>
                                  <p:childTnLst>
                                    <p:set>
                                      <p:cBhvr>
                                        <p:cTn id="22" dur="1" fill="hold">
                                          <p:stCondLst>
                                            <p:cond delay="0"/>
                                          </p:stCondLst>
                                        </p:cTn>
                                        <p:tgtEl>
                                          <p:spTgt spid="92"/>
                                        </p:tgtEl>
                                        <p:attrNameLst>
                                          <p:attrName>style.visibility</p:attrName>
                                        </p:attrNameLst>
                                      </p:cBhvr>
                                      <p:to>
                                        <p:strVal val="visible"/>
                                      </p:to>
                                    </p:set>
                                    <p:anim calcmode="lin" valueType="num">
                                      <p:cBhvr additive="base">
                                        <p:cTn id="23" dur="500" fill="hold"/>
                                        <p:tgtEl>
                                          <p:spTgt spid="92"/>
                                        </p:tgtEl>
                                        <p:attrNameLst>
                                          <p:attrName>ppt_x</p:attrName>
                                        </p:attrNameLst>
                                      </p:cBhvr>
                                      <p:tavLst>
                                        <p:tav tm="0">
                                          <p:val>
                                            <p:strVal val="0-#ppt_w/2"/>
                                          </p:val>
                                        </p:tav>
                                        <p:tav tm="100000">
                                          <p:val>
                                            <p:strVal val="#ppt_x"/>
                                          </p:val>
                                        </p:tav>
                                      </p:tavLst>
                                    </p:anim>
                                    <p:anim calcmode="lin" valueType="num">
                                      <p:cBhvr additive="base">
                                        <p:cTn id="24" dur="500" fill="hold"/>
                                        <p:tgtEl>
                                          <p:spTgt spid="92"/>
                                        </p:tgtEl>
                                        <p:attrNameLst>
                                          <p:attrName>ppt_y</p:attrName>
                                        </p:attrNameLst>
                                      </p:cBhvr>
                                      <p:tavLst>
                                        <p:tav tm="0">
                                          <p:val>
                                            <p:strVal val="1+#ppt_h/2"/>
                                          </p:val>
                                        </p:tav>
                                        <p:tav tm="100000">
                                          <p:val>
                                            <p:strVal val="#ppt_y"/>
                                          </p:val>
                                        </p:tav>
                                      </p:tavLst>
                                    </p:anim>
                                  </p:childTnLst>
                                </p:cTn>
                              </p:par>
                              <p:par>
                                <p:cTn id="25" presetID="2" presetClass="entr" presetSubtype="8" fill="hold" grpId="0" nodeType="withEffect">
                                  <p:stCondLst>
                                    <p:cond delay="0"/>
                                  </p:stCondLst>
                                  <p:childTnLst>
                                    <p:set>
                                      <p:cBhvr>
                                        <p:cTn id="26" dur="1" fill="hold">
                                          <p:stCondLst>
                                            <p:cond delay="0"/>
                                          </p:stCondLst>
                                        </p:cTn>
                                        <p:tgtEl>
                                          <p:spTgt spid="89"/>
                                        </p:tgtEl>
                                        <p:attrNameLst>
                                          <p:attrName>style.visibility</p:attrName>
                                        </p:attrNameLst>
                                      </p:cBhvr>
                                      <p:to>
                                        <p:strVal val="visible"/>
                                      </p:to>
                                    </p:set>
                                    <p:anim calcmode="lin" valueType="num">
                                      <p:cBhvr additive="base">
                                        <p:cTn id="27" dur="500" fill="hold"/>
                                        <p:tgtEl>
                                          <p:spTgt spid="89"/>
                                        </p:tgtEl>
                                        <p:attrNameLst>
                                          <p:attrName>ppt_x</p:attrName>
                                        </p:attrNameLst>
                                      </p:cBhvr>
                                      <p:tavLst>
                                        <p:tav tm="0">
                                          <p:val>
                                            <p:strVal val="0-#ppt_w/2"/>
                                          </p:val>
                                        </p:tav>
                                        <p:tav tm="100000">
                                          <p:val>
                                            <p:strVal val="#ppt_x"/>
                                          </p:val>
                                        </p:tav>
                                      </p:tavLst>
                                    </p:anim>
                                    <p:anim calcmode="lin" valueType="num">
                                      <p:cBhvr additive="base">
                                        <p:cTn id="28" dur="500" fill="hold"/>
                                        <p:tgtEl>
                                          <p:spTgt spid="89"/>
                                        </p:tgtEl>
                                        <p:attrNameLst>
                                          <p:attrName>ppt_y</p:attrName>
                                        </p:attrNameLst>
                                      </p:cBhvr>
                                      <p:tavLst>
                                        <p:tav tm="0">
                                          <p:val>
                                            <p:strVal val="#ppt_y"/>
                                          </p:val>
                                        </p:tav>
                                        <p:tav tm="100000">
                                          <p:val>
                                            <p:strVal val="#ppt_y"/>
                                          </p:val>
                                        </p:tav>
                                      </p:tavLst>
                                    </p:anim>
                                  </p:childTnLst>
                                </p:cTn>
                              </p:par>
                            </p:childTnLst>
                          </p:cTn>
                        </p:par>
                        <p:par>
                          <p:cTn id="29" fill="hold">
                            <p:stCondLst>
                              <p:cond delay="500"/>
                            </p:stCondLst>
                            <p:childTnLst>
                              <p:par>
                                <p:cTn id="30" presetID="31" presetClass="entr" presetSubtype="0" fill="hold" grpId="0" nodeType="afterEffect">
                                  <p:stCondLst>
                                    <p:cond delay="0"/>
                                  </p:stCondLst>
                                  <p:childTnLst>
                                    <p:set>
                                      <p:cBhvr>
                                        <p:cTn id="31" dur="1" fill="hold">
                                          <p:stCondLst>
                                            <p:cond delay="0"/>
                                          </p:stCondLst>
                                        </p:cTn>
                                        <p:tgtEl>
                                          <p:spTgt spid="96"/>
                                        </p:tgtEl>
                                        <p:attrNameLst>
                                          <p:attrName>style.visibility</p:attrName>
                                        </p:attrNameLst>
                                      </p:cBhvr>
                                      <p:to>
                                        <p:strVal val="visible"/>
                                      </p:to>
                                    </p:set>
                                    <p:anim calcmode="lin" valueType="num">
                                      <p:cBhvr>
                                        <p:cTn id="32" dur="400" fill="hold"/>
                                        <p:tgtEl>
                                          <p:spTgt spid="96"/>
                                        </p:tgtEl>
                                        <p:attrNameLst>
                                          <p:attrName>ppt_w</p:attrName>
                                        </p:attrNameLst>
                                      </p:cBhvr>
                                      <p:tavLst>
                                        <p:tav tm="0">
                                          <p:val>
                                            <p:fltVal val="0"/>
                                          </p:val>
                                        </p:tav>
                                        <p:tav tm="100000">
                                          <p:val>
                                            <p:strVal val="#ppt_w"/>
                                          </p:val>
                                        </p:tav>
                                      </p:tavLst>
                                    </p:anim>
                                    <p:anim calcmode="lin" valueType="num">
                                      <p:cBhvr>
                                        <p:cTn id="33" dur="400" fill="hold"/>
                                        <p:tgtEl>
                                          <p:spTgt spid="96"/>
                                        </p:tgtEl>
                                        <p:attrNameLst>
                                          <p:attrName>ppt_h</p:attrName>
                                        </p:attrNameLst>
                                      </p:cBhvr>
                                      <p:tavLst>
                                        <p:tav tm="0">
                                          <p:val>
                                            <p:fltVal val="0"/>
                                          </p:val>
                                        </p:tav>
                                        <p:tav tm="100000">
                                          <p:val>
                                            <p:strVal val="#ppt_h"/>
                                          </p:val>
                                        </p:tav>
                                      </p:tavLst>
                                    </p:anim>
                                    <p:anim calcmode="lin" valueType="num">
                                      <p:cBhvr>
                                        <p:cTn id="34" dur="400" fill="hold"/>
                                        <p:tgtEl>
                                          <p:spTgt spid="96"/>
                                        </p:tgtEl>
                                        <p:attrNameLst>
                                          <p:attrName>style.rotation</p:attrName>
                                        </p:attrNameLst>
                                      </p:cBhvr>
                                      <p:tavLst>
                                        <p:tav tm="0">
                                          <p:val>
                                            <p:fltVal val="90"/>
                                          </p:val>
                                        </p:tav>
                                        <p:tav tm="100000">
                                          <p:val>
                                            <p:fltVal val="0"/>
                                          </p:val>
                                        </p:tav>
                                      </p:tavLst>
                                    </p:anim>
                                    <p:animEffect transition="in" filter="fade">
                                      <p:cBhvr>
                                        <p:cTn id="35" dur="400"/>
                                        <p:tgtEl>
                                          <p:spTgt spid="96"/>
                                        </p:tgtEl>
                                      </p:cBhvr>
                                    </p:animEffect>
                                  </p:childTnLst>
                                </p:cTn>
                              </p:par>
                            </p:childTnLst>
                          </p:cTn>
                        </p:par>
                        <p:par>
                          <p:cTn id="36" fill="hold">
                            <p:stCondLst>
                              <p:cond delay="1000"/>
                            </p:stCondLst>
                            <p:childTnLst>
                              <p:par>
                                <p:cTn id="37" presetID="22" presetClass="entr" presetSubtype="2" fill="hold" grpId="0" nodeType="afterEffect">
                                  <p:stCondLst>
                                    <p:cond delay="0"/>
                                  </p:stCondLst>
                                  <p:childTnLst>
                                    <p:set>
                                      <p:cBhvr>
                                        <p:cTn id="38" dur="1" fill="hold">
                                          <p:stCondLst>
                                            <p:cond delay="0"/>
                                          </p:stCondLst>
                                        </p:cTn>
                                        <p:tgtEl>
                                          <p:spTgt spid="100"/>
                                        </p:tgtEl>
                                        <p:attrNameLst>
                                          <p:attrName>style.visibility</p:attrName>
                                        </p:attrNameLst>
                                      </p:cBhvr>
                                      <p:to>
                                        <p:strVal val="visible"/>
                                      </p:to>
                                    </p:set>
                                    <p:animEffect transition="in" filter="wipe(right)">
                                      <p:cBhvr>
                                        <p:cTn id="39" dur="500"/>
                                        <p:tgtEl>
                                          <p:spTgt spid="100"/>
                                        </p:tgtEl>
                                      </p:cBhvr>
                                    </p:animEffect>
                                  </p:childTnLst>
                                </p:cTn>
                              </p:par>
                              <p:par>
                                <p:cTn id="40" presetID="22" presetClass="entr" presetSubtype="2" fill="hold" grpId="0" nodeType="withEffect">
                                  <p:stCondLst>
                                    <p:cond delay="0"/>
                                  </p:stCondLst>
                                  <p:childTnLst>
                                    <p:set>
                                      <p:cBhvr>
                                        <p:cTn id="41" dur="1" fill="hold">
                                          <p:stCondLst>
                                            <p:cond delay="0"/>
                                          </p:stCondLst>
                                        </p:cTn>
                                        <p:tgtEl>
                                          <p:spTgt spid="101"/>
                                        </p:tgtEl>
                                        <p:attrNameLst>
                                          <p:attrName>style.visibility</p:attrName>
                                        </p:attrNameLst>
                                      </p:cBhvr>
                                      <p:to>
                                        <p:strVal val="visible"/>
                                      </p:to>
                                    </p:set>
                                    <p:animEffect transition="in" filter="wipe(right)">
                                      <p:cBhvr>
                                        <p:cTn id="42" dur="500"/>
                                        <p:tgtEl>
                                          <p:spTgt spid="101"/>
                                        </p:tgtEl>
                                      </p:cBhvr>
                                    </p:animEffect>
                                  </p:childTnLst>
                                </p:cTn>
                              </p:par>
                            </p:childTnLst>
                          </p:cTn>
                        </p:par>
                        <p:par>
                          <p:cTn id="43" fill="hold">
                            <p:stCondLst>
                              <p:cond delay="1500"/>
                            </p:stCondLst>
                            <p:childTnLst>
                              <p:par>
                                <p:cTn id="44" presetID="31" presetClass="entr" presetSubtype="0" fill="hold" grpId="0" nodeType="afterEffect">
                                  <p:stCondLst>
                                    <p:cond delay="0"/>
                                  </p:stCondLst>
                                  <p:childTnLst>
                                    <p:set>
                                      <p:cBhvr>
                                        <p:cTn id="45" dur="1" fill="hold">
                                          <p:stCondLst>
                                            <p:cond delay="0"/>
                                          </p:stCondLst>
                                        </p:cTn>
                                        <p:tgtEl>
                                          <p:spTgt spid="97"/>
                                        </p:tgtEl>
                                        <p:attrNameLst>
                                          <p:attrName>style.visibility</p:attrName>
                                        </p:attrNameLst>
                                      </p:cBhvr>
                                      <p:to>
                                        <p:strVal val="visible"/>
                                      </p:to>
                                    </p:set>
                                    <p:anim calcmode="lin" valueType="num">
                                      <p:cBhvr>
                                        <p:cTn id="46" dur="400" fill="hold"/>
                                        <p:tgtEl>
                                          <p:spTgt spid="97"/>
                                        </p:tgtEl>
                                        <p:attrNameLst>
                                          <p:attrName>ppt_w</p:attrName>
                                        </p:attrNameLst>
                                      </p:cBhvr>
                                      <p:tavLst>
                                        <p:tav tm="0">
                                          <p:val>
                                            <p:fltVal val="0"/>
                                          </p:val>
                                        </p:tav>
                                        <p:tav tm="100000">
                                          <p:val>
                                            <p:strVal val="#ppt_w"/>
                                          </p:val>
                                        </p:tav>
                                      </p:tavLst>
                                    </p:anim>
                                    <p:anim calcmode="lin" valueType="num">
                                      <p:cBhvr>
                                        <p:cTn id="47" dur="400" fill="hold"/>
                                        <p:tgtEl>
                                          <p:spTgt spid="97"/>
                                        </p:tgtEl>
                                        <p:attrNameLst>
                                          <p:attrName>ppt_h</p:attrName>
                                        </p:attrNameLst>
                                      </p:cBhvr>
                                      <p:tavLst>
                                        <p:tav tm="0">
                                          <p:val>
                                            <p:fltVal val="0"/>
                                          </p:val>
                                        </p:tav>
                                        <p:tav tm="100000">
                                          <p:val>
                                            <p:strVal val="#ppt_h"/>
                                          </p:val>
                                        </p:tav>
                                      </p:tavLst>
                                    </p:anim>
                                    <p:anim calcmode="lin" valueType="num">
                                      <p:cBhvr>
                                        <p:cTn id="48" dur="400" fill="hold"/>
                                        <p:tgtEl>
                                          <p:spTgt spid="97"/>
                                        </p:tgtEl>
                                        <p:attrNameLst>
                                          <p:attrName>style.rotation</p:attrName>
                                        </p:attrNameLst>
                                      </p:cBhvr>
                                      <p:tavLst>
                                        <p:tav tm="0">
                                          <p:val>
                                            <p:fltVal val="90"/>
                                          </p:val>
                                        </p:tav>
                                        <p:tav tm="100000">
                                          <p:val>
                                            <p:fltVal val="0"/>
                                          </p:val>
                                        </p:tav>
                                      </p:tavLst>
                                    </p:anim>
                                    <p:animEffect transition="in" filter="fade">
                                      <p:cBhvr>
                                        <p:cTn id="49" dur="400"/>
                                        <p:tgtEl>
                                          <p:spTgt spid="97"/>
                                        </p:tgtEl>
                                      </p:cBhvr>
                                    </p:animEffect>
                                  </p:childTnLst>
                                </p:cTn>
                              </p:par>
                            </p:childTnLst>
                          </p:cTn>
                        </p:par>
                        <p:par>
                          <p:cTn id="50" fill="hold">
                            <p:stCondLst>
                              <p:cond delay="2000"/>
                            </p:stCondLst>
                            <p:childTnLst>
                              <p:par>
                                <p:cTn id="51" presetID="22" presetClass="entr" presetSubtype="2" fill="hold" grpId="0" nodeType="afterEffect">
                                  <p:stCondLst>
                                    <p:cond delay="0"/>
                                  </p:stCondLst>
                                  <p:childTnLst>
                                    <p:set>
                                      <p:cBhvr>
                                        <p:cTn id="52" dur="1" fill="hold">
                                          <p:stCondLst>
                                            <p:cond delay="0"/>
                                          </p:stCondLst>
                                        </p:cTn>
                                        <p:tgtEl>
                                          <p:spTgt spid="102"/>
                                        </p:tgtEl>
                                        <p:attrNameLst>
                                          <p:attrName>style.visibility</p:attrName>
                                        </p:attrNameLst>
                                      </p:cBhvr>
                                      <p:to>
                                        <p:strVal val="visible"/>
                                      </p:to>
                                    </p:set>
                                    <p:animEffect transition="in" filter="wipe(right)">
                                      <p:cBhvr>
                                        <p:cTn id="53" dur="500"/>
                                        <p:tgtEl>
                                          <p:spTgt spid="102"/>
                                        </p:tgtEl>
                                      </p:cBhvr>
                                    </p:animEffect>
                                  </p:childTnLst>
                                </p:cTn>
                              </p:par>
                              <p:par>
                                <p:cTn id="54" presetID="22" presetClass="entr" presetSubtype="2" fill="hold" grpId="0" nodeType="withEffect">
                                  <p:stCondLst>
                                    <p:cond delay="0"/>
                                  </p:stCondLst>
                                  <p:childTnLst>
                                    <p:set>
                                      <p:cBhvr>
                                        <p:cTn id="55" dur="1" fill="hold">
                                          <p:stCondLst>
                                            <p:cond delay="0"/>
                                          </p:stCondLst>
                                        </p:cTn>
                                        <p:tgtEl>
                                          <p:spTgt spid="103"/>
                                        </p:tgtEl>
                                        <p:attrNameLst>
                                          <p:attrName>style.visibility</p:attrName>
                                        </p:attrNameLst>
                                      </p:cBhvr>
                                      <p:to>
                                        <p:strVal val="visible"/>
                                      </p:to>
                                    </p:set>
                                    <p:animEffect transition="in" filter="wipe(right)">
                                      <p:cBhvr>
                                        <p:cTn id="56" dur="500"/>
                                        <p:tgtEl>
                                          <p:spTgt spid="103"/>
                                        </p:tgtEl>
                                      </p:cBhvr>
                                    </p:animEffect>
                                  </p:childTnLst>
                                </p:cTn>
                              </p:par>
                            </p:childTnLst>
                          </p:cTn>
                        </p:par>
                        <p:par>
                          <p:cTn id="57" fill="hold">
                            <p:stCondLst>
                              <p:cond delay="2500"/>
                            </p:stCondLst>
                            <p:childTnLst>
                              <p:par>
                                <p:cTn id="58" presetID="31" presetClass="entr" presetSubtype="0" fill="hold" grpId="0" nodeType="afterEffect">
                                  <p:stCondLst>
                                    <p:cond delay="0"/>
                                  </p:stCondLst>
                                  <p:childTnLst>
                                    <p:set>
                                      <p:cBhvr>
                                        <p:cTn id="59" dur="1" fill="hold">
                                          <p:stCondLst>
                                            <p:cond delay="0"/>
                                          </p:stCondLst>
                                        </p:cTn>
                                        <p:tgtEl>
                                          <p:spTgt spid="95"/>
                                        </p:tgtEl>
                                        <p:attrNameLst>
                                          <p:attrName>style.visibility</p:attrName>
                                        </p:attrNameLst>
                                      </p:cBhvr>
                                      <p:to>
                                        <p:strVal val="visible"/>
                                      </p:to>
                                    </p:set>
                                    <p:anim calcmode="lin" valueType="num">
                                      <p:cBhvr>
                                        <p:cTn id="60" dur="400" fill="hold"/>
                                        <p:tgtEl>
                                          <p:spTgt spid="95"/>
                                        </p:tgtEl>
                                        <p:attrNameLst>
                                          <p:attrName>ppt_w</p:attrName>
                                        </p:attrNameLst>
                                      </p:cBhvr>
                                      <p:tavLst>
                                        <p:tav tm="0">
                                          <p:val>
                                            <p:fltVal val="0"/>
                                          </p:val>
                                        </p:tav>
                                        <p:tav tm="100000">
                                          <p:val>
                                            <p:strVal val="#ppt_w"/>
                                          </p:val>
                                        </p:tav>
                                      </p:tavLst>
                                    </p:anim>
                                    <p:anim calcmode="lin" valueType="num">
                                      <p:cBhvr>
                                        <p:cTn id="61" dur="400" fill="hold"/>
                                        <p:tgtEl>
                                          <p:spTgt spid="95"/>
                                        </p:tgtEl>
                                        <p:attrNameLst>
                                          <p:attrName>ppt_h</p:attrName>
                                        </p:attrNameLst>
                                      </p:cBhvr>
                                      <p:tavLst>
                                        <p:tav tm="0">
                                          <p:val>
                                            <p:fltVal val="0"/>
                                          </p:val>
                                        </p:tav>
                                        <p:tav tm="100000">
                                          <p:val>
                                            <p:strVal val="#ppt_h"/>
                                          </p:val>
                                        </p:tav>
                                      </p:tavLst>
                                    </p:anim>
                                    <p:anim calcmode="lin" valueType="num">
                                      <p:cBhvr>
                                        <p:cTn id="62" dur="400" fill="hold"/>
                                        <p:tgtEl>
                                          <p:spTgt spid="95"/>
                                        </p:tgtEl>
                                        <p:attrNameLst>
                                          <p:attrName>style.rotation</p:attrName>
                                        </p:attrNameLst>
                                      </p:cBhvr>
                                      <p:tavLst>
                                        <p:tav tm="0">
                                          <p:val>
                                            <p:fltVal val="90"/>
                                          </p:val>
                                        </p:tav>
                                        <p:tav tm="100000">
                                          <p:val>
                                            <p:fltVal val="0"/>
                                          </p:val>
                                        </p:tav>
                                      </p:tavLst>
                                    </p:anim>
                                    <p:animEffect transition="in" filter="fade">
                                      <p:cBhvr>
                                        <p:cTn id="63" dur="400"/>
                                        <p:tgtEl>
                                          <p:spTgt spid="95"/>
                                        </p:tgtEl>
                                      </p:cBhvr>
                                    </p:animEffect>
                                  </p:childTnLst>
                                </p:cTn>
                              </p:par>
                            </p:childTnLst>
                          </p:cTn>
                        </p:par>
                        <p:par>
                          <p:cTn id="64" fill="hold">
                            <p:stCondLst>
                              <p:cond delay="3000"/>
                            </p:stCondLst>
                            <p:childTnLst>
                              <p:par>
                                <p:cTn id="65" presetID="22" presetClass="entr" presetSubtype="2" fill="hold" grpId="0" nodeType="afterEffect">
                                  <p:stCondLst>
                                    <p:cond delay="0"/>
                                  </p:stCondLst>
                                  <p:childTnLst>
                                    <p:set>
                                      <p:cBhvr>
                                        <p:cTn id="66" dur="1" fill="hold">
                                          <p:stCondLst>
                                            <p:cond delay="0"/>
                                          </p:stCondLst>
                                        </p:cTn>
                                        <p:tgtEl>
                                          <p:spTgt spid="104"/>
                                        </p:tgtEl>
                                        <p:attrNameLst>
                                          <p:attrName>style.visibility</p:attrName>
                                        </p:attrNameLst>
                                      </p:cBhvr>
                                      <p:to>
                                        <p:strVal val="visible"/>
                                      </p:to>
                                    </p:set>
                                    <p:animEffect transition="in" filter="wipe(right)">
                                      <p:cBhvr>
                                        <p:cTn id="67" dur="500"/>
                                        <p:tgtEl>
                                          <p:spTgt spid="104"/>
                                        </p:tgtEl>
                                      </p:cBhvr>
                                    </p:animEffect>
                                  </p:childTnLst>
                                </p:cTn>
                              </p:par>
                              <p:par>
                                <p:cTn id="68" presetID="22" presetClass="entr" presetSubtype="2" fill="hold" grpId="0" nodeType="withEffect">
                                  <p:stCondLst>
                                    <p:cond delay="0"/>
                                  </p:stCondLst>
                                  <p:childTnLst>
                                    <p:set>
                                      <p:cBhvr>
                                        <p:cTn id="69" dur="1" fill="hold">
                                          <p:stCondLst>
                                            <p:cond delay="0"/>
                                          </p:stCondLst>
                                        </p:cTn>
                                        <p:tgtEl>
                                          <p:spTgt spid="105"/>
                                        </p:tgtEl>
                                        <p:attrNameLst>
                                          <p:attrName>style.visibility</p:attrName>
                                        </p:attrNameLst>
                                      </p:cBhvr>
                                      <p:to>
                                        <p:strVal val="visible"/>
                                      </p:to>
                                    </p:set>
                                    <p:animEffect transition="in" filter="wipe(right)">
                                      <p:cBhvr>
                                        <p:cTn id="70" dur="500"/>
                                        <p:tgtEl>
                                          <p:spTgt spid="105"/>
                                        </p:tgtEl>
                                      </p:cBhvr>
                                    </p:animEffect>
                                  </p:childTnLst>
                                </p:cTn>
                              </p:par>
                            </p:childTnLst>
                          </p:cTn>
                        </p:par>
                        <p:par>
                          <p:cTn id="71" fill="hold">
                            <p:stCondLst>
                              <p:cond delay="3500"/>
                            </p:stCondLst>
                            <p:childTnLst>
                              <p:par>
                                <p:cTn id="72" presetID="31" presetClass="entr" presetSubtype="0" fill="hold" grpId="0" nodeType="afterEffect">
                                  <p:stCondLst>
                                    <p:cond delay="0"/>
                                  </p:stCondLst>
                                  <p:childTnLst>
                                    <p:set>
                                      <p:cBhvr>
                                        <p:cTn id="73" dur="1" fill="hold">
                                          <p:stCondLst>
                                            <p:cond delay="0"/>
                                          </p:stCondLst>
                                        </p:cTn>
                                        <p:tgtEl>
                                          <p:spTgt spid="98"/>
                                        </p:tgtEl>
                                        <p:attrNameLst>
                                          <p:attrName>style.visibility</p:attrName>
                                        </p:attrNameLst>
                                      </p:cBhvr>
                                      <p:to>
                                        <p:strVal val="visible"/>
                                      </p:to>
                                    </p:set>
                                    <p:anim calcmode="lin" valueType="num">
                                      <p:cBhvr>
                                        <p:cTn id="74" dur="400" fill="hold"/>
                                        <p:tgtEl>
                                          <p:spTgt spid="98"/>
                                        </p:tgtEl>
                                        <p:attrNameLst>
                                          <p:attrName>ppt_w</p:attrName>
                                        </p:attrNameLst>
                                      </p:cBhvr>
                                      <p:tavLst>
                                        <p:tav tm="0">
                                          <p:val>
                                            <p:fltVal val="0"/>
                                          </p:val>
                                        </p:tav>
                                        <p:tav tm="100000">
                                          <p:val>
                                            <p:strVal val="#ppt_w"/>
                                          </p:val>
                                        </p:tav>
                                      </p:tavLst>
                                    </p:anim>
                                    <p:anim calcmode="lin" valueType="num">
                                      <p:cBhvr>
                                        <p:cTn id="75" dur="400" fill="hold"/>
                                        <p:tgtEl>
                                          <p:spTgt spid="98"/>
                                        </p:tgtEl>
                                        <p:attrNameLst>
                                          <p:attrName>ppt_h</p:attrName>
                                        </p:attrNameLst>
                                      </p:cBhvr>
                                      <p:tavLst>
                                        <p:tav tm="0">
                                          <p:val>
                                            <p:fltVal val="0"/>
                                          </p:val>
                                        </p:tav>
                                        <p:tav tm="100000">
                                          <p:val>
                                            <p:strVal val="#ppt_h"/>
                                          </p:val>
                                        </p:tav>
                                      </p:tavLst>
                                    </p:anim>
                                    <p:anim calcmode="lin" valueType="num">
                                      <p:cBhvr>
                                        <p:cTn id="76" dur="400" fill="hold"/>
                                        <p:tgtEl>
                                          <p:spTgt spid="98"/>
                                        </p:tgtEl>
                                        <p:attrNameLst>
                                          <p:attrName>style.rotation</p:attrName>
                                        </p:attrNameLst>
                                      </p:cBhvr>
                                      <p:tavLst>
                                        <p:tav tm="0">
                                          <p:val>
                                            <p:fltVal val="90"/>
                                          </p:val>
                                        </p:tav>
                                        <p:tav tm="100000">
                                          <p:val>
                                            <p:fltVal val="0"/>
                                          </p:val>
                                        </p:tav>
                                      </p:tavLst>
                                    </p:anim>
                                    <p:animEffect transition="in" filter="fade">
                                      <p:cBhvr>
                                        <p:cTn id="77" dur="400"/>
                                        <p:tgtEl>
                                          <p:spTgt spid="98"/>
                                        </p:tgtEl>
                                      </p:cBhvr>
                                    </p:animEffect>
                                  </p:childTnLst>
                                </p:cTn>
                              </p:par>
                            </p:childTnLst>
                          </p:cTn>
                        </p:par>
                        <p:par>
                          <p:cTn id="78" fill="hold">
                            <p:stCondLst>
                              <p:cond delay="4000"/>
                            </p:stCondLst>
                            <p:childTnLst>
                              <p:par>
                                <p:cTn id="79" presetID="22" presetClass="entr" presetSubtype="2" fill="hold" grpId="0" nodeType="afterEffect">
                                  <p:stCondLst>
                                    <p:cond delay="0"/>
                                  </p:stCondLst>
                                  <p:childTnLst>
                                    <p:set>
                                      <p:cBhvr>
                                        <p:cTn id="80" dur="1" fill="hold">
                                          <p:stCondLst>
                                            <p:cond delay="0"/>
                                          </p:stCondLst>
                                        </p:cTn>
                                        <p:tgtEl>
                                          <p:spTgt spid="106"/>
                                        </p:tgtEl>
                                        <p:attrNameLst>
                                          <p:attrName>style.visibility</p:attrName>
                                        </p:attrNameLst>
                                      </p:cBhvr>
                                      <p:to>
                                        <p:strVal val="visible"/>
                                      </p:to>
                                    </p:set>
                                    <p:animEffect transition="in" filter="wipe(right)">
                                      <p:cBhvr>
                                        <p:cTn id="81" dur="500"/>
                                        <p:tgtEl>
                                          <p:spTgt spid="106"/>
                                        </p:tgtEl>
                                      </p:cBhvr>
                                    </p:animEffect>
                                  </p:childTnLst>
                                </p:cTn>
                              </p:par>
                              <p:par>
                                <p:cTn id="82" presetID="22" presetClass="entr" presetSubtype="2" fill="hold" grpId="0" nodeType="withEffect">
                                  <p:stCondLst>
                                    <p:cond delay="0"/>
                                  </p:stCondLst>
                                  <p:childTnLst>
                                    <p:set>
                                      <p:cBhvr>
                                        <p:cTn id="83" dur="1" fill="hold">
                                          <p:stCondLst>
                                            <p:cond delay="0"/>
                                          </p:stCondLst>
                                        </p:cTn>
                                        <p:tgtEl>
                                          <p:spTgt spid="107"/>
                                        </p:tgtEl>
                                        <p:attrNameLst>
                                          <p:attrName>style.visibility</p:attrName>
                                        </p:attrNameLst>
                                      </p:cBhvr>
                                      <p:to>
                                        <p:strVal val="visible"/>
                                      </p:to>
                                    </p:set>
                                    <p:animEffect transition="in" filter="wipe(right)">
                                      <p:cBhvr>
                                        <p:cTn id="84" dur="500"/>
                                        <p:tgtEl>
                                          <p:spTgt spid="107"/>
                                        </p:tgtEl>
                                      </p:cBhvr>
                                    </p:animEffect>
                                  </p:childTnLst>
                                </p:cTn>
                              </p:par>
                            </p:childTnLst>
                          </p:cTn>
                        </p:par>
                        <p:par>
                          <p:cTn id="85" fill="hold">
                            <p:stCondLst>
                              <p:cond delay="4500"/>
                            </p:stCondLst>
                            <p:childTnLst>
                              <p:par>
                                <p:cTn id="86" presetID="31" presetClass="entr" presetSubtype="0" fill="hold" grpId="0" nodeType="afterEffect">
                                  <p:stCondLst>
                                    <p:cond delay="0"/>
                                  </p:stCondLst>
                                  <p:childTnLst>
                                    <p:set>
                                      <p:cBhvr>
                                        <p:cTn id="87" dur="1" fill="hold">
                                          <p:stCondLst>
                                            <p:cond delay="0"/>
                                          </p:stCondLst>
                                        </p:cTn>
                                        <p:tgtEl>
                                          <p:spTgt spid="94"/>
                                        </p:tgtEl>
                                        <p:attrNameLst>
                                          <p:attrName>style.visibility</p:attrName>
                                        </p:attrNameLst>
                                      </p:cBhvr>
                                      <p:to>
                                        <p:strVal val="visible"/>
                                      </p:to>
                                    </p:set>
                                    <p:anim calcmode="lin" valueType="num">
                                      <p:cBhvr>
                                        <p:cTn id="88" dur="400" fill="hold"/>
                                        <p:tgtEl>
                                          <p:spTgt spid="94"/>
                                        </p:tgtEl>
                                        <p:attrNameLst>
                                          <p:attrName>ppt_w</p:attrName>
                                        </p:attrNameLst>
                                      </p:cBhvr>
                                      <p:tavLst>
                                        <p:tav tm="0">
                                          <p:val>
                                            <p:fltVal val="0"/>
                                          </p:val>
                                        </p:tav>
                                        <p:tav tm="100000">
                                          <p:val>
                                            <p:strVal val="#ppt_w"/>
                                          </p:val>
                                        </p:tav>
                                      </p:tavLst>
                                    </p:anim>
                                    <p:anim calcmode="lin" valueType="num">
                                      <p:cBhvr>
                                        <p:cTn id="89" dur="400" fill="hold"/>
                                        <p:tgtEl>
                                          <p:spTgt spid="94"/>
                                        </p:tgtEl>
                                        <p:attrNameLst>
                                          <p:attrName>ppt_h</p:attrName>
                                        </p:attrNameLst>
                                      </p:cBhvr>
                                      <p:tavLst>
                                        <p:tav tm="0">
                                          <p:val>
                                            <p:fltVal val="0"/>
                                          </p:val>
                                        </p:tav>
                                        <p:tav tm="100000">
                                          <p:val>
                                            <p:strVal val="#ppt_h"/>
                                          </p:val>
                                        </p:tav>
                                      </p:tavLst>
                                    </p:anim>
                                    <p:anim calcmode="lin" valueType="num">
                                      <p:cBhvr>
                                        <p:cTn id="90" dur="400" fill="hold"/>
                                        <p:tgtEl>
                                          <p:spTgt spid="94"/>
                                        </p:tgtEl>
                                        <p:attrNameLst>
                                          <p:attrName>style.rotation</p:attrName>
                                        </p:attrNameLst>
                                      </p:cBhvr>
                                      <p:tavLst>
                                        <p:tav tm="0">
                                          <p:val>
                                            <p:fltVal val="90"/>
                                          </p:val>
                                        </p:tav>
                                        <p:tav tm="100000">
                                          <p:val>
                                            <p:fltVal val="0"/>
                                          </p:val>
                                        </p:tav>
                                      </p:tavLst>
                                    </p:anim>
                                    <p:animEffect transition="in" filter="fade">
                                      <p:cBhvr>
                                        <p:cTn id="91" dur="400"/>
                                        <p:tgtEl>
                                          <p:spTgt spid="94"/>
                                        </p:tgtEl>
                                      </p:cBhvr>
                                    </p:animEffect>
                                  </p:childTnLst>
                                </p:cTn>
                              </p:par>
                            </p:childTnLst>
                          </p:cTn>
                        </p:par>
                        <p:par>
                          <p:cTn id="92" fill="hold">
                            <p:stCondLst>
                              <p:cond delay="5000"/>
                            </p:stCondLst>
                            <p:childTnLst>
                              <p:par>
                                <p:cTn id="93" presetID="22" presetClass="entr" presetSubtype="2" fill="hold" grpId="0" nodeType="afterEffect">
                                  <p:stCondLst>
                                    <p:cond delay="0"/>
                                  </p:stCondLst>
                                  <p:childTnLst>
                                    <p:set>
                                      <p:cBhvr>
                                        <p:cTn id="94" dur="1" fill="hold">
                                          <p:stCondLst>
                                            <p:cond delay="0"/>
                                          </p:stCondLst>
                                        </p:cTn>
                                        <p:tgtEl>
                                          <p:spTgt spid="108"/>
                                        </p:tgtEl>
                                        <p:attrNameLst>
                                          <p:attrName>style.visibility</p:attrName>
                                        </p:attrNameLst>
                                      </p:cBhvr>
                                      <p:to>
                                        <p:strVal val="visible"/>
                                      </p:to>
                                    </p:set>
                                    <p:animEffect transition="in" filter="wipe(right)">
                                      <p:cBhvr>
                                        <p:cTn id="95" dur="500"/>
                                        <p:tgtEl>
                                          <p:spTgt spid="108"/>
                                        </p:tgtEl>
                                      </p:cBhvr>
                                    </p:animEffect>
                                  </p:childTnLst>
                                </p:cTn>
                              </p:par>
                              <p:par>
                                <p:cTn id="96" presetID="22" presetClass="entr" presetSubtype="2" fill="hold" grpId="0" nodeType="withEffect">
                                  <p:stCondLst>
                                    <p:cond delay="0"/>
                                  </p:stCondLst>
                                  <p:childTnLst>
                                    <p:set>
                                      <p:cBhvr>
                                        <p:cTn id="97" dur="1" fill="hold">
                                          <p:stCondLst>
                                            <p:cond delay="0"/>
                                          </p:stCondLst>
                                        </p:cTn>
                                        <p:tgtEl>
                                          <p:spTgt spid="109"/>
                                        </p:tgtEl>
                                        <p:attrNameLst>
                                          <p:attrName>style.visibility</p:attrName>
                                        </p:attrNameLst>
                                      </p:cBhvr>
                                      <p:to>
                                        <p:strVal val="visible"/>
                                      </p:to>
                                    </p:set>
                                    <p:animEffect transition="in" filter="wipe(right)">
                                      <p:cBhvr>
                                        <p:cTn id="98" dur="500"/>
                                        <p:tgtEl>
                                          <p:spTgt spid="109"/>
                                        </p:tgtEl>
                                      </p:cBhvr>
                                    </p:animEffect>
                                  </p:childTnLst>
                                </p:cTn>
                              </p:par>
                            </p:childTnLst>
                          </p:cTn>
                        </p:par>
                        <p:par>
                          <p:cTn id="99" fill="hold">
                            <p:stCondLst>
                              <p:cond delay="5500"/>
                            </p:stCondLst>
                            <p:childTnLst>
                              <p:par>
                                <p:cTn id="100" presetID="31" presetClass="entr" presetSubtype="0" fill="hold" grpId="0" nodeType="afterEffect">
                                  <p:stCondLst>
                                    <p:cond delay="0"/>
                                  </p:stCondLst>
                                  <p:childTnLst>
                                    <p:set>
                                      <p:cBhvr>
                                        <p:cTn id="101" dur="1" fill="hold">
                                          <p:stCondLst>
                                            <p:cond delay="0"/>
                                          </p:stCondLst>
                                        </p:cTn>
                                        <p:tgtEl>
                                          <p:spTgt spid="99"/>
                                        </p:tgtEl>
                                        <p:attrNameLst>
                                          <p:attrName>style.visibility</p:attrName>
                                        </p:attrNameLst>
                                      </p:cBhvr>
                                      <p:to>
                                        <p:strVal val="visible"/>
                                      </p:to>
                                    </p:set>
                                    <p:anim calcmode="lin" valueType="num">
                                      <p:cBhvr>
                                        <p:cTn id="102" dur="400" fill="hold"/>
                                        <p:tgtEl>
                                          <p:spTgt spid="99"/>
                                        </p:tgtEl>
                                        <p:attrNameLst>
                                          <p:attrName>ppt_w</p:attrName>
                                        </p:attrNameLst>
                                      </p:cBhvr>
                                      <p:tavLst>
                                        <p:tav tm="0">
                                          <p:val>
                                            <p:fltVal val="0"/>
                                          </p:val>
                                        </p:tav>
                                        <p:tav tm="100000">
                                          <p:val>
                                            <p:strVal val="#ppt_w"/>
                                          </p:val>
                                        </p:tav>
                                      </p:tavLst>
                                    </p:anim>
                                    <p:anim calcmode="lin" valueType="num">
                                      <p:cBhvr>
                                        <p:cTn id="103" dur="400" fill="hold"/>
                                        <p:tgtEl>
                                          <p:spTgt spid="99"/>
                                        </p:tgtEl>
                                        <p:attrNameLst>
                                          <p:attrName>ppt_h</p:attrName>
                                        </p:attrNameLst>
                                      </p:cBhvr>
                                      <p:tavLst>
                                        <p:tav tm="0">
                                          <p:val>
                                            <p:fltVal val="0"/>
                                          </p:val>
                                        </p:tav>
                                        <p:tav tm="100000">
                                          <p:val>
                                            <p:strVal val="#ppt_h"/>
                                          </p:val>
                                        </p:tav>
                                      </p:tavLst>
                                    </p:anim>
                                    <p:anim calcmode="lin" valueType="num">
                                      <p:cBhvr>
                                        <p:cTn id="104" dur="400" fill="hold"/>
                                        <p:tgtEl>
                                          <p:spTgt spid="99"/>
                                        </p:tgtEl>
                                        <p:attrNameLst>
                                          <p:attrName>style.rotation</p:attrName>
                                        </p:attrNameLst>
                                      </p:cBhvr>
                                      <p:tavLst>
                                        <p:tav tm="0">
                                          <p:val>
                                            <p:fltVal val="90"/>
                                          </p:val>
                                        </p:tav>
                                        <p:tav tm="100000">
                                          <p:val>
                                            <p:fltVal val="0"/>
                                          </p:val>
                                        </p:tav>
                                      </p:tavLst>
                                    </p:anim>
                                    <p:animEffect transition="in" filter="fade">
                                      <p:cBhvr>
                                        <p:cTn id="105" dur="400"/>
                                        <p:tgtEl>
                                          <p:spTgt spid="99"/>
                                        </p:tgtEl>
                                      </p:cBhvr>
                                    </p:animEffect>
                                  </p:childTnLst>
                                </p:cTn>
                              </p:par>
                            </p:childTnLst>
                          </p:cTn>
                        </p:par>
                        <p:par>
                          <p:cTn id="106" fill="hold">
                            <p:stCondLst>
                              <p:cond delay="6000"/>
                            </p:stCondLst>
                            <p:childTnLst>
                              <p:par>
                                <p:cTn id="107" presetID="22" presetClass="entr" presetSubtype="2" fill="hold" grpId="0" nodeType="afterEffect">
                                  <p:stCondLst>
                                    <p:cond delay="0"/>
                                  </p:stCondLst>
                                  <p:childTnLst>
                                    <p:set>
                                      <p:cBhvr>
                                        <p:cTn id="108" dur="1" fill="hold">
                                          <p:stCondLst>
                                            <p:cond delay="0"/>
                                          </p:stCondLst>
                                        </p:cTn>
                                        <p:tgtEl>
                                          <p:spTgt spid="110"/>
                                        </p:tgtEl>
                                        <p:attrNameLst>
                                          <p:attrName>style.visibility</p:attrName>
                                        </p:attrNameLst>
                                      </p:cBhvr>
                                      <p:to>
                                        <p:strVal val="visible"/>
                                      </p:to>
                                    </p:set>
                                    <p:animEffect transition="in" filter="wipe(right)">
                                      <p:cBhvr>
                                        <p:cTn id="109" dur="500"/>
                                        <p:tgtEl>
                                          <p:spTgt spid="110"/>
                                        </p:tgtEl>
                                      </p:cBhvr>
                                    </p:animEffect>
                                  </p:childTnLst>
                                </p:cTn>
                              </p:par>
                              <p:par>
                                <p:cTn id="110" presetID="22" presetClass="entr" presetSubtype="2" fill="hold" grpId="0" nodeType="withEffect">
                                  <p:stCondLst>
                                    <p:cond delay="0"/>
                                  </p:stCondLst>
                                  <p:childTnLst>
                                    <p:set>
                                      <p:cBhvr>
                                        <p:cTn id="111" dur="1" fill="hold">
                                          <p:stCondLst>
                                            <p:cond delay="0"/>
                                          </p:stCondLst>
                                        </p:cTn>
                                        <p:tgtEl>
                                          <p:spTgt spid="111"/>
                                        </p:tgtEl>
                                        <p:attrNameLst>
                                          <p:attrName>style.visibility</p:attrName>
                                        </p:attrNameLst>
                                      </p:cBhvr>
                                      <p:to>
                                        <p:strVal val="visible"/>
                                      </p:to>
                                    </p:set>
                                    <p:animEffect transition="in" filter="wipe(right)">
                                      <p:cBhvr>
                                        <p:cTn id="112" dur="500"/>
                                        <p:tgtEl>
                                          <p:spTgt spid="1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8" grpId="0" animBg="1"/>
      <p:bldP spid="89" grpId="0" animBg="1"/>
      <p:bldP spid="90" grpId="0" animBg="1"/>
      <p:bldP spid="91" grpId="0" animBg="1"/>
      <p:bldP spid="92" grpId="0" animBg="1"/>
      <p:bldP spid="93" grpId="0" animBg="1"/>
      <p:bldP spid="94" grpId="0" animBg="1"/>
      <p:bldP spid="95" grpId="0" animBg="1"/>
      <p:bldP spid="96" grpId="0" animBg="1"/>
      <p:bldP spid="97" grpId="0" animBg="1"/>
      <p:bldP spid="98" grpId="0" animBg="1"/>
      <p:bldP spid="99" grpId="0" animBg="1"/>
      <p:bldP spid="100" grpId="0"/>
      <p:bldP spid="101" grpId="0"/>
      <p:bldP spid="102" grpId="0"/>
      <p:bldP spid="103" grpId="0"/>
      <p:bldP spid="104" grpId="0"/>
      <p:bldP spid="105" grpId="0"/>
      <p:bldP spid="106" grpId="0"/>
      <p:bldP spid="107" grpId="0"/>
      <p:bldP spid="108" grpId="0"/>
      <p:bldP spid="109" grpId="0"/>
      <p:bldP spid="110" grpId="0"/>
      <p:bldP spid="111"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圆柱形 7"/>
          <p:cNvSpPr/>
          <p:nvPr/>
        </p:nvSpPr>
        <p:spPr>
          <a:xfrm>
            <a:off x="4464245" y="5000160"/>
            <a:ext cx="3263513" cy="773890"/>
          </a:xfrm>
          <a:prstGeom prst="can">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135" dirty="0">
                <a:latin typeface="微软雅黑" panose="020B0503020204020204" pitchFamily="34" charset="-122"/>
                <a:ea typeface="微软雅黑" panose="020B0503020204020204" pitchFamily="34" charset="-122"/>
              </a:rPr>
              <a:t>Add text.</a:t>
            </a:r>
          </a:p>
        </p:txBody>
      </p:sp>
      <p:sp>
        <p:nvSpPr>
          <p:cNvPr id="9" name="圆柱形 8"/>
          <p:cNvSpPr/>
          <p:nvPr/>
        </p:nvSpPr>
        <p:spPr>
          <a:xfrm>
            <a:off x="4656215" y="4040303"/>
            <a:ext cx="2879570" cy="773890"/>
          </a:xfrm>
          <a:prstGeom prst="can">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135" dirty="0">
                <a:latin typeface="微软雅黑" panose="020B0503020204020204" pitchFamily="34" charset="-122"/>
                <a:ea typeface="微软雅黑" panose="020B0503020204020204" pitchFamily="34" charset="-122"/>
              </a:rPr>
              <a:t>Add text.</a:t>
            </a:r>
          </a:p>
        </p:txBody>
      </p:sp>
      <p:sp>
        <p:nvSpPr>
          <p:cNvPr id="10" name="圆柱形 9"/>
          <p:cNvSpPr/>
          <p:nvPr/>
        </p:nvSpPr>
        <p:spPr>
          <a:xfrm>
            <a:off x="4848188" y="3080446"/>
            <a:ext cx="2495627" cy="773890"/>
          </a:xfrm>
          <a:prstGeom prst="can">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135" dirty="0">
                <a:latin typeface="微软雅黑" panose="020B0503020204020204" pitchFamily="34" charset="-122"/>
                <a:ea typeface="微软雅黑" panose="020B0503020204020204" pitchFamily="34" charset="-122"/>
              </a:rPr>
              <a:t>Add text.</a:t>
            </a:r>
          </a:p>
        </p:txBody>
      </p:sp>
      <p:sp>
        <p:nvSpPr>
          <p:cNvPr id="11" name="圆柱形 10"/>
          <p:cNvSpPr/>
          <p:nvPr/>
        </p:nvSpPr>
        <p:spPr>
          <a:xfrm>
            <a:off x="5079934" y="2120590"/>
            <a:ext cx="2032132" cy="773890"/>
          </a:xfrm>
          <a:prstGeom prst="can">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135" dirty="0">
                <a:latin typeface="微软雅黑" panose="020B0503020204020204" pitchFamily="34" charset="-122"/>
                <a:ea typeface="微软雅黑" panose="020B0503020204020204" pitchFamily="34" charset="-122"/>
              </a:rPr>
              <a:t>Add text.</a:t>
            </a:r>
          </a:p>
        </p:txBody>
      </p:sp>
      <p:cxnSp>
        <p:nvCxnSpPr>
          <p:cNvPr id="12" name="直接连接符 11"/>
          <p:cNvCxnSpPr/>
          <p:nvPr/>
        </p:nvCxnSpPr>
        <p:spPr>
          <a:xfrm>
            <a:off x="7535785" y="5486089"/>
            <a:ext cx="767800" cy="0"/>
          </a:xfrm>
          <a:prstGeom prst="line">
            <a:avLst/>
          </a:prstGeom>
          <a:ln w="19050">
            <a:solidFill>
              <a:schemeClr val="bg1">
                <a:lumMod val="65000"/>
              </a:schemeClr>
            </a:solidFill>
            <a:headEnd type="oval" w="med" len="med"/>
            <a:tailEnd type="oval" w="med" len="med"/>
          </a:ln>
        </p:spPr>
        <p:style>
          <a:lnRef idx="1">
            <a:schemeClr val="accent1"/>
          </a:lnRef>
          <a:fillRef idx="0">
            <a:schemeClr val="accent1"/>
          </a:fillRef>
          <a:effectRef idx="0">
            <a:schemeClr val="accent1"/>
          </a:effectRef>
          <a:fontRef idx="minor">
            <a:schemeClr val="tx1"/>
          </a:fontRef>
        </p:style>
      </p:cxnSp>
      <p:cxnSp>
        <p:nvCxnSpPr>
          <p:cNvPr id="13" name="直接连接符 12"/>
          <p:cNvCxnSpPr/>
          <p:nvPr/>
        </p:nvCxnSpPr>
        <p:spPr>
          <a:xfrm>
            <a:off x="7112066" y="3467387"/>
            <a:ext cx="767800" cy="0"/>
          </a:xfrm>
          <a:prstGeom prst="line">
            <a:avLst/>
          </a:prstGeom>
          <a:ln w="19050">
            <a:solidFill>
              <a:schemeClr val="bg1">
                <a:lumMod val="65000"/>
              </a:schemeClr>
            </a:solidFill>
            <a:headEnd type="oval" w="med" len="med"/>
            <a:tailEnd type="oval" w="med" len="med"/>
          </a:ln>
        </p:spPr>
        <p:style>
          <a:lnRef idx="1">
            <a:schemeClr val="accent1"/>
          </a:lnRef>
          <a:fillRef idx="0">
            <a:schemeClr val="accent1"/>
          </a:fillRef>
          <a:effectRef idx="0">
            <a:schemeClr val="accent1"/>
          </a:effectRef>
          <a:fontRef idx="minor">
            <a:schemeClr val="tx1"/>
          </a:fontRef>
        </p:style>
      </p:cxnSp>
      <p:cxnSp>
        <p:nvCxnSpPr>
          <p:cNvPr id="14" name="直接连接符 13"/>
          <p:cNvCxnSpPr/>
          <p:nvPr/>
        </p:nvCxnSpPr>
        <p:spPr>
          <a:xfrm>
            <a:off x="3984230" y="4427244"/>
            <a:ext cx="767800" cy="0"/>
          </a:xfrm>
          <a:prstGeom prst="line">
            <a:avLst/>
          </a:prstGeom>
          <a:ln w="19050">
            <a:solidFill>
              <a:schemeClr val="bg1">
                <a:lumMod val="65000"/>
              </a:schemeClr>
            </a:solidFill>
            <a:headEnd type="oval" w="med" len="med"/>
            <a:tailEnd type="oval" w="med" len="med"/>
          </a:ln>
        </p:spPr>
        <p:style>
          <a:lnRef idx="1">
            <a:schemeClr val="accent1"/>
          </a:lnRef>
          <a:fillRef idx="0">
            <a:schemeClr val="accent1"/>
          </a:fillRef>
          <a:effectRef idx="0">
            <a:schemeClr val="accent1"/>
          </a:effectRef>
          <a:fontRef idx="minor">
            <a:schemeClr val="tx1"/>
          </a:fontRef>
        </p:style>
      </p:cxnSp>
      <p:cxnSp>
        <p:nvCxnSpPr>
          <p:cNvPr id="15" name="直接连接符 14"/>
          <p:cNvCxnSpPr/>
          <p:nvPr/>
        </p:nvCxnSpPr>
        <p:spPr>
          <a:xfrm>
            <a:off x="4368343" y="2510534"/>
            <a:ext cx="767800" cy="0"/>
          </a:xfrm>
          <a:prstGeom prst="line">
            <a:avLst/>
          </a:prstGeom>
          <a:ln w="19050">
            <a:solidFill>
              <a:schemeClr val="bg1">
                <a:lumMod val="65000"/>
              </a:schemeClr>
            </a:solidFill>
            <a:headEnd type="oval" w="med" len="med"/>
            <a:tailEnd type="oval" w="med" len="med"/>
          </a:ln>
        </p:spPr>
        <p:style>
          <a:lnRef idx="1">
            <a:schemeClr val="accent1"/>
          </a:lnRef>
          <a:fillRef idx="0">
            <a:schemeClr val="accent1"/>
          </a:fillRef>
          <a:effectRef idx="0">
            <a:schemeClr val="accent1"/>
          </a:effectRef>
          <a:fontRef idx="minor">
            <a:schemeClr val="tx1"/>
          </a:fontRef>
        </p:style>
      </p:cxnSp>
      <p:sp>
        <p:nvSpPr>
          <p:cNvPr id="16" name="文本框 7"/>
          <p:cNvSpPr txBox="1">
            <a:spLocks noChangeArrowheads="1"/>
          </p:cNvSpPr>
          <p:nvPr/>
        </p:nvSpPr>
        <p:spPr bwMode="auto">
          <a:xfrm>
            <a:off x="8060288" y="2894476"/>
            <a:ext cx="3625168" cy="12627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200">
                <a:solidFill>
                  <a:schemeClr val="tx1"/>
                </a:solidFill>
                <a:latin typeface="Arial Narrow" panose="020B0606020202030204" pitchFamily="34" charset="0"/>
                <a:ea typeface="微软雅黑" panose="020B0503020204020204" pitchFamily="34" charset="-122"/>
              </a:defRPr>
            </a:lvl1pPr>
            <a:lvl2pPr>
              <a:defRPr sz="2800">
                <a:solidFill>
                  <a:schemeClr val="tx1"/>
                </a:solidFill>
                <a:latin typeface="Arial Narrow" panose="020B0606020202030204" pitchFamily="34" charset="0"/>
                <a:ea typeface="微软雅黑" panose="020B0503020204020204" pitchFamily="34" charset="-122"/>
              </a:defRPr>
            </a:lvl2pPr>
            <a:lvl3pPr>
              <a:defRPr sz="2400">
                <a:solidFill>
                  <a:schemeClr val="tx1"/>
                </a:solidFill>
                <a:latin typeface="Arial Narrow" panose="020B0606020202030204" pitchFamily="34" charset="0"/>
                <a:ea typeface="微软雅黑" panose="020B0503020204020204" pitchFamily="34" charset="-122"/>
              </a:defRPr>
            </a:lvl3pPr>
            <a:lvl4pPr>
              <a:defRPr sz="2000">
                <a:solidFill>
                  <a:schemeClr val="tx1"/>
                </a:solidFill>
                <a:latin typeface="Arial Narrow" panose="020B0606020202030204" pitchFamily="34" charset="0"/>
                <a:ea typeface="微软雅黑" panose="020B0503020204020204" pitchFamily="34" charset="-122"/>
              </a:defRPr>
            </a:lvl4pPr>
            <a:lvl5pPr>
              <a:defRPr sz="2000">
                <a:solidFill>
                  <a:schemeClr val="tx1"/>
                </a:solidFill>
                <a:latin typeface="Arial Narrow" panose="020B0606020202030204" pitchFamily="34" charset="0"/>
                <a:ea typeface="微软雅黑" panose="020B0503020204020204" pitchFamily="34" charset="-122"/>
              </a:defRPr>
            </a:lvl5pPr>
            <a:lvl6pPr eaLnBrk="0" fontAlgn="base" hangingPunct="0">
              <a:spcAft>
                <a:spcPct val="0"/>
              </a:spcAft>
              <a:buFont typeface="Arial" panose="020B0604020202020204" pitchFamily="34" charset="0"/>
              <a:buChar char="»"/>
              <a:defRPr sz="2000">
                <a:solidFill>
                  <a:schemeClr val="tx1"/>
                </a:solidFill>
                <a:latin typeface="Arial Narrow" panose="020B0606020202030204" pitchFamily="34" charset="0"/>
                <a:ea typeface="微软雅黑" panose="020B0503020204020204" pitchFamily="34" charset="-122"/>
              </a:defRPr>
            </a:lvl6pPr>
            <a:lvl7pPr eaLnBrk="0" fontAlgn="base" hangingPunct="0">
              <a:spcAft>
                <a:spcPct val="0"/>
              </a:spcAft>
              <a:buFont typeface="Arial" panose="020B0604020202020204" pitchFamily="34" charset="0"/>
              <a:buChar char="»"/>
              <a:defRPr sz="2000">
                <a:solidFill>
                  <a:schemeClr val="tx1"/>
                </a:solidFill>
                <a:latin typeface="Arial Narrow" panose="020B0606020202030204" pitchFamily="34" charset="0"/>
                <a:ea typeface="微软雅黑" panose="020B0503020204020204" pitchFamily="34" charset="-122"/>
              </a:defRPr>
            </a:lvl7pPr>
            <a:lvl8pPr eaLnBrk="0" fontAlgn="base" hangingPunct="0">
              <a:spcAft>
                <a:spcPct val="0"/>
              </a:spcAft>
              <a:buFont typeface="Arial" panose="020B0604020202020204" pitchFamily="34" charset="0"/>
              <a:buChar char="»"/>
              <a:defRPr sz="2000">
                <a:solidFill>
                  <a:schemeClr val="tx1"/>
                </a:solidFill>
                <a:latin typeface="Arial Narrow" panose="020B0606020202030204" pitchFamily="34" charset="0"/>
                <a:ea typeface="微软雅黑" panose="020B0503020204020204" pitchFamily="34" charset="-122"/>
              </a:defRPr>
            </a:lvl8pPr>
            <a:lvl9pPr eaLnBrk="0" fontAlgn="base" hangingPunct="0">
              <a:spcAft>
                <a:spcPct val="0"/>
              </a:spcAft>
              <a:buFont typeface="Arial" panose="020B0604020202020204" pitchFamily="34" charset="0"/>
              <a:buChar char="»"/>
              <a:defRPr sz="2000">
                <a:solidFill>
                  <a:schemeClr val="tx1"/>
                </a:solidFill>
                <a:latin typeface="Arial Narrow" panose="020B0606020202030204" pitchFamily="34" charset="0"/>
                <a:ea typeface="微软雅黑" panose="020B0503020204020204" pitchFamily="34" charset="-122"/>
              </a:defRPr>
            </a:lvl9pPr>
          </a:lstStyle>
          <a:p>
            <a:pPr eaLnBrk="1" hangingPunct="1">
              <a:lnSpc>
                <a:spcPct val="150000"/>
              </a:lnSpc>
            </a:pPr>
            <a:r>
              <a:rPr lang="zh-CN" altLang="en-US" sz="1600" dirty="0">
                <a:solidFill>
                  <a:schemeClr val="tx1">
                    <a:lumMod val="50000"/>
                    <a:lumOff val="50000"/>
                  </a:schemeClr>
                </a:solidFill>
                <a:latin typeface="微软雅黑" panose="020B0503020204020204" pitchFamily="34" charset="-122"/>
              </a:rPr>
              <a:t>Add text messages.</a:t>
            </a:r>
            <a:endParaRPr lang="en-US" altLang="zh-CN" sz="1600" dirty="0">
              <a:solidFill>
                <a:schemeClr val="tx1">
                  <a:lumMod val="50000"/>
                  <a:lumOff val="50000"/>
                </a:schemeClr>
              </a:solidFill>
              <a:latin typeface="微软雅黑" panose="020B0503020204020204" pitchFamily="34" charset="-122"/>
            </a:endParaRPr>
          </a:p>
          <a:p>
            <a:pPr>
              <a:lnSpc>
                <a:spcPct val="150000"/>
              </a:lnSpc>
              <a:spcBef>
                <a:spcPts val="400"/>
              </a:spcBef>
            </a:pPr>
            <a:r>
              <a:rPr lang="zh-CN" altLang="en-US" sz="1600" dirty="0">
                <a:solidFill>
                  <a:schemeClr val="tx1">
                    <a:lumMod val="50000"/>
                    <a:lumOff val="50000"/>
                  </a:schemeClr>
                </a:solidFill>
                <a:latin typeface="微软雅黑" panose="020B0503020204020204" pitchFamily="34" charset="-122"/>
              </a:rPr>
              <a:t>Add a caption here Add a caption Add a caption Here add a caption.</a:t>
            </a:r>
          </a:p>
        </p:txBody>
      </p:sp>
      <p:sp>
        <p:nvSpPr>
          <p:cNvPr id="17" name="文本框 7"/>
          <p:cNvSpPr txBox="1">
            <a:spLocks noChangeArrowheads="1"/>
          </p:cNvSpPr>
          <p:nvPr/>
        </p:nvSpPr>
        <p:spPr bwMode="auto">
          <a:xfrm>
            <a:off x="8517929" y="4853893"/>
            <a:ext cx="3625168" cy="12627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200">
                <a:solidFill>
                  <a:schemeClr val="tx1"/>
                </a:solidFill>
                <a:latin typeface="Arial Narrow" panose="020B0606020202030204" pitchFamily="34" charset="0"/>
                <a:ea typeface="微软雅黑" panose="020B0503020204020204" pitchFamily="34" charset="-122"/>
              </a:defRPr>
            </a:lvl1pPr>
            <a:lvl2pPr>
              <a:defRPr sz="2800">
                <a:solidFill>
                  <a:schemeClr val="tx1"/>
                </a:solidFill>
                <a:latin typeface="Arial Narrow" panose="020B0606020202030204" pitchFamily="34" charset="0"/>
                <a:ea typeface="微软雅黑" panose="020B0503020204020204" pitchFamily="34" charset="-122"/>
              </a:defRPr>
            </a:lvl2pPr>
            <a:lvl3pPr>
              <a:defRPr sz="2400">
                <a:solidFill>
                  <a:schemeClr val="tx1"/>
                </a:solidFill>
                <a:latin typeface="Arial Narrow" panose="020B0606020202030204" pitchFamily="34" charset="0"/>
                <a:ea typeface="微软雅黑" panose="020B0503020204020204" pitchFamily="34" charset="-122"/>
              </a:defRPr>
            </a:lvl3pPr>
            <a:lvl4pPr>
              <a:defRPr sz="2000">
                <a:solidFill>
                  <a:schemeClr val="tx1"/>
                </a:solidFill>
                <a:latin typeface="Arial Narrow" panose="020B0606020202030204" pitchFamily="34" charset="0"/>
                <a:ea typeface="微软雅黑" panose="020B0503020204020204" pitchFamily="34" charset="-122"/>
              </a:defRPr>
            </a:lvl4pPr>
            <a:lvl5pPr>
              <a:defRPr sz="2000">
                <a:solidFill>
                  <a:schemeClr val="tx1"/>
                </a:solidFill>
                <a:latin typeface="Arial Narrow" panose="020B0606020202030204" pitchFamily="34" charset="0"/>
                <a:ea typeface="微软雅黑" panose="020B0503020204020204" pitchFamily="34" charset="-122"/>
              </a:defRPr>
            </a:lvl5pPr>
            <a:lvl6pPr eaLnBrk="0" fontAlgn="base" hangingPunct="0">
              <a:spcAft>
                <a:spcPct val="0"/>
              </a:spcAft>
              <a:buFont typeface="Arial" panose="020B0604020202020204" pitchFamily="34" charset="0"/>
              <a:buChar char="»"/>
              <a:defRPr sz="2000">
                <a:solidFill>
                  <a:schemeClr val="tx1"/>
                </a:solidFill>
                <a:latin typeface="Arial Narrow" panose="020B0606020202030204" pitchFamily="34" charset="0"/>
                <a:ea typeface="微软雅黑" panose="020B0503020204020204" pitchFamily="34" charset="-122"/>
              </a:defRPr>
            </a:lvl6pPr>
            <a:lvl7pPr eaLnBrk="0" fontAlgn="base" hangingPunct="0">
              <a:spcAft>
                <a:spcPct val="0"/>
              </a:spcAft>
              <a:buFont typeface="Arial" panose="020B0604020202020204" pitchFamily="34" charset="0"/>
              <a:buChar char="»"/>
              <a:defRPr sz="2000">
                <a:solidFill>
                  <a:schemeClr val="tx1"/>
                </a:solidFill>
                <a:latin typeface="Arial Narrow" panose="020B0606020202030204" pitchFamily="34" charset="0"/>
                <a:ea typeface="微软雅黑" panose="020B0503020204020204" pitchFamily="34" charset="-122"/>
              </a:defRPr>
            </a:lvl7pPr>
            <a:lvl8pPr eaLnBrk="0" fontAlgn="base" hangingPunct="0">
              <a:spcAft>
                <a:spcPct val="0"/>
              </a:spcAft>
              <a:buFont typeface="Arial" panose="020B0604020202020204" pitchFamily="34" charset="0"/>
              <a:buChar char="»"/>
              <a:defRPr sz="2000">
                <a:solidFill>
                  <a:schemeClr val="tx1"/>
                </a:solidFill>
                <a:latin typeface="Arial Narrow" panose="020B0606020202030204" pitchFamily="34" charset="0"/>
                <a:ea typeface="微软雅黑" panose="020B0503020204020204" pitchFamily="34" charset="-122"/>
              </a:defRPr>
            </a:lvl8pPr>
            <a:lvl9pPr eaLnBrk="0" fontAlgn="base" hangingPunct="0">
              <a:spcAft>
                <a:spcPct val="0"/>
              </a:spcAft>
              <a:buFont typeface="Arial" panose="020B0604020202020204" pitchFamily="34" charset="0"/>
              <a:buChar char="»"/>
              <a:defRPr sz="2000">
                <a:solidFill>
                  <a:schemeClr val="tx1"/>
                </a:solidFill>
                <a:latin typeface="Arial Narrow" panose="020B0606020202030204" pitchFamily="34" charset="0"/>
                <a:ea typeface="微软雅黑" panose="020B0503020204020204" pitchFamily="34" charset="-122"/>
              </a:defRPr>
            </a:lvl9pPr>
          </a:lstStyle>
          <a:p>
            <a:pPr eaLnBrk="1" hangingPunct="1">
              <a:lnSpc>
                <a:spcPct val="150000"/>
              </a:lnSpc>
            </a:pPr>
            <a:r>
              <a:rPr lang="zh-CN" altLang="en-US" sz="1600" dirty="0">
                <a:solidFill>
                  <a:schemeClr val="tx1">
                    <a:lumMod val="50000"/>
                    <a:lumOff val="50000"/>
                  </a:schemeClr>
                </a:solidFill>
                <a:latin typeface="微软雅黑" panose="020B0503020204020204" pitchFamily="34" charset="-122"/>
              </a:rPr>
              <a:t>Add text messages.</a:t>
            </a:r>
            <a:endParaRPr lang="en-US" altLang="zh-CN" sz="1600" dirty="0">
              <a:solidFill>
                <a:schemeClr val="tx1">
                  <a:lumMod val="50000"/>
                  <a:lumOff val="50000"/>
                </a:schemeClr>
              </a:solidFill>
              <a:latin typeface="微软雅黑" panose="020B0503020204020204" pitchFamily="34" charset="-122"/>
            </a:endParaRPr>
          </a:p>
          <a:p>
            <a:pPr>
              <a:lnSpc>
                <a:spcPct val="150000"/>
              </a:lnSpc>
              <a:spcBef>
                <a:spcPts val="400"/>
              </a:spcBef>
            </a:pPr>
            <a:r>
              <a:rPr lang="zh-CN" altLang="en-US" sz="1600" dirty="0">
                <a:solidFill>
                  <a:schemeClr val="tx1">
                    <a:lumMod val="50000"/>
                    <a:lumOff val="50000"/>
                  </a:schemeClr>
                </a:solidFill>
                <a:latin typeface="微软雅黑" panose="020B0503020204020204" pitchFamily="34" charset="-122"/>
              </a:rPr>
              <a:t>Add a caption here Add a caption Add a caption Here add a caption.</a:t>
            </a:r>
          </a:p>
        </p:txBody>
      </p:sp>
      <p:sp>
        <p:nvSpPr>
          <p:cNvPr id="18" name="文本框 7"/>
          <p:cNvSpPr txBox="1">
            <a:spLocks noChangeArrowheads="1"/>
          </p:cNvSpPr>
          <p:nvPr/>
        </p:nvSpPr>
        <p:spPr bwMode="auto">
          <a:xfrm>
            <a:off x="624817" y="1838634"/>
            <a:ext cx="3625168" cy="12627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200">
                <a:solidFill>
                  <a:schemeClr val="tx1"/>
                </a:solidFill>
                <a:latin typeface="Arial Narrow" panose="020B0606020202030204" pitchFamily="34" charset="0"/>
                <a:ea typeface="微软雅黑" panose="020B0503020204020204" pitchFamily="34" charset="-122"/>
              </a:defRPr>
            </a:lvl1pPr>
            <a:lvl2pPr>
              <a:defRPr sz="2800">
                <a:solidFill>
                  <a:schemeClr val="tx1"/>
                </a:solidFill>
                <a:latin typeface="Arial Narrow" panose="020B0606020202030204" pitchFamily="34" charset="0"/>
                <a:ea typeface="微软雅黑" panose="020B0503020204020204" pitchFamily="34" charset="-122"/>
              </a:defRPr>
            </a:lvl2pPr>
            <a:lvl3pPr>
              <a:defRPr sz="2400">
                <a:solidFill>
                  <a:schemeClr val="tx1"/>
                </a:solidFill>
                <a:latin typeface="Arial Narrow" panose="020B0606020202030204" pitchFamily="34" charset="0"/>
                <a:ea typeface="微软雅黑" panose="020B0503020204020204" pitchFamily="34" charset="-122"/>
              </a:defRPr>
            </a:lvl3pPr>
            <a:lvl4pPr>
              <a:defRPr sz="2000">
                <a:solidFill>
                  <a:schemeClr val="tx1"/>
                </a:solidFill>
                <a:latin typeface="Arial Narrow" panose="020B0606020202030204" pitchFamily="34" charset="0"/>
                <a:ea typeface="微软雅黑" panose="020B0503020204020204" pitchFamily="34" charset="-122"/>
              </a:defRPr>
            </a:lvl4pPr>
            <a:lvl5pPr>
              <a:defRPr sz="2000">
                <a:solidFill>
                  <a:schemeClr val="tx1"/>
                </a:solidFill>
                <a:latin typeface="Arial Narrow" panose="020B0606020202030204" pitchFamily="34" charset="0"/>
                <a:ea typeface="微软雅黑" panose="020B0503020204020204" pitchFamily="34" charset="-122"/>
              </a:defRPr>
            </a:lvl5pPr>
            <a:lvl6pPr eaLnBrk="0" fontAlgn="base" hangingPunct="0">
              <a:spcAft>
                <a:spcPct val="0"/>
              </a:spcAft>
              <a:buFont typeface="Arial" panose="020B0604020202020204" pitchFamily="34" charset="0"/>
              <a:buChar char="»"/>
              <a:defRPr sz="2000">
                <a:solidFill>
                  <a:schemeClr val="tx1"/>
                </a:solidFill>
                <a:latin typeface="Arial Narrow" panose="020B0606020202030204" pitchFamily="34" charset="0"/>
                <a:ea typeface="微软雅黑" panose="020B0503020204020204" pitchFamily="34" charset="-122"/>
              </a:defRPr>
            </a:lvl6pPr>
            <a:lvl7pPr eaLnBrk="0" fontAlgn="base" hangingPunct="0">
              <a:spcAft>
                <a:spcPct val="0"/>
              </a:spcAft>
              <a:buFont typeface="Arial" panose="020B0604020202020204" pitchFamily="34" charset="0"/>
              <a:buChar char="»"/>
              <a:defRPr sz="2000">
                <a:solidFill>
                  <a:schemeClr val="tx1"/>
                </a:solidFill>
                <a:latin typeface="Arial Narrow" panose="020B0606020202030204" pitchFamily="34" charset="0"/>
                <a:ea typeface="微软雅黑" panose="020B0503020204020204" pitchFamily="34" charset="-122"/>
              </a:defRPr>
            </a:lvl7pPr>
            <a:lvl8pPr eaLnBrk="0" fontAlgn="base" hangingPunct="0">
              <a:spcAft>
                <a:spcPct val="0"/>
              </a:spcAft>
              <a:buFont typeface="Arial" panose="020B0604020202020204" pitchFamily="34" charset="0"/>
              <a:buChar char="»"/>
              <a:defRPr sz="2000">
                <a:solidFill>
                  <a:schemeClr val="tx1"/>
                </a:solidFill>
                <a:latin typeface="Arial Narrow" panose="020B0606020202030204" pitchFamily="34" charset="0"/>
                <a:ea typeface="微软雅黑" panose="020B0503020204020204" pitchFamily="34" charset="-122"/>
              </a:defRPr>
            </a:lvl8pPr>
            <a:lvl9pPr eaLnBrk="0" fontAlgn="base" hangingPunct="0">
              <a:spcAft>
                <a:spcPct val="0"/>
              </a:spcAft>
              <a:buFont typeface="Arial" panose="020B0604020202020204" pitchFamily="34" charset="0"/>
              <a:buChar char="»"/>
              <a:defRPr sz="2000">
                <a:solidFill>
                  <a:schemeClr val="tx1"/>
                </a:solidFill>
                <a:latin typeface="Arial Narrow" panose="020B0606020202030204" pitchFamily="34" charset="0"/>
                <a:ea typeface="微软雅黑" panose="020B0503020204020204" pitchFamily="34" charset="-122"/>
              </a:defRPr>
            </a:lvl9pPr>
          </a:lstStyle>
          <a:p>
            <a:pPr algn="r" eaLnBrk="1" hangingPunct="1">
              <a:lnSpc>
                <a:spcPct val="150000"/>
              </a:lnSpc>
            </a:pPr>
            <a:r>
              <a:rPr lang="zh-CN" altLang="en-US" sz="1600" dirty="0">
                <a:solidFill>
                  <a:schemeClr val="tx1">
                    <a:lumMod val="50000"/>
                    <a:lumOff val="50000"/>
                  </a:schemeClr>
                </a:solidFill>
                <a:latin typeface="微软雅黑" panose="020B0503020204020204" pitchFamily="34" charset="-122"/>
              </a:rPr>
              <a:t>Add text messages.</a:t>
            </a:r>
            <a:endParaRPr lang="en-US" altLang="zh-CN" sz="1600" dirty="0">
              <a:solidFill>
                <a:schemeClr val="tx1">
                  <a:lumMod val="50000"/>
                  <a:lumOff val="50000"/>
                </a:schemeClr>
              </a:solidFill>
              <a:latin typeface="微软雅黑" panose="020B0503020204020204" pitchFamily="34" charset="-122"/>
            </a:endParaRPr>
          </a:p>
          <a:p>
            <a:pPr algn="r">
              <a:lnSpc>
                <a:spcPct val="150000"/>
              </a:lnSpc>
              <a:spcBef>
                <a:spcPts val="400"/>
              </a:spcBef>
            </a:pPr>
            <a:r>
              <a:rPr lang="zh-CN" altLang="en-US" sz="1600" dirty="0">
                <a:solidFill>
                  <a:schemeClr val="tx1">
                    <a:lumMod val="50000"/>
                    <a:lumOff val="50000"/>
                  </a:schemeClr>
                </a:solidFill>
                <a:latin typeface="微软雅黑" panose="020B0503020204020204" pitchFamily="34" charset="-122"/>
              </a:rPr>
              <a:t>Add a caption here Add a caption Add a caption Here add a caption.</a:t>
            </a:r>
          </a:p>
        </p:txBody>
      </p:sp>
      <p:sp>
        <p:nvSpPr>
          <p:cNvPr id="19" name="文本框 7"/>
          <p:cNvSpPr txBox="1">
            <a:spLocks noChangeArrowheads="1"/>
          </p:cNvSpPr>
          <p:nvPr/>
        </p:nvSpPr>
        <p:spPr bwMode="auto">
          <a:xfrm>
            <a:off x="144889" y="3758347"/>
            <a:ext cx="3625168" cy="12627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200">
                <a:solidFill>
                  <a:schemeClr val="tx1"/>
                </a:solidFill>
                <a:latin typeface="Arial Narrow" panose="020B0606020202030204" pitchFamily="34" charset="0"/>
                <a:ea typeface="微软雅黑" panose="020B0503020204020204" pitchFamily="34" charset="-122"/>
              </a:defRPr>
            </a:lvl1pPr>
            <a:lvl2pPr>
              <a:defRPr sz="2800">
                <a:solidFill>
                  <a:schemeClr val="tx1"/>
                </a:solidFill>
                <a:latin typeface="Arial Narrow" panose="020B0606020202030204" pitchFamily="34" charset="0"/>
                <a:ea typeface="微软雅黑" panose="020B0503020204020204" pitchFamily="34" charset="-122"/>
              </a:defRPr>
            </a:lvl2pPr>
            <a:lvl3pPr>
              <a:defRPr sz="2400">
                <a:solidFill>
                  <a:schemeClr val="tx1"/>
                </a:solidFill>
                <a:latin typeface="Arial Narrow" panose="020B0606020202030204" pitchFamily="34" charset="0"/>
                <a:ea typeface="微软雅黑" panose="020B0503020204020204" pitchFamily="34" charset="-122"/>
              </a:defRPr>
            </a:lvl3pPr>
            <a:lvl4pPr>
              <a:defRPr sz="2000">
                <a:solidFill>
                  <a:schemeClr val="tx1"/>
                </a:solidFill>
                <a:latin typeface="Arial Narrow" panose="020B0606020202030204" pitchFamily="34" charset="0"/>
                <a:ea typeface="微软雅黑" panose="020B0503020204020204" pitchFamily="34" charset="-122"/>
              </a:defRPr>
            </a:lvl4pPr>
            <a:lvl5pPr>
              <a:defRPr sz="2000">
                <a:solidFill>
                  <a:schemeClr val="tx1"/>
                </a:solidFill>
                <a:latin typeface="Arial Narrow" panose="020B0606020202030204" pitchFamily="34" charset="0"/>
                <a:ea typeface="微软雅黑" panose="020B0503020204020204" pitchFamily="34" charset="-122"/>
              </a:defRPr>
            </a:lvl5pPr>
            <a:lvl6pPr eaLnBrk="0" fontAlgn="base" hangingPunct="0">
              <a:spcAft>
                <a:spcPct val="0"/>
              </a:spcAft>
              <a:buFont typeface="Arial" panose="020B0604020202020204" pitchFamily="34" charset="0"/>
              <a:buChar char="»"/>
              <a:defRPr sz="2000">
                <a:solidFill>
                  <a:schemeClr val="tx1"/>
                </a:solidFill>
                <a:latin typeface="Arial Narrow" panose="020B0606020202030204" pitchFamily="34" charset="0"/>
                <a:ea typeface="微软雅黑" panose="020B0503020204020204" pitchFamily="34" charset="-122"/>
              </a:defRPr>
            </a:lvl6pPr>
            <a:lvl7pPr eaLnBrk="0" fontAlgn="base" hangingPunct="0">
              <a:spcAft>
                <a:spcPct val="0"/>
              </a:spcAft>
              <a:buFont typeface="Arial" panose="020B0604020202020204" pitchFamily="34" charset="0"/>
              <a:buChar char="»"/>
              <a:defRPr sz="2000">
                <a:solidFill>
                  <a:schemeClr val="tx1"/>
                </a:solidFill>
                <a:latin typeface="Arial Narrow" panose="020B0606020202030204" pitchFamily="34" charset="0"/>
                <a:ea typeface="微软雅黑" panose="020B0503020204020204" pitchFamily="34" charset="-122"/>
              </a:defRPr>
            </a:lvl7pPr>
            <a:lvl8pPr eaLnBrk="0" fontAlgn="base" hangingPunct="0">
              <a:spcAft>
                <a:spcPct val="0"/>
              </a:spcAft>
              <a:buFont typeface="Arial" panose="020B0604020202020204" pitchFamily="34" charset="0"/>
              <a:buChar char="»"/>
              <a:defRPr sz="2000">
                <a:solidFill>
                  <a:schemeClr val="tx1"/>
                </a:solidFill>
                <a:latin typeface="Arial Narrow" panose="020B0606020202030204" pitchFamily="34" charset="0"/>
                <a:ea typeface="微软雅黑" panose="020B0503020204020204" pitchFamily="34" charset="-122"/>
              </a:defRPr>
            </a:lvl8pPr>
            <a:lvl9pPr eaLnBrk="0" fontAlgn="base" hangingPunct="0">
              <a:spcAft>
                <a:spcPct val="0"/>
              </a:spcAft>
              <a:buFont typeface="Arial" panose="020B0604020202020204" pitchFamily="34" charset="0"/>
              <a:buChar char="»"/>
              <a:defRPr sz="2000">
                <a:solidFill>
                  <a:schemeClr val="tx1"/>
                </a:solidFill>
                <a:latin typeface="Arial Narrow" panose="020B0606020202030204" pitchFamily="34" charset="0"/>
                <a:ea typeface="微软雅黑" panose="020B0503020204020204" pitchFamily="34" charset="-122"/>
              </a:defRPr>
            </a:lvl9pPr>
          </a:lstStyle>
          <a:p>
            <a:pPr algn="r" eaLnBrk="1" hangingPunct="1">
              <a:lnSpc>
                <a:spcPct val="150000"/>
              </a:lnSpc>
            </a:pPr>
            <a:r>
              <a:rPr lang="zh-CN" altLang="en-US" sz="1600" dirty="0">
                <a:solidFill>
                  <a:schemeClr val="tx1">
                    <a:lumMod val="50000"/>
                    <a:lumOff val="50000"/>
                  </a:schemeClr>
                </a:solidFill>
                <a:latin typeface="微软雅黑" panose="020B0503020204020204" pitchFamily="34" charset="-122"/>
              </a:rPr>
              <a:t>Add text messages.</a:t>
            </a:r>
            <a:endParaRPr lang="en-US" altLang="zh-CN" sz="1600" dirty="0">
              <a:solidFill>
                <a:schemeClr val="tx1">
                  <a:lumMod val="50000"/>
                  <a:lumOff val="50000"/>
                </a:schemeClr>
              </a:solidFill>
              <a:latin typeface="微软雅黑" panose="020B0503020204020204" pitchFamily="34" charset="-122"/>
            </a:endParaRPr>
          </a:p>
          <a:p>
            <a:pPr algn="r">
              <a:lnSpc>
                <a:spcPct val="150000"/>
              </a:lnSpc>
              <a:spcBef>
                <a:spcPts val="400"/>
              </a:spcBef>
            </a:pPr>
            <a:r>
              <a:rPr lang="zh-CN" altLang="en-US" sz="1600" dirty="0">
                <a:solidFill>
                  <a:schemeClr val="tx1">
                    <a:lumMod val="50000"/>
                    <a:lumOff val="50000"/>
                  </a:schemeClr>
                </a:solidFill>
                <a:latin typeface="微软雅黑" panose="020B0503020204020204" pitchFamily="34" charset="-122"/>
              </a:rPr>
              <a:t>Add a caption here Add a caption Add a caption Here add a caption.</a:t>
            </a:r>
          </a:p>
        </p:txBody>
      </p:sp>
      <p:sp>
        <p:nvSpPr>
          <p:cNvPr id="20" name="标题 19"/>
          <p:cNvSpPr>
            <a:spLocks noGrp="1"/>
          </p:cNvSpPr>
          <p:nvPr>
            <p:ph type="title"/>
          </p:nvPr>
        </p:nvSpPr>
        <p:spPr/>
        <p:txBody>
          <a:bodyPr>
            <a:normAutofit/>
          </a:bodyPr>
          <a:lstStyle/>
          <a:p>
            <a:r>
              <a:rPr lang="zh-CN" altLang="en-US" dirty="0"/>
              <a:t>Click here to add a title</a:t>
            </a:r>
          </a:p>
        </p:txBody>
      </p:sp>
    </p:spTree>
  </p:cSld>
  <p:clrMapOvr>
    <a:masterClrMapping/>
  </p:clrMapOvr>
  <mc:AlternateContent xmlns:mc="http://schemas.openxmlformats.org/markup-compatibility/2006" xmlns:p14="http://schemas.microsoft.com/office/powerpoint/2010/main">
    <mc:Choice Requires="p14">
      <p:transition spd="slow" p14:dur="2000" advClick="0" advTm="3000"/>
    </mc:Choice>
    <mc:Fallback xmlns:a14="http://schemas.microsoft.com/office/drawing/2010/main" xmlns="">
      <p:transition spd="slow" advClick="0" advTm="3000"/>
    </mc:Fallback>
  </mc:AlternateContent>
  <mc:AlternateContent xmlns:mc="http://schemas.openxmlformats.org/markup-compatibility/2006" xmlns:p14="http://schemas.microsoft.com/office/powerpoint/2010/main">
    <mc:Choice Requires="p14">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fill="hold" grpId="0" nodeType="afterEffect" p14:presetBounceEnd="60000">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14:bounceEnd="60000">
                                          <p:cBhvr additive="base">
                                            <p:cTn id="7" dur="500" fill="hold"/>
                                            <p:tgtEl>
                                              <p:spTgt spid="8"/>
                                            </p:tgtEl>
                                            <p:attrNameLst>
                                              <p:attrName>ppt_x</p:attrName>
                                            </p:attrNameLst>
                                          </p:cBhvr>
                                          <p:tavLst>
                                            <p:tav tm="0">
                                              <p:val>
                                                <p:strVal val="#ppt_x"/>
                                              </p:val>
                                            </p:tav>
                                            <p:tav tm="100000">
                                              <p:val>
                                                <p:strVal val="#ppt_x"/>
                                              </p:val>
                                            </p:tav>
                                          </p:tavLst>
                                        </p:anim>
                                        <p:anim calcmode="lin" valueType="num" p14:bounceEnd="60000">
                                          <p:cBhvr additive="base">
                                            <p:cTn id="8" dur="500" fill="hold"/>
                                            <p:tgtEl>
                                              <p:spTgt spid="8"/>
                                            </p:tgtEl>
                                            <p:attrNameLst>
                                              <p:attrName>ppt_y</p:attrName>
                                            </p:attrNameLst>
                                          </p:cBhvr>
                                          <p:tavLst>
                                            <p:tav tm="0">
                                              <p:val>
                                                <p:strVal val="0-#ppt_h/2"/>
                                              </p:val>
                                            </p:tav>
                                            <p:tav tm="100000">
                                              <p:val>
                                                <p:strVal val="#ppt_y"/>
                                              </p:val>
                                            </p:tav>
                                          </p:tavLst>
                                        </p:anim>
                                      </p:childTnLst>
                                    </p:cTn>
                                  </p:par>
                                </p:childTnLst>
                              </p:cTn>
                            </p:par>
                            <p:par>
                              <p:cTn id="9" fill="hold">
                                <p:stCondLst>
                                  <p:cond delay="500"/>
                                </p:stCondLst>
                                <p:childTnLst>
                                  <p:par>
                                    <p:cTn id="10" presetID="2" presetClass="entr" presetSubtype="1" fill="hold" grpId="0" nodeType="afterEffect" p14:presetBounceEnd="60000">
                                      <p:stCondLst>
                                        <p:cond delay="0"/>
                                      </p:stCondLst>
                                      <p:childTnLst>
                                        <p:set>
                                          <p:cBhvr>
                                            <p:cTn id="11" dur="1" fill="hold">
                                              <p:stCondLst>
                                                <p:cond delay="0"/>
                                              </p:stCondLst>
                                            </p:cTn>
                                            <p:tgtEl>
                                              <p:spTgt spid="9"/>
                                            </p:tgtEl>
                                            <p:attrNameLst>
                                              <p:attrName>style.visibility</p:attrName>
                                            </p:attrNameLst>
                                          </p:cBhvr>
                                          <p:to>
                                            <p:strVal val="visible"/>
                                          </p:to>
                                        </p:set>
                                        <p:anim calcmode="lin" valueType="num" p14:bounceEnd="60000">
                                          <p:cBhvr additive="base">
                                            <p:cTn id="12" dur="500" fill="hold"/>
                                            <p:tgtEl>
                                              <p:spTgt spid="9"/>
                                            </p:tgtEl>
                                            <p:attrNameLst>
                                              <p:attrName>ppt_x</p:attrName>
                                            </p:attrNameLst>
                                          </p:cBhvr>
                                          <p:tavLst>
                                            <p:tav tm="0">
                                              <p:val>
                                                <p:strVal val="#ppt_x"/>
                                              </p:val>
                                            </p:tav>
                                            <p:tav tm="100000">
                                              <p:val>
                                                <p:strVal val="#ppt_x"/>
                                              </p:val>
                                            </p:tav>
                                          </p:tavLst>
                                        </p:anim>
                                        <p:anim calcmode="lin" valueType="num" p14:bounceEnd="60000">
                                          <p:cBhvr additive="base">
                                            <p:cTn id="13" dur="500" fill="hold"/>
                                            <p:tgtEl>
                                              <p:spTgt spid="9"/>
                                            </p:tgtEl>
                                            <p:attrNameLst>
                                              <p:attrName>ppt_y</p:attrName>
                                            </p:attrNameLst>
                                          </p:cBhvr>
                                          <p:tavLst>
                                            <p:tav tm="0">
                                              <p:val>
                                                <p:strVal val="0-#ppt_h/2"/>
                                              </p:val>
                                            </p:tav>
                                            <p:tav tm="100000">
                                              <p:val>
                                                <p:strVal val="#ppt_y"/>
                                              </p:val>
                                            </p:tav>
                                          </p:tavLst>
                                        </p:anim>
                                      </p:childTnLst>
                                    </p:cTn>
                                  </p:par>
                                </p:childTnLst>
                              </p:cTn>
                            </p:par>
                            <p:par>
                              <p:cTn id="14" fill="hold">
                                <p:stCondLst>
                                  <p:cond delay="1000"/>
                                </p:stCondLst>
                                <p:childTnLst>
                                  <p:par>
                                    <p:cTn id="15" presetID="2" presetClass="entr" presetSubtype="1" fill="hold" grpId="0" nodeType="afterEffect" p14:presetBounceEnd="60000">
                                      <p:stCondLst>
                                        <p:cond delay="0"/>
                                      </p:stCondLst>
                                      <p:childTnLst>
                                        <p:set>
                                          <p:cBhvr>
                                            <p:cTn id="16" dur="1" fill="hold">
                                              <p:stCondLst>
                                                <p:cond delay="0"/>
                                              </p:stCondLst>
                                            </p:cTn>
                                            <p:tgtEl>
                                              <p:spTgt spid="10"/>
                                            </p:tgtEl>
                                            <p:attrNameLst>
                                              <p:attrName>style.visibility</p:attrName>
                                            </p:attrNameLst>
                                          </p:cBhvr>
                                          <p:to>
                                            <p:strVal val="visible"/>
                                          </p:to>
                                        </p:set>
                                        <p:anim calcmode="lin" valueType="num" p14:bounceEnd="60000">
                                          <p:cBhvr additive="base">
                                            <p:cTn id="17" dur="500" fill="hold"/>
                                            <p:tgtEl>
                                              <p:spTgt spid="10"/>
                                            </p:tgtEl>
                                            <p:attrNameLst>
                                              <p:attrName>ppt_x</p:attrName>
                                            </p:attrNameLst>
                                          </p:cBhvr>
                                          <p:tavLst>
                                            <p:tav tm="0">
                                              <p:val>
                                                <p:strVal val="#ppt_x"/>
                                              </p:val>
                                            </p:tav>
                                            <p:tav tm="100000">
                                              <p:val>
                                                <p:strVal val="#ppt_x"/>
                                              </p:val>
                                            </p:tav>
                                          </p:tavLst>
                                        </p:anim>
                                        <p:anim calcmode="lin" valueType="num" p14:bounceEnd="60000">
                                          <p:cBhvr additive="base">
                                            <p:cTn id="18" dur="500" fill="hold"/>
                                            <p:tgtEl>
                                              <p:spTgt spid="10"/>
                                            </p:tgtEl>
                                            <p:attrNameLst>
                                              <p:attrName>ppt_y</p:attrName>
                                            </p:attrNameLst>
                                          </p:cBhvr>
                                          <p:tavLst>
                                            <p:tav tm="0">
                                              <p:val>
                                                <p:strVal val="0-#ppt_h/2"/>
                                              </p:val>
                                            </p:tav>
                                            <p:tav tm="100000">
                                              <p:val>
                                                <p:strVal val="#ppt_y"/>
                                              </p:val>
                                            </p:tav>
                                          </p:tavLst>
                                        </p:anim>
                                      </p:childTnLst>
                                    </p:cTn>
                                  </p:par>
                                </p:childTnLst>
                              </p:cTn>
                            </p:par>
                            <p:par>
                              <p:cTn id="19" fill="hold">
                                <p:stCondLst>
                                  <p:cond delay="1500"/>
                                </p:stCondLst>
                                <p:childTnLst>
                                  <p:par>
                                    <p:cTn id="20" presetID="2" presetClass="entr" presetSubtype="1" fill="hold" grpId="0" nodeType="afterEffect" p14:presetBounceEnd="60000">
                                      <p:stCondLst>
                                        <p:cond delay="0"/>
                                      </p:stCondLst>
                                      <p:childTnLst>
                                        <p:set>
                                          <p:cBhvr>
                                            <p:cTn id="21" dur="1" fill="hold">
                                              <p:stCondLst>
                                                <p:cond delay="0"/>
                                              </p:stCondLst>
                                            </p:cTn>
                                            <p:tgtEl>
                                              <p:spTgt spid="11"/>
                                            </p:tgtEl>
                                            <p:attrNameLst>
                                              <p:attrName>style.visibility</p:attrName>
                                            </p:attrNameLst>
                                          </p:cBhvr>
                                          <p:to>
                                            <p:strVal val="visible"/>
                                          </p:to>
                                        </p:set>
                                        <p:anim calcmode="lin" valueType="num" p14:bounceEnd="60000">
                                          <p:cBhvr additive="base">
                                            <p:cTn id="22" dur="500" fill="hold"/>
                                            <p:tgtEl>
                                              <p:spTgt spid="11"/>
                                            </p:tgtEl>
                                            <p:attrNameLst>
                                              <p:attrName>ppt_x</p:attrName>
                                            </p:attrNameLst>
                                          </p:cBhvr>
                                          <p:tavLst>
                                            <p:tav tm="0">
                                              <p:val>
                                                <p:strVal val="#ppt_x"/>
                                              </p:val>
                                            </p:tav>
                                            <p:tav tm="100000">
                                              <p:val>
                                                <p:strVal val="#ppt_x"/>
                                              </p:val>
                                            </p:tav>
                                          </p:tavLst>
                                        </p:anim>
                                        <p:anim calcmode="lin" valueType="num" p14:bounceEnd="60000">
                                          <p:cBhvr additive="base">
                                            <p:cTn id="23" dur="500" fill="hold"/>
                                            <p:tgtEl>
                                              <p:spTgt spid="11"/>
                                            </p:tgtEl>
                                            <p:attrNameLst>
                                              <p:attrName>ppt_y</p:attrName>
                                            </p:attrNameLst>
                                          </p:cBhvr>
                                          <p:tavLst>
                                            <p:tav tm="0">
                                              <p:val>
                                                <p:strVal val="0-#ppt_h/2"/>
                                              </p:val>
                                            </p:tav>
                                            <p:tav tm="100000">
                                              <p:val>
                                                <p:strVal val="#ppt_y"/>
                                              </p:val>
                                            </p:tav>
                                          </p:tavLst>
                                        </p:anim>
                                      </p:childTnLst>
                                    </p:cTn>
                                  </p:par>
                                </p:childTnLst>
                              </p:cTn>
                            </p:par>
                            <p:par>
                              <p:cTn id="24" fill="hold">
                                <p:stCondLst>
                                  <p:cond delay="2000"/>
                                </p:stCondLst>
                                <p:childTnLst>
                                  <p:par>
                                    <p:cTn id="25" presetID="22" presetClass="entr" presetSubtype="8" fill="hold" nodeType="afterEffect">
                                      <p:stCondLst>
                                        <p:cond delay="0"/>
                                      </p:stCondLst>
                                      <p:childTnLst>
                                        <p:set>
                                          <p:cBhvr>
                                            <p:cTn id="26" dur="1" fill="hold">
                                              <p:stCondLst>
                                                <p:cond delay="0"/>
                                              </p:stCondLst>
                                            </p:cTn>
                                            <p:tgtEl>
                                              <p:spTgt spid="12"/>
                                            </p:tgtEl>
                                            <p:attrNameLst>
                                              <p:attrName>style.visibility</p:attrName>
                                            </p:attrNameLst>
                                          </p:cBhvr>
                                          <p:to>
                                            <p:strVal val="visible"/>
                                          </p:to>
                                        </p:set>
                                        <p:animEffect transition="in" filter="wipe(left)">
                                          <p:cBhvr>
                                            <p:cTn id="27" dur="500"/>
                                            <p:tgtEl>
                                              <p:spTgt spid="12"/>
                                            </p:tgtEl>
                                          </p:cBhvr>
                                        </p:animEffect>
                                      </p:childTnLst>
                                    </p:cTn>
                                  </p:par>
                                </p:childTnLst>
                              </p:cTn>
                            </p:par>
                            <p:par>
                              <p:cTn id="28" fill="hold">
                                <p:stCondLst>
                                  <p:cond delay="2500"/>
                                </p:stCondLst>
                                <p:childTnLst>
                                  <p:par>
                                    <p:cTn id="29" presetID="22" presetClass="entr" presetSubtype="8" fill="hold" grpId="0" nodeType="afterEffect">
                                      <p:stCondLst>
                                        <p:cond delay="0"/>
                                      </p:stCondLst>
                                      <p:childTnLst>
                                        <p:set>
                                          <p:cBhvr>
                                            <p:cTn id="30" dur="1" fill="hold">
                                              <p:stCondLst>
                                                <p:cond delay="0"/>
                                              </p:stCondLst>
                                            </p:cTn>
                                            <p:tgtEl>
                                              <p:spTgt spid="17"/>
                                            </p:tgtEl>
                                            <p:attrNameLst>
                                              <p:attrName>style.visibility</p:attrName>
                                            </p:attrNameLst>
                                          </p:cBhvr>
                                          <p:to>
                                            <p:strVal val="visible"/>
                                          </p:to>
                                        </p:set>
                                        <p:animEffect transition="in" filter="wipe(left)">
                                          <p:cBhvr>
                                            <p:cTn id="31" dur="500"/>
                                            <p:tgtEl>
                                              <p:spTgt spid="17"/>
                                            </p:tgtEl>
                                          </p:cBhvr>
                                        </p:animEffect>
                                      </p:childTnLst>
                                    </p:cTn>
                                  </p:par>
                                </p:childTnLst>
                              </p:cTn>
                            </p:par>
                            <p:par>
                              <p:cTn id="32" fill="hold">
                                <p:stCondLst>
                                  <p:cond delay="3000"/>
                                </p:stCondLst>
                                <p:childTnLst>
                                  <p:par>
                                    <p:cTn id="33" presetID="22" presetClass="entr" presetSubtype="2" fill="hold" nodeType="afterEffect">
                                      <p:stCondLst>
                                        <p:cond delay="0"/>
                                      </p:stCondLst>
                                      <p:childTnLst>
                                        <p:set>
                                          <p:cBhvr>
                                            <p:cTn id="34" dur="1" fill="hold">
                                              <p:stCondLst>
                                                <p:cond delay="0"/>
                                              </p:stCondLst>
                                            </p:cTn>
                                            <p:tgtEl>
                                              <p:spTgt spid="14"/>
                                            </p:tgtEl>
                                            <p:attrNameLst>
                                              <p:attrName>style.visibility</p:attrName>
                                            </p:attrNameLst>
                                          </p:cBhvr>
                                          <p:to>
                                            <p:strVal val="visible"/>
                                          </p:to>
                                        </p:set>
                                        <p:animEffect transition="in" filter="wipe(right)">
                                          <p:cBhvr>
                                            <p:cTn id="35" dur="500"/>
                                            <p:tgtEl>
                                              <p:spTgt spid="14"/>
                                            </p:tgtEl>
                                          </p:cBhvr>
                                        </p:animEffect>
                                      </p:childTnLst>
                                    </p:cTn>
                                  </p:par>
                                </p:childTnLst>
                              </p:cTn>
                            </p:par>
                            <p:par>
                              <p:cTn id="36" fill="hold">
                                <p:stCondLst>
                                  <p:cond delay="3500"/>
                                </p:stCondLst>
                                <p:childTnLst>
                                  <p:par>
                                    <p:cTn id="37" presetID="22" presetClass="entr" presetSubtype="2" fill="hold" grpId="0" nodeType="afterEffect">
                                      <p:stCondLst>
                                        <p:cond delay="0"/>
                                      </p:stCondLst>
                                      <p:childTnLst>
                                        <p:set>
                                          <p:cBhvr>
                                            <p:cTn id="38" dur="1" fill="hold">
                                              <p:stCondLst>
                                                <p:cond delay="0"/>
                                              </p:stCondLst>
                                            </p:cTn>
                                            <p:tgtEl>
                                              <p:spTgt spid="19"/>
                                            </p:tgtEl>
                                            <p:attrNameLst>
                                              <p:attrName>style.visibility</p:attrName>
                                            </p:attrNameLst>
                                          </p:cBhvr>
                                          <p:to>
                                            <p:strVal val="visible"/>
                                          </p:to>
                                        </p:set>
                                        <p:animEffect transition="in" filter="wipe(right)">
                                          <p:cBhvr>
                                            <p:cTn id="39" dur="500"/>
                                            <p:tgtEl>
                                              <p:spTgt spid="19"/>
                                            </p:tgtEl>
                                          </p:cBhvr>
                                        </p:animEffect>
                                      </p:childTnLst>
                                    </p:cTn>
                                  </p:par>
                                </p:childTnLst>
                              </p:cTn>
                            </p:par>
                            <p:par>
                              <p:cTn id="40" fill="hold">
                                <p:stCondLst>
                                  <p:cond delay="4000"/>
                                </p:stCondLst>
                                <p:childTnLst>
                                  <p:par>
                                    <p:cTn id="41" presetID="22" presetClass="entr" presetSubtype="8" fill="hold" nodeType="afterEffect">
                                      <p:stCondLst>
                                        <p:cond delay="0"/>
                                      </p:stCondLst>
                                      <p:childTnLst>
                                        <p:set>
                                          <p:cBhvr>
                                            <p:cTn id="42" dur="1" fill="hold">
                                              <p:stCondLst>
                                                <p:cond delay="0"/>
                                              </p:stCondLst>
                                            </p:cTn>
                                            <p:tgtEl>
                                              <p:spTgt spid="13"/>
                                            </p:tgtEl>
                                            <p:attrNameLst>
                                              <p:attrName>style.visibility</p:attrName>
                                            </p:attrNameLst>
                                          </p:cBhvr>
                                          <p:to>
                                            <p:strVal val="visible"/>
                                          </p:to>
                                        </p:set>
                                        <p:animEffect transition="in" filter="wipe(left)">
                                          <p:cBhvr>
                                            <p:cTn id="43" dur="500"/>
                                            <p:tgtEl>
                                              <p:spTgt spid="13"/>
                                            </p:tgtEl>
                                          </p:cBhvr>
                                        </p:animEffect>
                                      </p:childTnLst>
                                    </p:cTn>
                                  </p:par>
                                </p:childTnLst>
                              </p:cTn>
                            </p:par>
                            <p:par>
                              <p:cTn id="44" fill="hold">
                                <p:stCondLst>
                                  <p:cond delay="4500"/>
                                </p:stCondLst>
                                <p:childTnLst>
                                  <p:par>
                                    <p:cTn id="45" presetID="22" presetClass="entr" presetSubtype="8" fill="hold" grpId="0" nodeType="afterEffect">
                                      <p:stCondLst>
                                        <p:cond delay="0"/>
                                      </p:stCondLst>
                                      <p:childTnLst>
                                        <p:set>
                                          <p:cBhvr>
                                            <p:cTn id="46" dur="1" fill="hold">
                                              <p:stCondLst>
                                                <p:cond delay="0"/>
                                              </p:stCondLst>
                                            </p:cTn>
                                            <p:tgtEl>
                                              <p:spTgt spid="16"/>
                                            </p:tgtEl>
                                            <p:attrNameLst>
                                              <p:attrName>style.visibility</p:attrName>
                                            </p:attrNameLst>
                                          </p:cBhvr>
                                          <p:to>
                                            <p:strVal val="visible"/>
                                          </p:to>
                                        </p:set>
                                        <p:animEffect transition="in" filter="wipe(left)">
                                          <p:cBhvr>
                                            <p:cTn id="47" dur="500"/>
                                            <p:tgtEl>
                                              <p:spTgt spid="16"/>
                                            </p:tgtEl>
                                          </p:cBhvr>
                                        </p:animEffect>
                                      </p:childTnLst>
                                    </p:cTn>
                                  </p:par>
                                </p:childTnLst>
                              </p:cTn>
                            </p:par>
                            <p:par>
                              <p:cTn id="48" fill="hold">
                                <p:stCondLst>
                                  <p:cond delay="5000"/>
                                </p:stCondLst>
                                <p:childTnLst>
                                  <p:par>
                                    <p:cTn id="49" presetID="22" presetClass="entr" presetSubtype="2" fill="hold" nodeType="afterEffect">
                                      <p:stCondLst>
                                        <p:cond delay="0"/>
                                      </p:stCondLst>
                                      <p:childTnLst>
                                        <p:set>
                                          <p:cBhvr>
                                            <p:cTn id="50" dur="1" fill="hold">
                                              <p:stCondLst>
                                                <p:cond delay="0"/>
                                              </p:stCondLst>
                                            </p:cTn>
                                            <p:tgtEl>
                                              <p:spTgt spid="15"/>
                                            </p:tgtEl>
                                            <p:attrNameLst>
                                              <p:attrName>style.visibility</p:attrName>
                                            </p:attrNameLst>
                                          </p:cBhvr>
                                          <p:to>
                                            <p:strVal val="visible"/>
                                          </p:to>
                                        </p:set>
                                        <p:animEffect transition="in" filter="wipe(right)">
                                          <p:cBhvr>
                                            <p:cTn id="51" dur="500"/>
                                            <p:tgtEl>
                                              <p:spTgt spid="15"/>
                                            </p:tgtEl>
                                          </p:cBhvr>
                                        </p:animEffect>
                                      </p:childTnLst>
                                    </p:cTn>
                                  </p:par>
                                </p:childTnLst>
                              </p:cTn>
                            </p:par>
                            <p:par>
                              <p:cTn id="52" fill="hold">
                                <p:stCondLst>
                                  <p:cond delay="5500"/>
                                </p:stCondLst>
                                <p:childTnLst>
                                  <p:par>
                                    <p:cTn id="53" presetID="22" presetClass="entr" presetSubtype="2" fill="hold" grpId="0" nodeType="afterEffect">
                                      <p:stCondLst>
                                        <p:cond delay="0"/>
                                      </p:stCondLst>
                                      <p:childTnLst>
                                        <p:set>
                                          <p:cBhvr>
                                            <p:cTn id="54" dur="1" fill="hold">
                                              <p:stCondLst>
                                                <p:cond delay="0"/>
                                              </p:stCondLst>
                                            </p:cTn>
                                            <p:tgtEl>
                                              <p:spTgt spid="18"/>
                                            </p:tgtEl>
                                            <p:attrNameLst>
                                              <p:attrName>style.visibility</p:attrName>
                                            </p:attrNameLst>
                                          </p:cBhvr>
                                          <p:to>
                                            <p:strVal val="visible"/>
                                          </p:to>
                                        </p:set>
                                        <p:animEffect transition="in" filter="wipe(right)">
                                          <p:cBhvr>
                                            <p:cTn id="55"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10" grpId="0" animBg="1"/>
          <p:bldP spid="11" grpId="0" animBg="1"/>
          <p:bldP spid="16" grpId="0"/>
          <p:bldP spid="17" grpId="0"/>
          <p:bldP spid="18" grpId="0"/>
          <p:bldP spid="19" grpId="0"/>
        </p:bldLst>
      </p:timing>
    </mc:Choice>
    <mc:Fallback xmlns:a14="http://schemas.microsoft.com/office/drawing/2010/main" xmlns="">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ppt_x"/>
                                              </p:val>
                                            </p:tav>
                                            <p:tav tm="100000">
                                              <p:val>
                                                <p:strVal val="#ppt_x"/>
                                              </p:val>
                                            </p:tav>
                                          </p:tavLst>
                                        </p:anim>
                                        <p:anim calcmode="lin" valueType="num">
                                          <p:cBhvr additive="base">
                                            <p:cTn id="8" dur="500" fill="hold"/>
                                            <p:tgtEl>
                                              <p:spTgt spid="8"/>
                                            </p:tgtEl>
                                            <p:attrNameLst>
                                              <p:attrName>ppt_y</p:attrName>
                                            </p:attrNameLst>
                                          </p:cBhvr>
                                          <p:tavLst>
                                            <p:tav tm="0">
                                              <p:val>
                                                <p:strVal val="0-#ppt_h/2"/>
                                              </p:val>
                                            </p:tav>
                                            <p:tav tm="100000">
                                              <p:val>
                                                <p:strVal val="#ppt_y"/>
                                              </p:val>
                                            </p:tav>
                                          </p:tavLst>
                                        </p:anim>
                                      </p:childTnLst>
                                    </p:cTn>
                                  </p:par>
                                </p:childTnLst>
                              </p:cTn>
                            </p:par>
                            <p:par>
                              <p:cTn id="9" fill="hold">
                                <p:stCondLst>
                                  <p:cond delay="500"/>
                                </p:stCondLst>
                                <p:childTnLst>
                                  <p:par>
                                    <p:cTn id="10" presetID="2" presetClass="entr" presetSubtype="1" fill="hold" grpId="0" nodeType="afterEffect">
                                      <p:stCondLst>
                                        <p:cond delay="0"/>
                                      </p:stCondLst>
                                      <p:childTnLst>
                                        <p:set>
                                          <p:cBhvr>
                                            <p:cTn id="11" dur="1" fill="hold">
                                              <p:stCondLst>
                                                <p:cond delay="0"/>
                                              </p:stCondLst>
                                            </p:cTn>
                                            <p:tgtEl>
                                              <p:spTgt spid="9"/>
                                            </p:tgtEl>
                                            <p:attrNameLst>
                                              <p:attrName>style.visibility</p:attrName>
                                            </p:attrNameLst>
                                          </p:cBhvr>
                                          <p:to>
                                            <p:strVal val="visible"/>
                                          </p:to>
                                        </p:set>
                                        <p:anim calcmode="lin" valueType="num">
                                          <p:cBhvr additive="base">
                                            <p:cTn id="12" dur="500" fill="hold"/>
                                            <p:tgtEl>
                                              <p:spTgt spid="9"/>
                                            </p:tgtEl>
                                            <p:attrNameLst>
                                              <p:attrName>ppt_x</p:attrName>
                                            </p:attrNameLst>
                                          </p:cBhvr>
                                          <p:tavLst>
                                            <p:tav tm="0">
                                              <p:val>
                                                <p:strVal val="#ppt_x"/>
                                              </p:val>
                                            </p:tav>
                                            <p:tav tm="100000">
                                              <p:val>
                                                <p:strVal val="#ppt_x"/>
                                              </p:val>
                                            </p:tav>
                                          </p:tavLst>
                                        </p:anim>
                                        <p:anim calcmode="lin" valueType="num">
                                          <p:cBhvr additive="base">
                                            <p:cTn id="13" dur="500" fill="hold"/>
                                            <p:tgtEl>
                                              <p:spTgt spid="9"/>
                                            </p:tgtEl>
                                            <p:attrNameLst>
                                              <p:attrName>ppt_y</p:attrName>
                                            </p:attrNameLst>
                                          </p:cBhvr>
                                          <p:tavLst>
                                            <p:tav tm="0">
                                              <p:val>
                                                <p:strVal val="0-#ppt_h/2"/>
                                              </p:val>
                                            </p:tav>
                                            <p:tav tm="100000">
                                              <p:val>
                                                <p:strVal val="#ppt_y"/>
                                              </p:val>
                                            </p:tav>
                                          </p:tavLst>
                                        </p:anim>
                                      </p:childTnLst>
                                    </p:cTn>
                                  </p:par>
                                </p:childTnLst>
                              </p:cTn>
                            </p:par>
                            <p:par>
                              <p:cTn id="14" fill="hold">
                                <p:stCondLst>
                                  <p:cond delay="1000"/>
                                </p:stCondLst>
                                <p:childTnLst>
                                  <p:par>
                                    <p:cTn id="15" presetID="2" presetClass="entr" presetSubtype="1" fill="hold" grpId="0" nodeType="afterEffect">
                                      <p:stCondLst>
                                        <p:cond delay="0"/>
                                      </p:stCondLst>
                                      <p:childTnLst>
                                        <p:set>
                                          <p:cBhvr>
                                            <p:cTn id="16" dur="1" fill="hold">
                                              <p:stCondLst>
                                                <p:cond delay="0"/>
                                              </p:stCondLst>
                                            </p:cTn>
                                            <p:tgtEl>
                                              <p:spTgt spid="10"/>
                                            </p:tgtEl>
                                            <p:attrNameLst>
                                              <p:attrName>style.visibility</p:attrName>
                                            </p:attrNameLst>
                                          </p:cBhvr>
                                          <p:to>
                                            <p:strVal val="visible"/>
                                          </p:to>
                                        </p:set>
                                        <p:anim calcmode="lin" valueType="num">
                                          <p:cBhvr additive="base">
                                            <p:cTn id="17" dur="500" fill="hold"/>
                                            <p:tgtEl>
                                              <p:spTgt spid="10"/>
                                            </p:tgtEl>
                                            <p:attrNameLst>
                                              <p:attrName>ppt_x</p:attrName>
                                            </p:attrNameLst>
                                          </p:cBhvr>
                                          <p:tavLst>
                                            <p:tav tm="0">
                                              <p:val>
                                                <p:strVal val="#ppt_x"/>
                                              </p:val>
                                            </p:tav>
                                            <p:tav tm="100000">
                                              <p:val>
                                                <p:strVal val="#ppt_x"/>
                                              </p:val>
                                            </p:tav>
                                          </p:tavLst>
                                        </p:anim>
                                        <p:anim calcmode="lin" valueType="num">
                                          <p:cBhvr additive="base">
                                            <p:cTn id="18" dur="500" fill="hold"/>
                                            <p:tgtEl>
                                              <p:spTgt spid="10"/>
                                            </p:tgtEl>
                                            <p:attrNameLst>
                                              <p:attrName>ppt_y</p:attrName>
                                            </p:attrNameLst>
                                          </p:cBhvr>
                                          <p:tavLst>
                                            <p:tav tm="0">
                                              <p:val>
                                                <p:strVal val="0-#ppt_h/2"/>
                                              </p:val>
                                            </p:tav>
                                            <p:tav tm="100000">
                                              <p:val>
                                                <p:strVal val="#ppt_y"/>
                                              </p:val>
                                            </p:tav>
                                          </p:tavLst>
                                        </p:anim>
                                      </p:childTnLst>
                                    </p:cTn>
                                  </p:par>
                                </p:childTnLst>
                              </p:cTn>
                            </p:par>
                            <p:par>
                              <p:cTn id="19" fill="hold">
                                <p:stCondLst>
                                  <p:cond delay="1500"/>
                                </p:stCondLst>
                                <p:childTnLst>
                                  <p:par>
                                    <p:cTn id="20" presetID="2" presetClass="entr" presetSubtype="1" fill="hold" grpId="0" nodeType="afterEffect">
                                      <p:stCondLst>
                                        <p:cond delay="0"/>
                                      </p:stCondLst>
                                      <p:childTnLst>
                                        <p:set>
                                          <p:cBhvr>
                                            <p:cTn id="21" dur="1" fill="hold">
                                              <p:stCondLst>
                                                <p:cond delay="0"/>
                                              </p:stCondLst>
                                            </p:cTn>
                                            <p:tgtEl>
                                              <p:spTgt spid="11"/>
                                            </p:tgtEl>
                                            <p:attrNameLst>
                                              <p:attrName>style.visibility</p:attrName>
                                            </p:attrNameLst>
                                          </p:cBhvr>
                                          <p:to>
                                            <p:strVal val="visible"/>
                                          </p:to>
                                        </p:set>
                                        <p:anim calcmode="lin" valueType="num">
                                          <p:cBhvr additive="base">
                                            <p:cTn id="22" dur="500" fill="hold"/>
                                            <p:tgtEl>
                                              <p:spTgt spid="11"/>
                                            </p:tgtEl>
                                            <p:attrNameLst>
                                              <p:attrName>ppt_x</p:attrName>
                                            </p:attrNameLst>
                                          </p:cBhvr>
                                          <p:tavLst>
                                            <p:tav tm="0">
                                              <p:val>
                                                <p:strVal val="#ppt_x"/>
                                              </p:val>
                                            </p:tav>
                                            <p:tav tm="100000">
                                              <p:val>
                                                <p:strVal val="#ppt_x"/>
                                              </p:val>
                                            </p:tav>
                                          </p:tavLst>
                                        </p:anim>
                                        <p:anim calcmode="lin" valueType="num">
                                          <p:cBhvr additive="base">
                                            <p:cTn id="23" dur="500" fill="hold"/>
                                            <p:tgtEl>
                                              <p:spTgt spid="11"/>
                                            </p:tgtEl>
                                            <p:attrNameLst>
                                              <p:attrName>ppt_y</p:attrName>
                                            </p:attrNameLst>
                                          </p:cBhvr>
                                          <p:tavLst>
                                            <p:tav tm="0">
                                              <p:val>
                                                <p:strVal val="0-#ppt_h/2"/>
                                              </p:val>
                                            </p:tav>
                                            <p:tav tm="100000">
                                              <p:val>
                                                <p:strVal val="#ppt_y"/>
                                              </p:val>
                                            </p:tav>
                                          </p:tavLst>
                                        </p:anim>
                                      </p:childTnLst>
                                    </p:cTn>
                                  </p:par>
                                </p:childTnLst>
                              </p:cTn>
                            </p:par>
                            <p:par>
                              <p:cTn id="24" fill="hold">
                                <p:stCondLst>
                                  <p:cond delay="2000"/>
                                </p:stCondLst>
                                <p:childTnLst>
                                  <p:par>
                                    <p:cTn id="25" presetID="22" presetClass="entr" presetSubtype="8" fill="hold" nodeType="afterEffect">
                                      <p:stCondLst>
                                        <p:cond delay="0"/>
                                      </p:stCondLst>
                                      <p:childTnLst>
                                        <p:set>
                                          <p:cBhvr>
                                            <p:cTn id="26" dur="1" fill="hold">
                                              <p:stCondLst>
                                                <p:cond delay="0"/>
                                              </p:stCondLst>
                                            </p:cTn>
                                            <p:tgtEl>
                                              <p:spTgt spid="12"/>
                                            </p:tgtEl>
                                            <p:attrNameLst>
                                              <p:attrName>style.visibility</p:attrName>
                                            </p:attrNameLst>
                                          </p:cBhvr>
                                          <p:to>
                                            <p:strVal val="visible"/>
                                          </p:to>
                                        </p:set>
                                        <p:animEffect transition="in" filter="wipe(left)">
                                          <p:cBhvr>
                                            <p:cTn id="27" dur="500"/>
                                            <p:tgtEl>
                                              <p:spTgt spid="12"/>
                                            </p:tgtEl>
                                          </p:cBhvr>
                                        </p:animEffect>
                                      </p:childTnLst>
                                    </p:cTn>
                                  </p:par>
                                </p:childTnLst>
                              </p:cTn>
                            </p:par>
                            <p:par>
                              <p:cTn id="28" fill="hold">
                                <p:stCondLst>
                                  <p:cond delay="2500"/>
                                </p:stCondLst>
                                <p:childTnLst>
                                  <p:par>
                                    <p:cTn id="29" presetID="22" presetClass="entr" presetSubtype="8" fill="hold" grpId="0" nodeType="afterEffect">
                                      <p:stCondLst>
                                        <p:cond delay="0"/>
                                      </p:stCondLst>
                                      <p:childTnLst>
                                        <p:set>
                                          <p:cBhvr>
                                            <p:cTn id="30" dur="1" fill="hold">
                                              <p:stCondLst>
                                                <p:cond delay="0"/>
                                              </p:stCondLst>
                                            </p:cTn>
                                            <p:tgtEl>
                                              <p:spTgt spid="17"/>
                                            </p:tgtEl>
                                            <p:attrNameLst>
                                              <p:attrName>style.visibility</p:attrName>
                                            </p:attrNameLst>
                                          </p:cBhvr>
                                          <p:to>
                                            <p:strVal val="visible"/>
                                          </p:to>
                                        </p:set>
                                        <p:animEffect transition="in" filter="wipe(left)">
                                          <p:cBhvr>
                                            <p:cTn id="31" dur="500"/>
                                            <p:tgtEl>
                                              <p:spTgt spid="17"/>
                                            </p:tgtEl>
                                          </p:cBhvr>
                                        </p:animEffect>
                                      </p:childTnLst>
                                    </p:cTn>
                                  </p:par>
                                </p:childTnLst>
                              </p:cTn>
                            </p:par>
                            <p:par>
                              <p:cTn id="32" fill="hold">
                                <p:stCondLst>
                                  <p:cond delay="3000"/>
                                </p:stCondLst>
                                <p:childTnLst>
                                  <p:par>
                                    <p:cTn id="33" presetID="22" presetClass="entr" presetSubtype="2" fill="hold" nodeType="afterEffect">
                                      <p:stCondLst>
                                        <p:cond delay="0"/>
                                      </p:stCondLst>
                                      <p:childTnLst>
                                        <p:set>
                                          <p:cBhvr>
                                            <p:cTn id="34" dur="1" fill="hold">
                                              <p:stCondLst>
                                                <p:cond delay="0"/>
                                              </p:stCondLst>
                                            </p:cTn>
                                            <p:tgtEl>
                                              <p:spTgt spid="14"/>
                                            </p:tgtEl>
                                            <p:attrNameLst>
                                              <p:attrName>style.visibility</p:attrName>
                                            </p:attrNameLst>
                                          </p:cBhvr>
                                          <p:to>
                                            <p:strVal val="visible"/>
                                          </p:to>
                                        </p:set>
                                        <p:animEffect transition="in" filter="wipe(right)">
                                          <p:cBhvr>
                                            <p:cTn id="35" dur="500"/>
                                            <p:tgtEl>
                                              <p:spTgt spid="14"/>
                                            </p:tgtEl>
                                          </p:cBhvr>
                                        </p:animEffect>
                                      </p:childTnLst>
                                    </p:cTn>
                                  </p:par>
                                </p:childTnLst>
                              </p:cTn>
                            </p:par>
                            <p:par>
                              <p:cTn id="36" fill="hold">
                                <p:stCondLst>
                                  <p:cond delay="3500"/>
                                </p:stCondLst>
                                <p:childTnLst>
                                  <p:par>
                                    <p:cTn id="37" presetID="22" presetClass="entr" presetSubtype="2" fill="hold" grpId="0" nodeType="afterEffect">
                                      <p:stCondLst>
                                        <p:cond delay="0"/>
                                      </p:stCondLst>
                                      <p:childTnLst>
                                        <p:set>
                                          <p:cBhvr>
                                            <p:cTn id="38" dur="1" fill="hold">
                                              <p:stCondLst>
                                                <p:cond delay="0"/>
                                              </p:stCondLst>
                                            </p:cTn>
                                            <p:tgtEl>
                                              <p:spTgt spid="19"/>
                                            </p:tgtEl>
                                            <p:attrNameLst>
                                              <p:attrName>style.visibility</p:attrName>
                                            </p:attrNameLst>
                                          </p:cBhvr>
                                          <p:to>
                                            <p:strVal val="visible"/>
                                          </p:to>
                                        </p:set>
                                        <p:animEffect transition="in" filter="wipe(right)">
                                          <p:cBhvr>
                                            <p:cTn id="39" dur="500"/>
                                            <p:tgtEl>
                                              <p:spTgt spid="19"/>
                                            </p:tgtEl>
                                          </p:cBhvr>
                                        </p:animEffect>
                                      </p:childTnLst>
                                    </p:cTn>
                                  </p:par>
                                </p:childTnLst>
                              </p:cTn>
                            </p:par>
                            <p:par>
                              <p:cTn id="40" fill="hold">
                                <p:stCondLst>
                                  <p:cond delay="4000"/>
                                </p:stCondLst>
                                <p:childTnLst>
                                  <p:par>
                                    <p:cTn id="41" presetID="22" presetClass="entr" presetSubtype="8" fill="hold" nodeType="afterEffect">
                                      <p:stCondLst>
                                        <p:cond delay="0"/>
                                      </p:stCondLst>
                                      <p:childTnLst>
                                        <p:set>
                                          <p:cBhvr>
                                            <p:cTn id="42" dur="1" fill="hold">
                                              <p:stCondLst>
                                                <p:cond delay="0"/>
                                              </p:stCondLst>
                                            </p:cTn>
                                            <p:tgtEl>
                                              <p:spTgt spid="13"/>
                                            </p:tgtEl>
                                            <p:attrNameLst>
                                              <p:attrName>style.visibility</p:attrName>
                                            </p:attrNameLst>
                                          </p:cBhvr>
                                          <p:to>
                                            <p:strVal val="visible"/>
                                          </p:to>
                                        </p:set>
                                        <p:animEffect transition="in" filter="wipe(left)">
                                          <p:cBhvr>
                                            <p:cTn id="43" dur="500"/>
                                            <p:tgtEl>
                                              <p:spTgt spid="13"/>
                                            </p:tgtEl>
                                          </p:cBhvr>
                                        </p:animEffect>
                                      </p:childTnLst>
                                    </p:cTn>
                                  </p:par>
                                </p:childTnLst>
                              </p:cTn>
                            </p:par>
                            <p:par>
                              <p:cTn id="44" fill="hold">
                                <p:stCondLst>
                                  <p:cond delay="4500"/>
                                </p:stCondLst>
                                <p:childTnLst>
                                  <p:par>
                                    <p:cTn id="45" presetID="22" presetClass="entr" presetSubtype="8" fill="hold" grpId="0" nodeType="afterEffect">
                                      <p:stCondLst>
                                        <p:cond delay="0"/>
                                      </p:stCondLst>
                                      <p:childTnLst>
                                        <p:set>
                                          <p:cBhvr>
                                            <p:cTn id="46" dur="1" fill="hold">
                                              <p:stCondLst>
                                                <p:cond delay="0"/>
                                              </p:stCondLst>
                                            </p:cTn>
                                            <p:tgtEl>
                                              <p:spTgt spid="16"/>
                                            </p:tgtEl>
                                            <p:attrNameLst>
                                              <p:attrName>style.visibility</p:attrName>
                                            </p:attrNameLst>
                                          </p:cBhvr>
                                          <p:to>
                                            <p:strVal val="visible"/>
                                          </p:to>
                                        </p:set>
                                        <p:animEffect transition="in" filter="wipe(left)">
                                          <p:cBhvr>
                                            <p:cTn id="47" dur="500"/>
                                            <p:tgtEl>
                                              <p:spTgt spid="16"/>
                                            </p:tgtEl>
                                          </p:cBhvr>
                                        </p:animEffect>
                                      </p:childTnLst>
                                    </p:cTn>
                                  </p:par>
                                </p:childTnLst>
                              </p:cTn>
                            </p:par>
                            <p:par>
                              <p:cTn id="48" fill="hold">
                                <p:stCondLst>
                                  <p:cond delay="5000"/>
                                </p:stCondLst>
                                <p:childTnLst>
                                  <p:par>
                                    <p:cTn id="49" presetID="22" presetClass="entr" presetSubtype="2" fill="hold" nodeType="afterEffect">
                                      <p:stCondLst>
                                        <p:cond delay="0"/>
                                      </p:stCondLst>
                                      <p:childTnLst>
                                        <p:set>
                                          <p:cBhvr>
                                            <p:cTn id="50" dur="1" fill="hold">
                                              <p:stCondLst>
                                                <p:cond delay="0"/>
                                              </p:stCondLst>
                                            </p:cTn>
                                            <p:tgtEl>
                                              <p:spTgt spid="15"/>
                                            </p:tgtEl>
                                            <p:attrNameLst>
                                              <p:attrName>style.visibility</p:attrName>
                                            </p:attrNameLst>
                                          </p:cBhvr>
                                          <p:to>
                                            <p:strVal val="visible"/>
                                          </p:to>
                                        </p:set>
                                        <p:animEffect transition="in" filter="wipe(right)">
                                          <p:cBhvr>
                                            <p:cTn id="51" dur="500"/>
                                            <p:tgtEl>
                                              <p:spTgt spid="15"/>
                                            </p:tgtEl>
                                          </p:cBhvr>
                                        </p:animEffect>
                                      </p:childTnLst>
                                    </p:cTn>
                                  </p:par>
                                </p:childTnLst>
                              </p:cTn>
                            </p:par>
                            <p:par>
                              <p:cTn id="52" fill="hold">
                                <p:stCondLst>
                                  <p:cond delay="5500"/>
                                </p:stCondLst>
                                <p:childTnLst>
                                  <p:par>
                                    <p:cTn id="53" presetID="22" presetClass="entr" presetSubtype="2" fill="hold" grpId="0" nodeType="afterEffect">
                                      <p:stCondLst>
                                        <p:cond delay="0"/>
                                      </p:stCondLst>
                                      <p:childTnLst>
                                        <p:set>
                                          <p:cBhvr>
                                            <p:cTn id="54" dur="1" fill="hold">
                                              <p:stCondLst>
                                                <p:cond delay="0"/>
                                              </p:stCondLst>
                                            </p:cTn>
                                            <p:tgtEl>
                                              <p:spTgt spid="18"/>
                                            </p:tgtEl>
                                            <p:attrNameLst>
                                              <p:attrName>style.visibility</p:attrName>
                                            </p:attrNameLst>
                                          </p:cBhvr>
                                          <p:to>
                                            <p:strVal val="visible"/>
                                          </p:to>
                                        </p:set>
                                        <p:animEffect transition="in" filter="wipe(right)">
                                          <p:cBhvr>
                                            <p:cTn id="55"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10" grpId="0" animBg="1"/>
          <p:bldP spid="11" grpId="0" animBg="1"/>
          <p:bldP spid="16" grpId="0"/>
          <p:bldP spid="17" grpId="0"/>
          <p:bldP spid="18" grpId="0"/>
          <p:bldP spid="19" grpId="0"/>
        </p:bldLst>
      </p:timing>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3"/>
          <p:cNvSpPr txBox="1"/>
          <p:nvPr/>
        </p:nvSpPr>
        <p:spPr>
          <a:xfrm>
            <a:off x="3694844" y="2997999"/>
            <a:ext cx="5867869" cy="517065"/>
          </a:xfrm>
          <a:prstGeom prst="rect">
            <a:avLst/>
          </a:prstGeom>
        </p:spPr>
        <p:txBody>
          <a:bodyPr wrap="square" lIns="0" tIns="0" rIns="0" bIns="0" anchor="t" anchorCtr="0">
            <a:spAutoFit/>
          </a:bodyPr>
          <a:lstStyle>
            <a:defPPr>
              <a:defRPr lang="zh-CN"/>
            </a:defPPr>
            <a:lvl1pPr indent="0" defTabSz="1218565" fontAlgn="ctr">
              <a:lnSpc>
                <a:spcPct val="120000"/>
              </a:lnSpc>
              <a:buNone/>
              <a:defRPr sz="1400" baseline="0">
                <a:solidFill>
                  <a:schemeClr val="tx1">
                    <a:lumMod val="65000"/>
                    <a:lumOff val="35000"/>
                  </a:schemeClr>
                </a:solidFill>
                <a:latin typeface="微软雅黑" panose="020B0503020204020204" pitchFamily="34" charset="-122"/>
                <a:ea typeface="微软雅黑" panose="020B0503020204020204" pitchFamily="34" charset="-122"/>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r>
              <a:rPr lang="zh-CN" altLang="en-US" dirty="0">
                <a:solidFill>
                  <a:schemeClr val="bg1"/>
                </a:solidFill>
                <a:sym typeface="微软雅黑" panose="020B0503020204020204" pitchFamily="34" charset="-122"/>
              </a:rPr>
              <a:t>Please click on the general description text entered in this section or copy and paste, please add the caption, image description and summary. Enter a comprehensive description of this section here.</a:t>
            </a:r>
            <a:endParaRPr lang="en-US" altLang="zh-CN" dirty="0">
              <a:solidFill>
                <a:schemeClr val="bg1"/>
              </a:solidFill>
              <a:sym typeface="微软雅黑" panose="020B0503020204020204" pitchFamily="34" charset="-122"/>
            </a:endParaRPr>
          </a:p>
        </p:txBody>
      </p:sp>
      <p:sp>
        <p:nvSpPr>
          <p:cNvPr id="4" name="TextBox 18"/>
          <p:cNvSpPr>
            <a:spLocks noChangeArrowheads="1"/>
          </p:cNvSpPr>
          <p:nvPr/>
        </p:nvSpPr>
        <p:spPr bwMode="auto">
          <a:xfrm>
            <a:off x="3598592" y="2109671"/>
            <a:ext cx="3413114" cy="8617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spcBef>
                <a:spcPct val="0"/>
              </a:spcBef>
              <a:buFont typeface="Arial" panose="020B0604020202020204" pitchFamily="34" charset="0"/>
              <a:buNone/>
            </a:pPr>
            <a:r>
              <a:rPr lang="zh-CN" altLang="en-US" sz="5000" b="1" dirty="0">
                <a:solidFill>
                  <a:schemeClr val="bg1"/>
                </a:solidFill>
                <a:latin typeface="Impact" panose="020B0806030902050204" pitchFamily="34" charset="0"/>
                <a:ea typeface="微软雅黑" panose="020B0503020204020204" pitchFamily="34" charset="-122"/>
                <a:sym typeface="方正大黑简体" pitchFamily="65" charset="-122"/>
              </a:rPr>
              <a:t>Add a theme</a:t>
            </a:r>
          </a:p>
        </p:txBody>
      </p:sp>
      <p:sp>
        <p:nvSpPr>
          <p:cNvPr id="6" name="标题层"/>
          <p:cNvSpPr txBox="1"/>
          <p:nvPr/>
        </p:nvSpPr>
        <p:spPr bwMode="auto">
          <a:xfrm>
            <a:off x="1283945" y="1901483"/>
            <a:ext cx="2242115" cy="1969758"/>
          </a:xfrm>
          <a:prstGeom prst="rect">
            <a:avLst/>
          </a:prstGeom>
          <a:noFill/>
          <a:effectLst/>
        </p:spPr>
        <p:txBody>
          <a:bodyPr wrap="square" lIns="121908" tIns="60954" rIns="121908" bIns="60954">
            <a:spAutoFit/>
          </a:bodyPr>
          <a:lstStyle/>
          <a:p>
            <a:pPr algn="r" defTabSz="1218565">
              <a:defRPr/>
            </a:pPr>
            <a:r>
              <a:rPr lang="en-US" altLang="zh-CN" sz="12000" kern="0" dirty="0">
                <a:solidFill>
                  <a:schemeClr val="bg1"/>
                </a:solidFill>
                <a:latin typeface="Impact" panose="020B0806030902050204" pitchFamily="34" charset="0"/>
                <a:ea typeface="微软雅黑" panose="020B0503020204020204" pitchFamily="34" charset="-122"/>
                <a:cs typeface="Arial" panose="020B0604020202020204" pitchFamily="34" charset="0"/>
              </a:rPr>
              <a:t>03</a:t>
            </a:r>
            <a:endParaRPr lang="zh-CN" altLang="en-US" sz="12000" kern="0" dirty="0">
              <a:solidFill>
                <a:schemeClr val="bg1"/>
              </a:solidFill>
              <a:latin typeface="Impact" panose="020B0806030902050204" pitchFamily="34" charset="0"/>
              <a:ea typeface="微软雅黑" panose="020B0503020204020204" pitchFamily="34" charset="-122"/>
              <a:cs typeface="Arial" panose="020B0604020202020204"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dur="2000" advClick="0" advTm="3000"/>
    </mc:Choice>
    <mc:Fallback xmlns:a14="http://schemas.microsoft.com/office/drawing/2010/main" xmlns="">
      <p:transition spd="slow" advClick="0" advTm="3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decel="52500" fill="hold" grpId="0" nodeType="after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400" fill="hold"/>
                                        <p:tgtEl>
                                          <p:spTgt spid="6"/>
                                        </p:tgtEl>
                                        <p:attrNameLst>
                                          <p:attrName>ppt_x</p:attrName>
                                        </p:attrNameLst>
                                      </p:cBhvr>
                                      <p:tavLst>
                                        <p:tav tm="0">
                                          <p:val>
                                            <p:strVal val="0-#ppt_w/2"/>
                                          </p:val>
                                        </p:tav>
                                        <p:tav tm="100000">
                                          <p:val>
                                            <p:strVal val="#ppt_x"/>
                                          </p:val>
                                        </p:tav>
                                      </p:tavLst>
                                    </p:anim>
                                    <p:anim calcmode="lin" valueType="num">
                                      <p:cBhvr additive="base">
                                        <p:cTn id="8" dur="400" fill="hold"/>
                                        <p:tgtEl>
                                          <p:spTgt spid="6"/>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 presetClass="entr" presetSubtype="2" fill="hold" grpId="0" nodeType="afterEffect">
                                  <p:stCondLst>
                                    <p:cond delay="0"/>
                                  </p:stCondLst>
                                  <p:childTnLst>
                                    <p:set>
                                      <p:cBhvr>
                                        <p:cTn id="11" dur="1" fill="hold">
                                          <p:stCondLst>
                                            <p:cond delay="0"/>
                                          </p:stCondLst>
                                        </p:cTn>
                                        <p:tgtEl>
                                          <p:spTgt spid="4"/>
                                        </p:tgtEl>
                                        <p:attrNameLst>
                                          <p:attrName>style.visibility</p:attrName>
                                        </p:attrNameLst>
                                      </p:cBhvr>
                                      <p:to>
                                        <p:strVal val="visible"/>
                                      </p:to>
                                    </p:set>
                                    <p:anim calcmode="lin" valueType="num">
                                      <p:cBhvr additive="base">
                                        <p:cTn id="12" dur="500" fill="hold"/>
                                        <p:tgtEl>
                                          <p:spTgt spid="4"/>
                                        </p:tgtEl>
                                        <p:attrNameLst>
                                          <p:attrName>ppt_x</p:attrName>
                                        </p:attrNameLst>
                                      </p:cBhvr>
                                      <p:tavLst>
                                        <p:tav tm="0">
                                          <p:val>
                                            <p:strVal val="1+#ppt_w/2"/>
                                          </p:val>
                                        </p:tav>
                                        <p:tav tm="100000">
                                          <p:val>
                                            <p:strVal val="#ppt_x"/>
                                          </p:val>
                                        </p:tav>
                                      </p:tavLst>
                                    </p:anim>
                                    <p:anim calcmode="lin" valueType="num">
                                      <p:cBhvr additive="base">
                                        <p:cTn id="13" dur="500" fill="hold"/>
                                        <p:tgtEl>
                                          <p:spTgt spid="4"/>
                                        </p:tgtEl>
                                        <p:attrNameLst>
                                          <p:attrName>ppt_y</p:attrName>
                                        </p:attrNameLst>
                                      </p:cBhvr>
                                      <p:tavLst>
                                        <p:tav tm="0">
                                          <p:val>
                                            <p:strVal val="#ppt_y"/>
                                          </p:val>
                                        </p:tav>
                                        <p:tav tm="100000">
                                          <p:val>
                                            <p:strVal val="#ppt_y"/>
                                          </p:val>
                                        </p:tav>
                                      </p:tavLst>
                                    </p:anim>
                                  </p:childTnLst>
                                </p:cTn>
                              </p:par>
                            </p:childTnLst>
                          </p:cTn>
                        </p:par>
                        <p:par>
                          <p:cTn id="14" fill="hold">
                            <p:stCondLst>
                              <p:cond delay="1000"/>
                            </p:stCondLst>
                            <p:childTnLst>
                              <p:par>
                                <p:cTn id="15" presetID="12" presetClass="entr" presetSubtype="4" fill="hold" grpId="0" nodeType="after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slide(fromBottom)">
                                      <p:cBhvr>
                                        <p:cTn id="1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6"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直接连接符 1"/>
          <p:cNvCxnSpPr/>
          <p:nvPr/>
        </p:nvCxnSpPr>
        <p:spPr>
          <a:xfrm rot="18900000">
            <a:off x="2629308" y="3603821"/>
            <a:ext cx="1008051" cy="0"/>
          </a:xfrm>
          <a:prstGeom prst="line">
            <a:avLst/>
          </a:prstGeom>
          <a:ln w="3175">
            <a:solidFill>
              <a:schemeClr val="tx1">
                <a:lumMod val="50000"/>
                <a:lumOff val="50000"/>
              </a:schemeClr>
            </a:solidFill>
            <a:prstDash val="solid"/>
            <a:headEnd type="oval" w="med" len="med"/>
            <a:tailEnd type="oval" w="med" len="med"/>
          </a:ln>
        </p:spPr>
        <p:style>
          <a:lnRef idx="1">
            <a:schemeClr val="accent1"/>
          </a:lnRef>
          <a:fillRef idx="0">
            <a:schemeClr val="accent1"/>
          </a:fillRef>
          <a:effectRef idx="0">
            <a:schemeClr val="accent1"/>
          </a:effectRef>
          <a:fontRef idx="minor">
            <a:schemeClr val="tx1"/>
          </a:fontRef>
        </p:style>
      </p:cxnSp>
      <p:cxnSp>
        <p:nvCxnSpPr>
          <p:cNvPr id="3" name="直接连接符 2"/>
          <p:cNvCxnSpPr/>
          <p:nvPr/>
        </p:nvCxnSpPr>
        <p:spPr>
          <a:xfrm rot="2700000" flipH="1">
            <a:off x="4276915" y="3624799"/>
            <a:ext cx="1008183" cy="0"/>
          </a:xfrm>
          <a:prstGeom prst="line">
            <a:avLst/>
          </a:prstGeom>
          <a:ln w="3175">
            <a:solidFill>
              <a:schemeClr val="tx1">
                <a:lumMod val="50000"/>
                <a:lumOff val="50000"/>
              </a:schemeClr>
            </a:solidFill>
            <a:prstDash val="solid"/>
            <a:headEnd type="oval" w="med" len="med"/>
            <a:tailEnd type="oval" w="med" len="med"/>
          </a:ln>
        </p:spPr>
        <p:style>
          <a:lnRef idx="1">
            <a:schemeClr val="accent1"/>
          </a:lnRef>
          <a:fillRef idx="0">
            <a:schemeClr val="accent1"/>
          </a:fillRef>
          <a:effectRef idx="0">
            <a:schemeClr val="accent1"/>
          </a:effectRef>
          <a:fontRef idx="minor">
            <a:schemeClr val="tx1"/>
          </a:fontRef>
        </p:style>
      </p:cxnSp>
      <p:grpSp>
        <p:nvGrpSpPr>
          <p:cNvPr id="4" name="组合 1"/>
          <p:cNvGrpSpPr/>
          <p:nvPr/>
        </p:nvGrpSpPr>
        <p:grpSpPr>
          <a:xfrm>
            <a:off x="1104602" y="2289903"/>
            <a:ext cx="2351702" cy="892388"/>
            <a:chOff x="6278307" y="2195545"/>
            <a:chExt cx="1764006" cy="669291"/>
          </a:xfrm>
        </p:grpSpPr>
        <p:sp>
          <p:nvSpPr>
            <p:cNvPr id="5" name="TextBox 20"/>
            <p:cNvSpPr txBox="1"/>
            <p:nvPr/>
          </p:nvSpPr>
          <p:spPr bwMode="auto">
            <a:xfrm>
              <a:off x="6382171" y="2494098"/>
              <a:ext cx="1526083" cy="370738"/>
            </a:xfrm>
            <a:prstGeom prst="rect">
              <a:avLst/>
            </a:prstGeom>
            <a:noFill/>
          </p:spPr>
          <p:txBody>
            <a:bodyPr vert="horz" wrap="square" lIns="93296" tIns="46648" rIns="93296" bIns="46648" numCol="1" anchor="t" anchorCtr="0" compatLnSpc="1">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defRPr/>
              </a:pPr>
              <a:r>
                <a:rPr lang="zh-CN" altLang="en-US" sz="1300" dirty="0">
                  <a:solidFill>
                    <a:schemeClr val="tx1">
                      <a:lumMod val="50000"/>
                      <a:lumOff val="50000"/>
                    </a:schemeClr>
                  </a:solidFill>
                  <a:latin typeface="微软雅黑" panose="020B0503020204020204" pitchFamily="34" charset="-122"/>
                  <a:ea typeface="微软雅黑" panose="020B0503020204020204" pitchFamily="34" charset="-122"/>
                  <a:cs typeface="宋体" panose="02010600030101010101" pitchFamily="2" charset="-122"/>
                </a:rPr>
                <a:t>Click here to add paragraph text click.</a:t>
              </a:r>
              <a:r>
                <a:rPr lang="zh-CN" altLang="en-US" sz="1300" dirty="0">
                  <a:solidFill>
                    <a:schemeClr val="tx1">
                      <a:lumMod val="50000"/>
                      <a:lumOff val="50000"/>
                    </a:schemeClr>
                  </a:solidFill>
                  <a:latin typeface="微软雅黑" panose="020B0503020204020204" pitchFamily="34" charset="-122"/>
                  <a:ea typeface="微软雅黑" panose="020B0503020204020204" pitchFamily="34" charset="-122"/>
                </a:rPr>
                <a:t>Add paragraph text here.</a:t>
              </a:r>
            </a:p>
          </p:txBody>
        </p:sp>
        <p:sp>
          <p:nvSpPr>
            <p:cNvPr id="6" name="TextBox 19"/>
            <p:cNvSpPr txBox="1">
              <a:spLocks noChangeArrowheads="1"/>
            </p:cNvSpPr>
            <p:nvPr/>
          </p:nvSpPr>
          <p:spPr bwMode="auto">
            <a:xfrm>
              <a:off x="6278307" y="2195545"/>
              <a:ext cx="1764006" cy="3130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3296" tIns="46648" rIns="93296" bIns="46648" numCol="1" anchor="t" anchorCtr="0" compatLnSpc="1">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fontAlgn="base">
                <a:spcBef>
                  <a:spcPct val="0"/>
                </a:spcBef>
                <a:spcAft>
                  <a:spcPct val="0"/>
                </a:spcAft>
              </a:pPr>
              <a:r>
                <a:rPr lang="zh-CN" altLang="en-US" sz="2100" dirty="0">
                  <a:solidFill>
                    <a:schemeClr val="tx1">
                      <a:lumMod val="50000"/>
                      <a:lumOff val="50000"/>
                    </a:schemeClr>
                  </a:solidFill>
                  <a:latin typeface="微软雅黑" panose="020B0503020204020204" pitchFamily="34" charset="-122"/>
                  <a:ea typeface="微软雅黑" panose="020B0503020204020204" pitchFamily="34" charset="-122"/>
                  <a:cs typeface="宋体" panose="02010600030101010101" pitchFamily="2" charset="-122"/>
                </a:rPr>
                <a:t>The title text.</a:t>
              </a:r>
              <a:endParaRPr lang="zh-CN" altLang="zh-CN" sz="2100" dirty="0">
                <a:solidFill>
                  <a:schemeClr val="tx1">
                    <a:lumMod val="50000"/>
                    <a:lumOff val="50000"/>
                  </a:schemeClr>
                </a:solidFill>
                <a:latin typeface="微软雅黑" panose="020B0503020204020204" pitchFamily="34" charset="-122"/>
                <a:ea typeface="微软雅黑" panose="020B0503020204020204" pitchFamily="34" charset="-122"/>
                <a:cs typeface="宋体" panose="02010600030101010101" pitchFamily="2" charset="-122"/>
              </a:endParaRPr>
            </a:p>
          </p:txBody>
        </p:sp>
      </p:grpSp>
      <p:cxnSp>
        <p:nvCxnSpPr>
          <p:cNvPr id="7" name="直接连接符 6"/>
          <p:cNvCxnSpPr/>
          <p:nvPr/>
        </p:nvCxnSpPr>
        <p:spPr>
          <a:xfrm rot="18900000">
            <a:off x="5637534" y="3603821"/>
            <a:ext cx="1008051" cy="0"/>
          </a:xfrm>
          <a:prstGeom prst="line">
            <a:avLst/>
          </a:prstGeom>
          <a:ln w="3175">
            <a:solidFill>
              <a:schemeClr val="tx1">
                <a:lumMod val="50000"/>
                <a:lumOff val="50000"/>
              </a:schemeClr>
            </a:solidFill>
            <a:prstDash val="solid"/>
            <a:headEnd type="oval" w="med" len="med"/>
            <a:tailEnd type="oval" w="med" len="med"/>
          </a:ln>
        </p:spPr>
        <p:style>
          <a:lnRef idx="1">
            <a:schemeClr val="accent1"/>
          </a:lnRef>
          <a:fillRef idx="0">
            <a:schemeClr val="accent1"/>
          </a:fillRef>
          <a:effectRef idx="0">
            <a:schemeClr val="accent1"/>
          </a:effectRef>
          <a:fontRef idx="minor">
            <a:schemeClr val="tx1"/>
          </a:fontRef>
        </p:style>
      </p:cxnSp>
      <p:grpSp>
        <p:nvGrpSpPr>
          <p:cNvPr id="8" name="组合 1"/>
          <p:cNvGrpSpPr/>
          <p:nvPr/>
        </p:nvGrpSpPr>
        <p:grpSpPr>
          <a:xfrm>
            <a:off x="4368540" y="2289903"/>
            <a:ext cx="2351702" cy="892388"/>
            <a:chOff x="6278307" y="2195545"/>
            <a:chExt cx="1764006" cy="669291"/>
          </a:xfrm>
        </p:grpSpPr>
        <p:sp>
          <p:nvSpPr>
            <p:cNvPr id="9" name="TextBox 20"/>
            <p:cNvSpPr txBox="1"/>
            <p:nvPr/>
          </p:nvSpPr>
          <p:spPr bwMode="auto">
            <a:xfrm>
              <a:off x="6382171" y="2494098"/>
              <a:ext cx="1526083" cy="370738"/>
            </a:xfrm>
            <a:prstGeom prst="rect">
              <a:avLst/>
            </a:prstGeom>
            <a:noFill/>
          </p:spPr>
          <p:txBody>
            <a:bodyPr vert="horz" wrap="square" lIns="93296" tIns="46648" rIns="93296" bIns="46648" numCol="1" anchor="t" anchorCtr="0" compatLnSpc="1">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defRPr/>
              </a:pPr>
              <a:r>
                <a:rPr lang="zh-CN" altLang="en-US" sz="1300" dirty="0">
                  <a:solidFill>
                    <a:schemeClr val="tx1">
                      <a:lumMod val="50000"/>
                      <a:lumOff val="50000"/>
                    </a:schemeClr>
                  </a:solidFill>
                  <a:latin typeface="微软雅黑" panose="020B0503020204020204" pitchFamily="34" charset="-122"/>
                  <a:ea typeface="微软雅黑" panose="020B0503020204020204" pitchFamily="34" charset="-122"/>
                  <a:cs typeface="宋体" panose="02010600030101010101" pitchFamily="2" charset="-122"/>
                </a:rPr>
                <a:t>Click here to add paragraph text click.</a:t>
              </a:r>
              <a:r>
                <a:rPr lang="zh-CN" altLang="en-US" sz="1300" dirty="0">
                  <a:solidFill>
                    <a:schemeClr val="tx1">
                      <a:lumMod val="50000"/>
                      <a:lumOff val="50000"/>
                    </a:schemeClr>
                  </a:solidFill>
                  <a:latin typeface="微软雅黑" panose="020B0503020204020204" pitchFamily="34" charset="-122"/>
                  <a:ea typeface="微软雅黑" panose="020B0503020204020204" pitchFamily="34" charset="-122"/>
                </a:rPr>
                <a:t>Add paragraph text here.</a:t>
              </a:r>
            </a:p>
          </p:txBody>
        </p:sp>
        <p:sp>
          <p:nvSpPr>
            <p:cNvPr id="10" name="TextBox 19"/>
            <p:cNvSpPr txBox="1">
              <a:spLocks noChangeArrowheads="1"/>
            </p:cNvSpPr>
            <p:nvPr/>
          </p:nvSpPr>
          <p:spPr bwMode="auto">
            <a:xfrm>
              <a:off x="6278307" y="2195545"/>
              <a:ext cx="1764006" cy="3130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3296" tIns="46648" rIns="93296" bIns="46648" numCol="1" anchor="t" anchorCtr="0" compatLnSpc="1">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fontAlgn="base">
                <a:spcBef>
                  <a:spcPct val="0"/>
                </a:spcBef>
                <a:spcAft>
                  <a:spcPct val="0"/>
                </a:spcAft>
              </a:pPr>
              <a:r>
                <a:rPr lang="zh-CN" altLang="en-US" sz="2100" dirty="0">
                  <a:solidFill>
                    <a:schemeClr val="tx1">
                      <a:lumMod val="50000"/>
                      <a:lumOff val="50000"/>
                    </a:schemeClr>
                  </a:solidFill>
                  <a:latin typeface="微软雅黑" panose="020B0503020204020204" pitchFamily="34" charset="-122"/>
                  <a:ea typeface="微软雅黑" panose="020B0503020204020204" pitchFamily="34" charset="-122"/>
                  <a:cs typeface="宋体" panose="02010600030101010101" pitchFamily="2" charset="-122"/>
                </a:rPr>
                <a:t>The title text.</a:t>
              </a:r>
              <a:endParaRPr lang="zh-CN" altLang="zh-CN" sz="2100" dirty="0">
                <a:solidFill>
                  <a:schemeClr val="tx1">
                    <a:lumMod val="50000"/>
                    <a:lumOff val="50000"/>
                  </a:schemeClr>
                </a:solidFill>
                <a:latin typeface="微软雅黑" panose="020B0503020204020204" pitchFamily="34" charset="-122"/>
                <a:ea typeface="微软雅黑" panose="020B0503020204020204" pitchFamily="34" charset="-122"/>
                <a:cs typeface="宋体" panose="02010600030101010101" pitchFamily="2" charset="-122"/>
              </a:endParaRPr>
            </a:p>
          </p:txBody>
        </p:sp>
      </p:grpSp>
      <p:cxnSp>
        <p:nvCxnSpPr>
          <p:cNvPr id="11" name="直接连接符 10"/>
          <p:cNvCxnSpPr/>
          <p:nvPr/>
        </p:nvCxnSpPr>
        <p:spPr>
          <a:xfrm rot="2700000" flipH="1">
            <a:off x="7370136" y="3624799"/>
            <a:ext cx="1008183" cy="0"/>
          </a:xfrm>
          <a:prstGeom prst="line">
            <a:avLst/>
          </a:prstGeom>
          <a:ln w="3175">
            <a:solidFill>
              <a:schemeClr val="tx1">
                <a:lumMod val="50000"/>
                <a:lumOff val="50000"/>
              </a:schemeClr>
            </a:solidFill>
            <a:prstDash val="solid"/>
            <a:headEnd type="oval" w="med" len="med"/>
            <a:tailEnd type="oval" w="med" len="med"/>
          </a:ln>
        </p:spPr>
        <p:style>
          <a:lnRef idx="1">
            <a:schemeClr val="accent1"/>
          </a:lnRef>
          <a:fillRef idx="0">
            <a:schemeClr val="accent1"/>
          </a:fillRef>
          <a:effectRef idx="0">
            <a:schemeClr val="accent1"/>
          </a:effectRef>
          <a:fontRef idx="minor">
            <a:schemeClr val="tx1"/>
          </a:fontRef>
        </p:style>
      </p:cxnSp>
      <p:cxnSp>
        <p:nvCxnSpPr>
          <p:cNvPr id="12" name="直接连接符 11"/>
          <p:cNvCxnSpPr/>
          <p:nvPr/>
        </p:nvCxnSpPr>
        <p:spPr>
          <a:xfrm rot="18900000">
            <a:off x="8780577" y="3661647"/>
            <a:ext cx="1008051" cy="0"/>
          </a:xfrm>
          <a:prstGeom prst="line">
            <a:avLst/>
          </a:prstGeom>
          <a:ln w="3175">
            <a:solidFill>
              <a:schemeClr val="tx1">
                <a:lumMod val="50000"/>
                <a:lumOff val="50000"/>
              </a:schemeClr>
            </a:solidFill>
            <a:prstDash val="solid"/>
            <a:headEnd type="oval" w="med" len="med"/>
            <a:tailEnd type="oval" w="med" len="med"/>
          </a:ln>
        </p:spPr>
        <p:style>
          <a:lnRef idx="1">
            <a:schemeClr val="accent1"/>
          </a:lnRef>
          <a:fillRef idx="0">
            <a:schemeClr val="accent1"/>
          </a:fillRef>
          <a:effectRef idx="0">
            <a:schemeClr val="accent1"/>
          </a:effectRef>
          <a:fontRef idx="minor">
            <a:schemeClr val="tx1"/>
          </a:fontRef>
        </p:style>
      </p:cxnSp>
      <p:grpSp>
        <p:nvGrpSpPr>
          <p:cNvPr id="13" name="组合 1"/>
          <p:cNvGrpSpPr/>
          <p:nvPr/>
        </p:nvGrpSpPr>
        <p:grpSpPr>
          <a:xfrm>
            <a:off x="7392229" y="2289903"/>
            <a:ext cx="2351702" cy="892388"/>
            <a:chOff x="6278307" y="2195545"/>
            <a:chExt cx="1764006" cy="669291"/>
          </a:xfrm>
        </p:grpSpPr>
        <p:sp>
          <p:nvSpPr>
            <p:cNvPr id="14" name="TextBox 20"/>
            <p:cNvSpPr txBox="1"/>
            <p:nvPr/>
          </p:nvSpPr>
          <p:spPr bwMode="auto">
            <a:xfrm>
              <a:off x="6382171" y="2494098"/>
              <a:ext cx="1526083" cy="370738"/>
            </a:xfrm>
            <a:prstGeom prst="rect">
              <a:avLst/>
            </a:prstGeom>
            <a:noFill/>
          </p:spPr>
          <p:txBody>
            <a:bodyPr vert="horz" wrap="square" lIns="93296" tIns="46648" rIns="93296" bIns="46648" numCol="1" anchor="t" anchorCtr="0" compatLnSpc="1">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defRPr/>
              </a:pPr>
              <a:r>
                <a:rPr lang="zh-CN" altLang="en-US" sz="1300" dirty="0">
                  <a:solidFill>
                    <a:schemeClr val="tx1">
                      <a:lumMod val="50000"/>
                      <a:lumOff val="50000"/>
                    </a:schemeClr>
                  </a:solidFill>
                  <a:latin typeface="微软雅黑" panose="020B0503020204020204" pitchFamily="34" charset="-122"/>
                  <a:ea typeface="微软雅黑" panose="020B0503020204020204" pitchFamily="34" charset="-122"/>
                  <a:cs typeface="宋体" panose="02010600030101010101" pitchFamily="2" charset="-122"/>
                </a:rPr>
                <a:t>Click here to add paragraph text click.</a:t>
              </a:r>
              <a:r>
                <a:rPr lang="zh-CN" altLang="en-US" sz="1300" dirty="0">
                  <a:solidFill>
                    <a:schemeClr val="tx1">
                      <a:lumMod val="50000"/>
                      <a:lumOff val="50000"/>
                    </a:schemeClr>
                  </a:solidFill>
                  <a:latin typeface="微软雅黑" panose="020B0503020204020204" pitchFamily="34" charset="-122"/>
                  <a:ea typeface="微软雅黑" panose="020B0503020204020204" pitchFamily="34" charset="-122"/>
                </a:rPr>
                <a:t>Add paragraph text here.</a:t>
              </a:r>
            </a:p>
          </p:txBody>
        </p:sp>
        <p:sp>
          <p:nvSpPr>
            <p:cNvPr id="15" name="TextBox 19"/>
            <p:cNvSpPr txBox="1">
              <a:spLocks noChangeArrowheads="1"/>
            </p:cNvSpPr>
            <p:nvPr/>
          </p:nvSpPr>
          <p:spPr bwMode="auto">
            <a:xfrm>
              <a:off x="6278307" y="2195545"/>
              <a:ext cx="1764006" cy="3130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3296" tIns="46648" rIns="93296" bIns="46648" numCol="1" anchor="t" anchorCtr="0" compatLnSpc="1">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fontAlgn="base">
                <a:spcBef>
                  <a:spcPct val="0"/>
                </a:spcBef>
                <a:spcAft>
                  <a:spcPct val="0"/>
                </a:spcAft>
              </a:pPr>
              <a:r>
                <a:rPr lang="zh-CN" altLang="en-US" sz="2100" dirty="0">
                  <a:solidFill>
                    <a:schemeClr val="tx1">
                      <a:lumMod val="50000"/>
                      <a:lumOff val="50000"/>
                    </a:schemeClr>
                  </a:solidFill>
                  <a:latin typeface="微软雅黑" panose="020B0503020204020204" pitchFamily="34" charset="-122"/>
                  <a:ea typeface="微软雅黑" panose="020B0503020204020204" pitchFamily="34" charset="-122"/>
                  <a:cs typeface="宋体" panose="02010600030101010101" pitchFamily="2" charset="-122"/>
                </a:rPr>
                <a:t>The title text.</a:t>
              </a:r>
              <a:endParaRPr lang="zh-CN" altLang="zh-CN" sz="2100" dirty="0">
                <a:solidFill>
                  <a:schemeClr val="tx1">
                    <a:lumMod val="50000"/>
                    <a:lumOff val="50000"/>
                  </a:schemeClr>
                </a:solidFill>
                <a:latin typeface="微软雅黑" panose="020B0503020204020204" pitchFamily="34" charset="-122"/>
                <a:ea typeface="微软雅黑" panose="020B0503020204020204" pitchFamily="34" charset="-122"/>
                <a:cs typeface="宋体" panose="02010600030101010101" pitchFamily="2" charset="-122"/>
              </a:endParaRPr>
            </a:p>
          </p:txBody>
        </p:sp>
      </p:grpSp>
      <p:grpSp>
        <p:nvGrpSpPr>
          <p:cNvPr id="16" name="组合 1"/>
          <p:cNvGrpSpPr/>
          <p:nvPr/>
        </p:nvGrpSpPr>
        <p:grpSpPr>
          <a:xfrm>
            <a:off x="2784317" y="4223145"/>
            <a:ext cx="2351702" cy="892388"/>
            <a:chOff x="6278307" y="2195545"/>
            <a:chExt cx="1764006" cy="669291"/>
          </a:xfrm>
        </p:grpSpPr>
        <p:sp>
          <p:nvSpPr>
            <p:cNvPr id="17" name="TextBox 20"/>
            <p:cNvSpPr txBox="1"/>
            <p:nvPr/>
          </p:nvSpPr>
          <p:spPr bwMode="auto">
            <a:xfrm>
              <a:off x="6382171" y="2494098"/>
              <a:ext cx="1526083" cy="370738"/>
            </a:xfrm>
            <a:prstGeom prst="rect">
              <a:avLst/>
            </a:prstGeom>
            <a:noFill/>
          </p:spPr>
          <p:txBody>
            <a:bodyPr vert="horz" wrap="square" lIns="93296" tIns="46648" rIns="93296" bIns="46648" numCol="1" anchor="t" anchorCtr="0" compatLnSpc="1">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defRPr/>
              </a:pPr>
              <a:r>
                <a:rPr lang="zh-CN" altLang="en-US" sz="1300" dirty="0">
                  <a:solidFill>
                    <a:schemeClr val="tx1">
                      <a:lumMod val="50000"/>
                      <a:lumOff val="50000"/>
                    </a:schemeClr>
                  </a:solidFill>
                  <a:latin typeface="微软雅黑" panose="020B0503020204020204" pitchFamily="34" charset="-122"/>
                  <a:ea typeface="微软雅黑" panose="020B0503020204020204" pitchFamily="34" charset="-122"/>
                  <a:cs typeface="宋体" panose="02010600030101010101" pitchFamily="2" charset="-122"/>
                </a:rPr>
                <a:t>Click here to add paragraph text click.</a:t>
              </a:r>
              <a:r>
                <a:rPr lang="zh-CN" altLang="en-US" sz="1300" dirty="0">
                  <a:solidFill>
                    <a:schemeClr val="tx1">
                      <a:lumMod val="50000"/>
                      <a:lumOff val="50000"/>
                    </a:schemeClr>
                  </a:solidFill>
                  <a:latin typeface="微软雅黑" panose="020B0503020204020204" pitchFamily="34" charset="-122"/>
                  <a:ea typeface="微软雅黑" panose="020B0503020204020204" pitchFamily="34" charset="-122"/>
                </a:rPr>
                <a:t>Add paragraph text here.</a:t>
              </a:r>
            </a:p>
          </p:txBody>
        </p:sp>
        <p:sp>
          <p:nvSpPr>
            <p:cNvPr id="18" name="TextBox 19"/>
            <p:cNvSpPr txBox="1">
              <a:spLocks noChangeArrowheads="1"/>
            </p:cNvSpPr>
            <p:nvPr/>
          </p:nvSpPr>
          <p:spPr bwMode="auto">
            <a:xfrm>
              <a:off x="6278307" y="2195545"/>
              <a:ext cx="1764006" cy="3130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3296" tIns="46648" rIns="93296" bIns="46648" numCol="1" anchor="t" anchorCtr="0" compatLnSpc="1">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fontAlgn="base">
                <a:spcBef>
                  <a:spcPct val="0"/>
                </a:spcBef>
                <a:spcAft>
                  <a:spcPct val="0"/>
                </a:spcAft>
              </a:pPr>
              <a:r>
                <a:rPr lang="zh-CN" altLang="en-US" sz="2100" dirty="0">
                  <a:solidFill>
                    <a:schemeClr val="tx1">
                      <a:lumMod val="50000"/>
                      <a:lumOff val="50000"/>
                    </a:schemeClr>
                  </a:solidFill>
                  <a:latin typeface="微软雅黑" panose="020B0503020204020204" pitchFamily="34" charset="-122"/>
                  <a:ea typeface="微软雅黑" panose="020B0503020204020204" pitchFamily="34" charset="-122"/>
                  <a:cs typeface="宋体" panose="02010600030101010101" pitchFamily="2" charset="-122"/>
                </a:rPr>
                <a:t>The title text.</a:t>
              </a:r>
              <a:endParaRPr lang="zh-CN" altLang="zh-CN" sz="2100" dirty="0">
                <a:solidFill>
                  <a:schemeClr val="tx1">
                    <a:lumMod val="50000"/>
                    <a:lumOff val="50000"/>
                  </a:schemeClr>
                </a:solidFill>
                <a:latin typeface="微软雅黑" panose="020B0503020204020204" pitchFamily="34" charset="-122"/>
                <a:ea typeface="微软雅黑" panose="020B0503020204020204" pitchFamily="34" charset="-122"/>
                <a:cs typeface="宋体" panose="02010600030101010101" pitchFamily="2" charset="-122"/>
              </a:endParaRPr>
            </a:p>
          </p:txBody>
        </p:sp>
      </p:grpSp>
      <p:grpSp>
        <p:nvGrpSpPr>
          <p:cNvPr id="19" name="组合 1"/>
          <p:cNvGrpSpPr/>
          <p:nvPr/>
        </p:nvGrpSpPr>
        <p:grpSpPr>
          <a:xfrm>
            <a:off x="5946793" y="4223145"/>
            <a:ext cx="2351702" cy="892388"/>
            <a:chOff x="6278307" y="2195545"/>
            <a:chExt cx="1764006" cy="669291"/>
          </a:xfrm>
        </p:grpSpPr>
        <p:sp>
          <p:nvSpPr>
            <p:cNvPr id="20" name="TextBox 20"/>
            <p:cNvSpPr txBox="1"/>
            <p:nvPr/>
          </p:nvSpPr>
          <p:spPr bwMode="auto">
            <a:xfrm>
              <a:off x="6382171" y="2494098"/>
              <a:ext cx="1526083" cy="370738"/>
            </a:xfrm>
            <a:prstGeom prst="rect">
              <a:avLst/>
            </a:prstGeom>
            <a:noFill/>
          </p:spPr>
          <p:txBody>
            <a:bodyPr vert="horz" wrap="square" lIns="93296" tIns="46648" rIns="93296" bIns="46648" numCol="1" anchor="t" anchorCtr="0" compatLnSpc="1">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defRPr/>
              </a:pPr>
              <a:r>
                <a:rPr lang="zh-CN" altLang="en-US" sz="1300" dirty="0">
                  <a:solidFill>
                    <a:schemeClr val="tx1">
                      <a:lumMod val="50000"/>
                      <a:lumOff val="50000"/>
                    </a:schemeClr>
                  </a:solidFill>
                  <a:latin typeface="微软雅黑" panose="020B0503020204020204" pitchFamily="34" charset="-122"/>
                  <a:ea typeface="微软雅黑" panose="020B0503020204020204" pitchFamily="34" charset="-122"/>
                  <a:cs typeface="宋体" panose="02010600030101010101" pitchFamily="2" charset="-122"/>
                </a:rPr>
                <a:t>Click here to add paragraph text click.</a:t>
              </a:r>
              <a:r>
                <a:rPr lang="zh-CN" altLang="en-US" sz="1300" dirty="0">
                  <a:solidFill>
                    <a:schemeClr val="tx1">
                      <a:lumMod val="50000"/>
                      <a:lumOff val="50000"/>
                    </a:schemeClr>
                  </a:solidFill>
                  <a:latin typeface="微软雅黑" panose="020B0503020204020204" pitchFamily="34" charset="-122"/>
                  <a:ea typeface="微软雅黑" panose="020B0503020204020204" pitchFamily="34" charset="-122"/>
                </a:rPr>
                <a:t>Add paragraph text here.</a:t>
              </a:r>
            </a:p>
          </p:txBody>
        </p:sp>
        <p:sp>
          <p:nvSpPr>
            <p:cNvPr id="21" name="TextBox 19"/>
            <p:cNvSpPr txBox="1">
              <a:spLocks noChangeArrowheads="1"/>
            </p:cNvSpPr>
            <p:nvPr/>
          </p:nvSpPr>
          <p:spPr bwMode="auto">
            <a:xfrm>
              <a:off x="6278307" y="2195545"/>
              <a:ext cx="1764006" cy="3130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3296" tIns="46648" rIns="93296" bIns="46648" numCol="1" anchor="t" anchorCtr="0" compatLnSpc="1">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fontAlgn="base">
                <a:spcBef>
                  <a:spcPct val="0"/>
                </a:spcBef>
                <a:spcAft>
                  <a:spcPct val="0"/>
                </a:spcAft>
              </a:pPr>
              <a:r>
                <a:rPr lang="zh-CN" altLang="en-US" sz="2100" dirty="0">
                  <a:solidFill>
                    <a:schemeClr val="tx1">
                      <a:lumMod val="50000"/>
                      <a:lumOff val="50000"/>
                    </a:schemeClr>
                  </a:solidFill>
                  <a:latin typeface="微软雅黑" panose="020B0503020204020204" pitchFamily="34" charset="-122"/>
                  <a:ea typeface="微软雅黑" panose="020B0503020204020204" pitchFamily="34" charset="-122"/>
                  <a:cs typeface="宋体" panose="02010600030101010101" pitchFamily="2" charset="-122"/>
                </a:rPr>
                <a:t>The title text.</a:t>
              </a:r>
              <a:endParaRPr lang="zh-CN" altLang="zh-CN" sz="2100" dirty="0">
                <a:solidFill>
                  <a:schemeClr val="tx1">
                    <a:lumMod val="50000"/>
                    <a:lumOff val="50000"/>
                  </a:schemeClr>
                </a:solidFill>
                <a:latin typeface="微软雅黑" panose="020B0503020204020204" pitchFamily="34" charset="-122"/>
                <a:ea typeface="微软雅黑" panose="020B0503020204020204" pitchFamily="34" charset="-122"/>
                <a:cs typeface="宋体" panose="02010600030101010101" pitchFamily="2" charset="-122"/>
              </a:endParaRPr>
            </a:p>
          </p:txBody>
        </p:sp>
      </p:grpSp>
      <p:grpSp>
        <p:nvGrpSpPr>
          <p:cNvPr id="22" name="组合 1"/>
          <p:cNvGrpSpPr/>
          <p:nvPr/>
        </p:nvGrpSpPr>
        <p:grpSpPr>
          <a:xfrm>
            <a:off x="9024198" y="4223145"/>
            <a:ext cx="2351702" cy="892388"/>
            <a:chOff x="6278307" y="2195545"/>
            <a:chExt cx="1764006" cy="669291"/>
          </a:xfrm>
        </p:grpSpPr>
        <p:sp>
          <p:nvSpPr>
            <p:cNvPr id="23" name="TextBox 20"/>
            <p:cNvSpPr txBox="1"/>
            <p:nvPr/>
          </p:nvSpPr>
          <p:spPr bwMode="auto">
            <a:xfrm>
              <a:off x="6382171" y="2494098"/>
              <a:ext cx="1526083" cy="370738"/>
            </a:xfrm>
            <a:prstGeom prst="rect">
              <a:avLst/>
            </a:prstGeom>
            <a:noFill/>
          </p:spPr>
          <p:txBody>
            <a:bodyPr vert="horz" wrap="square" lIns="93296" tIns="46648" rIns="93296" bIns="46648" numCol="1" anchor="t" anchorCtr="0" compatLnSpc="1">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defRPr/>
              </a:pPr>
              <a:r>
                <a:rPr lang="zh-CN" altLang="en-US" sz="1300" dirty="0">
                  <a:solidFill>
                    <a:schemeClr val="tx1">
                      <a:lumMod val="50000"/>
                      <a:lumOff val="50000"/>
                    </a:schemeClr>
                  </a:solidFill>
                  <a:latin typeface="微软雅黑" panose="020B0503020204020204" pitchFamily="34" charset="-122"/>
                  <a:ea typeface="微软雅黑" panose="020B0503020204020204" pitchFamily="34" charset="-122"/>
                  <a:cs typeface="宋体" panose="02010600030101010101" pitchFamily="2" charset="-122"/>
                </a:rPr>
                <a:t>Click here to add paragraph text click.</a:t>
              </a:r>
              <a:r>
                <a:rPr lang="zh-CN" altLang="en-US" sz="1300" dirty="0">
                  <a:solidFill>
                    <a:schemeClr val="tx1">
                      <a:lumMod val="50000"/>
                      <a:lumOff val="50000"/>
                    </a:schemeClr>
                  </a:solidFill>
                  <a:latin typeface="微软雅黑" panose="020B0503020204020204" pitchFamily="34" charset="-122"/>
                  <a:ea typeface="微软雅黑" panose="020B0503020204020204" pitchFamily="34" charset="-122"/>
                </a:rPr>
                <a:t>Add paragraph text here.</a:t>
              </a:r>
            </a:p>
          </p:txBody>
        </p:sp>
        <p:sp>
          <p:nvSpPr>
            <p:cNvPr id="24" name="TextBox 19"/>
            <p:cNvSpPr txBox="1">
              <a:spLocks noChangeArrowheads="1"/>
            </p:cNvSpPr>
            <p:nvPr/>
          </p:nvSpPr>
          <p:spPr bwMode="auto">
            <a:xfrm>
              <a:off x="6278307" y="2195545"/>
              <a:ext cx="1764006" cy="3130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3296" tIns="46648" rIns="93296" bIns="46648" numCol="1" anchor="t" anchorCtr="0" compatLnSpc="1">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fontAlgn="base">
                <a:spcBef>
                  <a:spcPct val="0"/>
                </a:spcBef>
                <a:spcAft>
                  <a:spcPct val="0"/>
                </a:spcAft>
              </a:pPr>
              <a:r>
                <a:rPr lang="zh-CN" altLang="en-US" sz="2100" dirty="0">
                  <a:solidFill>
                    <a:schemeClr val="tx1">
                      <a:lumMod val="50000"/>
                      <a:lumOff val="50000"/>
                    </a:schemeClr>
                  </a:solidFill>
                  <a:latin typeface="微软雅黑" panose="020B0503020204020204" pitchFamily="34" charset="-122"/>
                  <a:ea typeface="微软雅黑" panose="020B0503020204020204" pitchFamily="34" charset="-122"/>
                  <a:cs typeface="宋体" panose="02010600030101010101" pitchFamily="2" charset="-122"/>
                </a:rPr>
                <a:t>The title text.</a:t>
              </a:r>
              <a:endParaRPr lang="zh-CN" altLang="zh-CN" sz="2100" dirty="0">
                <a:solidFill>
                  <a:schemeClr val="tx1">
                    <a:lumMod val="50000"/>
                    <a:lumOff val="50000"/>
                  </a:schemeClr>
                </a:solidFill>
                <a:latin typeface="微软雅黑" panose="020B0503020204020204" pitchFamily="34" charset="-122"/>
                <a:ea typeface="微软雅黑" panose="020B0503020204020204" pitchFamily="34" charset="-122"/>
                <a:cs typeface="宋体" panose="02010600030101010101" pitchFamily="2" charset="-122"/>
              </a:endParaRPr>
            </a:p>
          </p:txBody>
        </p:sp>
      </p:grpSp>
      <p:grpSp>
        <p:nvGrpSpPr>
          <p:cNvPr id="25" name="组合 24"/>
          <p:cNvGrpSpPr/>
          <p:nvPr/>
        </p:nvGrpSpPr>
        <p:grpSpPr>
          <a:xfrm>
            <a:off x="1930325" y="3961571"/>
            <a:ext cx="971024" cy="971151"/>
            <a:chOff x="1302940" y="2971177"/>
            <a:chExt cx="728363" cy="728363"/>
          </a:xfrm>
        </p:grpSpPr>
        <p:sp>
          <p:nvSpPr>
            <p:cNvPr id="26" name="椭圆 25"/>
            <p:cNvSpPr/>
            <p:nvPr/>
          </p:nvSpPr>
          <p:spPr>
            <a:xfrm>
              <a:off x="1302940" y="2971177"/>
              <a:ext cx="728363" cy="728363"/>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solidFill>
              </a:endParaRPr>
            </a:p>
          </p:txBody>
        </p:sp>
        <p:sp>
          <p:nvSpPr>
            <p:cNvPr id="27" name="TextBox 19"/>
            <p:cNvSpPr txBox="1">
              <a:spLocks noChangeArrowheads="1"/>
            </p:cNvSpPr>
            <p:nvPr/>
          </p:nvSpPr>
          <p:spPr bwMode="auto">
            <a:xfrm>
              <a:off x="1371764" y="3115228"/>
              <a:ext cx="566214" cy="3822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3296" tIns="46648" rIns="93296" bIns="46648" numCol="1" anchor="t" anchorCtr="0" compatLnSpc="1">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fontAlgn="base">
                <a:spcBef>
                  <a:spcPct val="0"/>
                </a:spcBef>
                <a:spcAft>
                  <a:spcPct val="0"/>
                </a:spcAft>
              </a:pPr>
              <a:r>
                <a:rPr lang="en-US" altLang="zh-CN" sz="2700" dirty="0">
                  <a:solidFill>
                    <a:schemeClr val="bg1"/>
                  </a:solidFill>
                  <a:latin typeface="微软雅黑" panose="020B0503020204020204" pitchFamily="34" charset="-122"/>
                  <a:ea typeface="微软雅黑" panose="020B0503020204020204" pitchFamily="34" charset="-122"/>
                  <a:cs typeface="宋体" panose="02010600030101010101" pitchFamily="2" charset="-122"/>
                </a:rPr>
                <a:t>01</a:t>
              </a:r>
            </a:p>
          </p:txBody>
        </p:sp>
      </p:grpSp>
      <p:grpSp>
        <p:nvGrpSpPr>
          <p:cNvPr id="28" name="组合 27"/>
          <p:cNvGrpSpPr/>
          <p:nvPr/>
        </p:nvGrpSpPr>
        <p:grpSpPr>
          <a:xfrm>
            <a:off x="4975770" y="3961570"/>
            <a:ext cx="971024" cy="971151"/>
            <a:chOff x="3587321" y="2971176"/>
            <a:chExt cx="728363" cy="728363"/>
          </a:xfrm>
        </p:grpSpPr>
        <p:sp>
          <p:nvSpPr>
            <p:cNvPr id="29" name="椭圆 28"/>
            <p:cNvSpPr/>
            <p:nvPr/>
          </p:nvSpPr>
          <p:spPr>
            <a:xfrm>
              <a:off x="3587321" y="2971176"/>
              <a:ext cx="728363" cy="728363"/>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solidFill>
              </a:endParaRPr>
            </a:p>
          </p:txBody>
        </p:sp>
        <p:sp>
          <p:nvSpPr>
            <p:cNvPr id="30" name="TextBox 19"/>
            <p:cNvSpPr txBox="1">
              <a:spLocks noChangeArrowheads="1"/>
            </p:cNvSpPr>
            <p:nvPr/>
          </p:nvSpPr>
          <p:spPr bwMode="auto">
            <a:xfrm>
              <a:off x="3635896" y="3115228"/>
              <a:ext cx="566214" cy="3822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3296" tIns="46648" rIns="93296" bIns="46648" numCol="1" anchor="t" anchorCtr="0" compatLnSpc="1">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fontAlgn="base">
                <a:spcBef>
                  <a:spcPct val="0"/>
                </a:spcBef>
                <a:spcAft>
                  <a:spcPct val="0"/>
                </a:spcAft>
              </a:pPr>
              <a:r>
                <a:rPr lang="en-US" altLang="zh-CN" sz="2700" dirty="0">
                  <a:solidFill>
                    <a:schemeClr val="bg1"/>
                  </a:solidFill>
                  <a:latin typeface="微软雅黑" panose="020B0503020204020204" pitchFamily="34" charset="-122"/>
                  <a:ea typeface="微软雅黑" panose="020B0503020204020204" pitchFamily="34" charset="-122"/>
                  <a:cs typeface="宋体" panose="02010600030101010101" pitchFamily="2" charset="-122"/>
                </a:rPr>
                <a:t>03</a:t>
              </a:r>
            </a:p>
          </p:txBody>
        </p:sp>
      </p:grpSp>
      <p:grpSp>
        <p:nvGrpSpPr>
          <p:cNvPr id="31" name="组合 30"/>
          <p:cNvGrpSpPr/>
          <p:nvPr/>
        </p:nvGrpSpPr>
        <p:grpSpPr>
          <a:xfrm>
            <a:off x="8056973" y="3961570"/>
            <a:ext cx="971024" cy="971151"/>
            <a:chOff x="5898524" y="2971176"/>
            <a:chExt cx="728363" cy="728363"/>
          </a:xfrm>
        </p:grpSpPr>
        <p:sp>
          <p:nvSpPr>
            <p:cNvPr id="32" name="椭圆 31"/>
            <p:cNvSpPr/>
            <p:nvPr/>
          </p:nvSpPr>
          <p:spPr>
            <a:xfrm>
              <a:off x="5898524" y="2971176"/>
              <a:ext cx="728363" cy="728363"/>
            </a:xfrm>
            <a:prstGeom prst="ellips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solidFill>
              </a:endParaRPr>
            </a:p>
          </p:txBody>
        </p:sp>
        <p:sp>
          <p:nvSpPr>
            <p:cNvPr id="33" name="TextBox 19"/>
            <p:cNvSpPr txBox="1">
              <a:spLocks noChangeArrowheads="1"/>
            </p:cNvSpPr>
            <p:nvPr/>
          </p:nvSpPr>
          <p:spPr bwMode="auto">
            <a:xfrm>
              <a:off x="5979598" y="3115228"/>
              <a:ext cx="566214" cy="3822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3296" tIns="46648" rIns="93296" bIns="46648" numCol="1" anchor="t" anchorCtr="0" compatLnSpc="1">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fontAlgn="base">
                <a:spcBef>
                  <a:spcPct val="0"/>
                </a:spcBef>
                <a:spcAft>
                  <a:spcPct val="0"/>
                </a:spcAft>
              </a:pPr>
              <a:r>
                <a:rPr lang="en-US" altLang="zh-CN" sz="2700" dirty="0">
                  <a:solidFill>
                    <a:schemeClr val="bg1"/>
                  </a:solidFill>
                  <a:latin typeface="微软雅黑" panose="020B0503020204020204" pitchFamily="34" charset="-122"/>
                  <a:ea typeface="微软雅黑" panose="020B0503020204020204" pitchFamily="34" charset="-122"/>
                  <a:cs typeface="宋体" panose="02010600030101010101" pitchFamily="2" charset="-122"/>
                </a:rPr>
                <a:t>05</a:t>
              </a:r>
            </a:p>
          </p:txBody>
        </p:sp>
      </p:grpSp>
      <p:grpSp>
        <p:nvGrpSpPr>
          <p:cNvPr id="34" name="组合 33"/>
          <p:cNvGrpSpPr/>
          <p:nvPr/>
        </p:nvGrpSpPr>
        <p:grpSpPr>
          <a:xfrm>
            <a:off x="3453581" y="2439186"/>
            <a:ext cx="971024" cy="971151"/>
            <a:chOff x="2445531" y="1829388"/>
            <a:chExt cx="728363" cy="728363"/>
          </a:xfrm>
        </p:grpSpPr>
        <p:sp>
          <p:nvSpPr>
            <p:cNvPr id="35" name="椭圆 34"/>
            <p:cNvSpPr/>
            <p:nvPr/>
          </p:nvSpPr>
          <p:spPr>
            <a:xfrm>
              <a:off x="2445531" y="1829388"/>
              <a:ext cx="728363" cy="728363"/>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solidFill>
              </a:endParaRPr>
            </a:p>
          </p:txBody>
        </p:sp>
        <p:sp>
          <p:nvSpPr>
            <p:cNvPr id="36" name="TextBox 19"/>
            <p:cNvSpPr txBox="1">
              <a:spLocks noChangeArrowheads="1"/>
            </p:cNvSpPr>
            <p:nvPr/>
          </p:nvSpPr>
          <p:spPr bwMode="auto">
            <a:xfrm>
              <a:off x="2527495" y="1980240"/>
              <a:ext cx="566214" cy="3822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3296" tIns="46648" rIns="93296" bIns="46648" numCol="1" anchor="t" anchorCtr="0" compatLnSpc="1">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fontAlgn="base">
                <a:spcBef>
                  <a:spcPct val="0"/>
                </a:spcBef>
                <a:spcAft>
                  <a:spcPct val="0"/>
                </a:spcAft>
              </a:pPr>
              <a:r>
                <a:rPr lang="en-US" altLang="zh-CN" sz="2700" dirty="0">
                  <a:solidFill>
                    <a:schemeClr val="bg1"/>
                  </a:solidFill>
                  <a:latin typeface="微软雅黑" panose="020B0503020204020204" pitchFamily="34" charset="-122"/>
                  <a:ea typeface="微软雅黑" panose="020B0503020204020204" pitchFamily="34" charset="-122"/>
                  <a:cs typeface="宋体" panose="02010600030101010101" pitchFamily="2" charset="-122"/>
                </a:rPr>
                <a:t>02</a:t>
              </a:r>
            </a:p>
          </p:txBody>
        </p:sp>
      </p:grpSp>
      <p:grpSp>
        <p:nvGrpSpPr>
          <p:cNvPr id="37" name="组合 36"/>
          <p:cNvGrpSpPr/>
          <p:nvPr/>
        </p:nvGrpSpPr>
        <p:grpSpPr>
          <a:xfrm>
            <a:off x="6497957" y="2439186"/>
            <a:ext cx="971024" cy="971151"/>
            <a:chOff x="4729110" y="1829388"/>
            <a:chExt cx="728363" cy="728363"/>
          </a:xfrm>
        </p:grpSpPr>
        <p:sp>
          <p:nvSpPr>
            <p:cNvPr id="38" name="椭圆 37"/>
            <p:cNvSpPr/>
            <p:nvPr/>
          </p:nvSpPr>
          <p:spPr>
            <a:xfrm>
              <a:off x="4729110" y="1829388"/>
              <a:ext cx="728363" cy="728363"/>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solidFill>
              </a:endParaRPr>
            </a:p>
          </p:txBody>
        </p:sp>
        <p:sp>
          <p:nvSpPr>
            <p:cNvPr id="39" name="TextBox 19"/>
            <p:cNvSpPr txBox="1">
              <a:spLocks noChangeArrowheads="1"/>
            </p:cNvSpPr>
            <p:nvPr/>
          </p:nvSpPr>
          <p:spPr bwMode="auto">
            <a:xfrm>
              <a:off x="4833688" y="1980240"/>
              <a:ext cx="566214" cy="3822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3296" tIns="46648" rIns="93296" bIns="46648" numCol="1" anchor="t" anchorCtr="0" compatLnSpc="1">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fontAlgn="base">
                <a:spcBef>
                  <a:spcPct val="0"/>
                </a:spcBef>
                <a:spcAft>
                  <a:spcPct val="0"/>
                </a:spcAft>
              </a:pPr>
              <a:r>
                <a:rPr lang="en-US" altLang="zh-CN" sz="2700" dirty="0">
                  <a:solidFill>
                    <a:schemeClr val="bg1"/>
                  </a:solidFill>
                  <a:latin typeface="微软雅黑" panose="020B0503020204020204" pitchFamily="34" charset="-122"/>
                  <a:ea typeface="微软雅黑" panose="020B0503020204020204" pitchFamily="34" charset="-122"/>
                  <a:cs typeface="宋体" panose="02010600030101010101" pitchFamily="2" charset="-122"/>
                </a:rPr>
                <a:t>04</a:t>
              </a:r>
            </a:p>
          </p:txBody>
        </p:sp>
      </p:grpSp>
      <p:grpSp>
        <p:nvGrpSpPr>
          <p:cNvPr id="40" name="组合 39"/>
          <p:cNvGrpSpPr/>
          <p:nvPr/>
        </p:nvGrpSpPr>
        <p:grpSpPr>
          <a:xfrm>
            <a:off x="9579160" y="2439186"/>
            <a:ext cx="971024" cy="971151"/>
            <a:chOff x="7040313" y="1829388"/>
            <a:chExt cx="728363" cy="728363"/>
          </a:xfrm>
        </p:grpSpPr>
        <p:sp>
          <p:nvSpPr>
            <p:cNvPr id="41" name="椭圆 40"/>
            <p:cNvSpPr/>
            <p:nvPr/>
          </p:nvSpPr>
          <p:spPr>
            <a:xfrm>
              <a:off x="7040313" y="1829388"/>
              <a:ext cx="728363" cy="728363"/>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solidFill>
              </a:endParaRPr>
            </a:p>
          </p:txBody>
        </p:sp>
        <p:sp>
          <p:nvSpPr>
            <p:cNvPr id="42" name="TextBox 19"/>
            <p:cNvSpPr txBox="1">
              <a:spLocks noChangeArrowheads="1"/>
            </p:cNvSpPr>
            <p:nvPr/>
          </p:nvSpPr>
          <p:spPr bwMode="auto">
            <a:xfrm>
              <a:off x="7143469" y="1980240"/>
              <a:ext cx="566214" cy="3822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3296" tIns="46648" rIns="93296" bIns="46648" numCol="1" anchor="t" anchorCtr="0" compatLnSpc="1">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fontAlgn="base">
                <a:spcBef>
                  <a:spcPct val="0"/>
                </a:spcBef>
                <a:spcAft>
                  <a:spcPct val="0"/>
                </a:spcAft>
              </a:pPr>
              <a:r>
                <a:rPr lang="en-US" altLang="zh-CN" sz="2700" dirty="0">
                  <a:solidFill>
                    <a:schemeClr val="bg1"/>
                  </a:solidFill>
                  <a:latin typeface="微软雅黑" panose="020B0503020204020204" pitchFamily="34" charset="-122"/>
                  <a:ea typeface="微软雅黑" panose="020B0503020204020204" pitchFamily="34" charset="-122"/>
                  <a:cs typeface="宋体" panose="02010600030101010101" pitchFamily="2" charset="-122"/>
                </a:rPr>
                <a:t>06</a:t>
              </a:r>
            </a:p>
          </p:txBody>
        </p:sp>
      </p:grpSp>
      <p:sp>
        <p:nvSpPr>
          <p:cNvPr id="43" name="标题 42"/>
          <p:cNvSpPr>
            <a:spLocks noGrp="1"/>
          </p:cNvSpPr>
          <p:nvPr>
            <p:ph type="title"/>
          </p:nvPr>
        </p:nvSpPr>
        <p:spPr/>
        <p:txBody>
          <a:bodyPr/>
          <a:lstStyle/>
          <a:p>
            <a:r>
              <a:rPr lang="zh-CN" altLang="en-US" dirty="0"/>
              <a:t>Click here to add a title</a:t>
            </a:r>
          </a:p>
        </p:txBody>
      </p:sp>
    </p:spTree>
  </p:cSld>
  <p:clrMapOvr>
    <a:masterClrMapping/>
  </p:clrMapOvr>
  <mc:AlternateContent xmlns:mc="http://schemas.openxmlformats.org/markup-compatibility/2006" xmlns:p14="http://schemas.microsoft.com/office/powerpoint/2010/main">
    <mc:Choice Requires="p14">
      <p:transition spd="slow" p14:dur="2000" advClick="0" advTm="3000"/>
    </mc:Choice>
    <mc:Fallback xmlns:a14="http://schemas.microsoft.com/office/drawing/2010/main" xmlns="">
      <p:transition spd="slow" advClick="0" advTm="300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5"/>
                                        </p:tgtEl>
                                        <p:attrNameLst>
                                          <p:attrName>style.visibility</p:attrName>
                                        </p:attrNameLst>
                                      </p:cBhvr>
                                      <p:to>
                                        <p:strVal val="visible"/>
                                      </p:to>
                                    </p:set>
                                    <p:animEffect transition="in" filter="fade">
                                      <p:cBhvr>
                                        <p:cTn id="7" dur="500"/>
                                        <p:tgtEl>
                                          <p:spTgt spid="25"/>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wipe(down)">
                                      <p:cBhvr>
                                        <p:cTn id="12" dur="500"/>
                                        <p:tgtEl>
                                          <p:spTgt spid="2"/>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4"/>
                                        </p:tgtEl>
                                        <p:attrNameLst>
                                          <p:attrName>style.visibility</p:attrName>
                                        </p:attrNameLst>
                                      </p:cBhvr>
                                      <p:to>
                                        <p:strVal val="visible"/>
                                      </p:to>
                                    </p:set>
                                    <p:animEffect transition="in" filter="fade">
                                      <p:cBhvr>
                                        <p:cTn id="17" dur="500"/>
                                        <p:tgtEl>
                                          <p:spTgt spid="34"/>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1" fill="hold" nodeType="clickEffect">
                                  <p:stCondLst>
                                    <p:cond delay="0"/>
                                  </p:stCondLst>
                                  <p:childTnLst>
                                    <p:set>
                                      <p:cBhvr>
                                        <p:cTn id="21" dur="1" fill="hold">
                                          <p:stCondLst>
                                            <p:cond delay="0"/>
                                          </p:stCondLst>
                                        </p:cTn>
                                        <p:tgtEl>
                                          <p:spTgt spid="3"/>
                                        </p:tgtEl>
                                        <p:attrNameLst>
                                          <p:attrName>style.visibility</p:attrName>
                                        </p:attrNameLst>
                                      </p:cBhvr>
                                      <p:to>
                                        <p:strVal val="visible"/>
                                      </p:to>
                                    </p:set>
                                    <p:animEffect transition="in" filter="wipe(up)">
                                      <p:cBhvr>
                                        <p:cTn id="22" dur="500"/>
                                        <p:tgtEl>
                                          <p:spTgt spid="3"/>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28"/>
                                        </p:tgtEl>
                                        <p:attrNameLst>
                                          <p:attrName>style.visibility</p:attrName>
                                        </p:attrNameLst>
                                      </p:cBhvr>
                                      <p:to>
                                        <p:strVal val="visible"/>
                                      </p:to>
                                    </p:set>
                                    <p:animEffect transition="in" filter="fade">
                                      <p:cBhvr>
                                        <p:cTn id="27" dur="500"/>
                                        <p:tgtEl>
                                          <p:spTgt spid="28"/>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nodeType="clickEffect">
                                  <p:stCondLst>
                                    <p:cond delay="0"/>
                                  </p:stCondLst>
                                  <p:childTnLst>
                                    <p:set>
                                      <p:cBhvr>
                                        <p:cTn id="31" dur="1" fill="hold">
                                          <p:stCondLst>
                                            <p:cond delay="0"/>
                                          </p:stCondLst>
                                        </p:cTn>
                                        <p:tgtEl>
                                          <p:spTgt spid="7"/>
                                        </p:tgtEl>
                                        <p:attrNameLst>
                                          <p:attrName>style.visibility</p:attrName>
                                        </p:attrNameLst>
                                      </p:cBhvr>
                                      <p:to>
                                        <p:strVal val="visible"/>
                                      </p:to>
                                    </p:set>
                                    <p:animEffect transition="in" filter="wipe(down)">
                                      <p:cBhvr>
                                        <p:cTn id="32" dur="500"/>
                                        <p:tgtEl>
                                          <p:spTgt spid="7"/>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37"/>
                                        </p:tgtEl>
                                        <p:attrNameLst>
                                          <p:attrName>style.visibility</p:attrName>
                                        </p:attrNameLst>
                                      </p:cBhvr>
                                      <p:to>
                                        <p:strVal val="visible"/>
                                      </p:to>
                                    </p:set>
                                    <p:animEffect transition="in" filter="fade">
                                      <p:cBhvr>
                                        <p:cTn id="37" dur="500"/>
                                        <p:tgtEl>
                                          <p:spTgt spid="37"/>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1" fill="hold" nodeType="clickEffect">
                                  <p:stCondLst>
                                    <p:cond delay="0"/>
                                  </p:stCondLst>
                                  <p:childTnLst>
                                    <p:set>
                                      <p:cBhvr>
                                        <p:cTn id="41" dur="1" fill="hold">
                                          <p:stCondLst>
                                            <p:cond delay="0"/>
                                          </p:stCondLst>
                                        </p:cTn>
                                        <p:tgtEl>
                                          <p:spTgt spid="11"/>
                                        </p:tgtEl>
                                        <p:attrNameLst>
                                          <p:attrName>style.visibility</p:attrName>
                                        </p:attrNameLst>
                                      </p:cBhvr>
                                      <p:to>
                                        <p:strVal val="visible"/>
                                      </p:to>
                                    </p:set>
                                    <p:animEffect transition="in" filter="wipe(up)">
                                      <p:cBhvr>
                                        <p:cTn id="42" dur="500"/>
                                        <p:tgtEl>
                                          <p:spTgt spid="11"/>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nodeType="clickEffect">
                                  <p:stCondLst>
                                    <p:cond delay="0"/>
                                  </p:stCondLst>
                                  <p:childTnLst>
                                    <p:set>
                                      <p:cBhvr>
                                        <p:cTn id="46" dur="1" fill="hold">
                                          <p:stCondLst>
                                            <p:cond delay="0"/>
                                          </p:stCondLst>
                                        </p:cTn>
                                        <p:tgtEl>
                                          <p:spTgt spid="31"/>
                                        </p:tgtEl>
                                        <p:attrNameLst>
                                          <p:attrName>style.visibility</p:attrName>
                                        </p:attrNameLst>
                                      </p:cBhvr>
                                      <p:to>
                                        <p:strVal val="visible"/>
                                      </p:to>
                                    </p:set>
                                    <p:animEffect transition="in" filter="fade">
                                      <p:cBhvr>
                                        <p:cTn id="47" dur="500"/>
                                        <p:tgtEl>
                                          <p:spTgt spid="31"/>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4" fill="hold" nodeType="clickEffect">
                                  <p:stCondLst>
                                    <p:cond delay="0"/>
                                  </p:stCondLst>
                                  <p:childTnLst>
                                    <p:set>
                                      <p:cBhvr>
                                        <p:cTn id="51" dur="1" fill="hold">
                                          <p:stCondLst>
                                            <p:cond delay="0"/>
                                          </p:stCondLst>
                                        </p:cTn>
                                        <p:tgtEl>
                                          <p:spTgt spid="12"/>
                                        </p:tgtEl>
                                        <p:attrNameLst>
                                          <p:attrName>style.visibility</p:attrName>
                                        </p:attrNameLst>
                                      </p:cBhvr>
                                      <p:to>
                                        <p:strVal val="visible"/>
                                      </p:to>
                                    </p:set>
                                    <p:animEffect transition="in" filter="wipe(down)">
                                      <p:cBhvr>
                                        <p:cTn id="52" dur="500"/>
                                        <p:tgtEl>
                                          <p:spTgt spid="12"/>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nodeType="clickEffect">
                                  <p:stCondLst>
                                    <p:cond delay="0"/>
                                  </p:stCondLst>
                                  <p:childTnLst>
                                    <p:set>
                                      <p:cBhvr>
                                        <p:cTn id="56" dur="1" fill="hold">
                                          <p:stCondLst>
                                            <p:cond delay="0"/>
                                          </p:stCondLst>
                                        </p:cTn>
                                        <p:tgtEl>
                                          <p:spTgt spid="40"/>
                                        </p:tgtEl>
                                        <p:attrNameLst>
                                          <p:attrName>style.visibility</p:attrName>
                                        </p:attrNameLst>
                                      </p:cBhvr>
                                      <p:to>
                                        <p:strVal val="visible"/>
                                      </p:to>
                                    </p:set>
                                    <p:animEffect transition="in" filter="fade">
                                      <p:cBhvr>
                                        <p:cTn id="57" dur="500"/>
                                        <p:tgtEl>
                                          <p:spTgt spid="40"/>
                                        </p:tgtEl>
                                      </p:cBhvr>
                                    </p:animEffect>
                                  </p:childTnLst>
                                </p:cTn>
                              </p:par>
                            </p:childTnLst>
                          </p:cTn>
                        </p:par>
                      </p:childTnLst>
                    </p:cTn>
                  </p:par>
                  <p:par>
                    <p:cTn id="58" fill="hold">
                      <p:stCondLst>
                        <p:cond delay="indefinite"/>
                      </p:stCondLst>
                      <p:childTnLst>
                        <p:par>
                          <p:cTn id="59" fill="hold">
                            <p:stCondLst>
                              <p:cond delay="0"/>
                            </p:stCondLst>
                            <p:childTnLst>
                              <p:par>
                                <p:cTn id="60" presetID="42" presetClass="entr" presetSubtype="0" fill="hold" nodeType="clickEffect">
                                  <p:stCondLst>
                                    <p:cond delay="0"/>
                                  </p:stCondLst>
                                  <p:childTnLst>
                                    <p:set>
                                      <p:cBhvr>
                                        <p:cTn id="61" dur="1" fill="hold">
                                          <p:stCondLst>
                                            <p:cond delay="0"/>
                                          </p:stCondLst>
                                        </p:cTn>
                                        <p:tgtEl>
                                          <p:spTgt spid="4"/>
                                        </p:tgtEl>
                                        <p:attrNameLst>
                                          <p:attrName>style.visibility</p:attrName>
                                        </p:attrNameLst>
                                      </p:cBhvr>
                                      <p:to>
                                        <p:strVal val="visible"/>
                                      </p:to>
                                    </p:set>
                                    <p:animEffect transition="in" filter="fade">
                                      <p:cBhvr>
                                        <p:cTn id="62" dur="500"/>
                                        <p:tgtEl>
                                          <p:spTgt spid="4"/>
                                        </p:tgtEl>
                                      </p:cBhvr>
                                    </p:animEffect>
                                    <p:anim calcmode="lin" valueType="num">
                                      <p:cBhvr>
                                        <p:cTn id="63" dur="500" fill="hold"/>
                                        <p:tgtEl>
                                          <p:spTgt spid="4"/>
                                        </p:tgtEl>
                                        <p:attrNameLst>
                                          <p:attrName>ppt_x</p:attrName>
                                        </p:attrNameLst>
                                      </p:cBhvr>
                                      <p:tavLst>
                                        <p:tav tm="0">
                                          <p:val>
                                            <p:strVal val="#ppt_x"/>
                                          </p:val>
                                        </p:tav>
                                        <p:tav tm="100000">
                                          <p:val>
                                            <p:strVal val="#ppt_x"/>
                                          </p:val>
                                        </p:tav>
                                      </p:tavLst>
                                    </p:anim>
                                    <p:anim calcmode="lin" valueType="num">
                                      <p:cBhvr>
                                        <p:cTn id="64" dur="500" fill="hold"/>
                                        <p:tgtEl>
                                          <p:spTgt spid="4"/>
                                        </p:tgtEl>
                                        <p:attrNameLst>
                                          <p:attrName>ppt_y</p:attrName>
                                        </p:attrNameLst>
                                      </p:cBhvr>
                                      <p:tavLst>
                                        <p:tav tm="0">
                                          <p:val>
                                            <p:strVal val="#ppt_y+.1"/>
                                          </p:val>
                                        </p:tav>
                                        <p:tav tm="100000">
                                          <p:val>
                                            <p:strVal val="#ppt_y"/>
                                          </p:val>
                                        </p:tav>
                                      </p:tavLst>
                                    </p:anim>
                                  </p:childTnLst>
                                </p:cTn>
                              </p:par>
                              <p:par>
                                <p:cTn id="65" presetID="42" presetClass="entr" presetSubtype="0" fill="hold" nodeType="withEffect">
                                  <p:stCondLst>
                                    <p:cond delay="0"/>
                                  </p:stCondLst>
                                  <p:childTnLst>
                                    <p:set>
                                      <p:cBhvr>
                                        <p:cTn id="66" dur="1" fill="hold">
                                          <p:stCondLst>
                                            <p:cond delay="0"/>
                                          </p:stCondLst>
                                        </p:cTn>
                                        <p:tgtEl>
                                          <p:spTgt spid="8"/>
                                        </p:tgtEl>
                                        <p:attrNameLst>
                                          <p:attrName>style.visibility</p:attrName>
                                        </p:attrNameLst>
                                      </p:cBhvr>
                                      <p:to>
                                        <p:strVal val="visible"/>
                                      </p:to>
                                    </p:set>
                                    <p:animEffect transition="in" filter="fade">
                                      <p:cBhvr>
                                        <p:cTn id="67" dur="500"/>
                                        <p:tgtEl>
                                          <p:spTgt spid="8"/>
                                        </p:tgtEl>
                                      </p:cBhvr>
                                    </p:animEffect>
                                    <p:anim calcmode="lin" valueType="num">
                                      <p:cBhvr>
                                        <p:cTn id="68" dur="500" fill="hold"/>
                                        <p:tgtEl>
                                          <p:spTgt spid="8"/>
                                        </p:tgtEl>
                                        <p:attrNameLst>
                                          <p:attrName>ppt_x</p:attrName>
                                        </p:attrNameLst>
                                      </p:cBhvr>
                                      <p:tavLst>
                                        <p:tav tm="0">
                                          <p:val>
                                            <p:strVal val="#ppt_x"/>
                                          </p:val>
                                        </p:tav>
                                        <p:tav tm="100000">
                                          <p:val>
                                            <p:strVal val="#ppt_x"/>
                                          </p:val>
                                        </p:tav>
                                      </p:tavLst>
                                    </p:anim>
                                    <p:anim calcmode="lin" valueType="num">
                                      <p:cBhvr>
                                        <p:cTn id="69" dur="500" fill="hold"/>
                                        <p:tgtEl>
                                          <p:spTgt spid="8"/>
                                        </p:tgtEl>
                                        <p:attrNameLst>
                                          <p:attrName>ppt_y</p:attrName>
                                        </p:attrNameLst>
                                      </p:cBhvr>
                                      <p:tavLst>
                                        <p:tav tm="0">
                                          <p:val>
                                            <p:strVal val="#ppt_y+.1"/>
                                          </p:val>
                                        </p:tav>
                                        <p:tav tm="100000">
                                          <p:val>
                                            <p:strVal val="#ppt_y"/>
                                          </p:val>
                                        </p:tav>
                                      </p:tavLst>
                                    </p:anim>
                                  </p:childTnLst>
                                </p:cTn>
                              </p:par>
                              <p:par>
                                <p:cTn id="70" presetID="42" presetClass="entr" presetSubtype="0" fill="hold" nodeType="withEffect">
                                  <p:stCondLst>
                                    <p:cond delay="0"/>
                                  </p:stCondLst>
                                  <p:childTnLst>
                                    <p:set>
                                      <p:cBhvr>
                                        <p:cTn id="71" dur="1" fill="hold">
                                          <p:stCondLst>
                                            <p:cond delay="0"/>
                                          </p:stCondLst>
                                        </p:cTn>
                                        <p:tgtEl>
                                          <p:spTgt spid="13"/>
                                        </p:tgtEl>
                                        <p:attrNameLst>
                                          <p:attrName>style.visibility</p:attrName>
                                        </p:attrNameLst>
                                      </p:cBhvr>
                                      <p:to>
                                        <p:strVal val="visible"/>
                                      </p:to>
                                    </p:set>
                                    <p:animEffect transition="in" filter="fade">
                                      <p:cBhvr>
                                        <p:cTn id="72" dur="500"/>
                                        <p:tgtEl>
                                          <p:spTgt spid="13"/>
                                        </p:tgtEl>
                                      </p:cBhvr>
                                    </p:animEffect>
                                    <p:anim calcmode="lin" valueType="num">
                                      <p:cBhvr>
                                        <p:cTn id="73" dur="500" fill="hold"/>
                                        <p:tgtEl>
                                          <p:spTgt spid="13"/>
                                        </p:tgtEl>
                                        <p:attrNameLst>
                                          <p:attrName>ppt_x</p:attrName>
                                        </p:attrNameLst>
                                      </p:cBhvr>
                                      <p:tavLst>
                                        <p:tav tm="0">
                                          <p:val>
                                            <p:strVal val="#ppt_x"/>
                                          </p:val>
                                        </p:tav>
                                        <p:tav tm="100000">
                                          <p:val>
                                            <p:strVal val="#ppt_x"/>
                                          </p:val>
                                        </p:tav>
                                      </p:tavLst>
                                    </p:anim>
                                    <p:anim calcmode="lin" valueType="num">
                                      <p:cBhvr>
                                        <p:cTn id="74" dur="500" fill="hold"/>
                                        <p:tgtEl>
                                          <p:spTgt spid="13"/>
                                        </p:tgtEl>
                                        <p:attrNameLst>
                                          <p:attrName>ppt_y</p:attrName>
                                        </p:attrNameLst>
                                      </p:cBhvr>
                                      <p:tavLst>
                                        <p:tav tm="0">
                                          <p:val>
                                            <p:strVal val="#ppt_y+.1"/>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47" presetClass="entr" presetSubtype="0" fill="hold" nodeType="clickEffect">
                                  <p:stCondLst>
                                    <p:cond delay="0"/>
                                  </p:stCondLst>
                                  <p:childTnLst>
                                    <p:set>
                                      <p:cBhvr>
                                        <p:cTn id="78" dur="1" fill="hold">
                                          <p:stCondLst>
                                            <p:cond delay="0"/>
                                          </p:stCondLst>
                                        </p:cTn>
                                        <p:tgtEl>
                                          <p:spTgt spid="16"/>
                                        </p:tgtEl>
                                        <p:attrNameLst>
                                          <p:attrName>style.visibility</p:attrName>
                                        </p:attrNameLst>
                                      </p:cBhvr>
                                      <p:to>
                                        <p:strVal val="visible"/>
                                      </p:to>
                                    </p:set>
                                    <p:animEffect transition="in" filter="fade">
                                      <p:cBhvr>
                                        <p:cTn id="79" dur="500"/>
                                        <p:tgtEl>
                                          <p:spTgt spid="16"/>
                                        </p:tgtEl>
                                      </p:cBhvr>
                                    </p:animEffect>
                                    <p:anim calcmode="lin" valueType="num">
                                      <p:cBhvr>
                                        <p:cTn id="80" dur="500" fill="hold"/>
                                        <p:tgtEl>
                                          <p:spTgt spid="16"/>
                                        </p:tgtEl>
                                        <p:attrNameLst>
                                          <p:attrName>ppt_x</p:attrName>
                                        </p:attrNameLst>
                                      </p:cBhvr>
                                      <p:tavLst>
                                        <p:tav tm="0">
                                          <p:val>
                                            <p:strVal val="#ppt_x"/>
                                          </p:val>
                                        </p:tav>
                                        <p:tav tm="100000">
                                          <p:val>
                                            <p:strVal val="#ppt_x"/>
                                          </p:val>
                                        </p:tav>
                                      </p:tavLst>
                                    </p:anim>
                                    <p:anim calcmode="lin" valueType="num">
                                      <p:cBhvr>
                                        <p:cTn id="81" dur="500" fill="hold"/>
                                        <p:tgtEl>
                                          <p:spTgt spid="16"/>
                                        </p:tgtEl>
                                        <p:attrNameLst>
                                          <p:attrName>ppt_y</p:attrName>
                                        </p:attrNameLst>
                                      </p:cBhvr>
                                      <p:tavLst>
                                        <p:tav tm="0">
                                          <p:val>
                                            <p:strVal val="#ppt_y-.1"/>
                                          </p:val>
                                        </p:tav>
                                        <p:tav tm="100000">
                                          <p:val>
                                            <p:strVal val="#ppt_y"/>
                                          </p:val>
                                        </p:tav>
                                      </p:tavLst>
                                    </p:anim>
                                  </p:childTnLst>
                                </p:cTn>
                              </p:par>
                              <p:par>
                                <p:cTn id="82" presetID="47" presetClass="entr" presetSubtype="0" fill="hold" nodeType="withEffect">
                                  <p:stCondLst>
                                    <p:cond delay="0"/>
                                  </p:stCondLst>
                                  <p:childTnLst>
                                    <p:set>
                                      <p:cBhvr>
                                        <p:cTn id="83" dur="1" fill="hold">
                                          <p:stCondLst>
                                            <p:cond delay="0"/>
                                          </p:stCondLst>
                                        </p:cTn>
                                        <p:tgtEl>
                                          <p:spTgt spid="19"/>
                                        </p:tgtEl>
                                        <p:attrNameLst>
                                          <p:attrName>style.visibility</p:attrName>
                                        </p:attrNameLst>
                                      </p:cBhvr>
                                      <p:to>
                                        <p:strVal val="visible"/>
                                      </p:to>
                                    </p:set>
                                    <p:animEffect transition="in" filter="fade">
                                      <p:cBhvr>
                                        <p:cTn id="84" dur="500"/>
                                        <p:tgtEl>
                                          <p:spTgt spid="19"/>
                                        </p:tgtEl>
                                      </p:cBhvr>
                                    </p:animEffect>
                                    <p:anim calcmode="lin" valueType="num">
                                      <p:cBhvr>
                                        <p:cTn id="85" dur="500" fill="hold"/>
                                        <p:tgtEl>
                                          <p:spTgt spid="19"/>
                                        </p:tgtEl>
                                        <p:attrNameLst>
                                          <p:attrName>ppt_x</p:attrName>
                                        </p:attrNameLst>
                                      </p:cBhvr>
                                      <p:tavLst>
                                        <p:tav tm="0">
                                          <p:val>
                                            <p:strVal val="#ppt_x"/>
                                          </p:val>
                                        </p:tav>
                                        <p:tav tm="100000">
                                          <p:val>
                                            <p:strVal val="#ppt_x"/>
                                          </p:val>
                                        </p:tav>
                                      </p:tavLst>
                                    </p:anim>
                                    <p:anim calcmode="lin" valueType="num">
                                      <p:cBhvr>
                                        <p:cTn id="86" dur="500" fill="hold"/>
                                        <p:tgtEl>
                                          <p:spTgt spid="19"/>
                                        </p:tgtEl>
                                        <p:attrNameLst>
                                          <p:attrName>ppt_y</p:attrName>
                                        </p:attrNameLst>
                                      </p:cBhvr>
                                      <p:tavLst>
                                        <p:tav tm="0">
                                          <p:val>
                                            <p:strVal val="#ppt_y-.1"/>
                                          </p:val>
                                        </p:tav>
                                        <p:tav tm="100000">
                                          <p:val>
                                            <p:strVal val="#ppt_y"/>
                                          </p:val>
                                        </p:tav>
                                      </p:tavLst>
                                    </p:anim>
                                  </p:childTnLst>
                                </p:cTn>
                              </p:par>
                              <p:par>
                                <p:cTn id="87" presetID="47" presetClass="entr" presetSubtype="0" fill="hold" nodeType="withEffect">
                                  <p:stCondLst>
                                    <p:cond delay="0"/>
                                  </p:stCondLst>
                                  <p:childTnLst>
                                    <p:set>
                                      <p:cBhvr>
                                        <p:cTn id="88" dur="1" fill="hold">
                                          <p:stCondLst>
                                            <p:cond delay="0"/>
                                          </p:stCondLst>
                                        </p:cTn>
                                        <p:tgtEl>
                                          <p:spTgt spid="22"/>
                                        </p:tgtEl>
                                        <p:attrNameLst>
                                          <p:attrName>style.visibility</p:attrName>
                                        </p:attrNameLst>
                                      </p:cBhvr>
                                      <p:to>
                                        <p:strVal val="visible"/>
                                      </p:to>
                                    </p:set>
                                    <p:animEffect transition="in" filter="fade">
                                      <p:cBhvr>
                                        <p:cTn id="89" dur="500"/>
                                        <p:tgtEl>
                                          <p:spTgt spid="22"/>
                                        </p:tgtEl>
                                      </p:cBhvr>
                                    </p:animEffect>
                                    <p:anim calcmode="lin" valueType="num">
                                      <p:cBhvr>
                                        <p:cTn id="90" dur="500" fill="hold"/>
                                        <p:tgtEl>
                                          <p:spTgt spid="22"/>
                                        </p:tgtEl>
                                        <p:attrNameLst>
                                          <p:attrName>ppt_x</p:attrName>
                                        </p:attrNameLst>
                                      </p:cBhvr>
                                      <p:tavLst>
                                        <p:tav tm="0">
                                          <p:val>
                                            <p:strVal val="#ppt_x"/>
                                          </p:val>
                                        </p:tav>
                                        <p:tav tm="100000">
                                          <p:val>
                                            <p:strVal val="#ppt_x"/>
                                          </p:val>
                                        </p:tav>
                                      </p:tavLst>
                                    </p:anim>
                                    <p:anim calcmode="lin" valueType="num">
                                      <p:cBhvr>
                                        <p:cTn id="91" dur="500" fill="hold"/>
                                        <p:tgtEl>
                                          <p:spTgt spid="2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5" name="Straight Connector 74"/>
          <p:cNvCxnSpPr/>
          <p:nvPr/>
        </p:nvCxnSpPr>
        <p:spPr>
          <a:xfrm flipH="1">
            <a:off x="2116695" y="4357312"/>
            <a:ext cx="1" cy="819864"/>
          </a:xfrm>
          <a:prstGeom prst="line">
            <a:avLst/>
          </a:prstGeom>
          <a:ln w="19050">
            <a:solidFill>
              <a:schemeClr val="tx2">
                <a:lumMod val="75000"/>
              </a:schemeClr>
            </a:solidFill>
            <a:prstDash val="sysDash"/>
            <a:headEnd type="oval"/>
            <a:tailEnd type="oval"/>
          </a:ln>
        </p:spPr>
        <p:style>
          <a:lnRef idx="1">
            <a:schemeClr val="accent1"/>
          </a:lnRef>
          <a:fillRef idx="0">
            <a:schemeClr val="accent1"/>
          </a:fillRef>
          <a:effectRef idx="0">
            <a:schemeClr val="accent1"/>
          </a:effectRef>
          <a:fontRef idx="minor">
            <a:schemeClr val="tx1"/>
          </a:fontRef>
        </p:style>
      </p:cxnSp>
      <p:cxnSp>
        <p:nvCxnSpPr>
          <p:cNvPr id="86" name="Straight Connector 85"/>
          <p:cNvCxnSpPr/>
          <p:nvPr/>
        </p:nvCxnSpPr>
        <p:spPr>
          <a:xfrm flipH="1">
            <a:off x="6095681" y="4357312"/>
            <a:ext cx="1" cy="819864"/>
          </a:xfrm>
          <a:prstGeom prst="line">
            <a:avLst/>
          </a:prstGeom>
          <a:ln w="19050">
            <a:solidFill>
              <a:schemeClr val="accent1"/>
            </a:solidFill>
            <a:prstDash val="sysDash"/>
            <a:headEnd type="oval"/>
            <a:tailEnd type="oval"/>
          </a:ln>
        </p:spPr>
        <p:style>
          <a:lnRef idx="1">
            <a:schemeClr val="accent1"/>
          </a:lnRef>
          <a:fillRef idx="0">
            <a:schemeClr val="accent1"/>
          </a:fillRef>
          <a:effectRef idx="0">
            <a:schemeClr val="accent1"/>
          </a:effectRef>
          <a:fontRef idx="minor">
            <a:schemeClr val="tx1"/>
          </a:fontRef>
        </p:style>
      </p:cxnSp>
      <p:cxnSp>
        <p:nvCxnSpPr>
          <p:cNvPr id="91" name="Straight Connector 90"/>
          <p:cNvCxnSpPr/>
          <p:nvPr/>
        </p:nvCxnSpPr>
        <p:spPr>
          <a:xfrm flipH="1">
            <a:off x="10080320" y="4357312"/>
            <a:ext cx="1" cy="819864"/>
          </a:xfrm>
          <a:prstGeom prst="line">
            <a:avLst/>
          </a:prstGeom>
          <a:ln w="19050">
            <a:solidFill>
              <a:schemeClr val="accent3"/>
            </a:solidFill>
            <a:prstDash val="sysDash"/>
            <a:headEnd type="oval"/>
            <a:tailEnd type="oval"/>
          </a:ln>
        </p:spPr>
        <p:style>
          <a:lnRef idx="1">
            <a:schemeClr val="accent1"/>
          </a:lnRef>
          <a:fillRef idx="0">
            <a:schemeClr val="accent1"/>
          </a:fillRef>
          <a:effectRef idx="0">
            <a:schemeClr val="accent1"/>
          </a:effectRef>
          <a:fontRef idx="minor">
            <a:schemeClr val="tx1"/>
          </a:fontRef>
        </p:style>
      </p:cxnSp>
      <p:cxnSp>
        <p:nvCxnSpPr>
          <p:cNvPr id="96" name="Straight Connector 95"/>
          <p:cNvCxnSpPr/>
          <p:nvPr/>
        </p:nvCxnSpPr>
        <p:spPr>
          <a:xfrm rot="10800000" flipH="1">
            <a:off x="4105395" y="4357312"/>
            <a:ext cx="1" cy="819864"/>
          </a:xfrm>
          <a:prstGeom prst="line">
            <a:avLst/>
          </a:prstGeom>
          <a:ln w="19050">
            <a:solidFill>
              <a:schemeClr val="accent4"/>
            </a:solidFill>
            <a:prstDash val="sysDash"/>
            <a:headEnd type="oval"/>
            <a:tailEnd type="oval"/>
          </a:ln>
        </p:spPr>
        <p:style>
          <a:lnRef idx="1">
            <a:schemeClr val="accent1"/>
          </a:lnRef>
          <a:fillRef idx="0">
            <a:schemeClr val="accent1"/>
          </a:fillRef>
          <a:effectRef idx="0">
            <a:schemeClr val="accent1"/>
          </a:effectRef>
          <a:fontRef idx="minor">
            <a:schemeClr val="tx1"/>
          </a:fontRef>
        </p:style>
      </p:cxnSp>
      <p:cxnSp>
        <p:nvCxnSpPr>
          <p:cNvPr id="101" name="Straight Connector 100"/>
          <p:cNvCxnSpPr/>
          <p:nvPr/>
        </p:nvCxnSpPr>
        <p:spPr>
          <a:xfrm rot="10800000" flipH="1">
            <a:off x="8081112" y="4357312"/>
            <a:ext cx="1" cy="819864"/>
          </a:xfrm>
          <a:prstGeom prst="line">
            <a:avLst/>
          </a:prstGeom>
          <a:ln w="19050">
            <a:solidFill>
              <a:schemeClr val="accent2"/>
            </a:solidFill>
            <a:prstDash val="sysDash"/>
            <a:headEnd type="oval"/>
            <a:tailEnd type="oval"/>
          </a:ln>
        </p:spPr>
        <p:style>
          <a:lnRef idx="1">
            <a:schemeClr val="accent1"/>
          </a:lnRef>
          <a:fillRef idx="0">
            <a:schemeClr val="accent1"/>
          </a:fillRef>
          <a:effectRef idx="0">
            <a:schemeClr val="accent1"/>
          </a:effectRef>
          <a:fontRef idx="minor">
            <a:schemeClr val="tx1"/>
          </a:fontRef>
        </p:style>
      </p:cxnSp>
      <p:grpSp>
        <p:nvGrpSpPr>
          <p:cNvPr id="20" name="Group 88"/>
          <p:cNvGrpSpPr/>
          <p:nvPr/>
        </p:nvGrpSpPr>
        <p:grpSpPr>
          <a:xfrm>
            <a:off x="1180843" y="5426043"/>
            <a:ext cx="1871700" cy="495352"/>
            <a:chOff x="690582" y="661615"/>
            <a:chExt cx="1370060" cy="201904"/>
          </a:xfrm>
        </p:grpSpPr>
        <p:sp>
          <p:nvSpPr>
            <p:cNvPr id="106" name="TextBox 105"/>
            <p:cNvSpPr txBox="1"/>
            <p:nvPr/>
          </p:nvSpPr>
          <p:spPr>
            <a:xfrm>
              <a:off x="1075267" y="661615"/>
              <a:ext cx="600770" cy="100359"/>
            </a:xfrm>
            <a:prstGeom prst="rect">
              <a:avLst/>
            </a:prstGeom>
            <a:noFill/>
          </p:spPr>
          <p:txBody>
            <a:bodyPr wrap="none" lIns="0" tIns="0" rIns="0" bIns="0" rtlCol="0" anchor="t">
              <a:spAutoFit/>
            </a:bodyPr>
            <a:lstStyle/>
            <a:p>
              <a:r>
                <a:rPr lang="zh-CN" altLang="en-US" sz="1600" dirty="0">
                  <a:solidFill>
                    <a:schemeClr val="tx1">
                      <a:lumMod val="65000"/>
                      <a:lumOff val="35000"/>
                    </a:schemeClr>
                  </a:solidFill>
                  <a:latin typeface="+mn-ea"/>
                </a:rPr>
                <a:t>Add a title.</a:t>
              </a:r>
              <a:endParaRPr lang="en-US" altLang="zh-CN" sz="1600" dirty="0">
                <a:solidFill>
                  <a:schemeClr val="tx1">
                    <a:lumMod val="65000"/>
                    <a:lumOff val="35000"/>
                  </a:schemeClr>
                </a:solidFill>
                <a:latin typeface="+mn-ea"/>
              </a:endParaRPr>
            </a:p>
          </p:txBody>
        </p:sp>
        <p:sp>
          <p:nvSpPr>
            <p:cNvPr id="107" name="TextBox 106"/>
            <p:cNvSpPr txBox="1"/>
            <p:nvPr/>
          </p:nvSpPr>
          <p:spPr>
            <a:xfrm>
              <a:off x="690582" y="779887"/>
              <a:ext cx="1370060" cy="83632"/>
            </a:xfrm>
            <a:prstGeom prst="rect">
              <a:avLst/>
            </a:prstGeom>
            <a:noFill/>
          </p:spPr>
          <p:txBody>
            <a:bodyPr wrap="square" lIns="0" tIns="0" rIns="0" bIns="0" rtlCol="0" anchor="t">
              <a:spAutoFit/>
            </a:bodyPr>
            <a:lstStyle/>
            <a:p>
              <a:pPr algn="ctr" defTabSz="1218565">
                <a:spcBef>
                  <a:spcPct val="20000"/>
                </a:spcBef>
                <a:defRPr/>
              </a:pPr>
              <a:r>
                <a:rPr lang="zh-CN" altLang="en-US" sz="1300" dirty="0">
                  <a:solidFill>
                    <a:schemeClr val="tx1">
                      <a:lumMod val="65000"/>
                      <a:lumOff val="35000"/>
                    </a:schemeClr>
                  </a:solidFill>
                  <a:latin typeface="+mn-ea"/>
                </a:rPr>
                <a:t>Click here to add a subtitle.</a:t>
              </a:r>
              <a:endParaRPr lang="en-US" sz="1300" dirty="0">
                <a:solidFill>
                  <a:schemeClr val="tx1">
                    <a:lumMod val="65000"/>
                    <a:lumOff val="35000"/>
                  </a:schemeClr>
                </a:solidFill>
                <a:latin typeface="+mn-ea"/>
              </a:endParaRPr>
            </a:p>
          </p:txBody>
        </p:sp>
      </p:grpSp>
      <p:grpSp>
        <p:nvGrpSpPr>
          <p:cNvPr id="21" name="Group 88"/>
          <p:cNvGrpSpPr/>
          <p:nvPr/>
        </p:nvGrpSpPr>
        <p:grpSpPr>
          <a:xfrm>
            <a:off x="5169539" y="5426043"/>
            <a:ext cx="1871700" cy="495352"/>
            <a:chOff x="690582" y="661615"/>
            <a:chExt cx="1370060" cy="201904"/>
          </a:xfrm>
        </p:grpSpPr>
        <p:sp>
          <p:nvSpPr>
            <p:cNvPr id="109" name="TextBox 108"/>
            <p:cNvSpPr txBox="1"/>
            <p:nvPr/>
          </p:nvSpPr>
          <p:spPr>
            <a:xfrm>
              <a:off x="1075267" y="661615"/>
              <a:ext cx="600770" cy="100359"/>
            </a:xfrm>
            <a:prstGeom prst="rect">
              <a:avLst/>
            </a:prstGeom>
            <a:noFill/>
          </p:spPr>
          <p:txBody>
            <a:bodyPr wrap="none" lIns="0" tIns="0" rIns="0" bIns="0" rtlCol="0" anchor="t">
              <a:spAutoFit/>
            </a:bodyPr>
            <a:lstStyle/>
            <a:p>
              <a:r>
                <a:rPr lang="zh-CN" altLang="en-US" sz="1600" dirty="0">
                  <a:solidFill>
                    <a:schemeClr val="tx1">
                      <a:lumMod val="65000"/>
                      <a:lumOff val="35000"/>
                    </a:schemeClr>
                  </a:solidFill>
                  <a:latin typeface="+mn-ea"/>
                </a:rPr>
                <a:t>Add a title.</a:t>
              </a:r>
              <a:endParaRPr lang="en-US" altLang="zh-CN" sz="1600" dirty="0">
                <a:solidFill>
                  <a:schemeClr val="tx1">
                    <a:lumMod val="65000"/>
                    <a:lumOff val="35000"/>
                  </a:schemeClr>
                </a:solidFill>
                <a:latin typeface="+mn-ea"/>
              </a:endParaRPr>
            </a:p>
          </p:txBody>
        </p:sp>
        <p:sp>
          <p:nvSpPr>
            <p:cNvPr id="110" name="TextBox 109"/>
            <p:cNvSpPr txBox="1"/>
            <p:nvPr/>
          </p:nvSpPr>
          <p:spPr>
            <a:xfrm>
              <a:off x="690582" y="779887"/>
              <a:ext cx="1370060" cy="83632"/>
            </a:xfrm>
            <a:prstGeom prst="rect">
              <a:avLst/>
            </a:prstGeom>
            <a:noFill/>
          </p:spPr>
          <p:txBody>
            <a:bodyPr wrap="square" lIns="0" tIns="0" rIns="0" bIns="0" rtlCol="0" anchor="t">
              <a:spAutoFit/>
            </a:bodyPr>
            <a:lstStyle/>
            <a:p>
              <a:pPr algn="ctr" defTabSz="1218565">
                <a:spcBef>
                  <a:spcPct val="20000"/>
                </a:spcBef>
                <a:defRPr/>
              </a:pPr>
              <a:r>
                <a:rPr lang="zh-CN" altLang="en-US" sz="1300" dirty="0">
                  <a:solidFill>
                    <a:schemeClr val="tx1">
                      <a:lumMod val="65000"/>
                      <a:lumOff val="35000"/>
                    </a:schemeClr>
                  </a:solidFill>
                  <a:latin typeface="+mn-ea"/>
                </a:rPr>
                <a:t>Click here to add a subtitle.</a:t>
              </a:r>
              <a:endParaRPr lang="en-US" sz="1300" dirty="0">
                <a:solidFill>
                  <a:schemeClr val="tx1">
                    <a:lumMod val="65000"/>
                    <a:lumOff val="35000"/>
                  </a:schemeClr>
                </a:solidFill>
                <a:latin typeface="+mn-ea"/>
              </a:endParaRPr>
            </a:p>
          </p:txBody>
        </p:sp>
      </p:grpSp>
      <p:grpSp>
        <p:nvGrpSpPr>
          <p:cNvPr id="22" name="Group 88"/>
          <p:cNvGrpSpPr/>
          <p:nvPr/>
        </p:nvGrpSpPr>
        <p:grpSpPr>
          <a:xfrm>
            <a:off x="9158234" y="5426043"/>
            <a:ext cx="1871700" cy="495352"/>
            <a:chOff x="690582" y="661615"/>
            <a:chExt cx="1370060" cy="201904"/>
          </a:xfrm>
        </p:grpSpPr>
        <p:sp>
          <p:nvSpPr>
            <p:cNvPr id="112" name="TextBox 111"/>
            <p:cNvSpPr txBox="1"/>
            <p:nvPr/>
          </p:nvSpPr>
          <p:spPr>
            <a:xfrm>
              <a:off x="1075267" y="661615"/>
              <a:ext cx="600770" cy="100359"/>
            </a:xfrm>
            <a:prstGeom prst="rect">
              <a:avLst/>
            </a:prstGeom>
            <a:noFill/>
          </p:spPr>
          <p:txBody>
            <a:bodyPr wrap="none" lIns="0" tIns="0" rIns="0" bIns="0" rtlCol="0" anchor="t">
              <a:spAutoFit/>
            </a:bodyPr>
            <a:lstStyle/>
            <a:p>
              <a:r>
                <a:rPr lang="zh-CN" altLang="en-US" sz="1600" dirty="0">
                  <a:solidFill>
                    <a:schemeClr val="tx1">
                      <a:lumMod val="65000"/>
                      <a:lumOff val="35000"/>
                    </a:schemeClr>
                  </a:solidFill>
                  <a:latin typeface="+mn-ea"/>
                </a:rPr>
                <a:t>Add a title.</a:t>
              </a:r>
              <a:endParaRPr lang="en-US" altLang="zh-CN" sz="1600" dirty="0">
                <a:solidFill>
                  <a:schemeClr val="tx1">
                    <a:lumMod val="65000"/>
                    <a:lumOff val="35000"/>
                  </a:schemeClr>
                </a:solidFill>
                <a:latin typeface="+mn-ea"/>
              </a:endParaRPr>
            </a:p>
          </p:txBody>
        </p:sp>
        <p:sp>
          <p:nvSpPr>
            <p:cNvPr id="113" name="TextBox 112"/>
            <p:cNvSpPr txBox="1"/>
            <p:nvPr/>
          </p:nvSpPr>
          <p:spPr>
            <a:xfrm>
              <a:off x="690582" y="779887"/>
              <a:ext cx="1370060" cy="83632"/>
            </a:xfrm>
            <a:prstGeom prst="rect">
              <a:avLst/>
            </a:prstGeom>
            <a:noFill/>
          </p:spPr>
          <p:txBody>
            <a:bodyPr wrap="square" lIns="0" tIns="0" rIns="0" bIns="0" rtlCol="0" anchor="t">
              <a:spAutoFit/>
            </a:bodyPr>
            <a:lstStyle/>
            <a:p>
              <a:pPr algn="ctr" defTabSz="1218565">
                <a:spcBef>
                  <a:spcPct val="20000"/>
                </a:spcBef>
                <a:defRPr/>
              </a:pPr>
              <a:r>
                <a:rPr lang="zh-CN" altLang="en-US" sz="1300" dirty="0">
                  <a:solidFill>
                    <a:schemeClr val="tx1">
                      <a:lumMod val="65000"/>
                      <a:lumOff val="35000"/>
                    </a:schemeClr>
                  </a:solidFill>
                  <a:latin typeface="+mn-ea"/>
                </a:rPr>
                <a:t>Click here to add a subtitle.</a:t>
              </a:r>
              <a:endParaRPr lang="en-US" sz="1300" dirty="0">
                <a:solidFill>
                  <a:schemeClr val="tx1">
                    <a:lumMod val="65000"/>
                    <a:lumOff val="35000"/>
                  </a:schemeClr>
                </a:solidFill>
                <a:latin typeface="+mn-ea"/>
              </a:endParaRPr>
            </a:p>
          </p:txBody>
        </p:sp>
      </p:grpSp>
      <p:grpSp>
        <p:nvGrpSpPr>
          <p:cNvPr id="23" name="Group 88"/>
          <p:cNvGrpSpPr/>
          <p:nvPr/>
        </p:nvGrpSpPr>
        <p:grpSpPr>
          <a:xfrm>
            <a:off x="3175192" y="5426043"/>
            <a:ext cx="1871700" cy="495352"/>
            <a:chOff x="690582" y="661615"/>
            <a:chExt cx="1370060" cy="201904"/>
          </a:xfrm>
        </p:grpSpPr>
        <p:sp>
          <p:nvSpPr>
            <p:cNvPr id="115" name="TextBox 114"/>
            <p:cNvSpPr txBox="1"/>
            <p:nvPr/>
          </p:nvSpPr>
          <p:spPr>
            <a:xfrm>
              <a:off x="1075267" y="661615"/>
              <a:ext cx="600770" cy="100359"/>
            </a:xfrm>
            <a:prstGeom prst="rect">
              <a:avLst/>
            </a:prstGeom>
            <a:noFill/>
          </p:spPr>
          <p:txBody>
            <a:bodyPr wrap="none" lIns="0" tIns="0" rIns="0" bIns="0" rtlCol="0" anchor="t">
              <a:spAutoFit/>
            </a:bodyPr>
            <a:lstStyle/>
            <a:p>
              <a:r>
                <a:rPr lang="zh-CN" altLang="en-US" sz="1600" dirty="0">
                  <a:solidFill>
                    <a:schemeClr val="tx1">
                      <a:lumMod val="65000"/>
                      <a:lumOff val="35000"/>
                    </a:schemeClr>
                  </a:solidFill>
                  <a:latin typeface="+mn-ea"/>
                </a:rPr>
                <a:t>Add a title.</a:t>
              </a:r>
              <a:endParaRPr lang="en-US" altLang="zh-CN" sz="1600" dirty="0">
                <a:solidFill>
                  <a:schemeClr val="tx1">
                    <a:lumMod val="65000"/>
                    <a:lumOff val="35000"/>
                  </a:schemeClr>
                </a:solidFill>
                <a:latin typeface="+mn-ea"/>
              </a:endParaRPr>
            </a:p>
          </p:txBody>
        </p:sp>
        <p:sp>
          <p:nvSpPr>
            <p:cNvPr id="116" name="TextBox 115"/>
            <p:cNvSpPr txBox="1"/>
            <p:nvPr/>
          </p:nvSpPr>
          <p:spPr>
            <a:xfrm>
              <a:off x="690582" y="779887"/>
              <a:ext cx="1370060" cy="83632"/>
            </a:xfrm>
            <a:prstGeom prst="rect">
              <a:avLst/>
            </a:prstGeom>
            <a:noFill/>
          </p:spPr>
          <p:txBody>
            <a:bodyPr wrap="square" lIns="0" tIns="0" rIns="0" bIns="0" rtlCol="0" anchor="t">
              <a:spAutoFit/>
            </a:bodyPr>
            <a:lstStyle/>
            <a:p>
              <a:pPr algn="ctr" defTabSz="1218565">
                <a:spcBef>
                  <a:spcPct val="20000"/>
                </a:spcBef>
                <a:defRPr/>
              </a:pPr>
              <a:r>
                <a:rPr lang="zh-CN" altLang="en-US" sz="1300" dirty="0">
                  <a:solidFill>
                    <a:schemeClr val="tx1">
                      <a:lumMod val="65000"/>
                      <a:lumOff val="35000"/>
                    </a:schemeClr>
                  </a:solidFill>
                  <a:latin typeface="+mn-ea"/>
                </a:rPr>
                <a:t>Click here to add a subtitle.</a:t>
              </a:r>
              <a:endParaRPr lang="en-US" sz="1300" dirty="0">
                <a:solidFill>
                  <a:schemeClr val="tx1">
                    <a:lumMod val="65000"/>
                    <a:lumOff val="35000"/>
                  </a:schemeClr>
                </a:solidFill>
                <a:latin typeface="+mn-ea"/>
              </a:endParaRPr>
            </a:p>
          </p:txBody>
        </p:sp>
      </p:grpSp>
      <p:grpSp>
        <p:nvGrpSpPr>
          <p:cNvPr id="24" name="Group 88"/>
          <p:cNvGrpSpPr/>
          <p:nvPr/>
        </p:nvGrpSpPr>
        <p:grpSpPr>
          <a:xfrm>
            <a:off x="7163887" y="5426043"/>
            <a:ext cx="1871700" cy="495352"/>
            <a:chOff x="690582" y="661615"/>
            <a:chExt cx="1370060" cy="201904"/>
          </a:xfrm>
        </p:grpSpPr>
        <p:sp>
          <p:nvSpPr>
            <p:cNvPr id="118" name="TextBox 117"/>
            <p:cNvSpPr txBox="1"/>
            <p:nvPr/>
          </p:nvSpPr>
          <p:spPr>
            <a:xfrm>
              <a:off x="1075267" y="661615"/>
              <a:ext cx="600770" cy="100359"/>
            </a:xfrm>
            <a:prstGeom prst="rect">
              <a:avLst/>
            </a:prstGeom>
            <a:noFill/>
          </p:spPr>
          <p:txBody>
            <a:bodyPr wrap="none" lIns="0" tIns="0" rIns="0" bIns="0" rtlCol="0" anchor="t">
              <a:spAutoFit/>
            </a:bodyPr>
            <a:lstStyle/>
            <a:p>
              <a:r>
                <a:rPr lang="zh-CN" altLang="en-US" sz="1600" dirty="0">
                  <a:solidFill>
                    <a:schemeClr val="tx1">
                      <a:lumMod val="65000"/>
                      <a:lumOff val="35000"/>
                    </a:schemeClr>
                  </a:solidFill>
                  <a:latin typeface="+mn-ea"/>
                </a:rPr>
                <a:t>Add a title.</a:t>
              </a:r>
              <a:endParaRPr lang="en-US" altLang="zh-CN" sz="1600" dirty="0">
                <a:solidFill>
                  <a:schemeClr val="tx1">
                    <a:lumMod val="65000"/>
                    <a:lumOff val="35000"/>
                  </a:schemeClr>
                </a:solidFill>
                <a:latin typeface="+mn-ea"/>
              </a:endParaRPr>
            </a:p>
          </p:txBody>
        </p:sp>
        <p:sp>
          <p:nvSpPr>
            <p:cNvPr id="119" name="TextBox 118"/>
            <p:cNvSpPr txBox="1"/>
            <p:nvPr/>
          </p:nvSpPr>
          <p:spPr>
            <a:xfrm>
              <a:off x="690582" y="779887"/>
              <a:ext cx="1370060" cy="83632"/>
            </a:xfrm>
            <a:prstGeom prst="rect">
              <a:avLst/>
            </a:prstGeom>
            <a:noFill/>
          </p:spPr>
          <p:txBody>
            <a:bodyPr wrap="square" lIns="0" tIns="0" rIns="0" bIns="0" rtlCol="0" anchor="t">
              <a:spAutoFit/>
            </a:bodyPr>
            <a:lstStyle/>
            <a:p>
              <a:pPr algn="ctr" defTabSz="1218565">
                <a:spcBef>
                  <a:spcPct val="20000"/>
                </a:spcBef>
                <a:defRPr/>
              </a:pPr>
              <a:r>
                <a:rPr lang="zh-CN" altLang="en-US" sz="1300" dirty="0">
                  <a:solidFill>
                    <a:schemeClr val="tx1">
                      <a:lumMod val="65000"/>
                      <a:lumOff val="35000"/>
                    </a:schemeClr>
                  </a:solidFill>
                  <a:latin typeface="+mn-ea"/>
                </a:rPr>
                <a:t>Click here to add a subtitle.</a:t>
              </a:r>
              <a:endParaRPr lang="en-US" sz="1300" dirty="0">
                <a:solidFill>
                  <a:schemeClr val="tx1">
                    <a:lumMod val="65000"/>
                    <a:lumOff val="35000"/>
                  </a:schemeClr>
                </a:solidFill>
                <a:latin typeface="+mn-ea"/>
              </a:endParaRPr>
            </a:p>
          </p:txBody>
        </p:sp>
      </p:grpSp>
      <p:sp>
        <p:nvSpPr>
          <p:cNvPr id="66" name="Freeform 65"/>
          <p:cNvSpPr/>
          <p:nvPr/>
        </p:nvSpPr>
        <p:spPr>
          <a:xfrm>
            <a:off x="1526534" y="3127153"/>
            <a:ext cx="1207182" cy="1207339"/>
          </a:xfrm>
          <a:custGeom>
            <a:avLst/>
            <a:gdLst>
              <a:gd name="connsiteX0" fmla="*/ 0 w 905504"/>
              <a:gd name="connsiteY0" fmla="*/ 452752 h 905504"/>
              <a:gd name="connsiteX1" fmla="*/ 132608 w 905504"/>
              <a:gd name="connsiteY1" fmla="*/ 132608 h 905504"/>
              <a:gd name="connsiteX2" fmla="*/ 452752 w 905504"/>
              <a:gd name="connsiteY2" fmla="*/ 0 h 905504"/>
              <a:gd name="connsiteX3" fmla="*/ 772896 w 905504"/>
              <a:gd name="connsiteY3" fmla="*/ 132608 h 905504"/>
              <a:gd name="connsiteX4" fmla="*/ 905504 w 905504"/>
              <a:gd name="connsiteY4" fmla="*/ 452752 h 905504"/>
              <a:gd name="connsiteX5" fmla="*/ 772896 w 905504"/>
              <a:gd name="connsiteY5" fmla="*/ 772896 h 905504"/>
              <a:gd name="connsiteX6" fmla="*/ 452752 w 905504"/>
              <a:gd name="connsiteY6" fmla="*/ 905504 h 905504"/>
              <a:gd name="connsiteX7" fmla="*/ 132608 w 905504"/>
              <a:gd name="connsiteY7" fmla="*/ 772896 h 905504"/>
              <a:gd name="connsiteX8" fmla="*/ 0 w 905504"/>
              <a:gd name="connsiteY8" fmla="*/ 452752 h 9055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905504" h="905504">
                <a:moveTo>
                  <a:pt x="0" y="452752"/>
                </a:moveTo>
                <a:cubicBezTo>
                  <a:pt x="0" y="332675"/>
                  <a:pt x="47701" y="217515"/>
                  <a:pt x="132608" y="132608"/>
                </a:cubicBezTo>
                <a:cubicBezTo>
                  <a:pt x="217516" y="47701"/>
                  <a:pt x="332675" y="0"/>
                  <a:pt x="452752" y="0"/>
                </a:cubicBezTo>
                <a:cubicBezTo>
                  <a:pt x="572829" y="0"/>
                  <a:pt x="687989" y="47701"/>
                  <a:pt x="772896" y="132608"/>
                </a:cubicBezTo>
                <a:cubicBezTo>
                  <a:pt x="857803" y="217516"/>
                  <a:pt x="905504" y="332675"/>
                  <a:pt x="905504" y="452752"/>
                </a:cubicBezTo>
                <a:cubicBezTo>
                  <a:pt x="905504" y="572829"/>
                  <a:pt x="857803" y="687989"/>
                  <a:pt x="772896" y="772896"/>
                </a:cubicBezTo>
                <a:cubicBezTo>
                  <a:pt x="687988" y="857803"/>
                  <a:pt x="572829" y="905504"/>
                  <a:pt x="452752" y="905504"/>
                </a:cubicBezTo>
                <a:cubicBezTo>
                  <a:pt x="332675" y="905504"/>
                  <a:pt x="217515" y="857803"/>
                  <a:pt x="132608" y="772896"/>
                </a:cubicBezTo>
                <a:cubicBezTo>
                  <a:pt x="47701" y="687988"/>
                  <a:pt x="0" y="572829"/>
                  <a:pt x="0" y="452752"/>
                </a:cubicBezTo>
                <a:close/>
              </a:path>
            </a:pathLst>
          </a:custGeom>
          <a:solidFill>
            <a:schemeClr val="tx2">
              <a:lumMod val="75000"/>
            </a:schemeClr>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243816" tIns="243816" rIns="210656" bIns="210656" numCol="1" spcCol="1693" anchor="ctr" anchorCtr="0">
            <a:noAutofit/>
          </a:bodyPr>
          <a:lstStyle/>
          <a:p>
            <a:pPr algn="ctr" defTabSz="1184910">
              <a:lnSpc>
                <a:spcPct val="90000"/>
              </a:lnSpc>
              <a:spcBef>
                <a:spcPct val="0"/>
              </a:spcBef>
              <a:spcAft>
                <a:spcPct val="35000"/>
              </a:spcAft>
            </a:pPr>
            <a:endParaRPr lang="en-US" sz="4800" dirty="0">
              <a:latin typeface="+mn-ea"/>
            </a:endParaRPr>
          </a:p>
        </p:txBody>
      </p:sp>
      <p:sp>
        <p:nvSpPr>
          <p:cNvPr id="68" name="Freeform 67"/>
          <p:cNvSpPr/>
          <p:nvPr/>
        </p:nvSpPr>
        <p:spPr>
          <a:xfrm>
            <a:off x="3514851" y="3127153"/>
            <a:ext cx="1207182" cy="1207339"/>
          </a:xfrm>
          <a:custGeom>
            <a:avLst/>
            <a:gdLst>
              <a:gd name="connsiteX0" fmla="*/ 0 w 905504"/>
              <a:gd name="connsiteY0" fmla="*/ 452752 h 905504"/>
              <a:gd name="connsiteX1" fmla="*/ 132608 w 905504"/>
              <a:gd name="connsiteY1" fmla="*/ 132608 h 905504"/>
              <a:gd name="connsiteX2" fmla="*/ 452752 w 905504"/>
              <a:gd name="connsiteY2" fmla="*/ 0 h 905504"/>
              <a:gd name="connsiteX3" fmla="*/ 772896 w 905504"/>
              <a:gd name="connsiteY3" fmla="*/ 132608 h 905504"/>
              <a:gd name="connsiteX4" fmla="*/ 905504 w 905504"/>
              <a:gd name="connsiteY4" fmla="*/ 452752 h 905504"/>
              <a:gd name="connsiteX5" fmla="*/ 772896 w 905504"/>
              <a:gd name="connsiteY5" fmla="*/ 772896 h 905504"/>
              <a:gd name="connsiteX6" fmla="*/ 452752 w 905504"/>
              <a:gd name="connsiteY6" fmla="*/ 905504 h 905504"/>
              <a:gd name="connsiteX7" fmla="*/ 132608 w 905504"/>
              <a:gd name="connsiteY7" fmla="*/ 772896 h 905504"/>
              <a:gd name="connsiteX8" fmla="*/ 0 w 905504"/>
              <a:gd name="connsiteY8" fmla="*/ 452752 h 9055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905504" h="905504">
                <a:moveTo>
                  <a:pt x="0" y="452752"/>
                </a:moveTo>
                <a:cubicBezTo>
                  <a:pt x="0" y="332675"/>
                  <a:pt x="47701" y="217515"/>
                  <a:pt x="132608" y="132608"/>
                </a:cubicBezTo>
                <a:cubicBezTo>
                  <a:pt x="217516" y="47701"/>
                  <a:pt x="332675" y="0"/>
                  <a:pt x="452752" y="0"/>
                </a:cubicBezTo>
                <a:cubicBezTo>
                  <a:pt x="572829" y="0"/>
                  <a:pt x="687989" y="47701"/>
                  <a:pt x="772896" y="132608"/>
                </a:cubicBezTo>
                <a:cubicBezTo>
                  <a:pt x="857803" y="217516"/>
                  <a:pt x="905504" y="332675"/>
                  <a:pt x="905504" y="452752"/>
                </a:cubicBezTo>
                <a:cubicBezTo>
                  <a:pt x="905504" y="572829"/>
                  <a:pt x="857803" y="687989"/>
                  <a:pt x="772896" y="772896"/>
                </a:cubicBezTo>
                <a:cubicBezTo>
                  <a:pt x="687988" y="857803"/>
                  <a:pt x="572829" y="905504"/>
                  <a:pt x="452752" y="905504"/>
                </a:cubicBezTo>
                <a:cubicBezTo>
                  <a:pt x="332675" y="905504"/>
                  <a:pt x="217515" y="857803"/>
                  <a:pt x="132608" y="772896"/>
                </a:cubicBezTo>
                <a:cubicBezTo>
                  <a:pt x="47701" y="687988"/>
                  <a:pt x="0" y="572829"/>
                  <a:pt x="0" y="452752"/>
                </a:cubicBezTo>
                <a:close/>
              </a:path>
            </a:pathLst>
          </a:custGeom>
          <a:solidFill>
            <a:schemeClr val="accent4"/>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0" tIns="0" rIns="0" bIns="0" numCol="1" spcCol="1693" anchor="ctr" anchorCtr="0">
            <a:noAutofit/>
          </a:bodyPr>
          <a:lstStyle/>
          <a:p>
            <a:pPr algn="ctr" defTabSz="1184910">
              <a:lnSpc>
                <a:spcPct val="90000"/>
              </a:lnSpc>
              <a:spcBef>
                <a:spcPct val="0"/>
              </a:spcBef>
              <a:spcAft>
                <a:spcPct val="35000"/>
              </a:spcAft>
            </a:pPr>
            <a:endParaRPr lang="en-US" sz="4300" dirty="0">
              <a:latin typeface="+mn-ea"/>
            </a:endParaRPr>
          </a:p>
        </p:txBody>
      </p:sp>
      <p:sp>
        <p:nvSpPr>
          <p:cNvPr id="69" name="Freeform 68"/>
          <p:cNvSpPr/>
          <p:nvPr/>
        </p:nvSpPr>
        <p:spPr>
          <a:xfrm>
            <a:off x="5503168" y="3127153"/>
            <a:ext cx="1207182" cy="1207339"/>
          </a:xfrm>
          <a:custGeom>
            <a:avLst/>
            <a:gdLst>
              <a:gd name="connsiteX0" fmla="*/ 0 w 905504"/>
              <a:gd name="connsiteY0" fmla="*/ 452752 h 905504"/>
              <a:gd name="connsiteX1" fmla="*/ 132608 w 905504"/>
              <a:gd name="connsiteY1" fmla="*/ 132608 h 905504"/>
              <a:gd name="connsiteX2" fmla="*/ 452752 w 905504"/>
              <a:gd name="connsiteY2" fmla="*/ 0 h 905504"/>
              <a:gd name="connsiteX3" fmla="*/ 772896 w 905504"/>
              <a:gd name="connsiteY3" fmla="*/ 132608 h 905504"/>
              <a:gd name="connsiteX4" fmla="*/ 905504 w 905504"/>
              <a:gd name="connsiteY4" fmla="*/ 452752 h 905504"/>
              <a:gd name="connsiteX5" fmla="*/ 772896 w 905504"/>
              <a:gd name="connsiteY5" fmla="*/ 772896 h 905504"/>
              <a:gd name="connsiteX6" fmla="*/ 452752 w 905504"/>
              <a:gd name="connsiteY6" fmla="*/ 905504 h 905504"/>
              <a:gd name="connsiteX7" fmla="*/ 132608 w 905504"/>
              <a:gd name="connsiteY7" fmla="*/ 772896 h 905504"/>
              <a:gd name="connsiteX8" fmla="*/ 0 w 905504"/>
              <a:gd name="connsiteY8" fmla="*/ 452752 h 9055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905504" h="905504">
                <a:moveTo>
                  <a:pt x="0" y="452752"/>
                </a:moveTo>
                <a:cubicBezTo>
                  <a:pt x="0" y="332675"/>
                  <a:pt x="47701" y="217515"/>
                  <a:pt x="132608" y="132608"/>
                </a:cubicBezTo>
                <a:cubicBezTo>
                  <a:pt x="217516" y="47701"/>
                  <a:pt x="332675" y="0"/>
                  <a:pt x="452752" y="0"/>
                </a:cubicBezTo>
                <a:cubicBezTo>
                  <a:pt x="572829" y="0"/>
                  <a:pt x="687989" y="47701"/>
                  <a:pt x="772896" y="132608"/>
                </a:cubicBezTo>
                <a:cubicBezTo>
                  <a:pt x="857803" y="217516"/>
                  <a:pt x="905504" y="332675"/>
                  <a:pt x="905504" y="452752"/>
                </a:cubicBezTo>
                <a:cubicBezTo>
                  <a:pt x="905504" y="572829"/>
                  <a:pt x="857803" y="687989"/>
                  <a:pt x="772896" y="772896"/>
                </a:cubicBezTo>
                <a:cubicBezTo>
                  <a:pt x="687988" y="857803"/>
                  <a:pt x="572829" y="905504"/>
                  <a:pt x="452752" y="905504"/>
                </a:cubicBezTo>
                <a:cubicBezTo>
                  <a:pt x="332675" y="905504"/>
                  <a:pt x="217515" y="857803"/>
                  <a:pt x="132608" y="772896"/>
                </a:cubicBezTo>
                <a:cubicBezTo>
                  <a:pt x="47701" y="687988"/>
                  <a:pt x="0" y="572829"/>
                  <a:pt x="0" y="452752"/>
                </a:cubicBezTo>
                <a:close/>
              </a:path>
            </a:pathLst>
          </a:custGeom>
          <a:solidFill>
            <a:schemeClr val="accent1"/>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243816" tIns="243816" rIns="243816" bIns="210656" numCol="1" spcCol="1693" anchor="ctr" anchorCtr="0">
            <a:noAutofit/>
          </a:bodyPr>
          <a:lstStyle/>
          <a:p>
            <a:pPr algn="ctr" defTabSz="1184910">
              <a:lnSpc>
                <a:spcPct val="90000"/>
              </a:lnSpc>
              <a:spcBef>
                <a:spcPct val="0"/>
              </a:spcBef>
              <a:spcAft>
                <a:spcPct val="35000"/>
              </a:spcAft>
            </a:pPr>
            <a:endParaRPr lang="en-US" sz="4300" dirty="0">
              <a:latin typeface="+mn-ea"/>
            </a:endParaRPr>
          </a:p>
        </p:txBody>
      </p:sp>
      <p:sp>
        <p:nvSpPr>
          <p:cNvPr id="73" name="Freeform 72"/>
          <p:cNvSpPr/>
          <p:nvPr/>
        </p:nvSpPr>
        <p:spPr>
          <a:xfrm>
            <a:off x="7491485" y="3127153"/>
            <a:ext cx="1207182" cy="1207339"/>
          </a:xfrm>
          <a:custGeom>
            <a:avLst/>
            <a:gdLst>
              <a:gd name="connsiteX0" fmla="*/ 0 w 905504"/>
              <a:gd name="connsiteY0" fmla="*/ 452752 h 905504"/>
              <a:gd name="connsiteX1" fmla="*/ 132608 w 905504"/>
              <a:gd name="connsiteY1" fmla="*/ 132608 h 905504"/>
              <a:gd name="connsiteX2" fmla="*/ 452752 w 905504"/>
              <a:gd name="connsiteY2" fmla="*/ 0 h 905504"/>
              <a:gd name="connsiteX3" fmla="*/ 772896 w 905504"/>
              <a:gd name="connsiteY3" fmla="*/ 132608 h 905504"/>
              <a:gd name="connsiteX4" fmla="*/ 905504 w 905504"/>
              <a:gd name="connsiteY4" fmla="*/ 452752 h 905504"/>
              <a:gd name="connsiteX5" fmla="*/ 772896 w 905504"/>
              <a:gd name="connsiteY5" fmla="*/ 772896 h 905504"/>
              <a:gd name="connsiteX6" fmla="*/ 452752 w 905504"/>
              <a:gd name="connsiteY6" fmla="*/ 905504 h 905504"/>
              <a:gd name="connsiteX7" fmla="*/ 132608 w 905504"/>
              <a:gd name="connsiteY7" fmla="*/ 772896 h 905504"/>
              <a:gd name="connsiteX8" fmla="*/ 0 w 905504"/>
              <a:gd name="connsiteY8" fmla="*/ 452752 h 9055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905504" h="905504">
                <a:moveTo>
                  <a:pt x="0" y="452752"/>
                </a:moveTo>
                <a:cubicBezTo>
                  <a:pt x="0" y="332675"/>
                  <a:pt x="47701" y="217515"/>
                  <a:pt x="132608" y="132608"/>
                </a:cubicBezTo>
                <a:cubicBezTo>
                  <a:pt x="217516" y="47701"/>
                  <a:pt x="332675" y="0"/>
                  <a:pt x="452752" y="0"/>
                </a:cubicBezTo>
                <a:cubicBezTo>
                  <a:pt x="572829" y="0"/>
                  <a:pt x="687989" y="47701"/>
                  <a:pt x="772896" y="132608"/>
                </a:cubicBezTo>
                <a:cubicBezTo>
                  <a:pt x="857803" y="217516"/>
                  <a:pt x="905504" y="332675"/>
                  <a:pt x="905504" y="452752"/>
                </a:cubicBezTo>
                <a:cubicBezTo>
                  <a:pt x="905504" y="572829"/>
                  <a:pt x="857803" y="687989"/>
                  <a:pt x="772896" y="772896"/>
                </a:cubicBezTo>
                <a:cubicBezTo>
                  <a:pt x="687988" y="857803"/>
                  <a:pt x="572829" y="905504"/>
                  <a:pt x="452752" y="905504"/>
                </a:cubicBezTo>
                <a:cubicBezTo>
                  <a:pt x="332675" y="905504"/>
                  <a:pt x="217515" y="857803"/>
                  <a:pt x="132608" y="772896"/>
                </a:cubicBezTo>
                <a:cubicBezTo>
                  <a:pt x="47701" y="687988"/>
                  <a:pt x="0" y="572829"/>
                  <a:pt x="0" y="452752"/>
                </a:cubicBezTo>
                <a:close/>
              </a:path>
            </a:pathLst>
          </a:custGeom>
          <a:solidFill>
            <a:schemeClr val="accent2"/>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243816" tIns="210656" rIns="210656" bIns="121908" numCol="1" spcCol="1693" anchor="ctr" anchorCtr="0">
            <a:noAutofit/>
          </a:bodyPr>
          <a:lstStyle/>
          <a:p>
            <a:pPr algn="ctr" defTabSz="1184910">
              <a:lnSpc>
                <a:spcPct val="90000"/>
              </a:lnSpc>
              <a:spcBef>
                <a:spcPct val="0"/>
              </a:spcBef>
              <a:spcAft>
                <a:spcPct val="35000"/>
              </a:spcAft>
            </a:pPr>
            <a:endParaRPr lang="en-US" sz="4300" dirty="0">
              <a:latin typeface="+mn-ea"/>
            </a:endParaRPr>
          </a:p>
        </p:txBody>
      </p:sp>
      <p:sp>
        <p:nvSpPr>
          <p:cNvPr id="77" name="Freeform 76"/>
          <p:cNvSpPr/>
          <p:nvPr/>
        </p:nvSpPr>
        <p:spPr>
          <a:xfrm>
            <a:off x="9479802" y="3127153"/>
            <a:ext cx="1207182" cy="1207339"/>
          </a:xfrm>
          <a:custGeom>
            <a:avLst/>
            <a:gdLst>
              <a:gd name="connsiteX0" fmla="*/ 0 w 905504"/>
              <a:gd name="connsiteY0" fmla="*/ 452752 h 905504"/>
              <a:gd name="connsiteX1" fmla="*/ 132608 w 905504"/>
              <a:gd name="connsiteY1" fmla="*/ 132608 h 905504"/>
              <a:gd name="connsiteX2" fmla="*/ 452752 w 905504"/>
              <a:gd name="connsiteY2" fmla="*/ 0 h 905504"/>
              <a:gd name="connsiteX3" fmla="*/ 772896 w 905504"/>
              <a:gd name="connsiteY3" fmla="*/ 132608 h 905504"/>
              <a:gd name="connsiteX4" fmla="*/ 905504 w 905504"/>
              <a:gd name="connsiteY4" fmla="*/ 452752 h 905504"/>
              <a:gd name="connsiteX5" fmla="*/ 772896 w 905504"/>
              <a:gd name="connsiteY5" fmla="*/ 772896 h 905504"/>
              <a:gd name="connsiteX6" fmla="*/ 452752 w 905504"/>
              <a:gd name="connsiteY6" fmla="*/ 905504 h 905504"/>
              <a:gd name="connsiteX7" fmla="*/ 132608 w 905504"/>
              <a:gd name="connsiteY7" fmla="*/ 772896 h 905504"/>
              <a:gd name="connsiteX8" fmla="*/ 0 w 905504"/>
              <a:gd name="connsiteY8" fmla="*/ 452752 h 9055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905504" h="905504">
                <a:moveTo>
                  <a:pt x="0" y="452752"/>
                </a:moveTo>
                <a:cubicBezTo>
                  <a:pt x="0" y="332675"/>
                  <a:pt x="47701" y="217515"/>
                  <a:pt x="132608" y="132608"/>
                </a:cubicBezTo>
                <a:cubicBezTo>
                  <a:pt x="217516" y="47701"/>
                  <a:pt x="332675" y="0"/>
                  <a:pt x="452752" y="0"/>
                </a:cubicBezTo>
                <a:cubicBezTo>
                  <a:pt x="572829" y="0"/>
                  <a:pt x="687989" y="47701"/>
                  <a:pt x="772896" y="132608"/>
                </a:cubicBezTo>
                <a:cubicBezTo>
                  <a:pt x="857803" y="217516"/>
                  <a:pt x="905504" y="332675"/>
                  <a:pt x="905504" y="452752"/>
                </a:cubicBezTo>
                <a:cubicBezTo>
                  <a:pt x="905504" y="572829"/>
                  <a:pt x="857803" y="687989"/>
                  <a:pt x="772896" y="772896"/>
                </a:cubicBezTo>
                <a:cubicBezTo>
                  <a:pt x="687988" y="857803"/>
                  <a:pt x="572829" y="905504"/>
                  <a:pt x="452752" y="905504"/>
                </a:cubicBezTo>
                <a:cubicBezTo>
                  <a:pt x="332675" y="905504"/>
                  <a:pt x="217515" y="857803"/>
                  <a:pt x="132608" y="772896"/>
                </a:cubicBezTo>
                <a:cubicBezTo>
                  <a:pt x="47701" y="687988"/>
                  <a:pt x="0" y="572829"/>
                  <a:pt x="0" y="452752"/>
                </a:cubicBezTo>
                <a:close/>
              </a:path>
            </a:pathLst>
          </a:custGeom>
          <a:solidFill>
            <a:schemeClr val="accent3"/>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243816" tIns="210656" rIns="210656" bIns="210656" numCol="1" spcCol="1693" anchor="ctr" anchorCtr="0">
            <a:noAutofit/>
          </a:bodyPr>
          <a:lstStyle/>
          <a:p>
            <a:pPr algn="ctr" defTabSz="1184910">
              <a:lnSpc>
                <a:spcPct val="90000"/>
              </a:lnSpc>
              <a:spcBef>
                <a:spcPct val="0"/>
              </a:spcBef>
              <a:spcAft>
                <a:spcPct val="35000"/>
              </a:spcAft>
            </a:pPr>
            <a:endParaRPr lang="en-US" sz="4300" dirty="0">
              <a:latin typeface="+mn-ea"/>
            </a:endParaRPr>
          </a:p>
        </p:txBody>
      </p:sp>
      <p:sp>
        <p:nvSpPr>
          <p:cNvPr id="79" name="Oval 78"/>
          <p:cNvSpPr>
            <a:spLocks noChangeAspect="1"/>
          </p:cNvSpPr>
          <p:nvPr/>
        </p:nvSpPr>
        <p:spPr>
          <a:xfrm>
            <a:off x="1200347" y="3007498"/>
            <a:ext cx="694158" cy="694244"/>
          </a:xfrm>
          <a:prstGeom prst="ellipse">
            <a:avLst/>
          </a:prstGeom>
          <a:solidFill>
            <a:schemeClr val="bg1"/>
          </a:solidFill>
          <a:ln w="38100">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121908" tIns="60954" rIns="121908" bIns="60954" rtlCol="0" anchor="ctr"/>
          <a:lstStyle/>
          <a:p>
            <a:pPr algn="ctr"/>
            <a:r>
              <a:rPr lang="en-US" sz="1900" b="1" dirty="0">
                <a:solidFill>
                  <a:schemeClr val="tx2">
                    <a:lumMod val="75000"/>
                  </a:schemeClr>
                </a:solidFill>
                <a:latin typeface="Agency FB" panose="020B0503020202020204" pitchFamily="34" charset="0"/>
              </a:rPr>
              <a:t>01。</a:t>
            </a:r>
          </a:p>
        </p:txBody>
      </p:sp>
      <p:sp>
        <p:nvSpPr>
          <p:cNvPr id="80" name="Oval 79"/>
          <p:cNvSpPr>
            <a:spLocks noChangeAspect="1"/>
          </p:cNvSpPr>
          <p:nvPr/>
        </p:nvSpPr>
        <p:spPr>
          <a:xfrm>
            <a:off x="3196475" y="3007498"/>
            <a:ext cx="694158" cy="694244"/>
          </a:xfrm>
          <a:prstGeom prst="ellipse">
            <a:avLst/>
          </a:prstGeom>
          <a:solidFill>
            <a:schemeClr val="bg1"/>
          </a:solidFill>
          <a:ln w="3810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lIns="121908" tIns="60954" rIns="121908" bIns="60954" rtlCol="0" anchor="ctr"/>
          <a:lstStyle/>
          <a:p>
            <a:pPr algn="ctr"/>
            <a:r>
              <a:rPr lang="en-US" sz="1900" b="1" dirty="0">
                <a:solidFill>
                  <a:schemeClr val="accent4"/>
                </a:solidFill>
                <a:latin typeface="Agency FB" panose="020B0503020202020204" pitchFamily="34" charset="0"/>
              </a:rPr>
              <a:t>02。</a:t>
            </a:r>
            <a:endParaRPr lang="en-US" sz="1900" dirty="0">
              <a:solidFill>
                <a:schemeClr val="accent4"/>
              </a:solidFill>
              <a:latin typeface="Agency FB" panose="020B0503020202020204" pitchFamily="34" charset="0"/>
            </a:endParaRPr>
          </a:p>
        </p:txBody>
      </p:sp>
      <p:sp>
        <p:nvSpPr>
          <p:cNvPr id="81" name="Oval 80"/>
          <p:cNvSpPr>
            <a:spLocks noChangeAspect="1"/>
          </p:cNvSpPr>
          <p:nvPr/>
        </p:nvSpPr>
        <p:spPr>
          <a:xfrm>
            <a:off x="5192603" y="3007498"/>
            <a:ext cx="694158" cy="694244"/>
          </a:xfrm>
          <a:prstGeom prst="ellipse">
            <a:avLst/>
          </a:prstGeom>
          <a:solidFill>
            <a:schemeClr val="bg1"/>
          </a:solidFill>
          <a:ln w="381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121908" tIns="60954" rIns="121908" bIns="60954" rtlCol="0" anchor="ctr"/>
          <a:lstStyle/>
          <a:p>
            <a:pPr algn="ctr"/>
            <a:r>
              <a:rPr lang="en-US" sz="1900" b="1" dirty="0">
                <a:solidFill>
                  <a:schemeClr val="accent1"/>
                </a:solidFill>
                <a:latin typeface="Agency FB" panose="020B0503020202020204" pitchFamily="34" charset="0"/>
              </a:rPr>
              <a:t>03。</a:t>
            </a:r>
            <a:endParaRPr lang="en-US" sz="1900" dirty="0">
              <a:solidFill>
                <a:schemeClr val="accent1"/>
              </a:solidFill>
              <a:latin typeface="Agency FB" panose="020B0503020202020204" pitchFamily="34" charset="0"/>
            </a:endParaRPr>
          </a:p>
        </p:txBody>
      </p:sp>
      <p:sp>
        <p:nvSpPr>
          <p:cNvPr id="82" name="Oval 81"/>
          <p:cNvSpPr>
            <a:spLocks noChangeAspect="1"/>
          </p:cNvSpPr>
          <p:nvPr/>
        </p:nvSpPr>
        <p:spPr>
          <a:xfrm>
            <a:off x="7188731" y="3007498"/>
            <a:ext cx="694158" cy="694244"/>
          </a:xfrm>
          <a:prstGeom prst="ellipse">
            <a:avLst/>
          </a:prstGeom>
          <a:solidFill>
            <a:schemeClr val="bg1"/>
          </a:solidFill>
          <a:ln w="381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lIns="121908" tIns="60954" rIns="121908" bIns="60954" rtlCol="0" anchor="ctr"/>
          <a:lstStyle/>
          <a:p>
            <a:pPr algn="ctr"/>
            <a:r>
              <a:rPr lang="en-US" sz="1900" b="1" dirty="0">
                <a:solidFill>
                  <a:schemeClr val="accent2"/>
                </a:solidFill>
                <a:latin typeface="Agency FB" panose="020B0503020202020204" pitchFamily="34" charset="0"/>
              </a:rPr>
              <a:t>04。</a:t>
            </a:r>
            <a:endParaRPr lang="en-US" sz="1900" dirty="0">
              <a:solidFill>
                <a:schemeClr val="accent2"/>
              </a:solidFill>
              <a:latin typeface="Agency FB" panose="020B0503020202020204" pitchFamily="34" charset="0"/>
            </a:endParaRPr>
          </a:p>
        </p:txBody>
      </p:sp>
      <p:sp>
        <p:nvSpPr>
          <p:cNvPr id="83" name="Oval 82"/>
          <p:cNvSpPr>
            <a:spLocks noChangeAspect="1"/>
          </p:cNvSpPr>
          <p:nvPr/>
        </p:nvSpPr>
        <p:spPr>
          <a:xfrm>
            <a:off x="9184860" y="3007498"/>
            <a:ext cx="694158" cy="694244"/>
          </a:xfrm>
          <a:prstGeom prst="ellipse">
            <a:avLst/>
          </a:prstGeom>
          <a:solidFill>
            <a:schemeClr val="bg1"/>
          </a:solidFill>
          <a:ln w="38100">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lIns="121908" tIns="60954" rIns="121908" bIns="60954" rtlCol="0" anchor="ctr"/>
          <a:lstStyle/>
          <a:p>
            <a:pPr algn="ctr"/>
            <a:r>
              <a:rPr lang="en-US" sz="1900" b="1" dirty="0">
                <a:solidFill>
                  <a:schemeClr val="accent3"/>
                </a:solidFill>
                <a:latin typeface="Agency FB" panose="020B0503020202020204" pitchFamily="34" charset="0"/>
              </a:rPr>
              <a:t>05。</a:t>
            </a:r>
            <a:endParaRPr lang="en-US" sz="1900" dirty="0">
              <a:solidFill>
                <a:schemeClr val="accent3"/>
              </a:solidFill>
              <a:latin typeface="Agency FB" panose="020B0503020202020204" pitchFamily="34" charset="0"/>
            </a:endParaRPr>
          </a:p>
        </p:txBody>
      </p:sp>
      <p:grpSp>
        <p:nvGrpSpPr>
          <p:cNvPr id="87" name="Group 86"/>
          <p:cNvGrpSpPr/>
          <p:nvPr/>
        </p:nvGrpSpPr>
        <p:grpSpPr>
          <a:xfrm>
            <a:off x="1312991" y="1677302"/>
            <a:ext cx="1607404" cy="1421924"/>
            <a:chOff x="971610" y="1226241"/>
            <a:chExt cx="1205710" cy="1066443"/>
          </a:xfrm>
        </p:grpSpPr>
        <p:sp>
          <p:nvSpPr>
            <p:cNvPr id="33" name="Rounded Rectangle 32"/>
            <p:cNvSpPr/>
            <p:nvPr/>
          </p:nvSpPr>
          <p:spPr>
            <a:xfrm rot="10800000" flipV="1">
              <a:off x="971610" y="1226241"/>
              <a:ext cx="1205710" cy="451544"/>
            </a:xfrm>
            <a:prstGeom prst="round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en-US" b="1" dirty="0">
                  <a:solidFill>
                    <a:schemeClr val="bg1"/>
                  </a:solidFill>
                  <a:latin typeface="Agency FB" panose="020B0503020202020204" pitchFamily="34" charset="0"/>
                </a:rPr>
                <a:t>2012。</a:t>
              </a:r>
              <a:endParaRPr lang="en-US" dirty="0">
                <a:solidFill>
                  <a:schemeClr val="bg1"/>
                </a:solidFill>
                <a:latin typeface="Agency FB" panose="020B0503020202020204" pitchFamily="34" charset="0"/>
              </a:endParaRPr>
            </a:p>
          </p:txBody>
        </p:sp>
        <p:cxnSp>
          <p:nvCxnSpPr>
            <p:cNvPr id="85" name="Straight Connector 84"/>
            <p:cNvCxnSpPr/>
            <p:nvPr/>
          </p:nvCxnSpPr>
          <p:spPr>
            <a:xfrm flipH="1">
              <a:off x="1574465" y="1677786"/>
              <a:ext cx="1" cy="614898"/>
            </a:xfrm>
            <a:prstGeom prst="line">
              <a:avLst/>
            </a:prstGeom>
            <a:ln w="19050">
              <a:solidFill>
                <a:schemeClr val="tx2">
                  <a:lumMod val="75000"/>
                </a:schemeClr>
              </a:solidFill>
              <a:prstDash val="sysDash"/>
              <a:headEnd type="oval"/>
              <a:tailEnd type="oval"/>
            </a:ln>
          </p:spPr>
          <p:style>
            <a:lnRef idx="1">
              <a:schemeClr val="accent1"/>
            </a:lnRef>
            <a:fillRef idx="0">
              <a:schemeClr val="accent1"/>
            </a:fillRef>
            <a:effectRef idx="0">
              <a:schemeClr val="accent1"/>
            </a:effectRef>
            <a:fontRef idx="minor">
              <a:schemeClr val="tx1"/>
            </a:fontRef>
          </p:style>
        </p:cxnSp>
      </p:grpSp>
      <p:grpSp>
        <p:nvGrpSpPr>
          <p:cNvPr id="90" name="Group 89"/>
          <p:cNvGrpSpPr/>
          <p:nvPr/>
        </p:nvGrpSpPr>
        <p:grpSpPr>
          <a:xfrm>
            <a:off x="3301690" y="1677302"/>
            <a:ext cx="1607404" cy="1421924"/>
            <a:chOff x="971610" y="1226241"/>
            <a:chExt cx="1205710" cy="1066443"/>
          </a:xfrm>
        </p:grpSpPr>
        <p:sp>
          <p:nvSpPr>
            <p:cNvPr id="92" name="Rounded Rectangle 91"/>
            <p:cNvSpPr/>
            <p:nvPr/>
          </p:nvSpPr>
          <p:spPr>
            <a:xfrm rot="10800000" flipV="1">
              <a:off x="971610" y="1226241"/>
              <a:ext cx="1205710" cy="451544"/>
            </a:xfrm>
            <a:prstGeom prst="round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en-US" b="1" dirty="0">
                  <a:solidFill>
                    <a:schemeClr val="bg1"/>
                  </a:solidFill>
                  <a:latin typeface="Agency FB" panose="020B0503020202020204" pitchFamily="34" charset="0"/>
                </a:rPr>
                <a:t>2013。</a:t>
              </a:r>
              <a:endParaRPr lang="en-US" dirty="0">
                <a:solidFill>
                  <a:schemeClr val="bg1"/>
                </a:solidFill>
                <a:latin typeface="Agency FB" panose="020B0503020202020204" pitchFamily="34" charset="0"/>
              </a:endParaRPr>
            </a:p>
          </p:txBody>
        </p:sp>
        <p:cxnSp>
          <p:nvCxnSpPr>
            <p:cNvPr id="95" name="Straight Connector 94"/>
            <p:cNvCxnSpPr/>
            <p:nvPr/>
          </p:nvCxnSpPr>
          <p:spPr>
            <a:xfrm flipH="1">
              <a:off x="1574465" y="1677786"/>
              <a:ext cx="1" cy="614898"/>
            </a:xfrm>
            <a:prstGeom prst="line">
              <a:avLst/>
            </a:prstGeom>
            <a:ln w="19050">
              <a:solidFill>
                <a:schemeClr val="accent4"/>
              </a:solidFill>
              <a:prstDash val="sysDash"/>
              <a:headEnd type="oval"/>
              <a:tailEnd type="oval"/>
            </a:ln>
          </p:spPr>
          <p:style>
            <a:lnRef idx="1">
              <a:schemeClr val="accent1"/>
            </a:lnRef>
            <a:fillRef idx="0">
              <a:schemeClr val="accent1"/>
            </a:fillRef>
            <a:effectRef idx="0">
              <a:schemeClr val="accent1"/>
            </a:effectRef>
            <a:fontRef idx="minor">
              <a:schemeClr val="tx1"/>
            </a:fontRef>
          </p:style>
        </p:cxnSp>
      </p:grpSp>
      <p:grpSp>
        <p:nvGrpSpPr>
          <p:cNvPr id="97" name="Group 96"/>
          <p:cNvGrpSpPr/>
          <p:nvPr/>
        </p:nvGrpSpPr>
        <p:grpSpPr>
          <a:xfrm>
            <a:off x="5291977" y="1677302"/>
            <a:ext cx="1607404" cy="1421924"/>
            <a:chOff x="971610" y="1226241"/>
            <a:chExt cx="1205710" cy="1066443"/>
          </a:xfrm>
        </p:grpSpPr>
        <p:sp>
          <p:nvSpPr>
            <p:cNvPr id="100" name="Rounded Rectangle 99"/>
            <p:cNvSpPr/>
            <p:nvPr/>
          </p:nvSpPr>
          <p:spPr>
            <a:xfrm rot="10800000" flipV="1">
              <a:off x="971610" y="1226241"/>
              <a:ext cx="1205710" cy="451544"/>
            </a:xfrm>
            <a:prstGeom prst="round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en-US" b="1" dirty="0">
                  <a:solidFill>
                    <a:schemeClr val="bg1"/>
                  </a:solidFill>
                  <a:latin typeface="Agency FB" panose="020B0503020202020204" pitchFamily="34" charset="0"/>
                </a:rPr>
                <a:t>2018。</a:t>
              </a:r>
              <a:endParaRPr lang="en-US" dirty="0">
                <a:solidFill>
                  <a:schemeClr val="bg1"/>
                </a:solidFill>
                <a:latin typeface="Agency FB" panose="020B0503020202020204" pitchFamily="34" charset="0"/>
              </a:endParaRPr>
            </a:p>
          </p:txBody>
        </p:sp>
        <p:cxnSp>
          <p:nvCxnSpPr>
            <p:cNvPr id="102" name="Straight Connector 101"/>
            <p:cNvCxnSpPr/>
            <p:nvPr/>
          </p:nvCxnSpPr>
          <p:spPr>
            <a:xfrm flipH="1">
              <a:off x="1574465" y="1677786"/>
              <a:ext cx="1" cy="614898"/>
            </a:xfrm>
            <a:prstGeom prst="line">
              <a:avLst/>
            </a:prstGeom>
            <a:ln w="19050">
              <a:solidFill>
                <a:schemeClr val="accent1"/>
              </a:solidFill>
              <a:prstDash val="sysDash"/>
              <a:headEnd type="oval"/>
              <a:tailEnd type="oval"/>
            </a:ln>
          </p:spPr>
          <p:style>
            <a:lnRef idx="1">
              <a:schemeClr val="accent1"/>
            </a:lnRef>
            <a:fillRef idx="0">
              <a:schemeClr val="accent1"/>
            </a:fillRef>
            <a:effectRef idx="0">
              <a:schemeClr val="accent1"/>
            </a:effectRef>
            <a:fontRef idx="minor">
              <a:schemeClr val="tx1"/>
            </a:fontRef>
          </p:style>
        </p:cxnSp>
      </p:grpSp>
      <p:grpSp>
        <p:nvGrpSpPr>
          <p:cNvPr id="105" name="Group 104"/>
          <p:cNvGrpSpPr/>
          <p:nvPr/>
        </p:nvGrpSpPr>
        <p:grpSpPr>
          <a:xfrm>
            <a:off x="7277407" y="1677302"/>
            <a:ext cx="1607404" cy="1421924"/>
            <a:chOff x="971610" y="1226241"/>
            <a:chExt cx="1205710" cy="1066443"/>
          </a:xfrm>
        </p:grpSpPr>
        <p:sp>
          <p:nvSpPr>
            <p:cNvPr id="108" name="Rounded Rectangle 107"/>
            <p:cNvSpPr/>
            <p:nvPr/>
          </p:nvSpPr>
          <p:spPr>
            <a:xfrm rot="10800000" flipV="1">
              <a:off x="971610" y="1226241"/>
              <a:ext cx="1205710" cy="451544"/>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en-US" b="1" dirty="0">
                  <a:solidFill>
                    <a:schemeClr val="bg1"/>
                  </a:solidFill>
                  <a:latin typeface="Agency FB" panose="020B0503020202020204" pitchFamily="34" charset="0"/>
                </a:rPr>
                <a:t>2020。</a:t>
              </a:r>
              <a:endParaRPr lang="en-US" dirty="0">
                <a:solidFill>
                  <a:schemeClr val="bg1"/>
                </a:solidFill>
                <a:latin typeface="Agency FB" panose="020B0503020202020204" pitchFamily="34" charset="0"/>
              </a:endParaRPr>
            </a:p>
          </p:txBody>
        </p:sp>
        <p:cxnSp>
          <p:nvCxnSpPr>
            <p:cNvPr id="111" name="Straight Connector 110"/>
            <p:cNvCxnSpPr/>
            <p:nvPr/>
          </p:nvCxnSpPr>
          <p:spPr>
            <a:xfrm flipH="1">
              <a:off x="1574465" y="1677786"/>
              <a:ext cx="1" cy="614898"/>
            </a:xfrm>
            <a:prstGeom prst="line">
              <a:avLst/>
            </a:prstGeom>
            <a:ln w="19050">
              <a:solidFill>
                <a:schemeClr val="accent2"/>
              </a:solidFill>
              <a:prstDash val="sysDash"/>
              <a:headEnd type="oval"/>
              <a:tailEnd type="oval"/>
            </a:ln>
          </p:spPr>
          <p:style>
            <a:lnRef idx="1">
              <a:schemeClr val="accent1"/>
            </a:lnRef>
            <a:fillRef idx="0">
              <a:schemeClr val="accent1"/>
            </a:fillRef>
            <a:effectRef idx="0">
              <a:schemeClr val="accent1"/>
            </a:effectRef>
            <a:fontRef idx="minor">
              <a:schemeClr val="tx1"/>
            </a:fontRef>
          </p:style>
        </p:cxnSp>
      </p:grpSp>
      <p:grpSp>
        <p:nvGrpSpPr>
          <p:cNvPr id="114" name="Group 113"/>
          <p:cNvGrpSpPr/>
          <p:nvPr/>
        </p:nvGrpSpPr>
        <p:grpSpPr>
          <a:xfrm>
            <a:off x="9276616" y="1677302"/>
            <a:ext cx="1607404" cy="1421924"/>
            <a:chOff x="971610" y="1226241"/>
            <a:chExt cx="1205710" cy="1066443"/>
          </a:xfrm>
        </p:grpSpPr>
        <p:sp>
          <p:nvSpPr>
            <p:cNvPr id="117" name="Rounded Rectangle 116"/>
            <p:cNvSpPr/>
            <p:nvPr/>
          </p:nvSpPr>
          <p:spPr>
            <a:xfrm rot="10800000" flipV="1">
              <a:off x="971610" y="1226241"/>
              <a:ext cx="1205710" cy="451544"/>
            </a:xfrm>
            <a:prstGeom prst="round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en-US" b="1" dirty="0">
                  <a:solidFill>
                    <a:schemeClr val="bg1"/>
                  </a:solidFill>
                  <a:latin typeface="Agency FB" panose="020B0503020202020204" pitchFamily="34" charset="0"/>
                </a:rPr>
                <a:t>2030。</a:t>
              </a:r>
              <a:endParaRPr lang="en-US" dirty="0">
                <a:solidFill>
                  <a:schemeClr val="bg1"/>
                </a:solidFill>
                <a:latin typeface="Agency FB" panose="020B0503020202020204" pitchFamily="34" charset="0"/>
              </a:endParaRPr>
            </a:p>
          </p:txBody>
        </p:sp>
        <p:cxnSp>
          <p:nvCxnSpPr>
            <p:cNvPr id="120" name="Straight Connector 119"/>
            <p:cNvCxnSpPr/>
            <p:nvPr/>
          </p:nvCxnSpPr>
          <p:spPr>
            <a:xfrm flipH="1">
              <a:off x="1574465" y="1677786"/>
              <a:ext cx="1" cy="614898"/>
            </a:xfrm>
            <a:prstGeom prst="line">
              <a:avLst/>
            </a:prstGeom>
            <a:ln w="19050">
              <a:solidFill>
                <a:schemeClr val="accent3"/>
              </a:solidFill>
              <a:prstDash val="sysDash"/>
              <a:headEnd type="oval"/>
              <a:tailEnd type="oval"/>
            </a:ln>
          </p:spPr>
          <p:style>
            <a:lnRef idx="1">
              <a:schemeClr val="accent1"/>
            </a:lnRef>
            <a:fillRef idx="0">
              <a:schemeClr val="accent1"/>
            </a:fillRef>
            <a:effectRef idx="0">
              <a:schemeClr val="accent1"/>
            </a:effectRef>
            <a:fontRef idx="minor">
              <a:schemeClr val="tx1"/>
            </a:fontRef>
          </p:style>
        </p:cxnSp>
      </p:grpSp>
      <p:sp>
        <p:nvSpPr>
          <p:cNvPr id="50" name="Freeform 143"/>
          <p:cNvSpPr>
            <a:spLocks noEditPoints="1"/>
          </p:cNvSpPr>
          <p:nvPr/>
        </p:nvSpPr>
        <p:spPr bwMode="auto">
          <a:xfrm>
            <a:off x="1875426" y="3476942"/>
            <a:ext cx="482537" cy="444500"/>
          </a:xfrm>
          <a:custGeom>
            <a:avLst/>
            <a:gdLst>
              <a:gd name="T0" fmla="*/ 151 w 157"/>
              <a:gd name="T1" fmla="*/ 59 h 145"/>
              <a:gd name="T2" fmla="*/ 130 w 157"/>
              <a:gd name="T3" fmla="*/ 41 h 145"/>
              <a:gd name="T4" fmla="*/ 110 w 157"/>
              <a:gd name="T5" fmla="*/ 23 h 145"/>
              <a:gd name="T6" fmla="*/ 88 w 157"/>
              <a:gd name="T7" fmla="*/ 5 h 145"/>
              <a:gd name="T8" fmla="*/ 69 w 157"/>
              <a:gd name="T9" fmla="*/ 5 h 145"/>
              <a:gd name="T10" fmla="*/ 47 w 157"/>
              <a:gd name="T11" fmla="*/ 23 h 145"/>
              <a:gd name="T12" fmla="*/ 27 w 157"/>
              <a:gd name="T13" fmla="*/ 41 h 145"/>
              <a:gd name="T14" fmla="*/ 6 w 157"/>
              <a:gd name="T15" fmla="*/ 59 h 145"/>
              <a:gd name="T16" fmla="*/ 9 w 157"/>
              <a:gd name="T17" fmla="*/ 68 h 145"/>
              <a:gd name="T18" fmla="*/ 21 w 157"/>
              <a:gd name="T19" fmla="*/ 68 h 145"/>
              <a:gd name="T20" fmla="*/ 21 w 157"/>
              <a:gd name="T21" fmla="*/ 139 h 145"/>
              <a:gd name="T22" fmla="*/ 27 w 157"/>
              <a:gd name="T23" fmla="*/ 145 h 145"/>
              <a:gd name="T24" fmla="*/ 38 w 157"/>
              <a:gd name="T25" fmla="*/ 145 h 145"/>
              <a:gd name="T26" fmla="*/ 38 w 157"/>
              <a:gd name="T27" fmla="*/ 81 h 145"/>
              <a:gd name="T28" fmla="*/ 71 w 157"/>
              <a:gd name="T29" fmla="*/ 81 h 145"/>
              <a:gd name="T30" fmla="*/ 71 w 157"/>
              <a:gd name="T31" fmla="*/ 145 h 145"/>
              <a:gd name="T32" fmla="*/ 130 w 157"/>
              <a:gd name="T33" fmla="*/ 145 h 145"/>
              <a:gd name="T34" fmla="*/ 136 w 157"/>
              <a:gd name="T35" fmla="*/ 139 h 145"/>
              <a:gd name="T36" fmla="*/ 136 w 157"/>
              <a:gd name="T37" fmla="*/ 68 h 145"/>
              <a:gd name="T38" fmla="*/ 148 w 157"/>
              <a:gd name="T39" fmla="*/ 68 h 145"/>
              <a:gd name="T40" fmla="*/ 151 w 157"/>
              <a:gd name="T41" fmla="*/ 59 h 145"/>
              <a:gd name="T42" fmla="*/ 118 w 157"/>
              <a:gd name="T43" fmla="*/ 97 h 145"/>
              <a:gd name="T44" fmla="*/ 89 w 157"/>
              <a:gd name="T45" fmla="*/ 97 h 145"/>
              <a:gd name="T46" fmla="*/ 89 w 157"/>
              <a:gd name="T47" fmla="*/ 72 h 145"/>
              <a:gd name="T48" fmla="*/ 118 w 157"/>
              <a:gd name="T49" fmla="*/ 72 h 145"/>
              <a:gd name="T50" fmla="*/ 118 w 157"/>
              <a:gd name="T51" fmla="*/ 97 h 1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57" h="145">
                <a:moveTo>
                  <a:pt x="151" y="59"/>
                </a:moveTo>
                <a:cubicBezTo>
                  <a:pt x="130" y="41"/>
                  <a:pt x="130" y="41"/>
                  <a:pt x="130" y="41"/>
                </a:cubicBezTo>
                <a:cubicBezTo>
                  <a:pt x="124" y="36"/>
                  <a:pt x="115" y="28"/>
                  <a:pt x="110" y="23"/>
                </a:cubicBezTo>
                <a:cubicBezTo>
                  <a:pt x="88" y="5"/>
                  <a:pt x="88" y="5"/>
                  <a:pt x="88" y="5"/>
                </a:cubicBezTo>
                <a:cubicBezTo>
                  <a:pt x="83" y="0"/>
                  <a:pt x="74" y="0"/>
                  <a:pt x="69" y="5"/>
                </a:cubicBezTo>
                <a:cubicBezTo>
                  <a:pt x="47" y="23"/>
                  <a:pt x="47" y="23"/>
                  <a:pt x="47" y="23"/>
                </a:cubicBezTo>
                <a:cubicBezTo>
                  <a:pt x="42" y="28"/>
                  <a:pt x="33" y="36"/>
                  <a:pt x="27" y="41"/>
                </a:cubicBezTo>
                <a:cubicBezTo>
                  <a:pt x="6" y="59"/>
                  <a:pt x="6" y="59"/>
                  <a:pt x="6" y="59"/>
                </a:cubicBezTo>
                <a:cubicBezTo>
                  <a:pt x="0" y="64"/>
                  <a:pt x="2" y="68"/>
                  <a:pt x="9" y="68"/>
                </a:cubicBezTo>
                <a:cubicBezTo>
                  <a:pt x="21" y="68"/>
                  <a:pt x="21" y="68"/>
                  <a:pt x="21" y="68"/>
                </a:cubicBezTo>
                <a:cubicBezTo>
                  <a:pt x="21" y="139"/>
                  <a:pt x="21" y="139"/>
                  <a:pt x="21" y="139"/>
                </a:cubicBezTo>
                <a:cubicBezTo>
                  <a:pt x="21" y="142"/>
                  <a:pt x="24" y="145"/>
                  <a:pt x="27" y="145"/>
                </a:cubicBezTo>
                <a:cubicBezTo>
                  <a:pt x="38" y="145"/>
                  <a:pt x="38" y="145"/>
                  <a:pt x="38" y="145"/>
                </a:cubicBezTo>
                <a:cubicBezTo>
                  <a:pt x="38" y="81"/>
                  <a:pt x="38" y="81"/>
                  <a:pt x="38" y="81"/>
                </a:cubicBezTo>
                <a:cubicBezTo>
                  <a:pt x="71" y="81"/>
                  <a:pt x="71" y="81"/>
                  <a:pt x="71" y="81"/>
                </a:cubicBezTo>
                <a:cubicBezTo>
                  <a:pt x="71" y="145"/>
                  <a:pt x="71" y="145"/>
                  <a:pt x="71" y="145"/>
                </a:cubicBezTo>
                <a:cubicBezTo>
                  <a:pt x="130" y="145"/>
                  <a:pt x="130" y="145"/>
                  <a:pt x="130" y="145"/>
                </a:cubicBezTo>
                <a:cubicBezTo>
                  <a:pt x="134" y="145"/>
                  <a:pt x="136" y="142"/>
                  <a:pt x="136" y="139"/>
                </a:cubicBezTo>
                <a:cubicBezTo>
                  <a:pt x="136" y="68"/>
                  <a:pt x="136" y="68"/>
                  <a:pt x="136" y="68"/>
                </a:cubicBezTo>
                <a:cubicBezTo>
                  <a:pt x="148" y="68"/>
                  <a:pt x="148" y="68"/>
                  <a:pt x="148" y="68"/>
                </a:cubicBezTo>
                <a:cubicBezTo>
                  <a:pt x="155" y="68"/>
                  <a:pt x="157" y="64"/>
                  <a:pt x="151" y="59"/>
                </a:cubicBezTo>
                <a:close/>
                <a:moveTo>
                  <a:pt x="118" y="97"/>
                </a:moveTo>
                <a:cubicBezTo>
                  <a:pt x="89" y="97"/>
                  <a:pt x="89" y="97"/>
                  <a:pt x="89" y="97"/>
                </a:cubicBezTo>
                <a:cubicBezTo>
                  <a:pt x="89" y="72"/>
                  <a:pt x="89" y="72"/>
                  <a:pt x="89" y="72"/>
                </a:cubicBezTo>
                <a:cubicBezTo>
                  <a:pt x="118" y="72"/>
                  <a:pt x="118" y="72"/>
                  <a:pt x="118" y="72"/>
                </a:cubicBezTo>
                <a:lnTo>
                  <a:pt x="118" y="97"/>
                </a:lnTo>
                <a:close/>
              </a:path>
            </a:pathLst>
          </a:custGeom>
          <a:solidFill>
            <a:schemeClr val="bg1"/>
          </a:solidFill>
          <a:ln>
            <a:noFill/>
          </a:ln>
        </p:spPr>
        <p:txBody>
          <a:bodyPr vert="horz" wrap="square" lIns="121908" tIns="60954" rIns="121908" bIns="60954" numCol="1" anchor="t" anchorCtr="0" compatLnSpc="1"/>
          <a:lstStyle/>
          <a:p>
            <a:endParaRPr lang="en-US">
              <a:latin typeface="+mn-ea"/>
            </a:endParaRPr>
          </a:p>
        </p:txBody>
      </p:sp>
      <p:sp>
        <p:nvSpPr>
          <p:cNvPr id="51" name="Freeform 92"/>
          <p:cNvSpPr>
            <a:spLocks noEditPoints="1"/>
          </p:cNvSpPr>
          <p:nvPr/>
        </p:nvSpPr>
        <p:spPr bwMode="auto">
          <a:xfrm>
            <a:off x="3901022" y="3520648"/>
            <a:ext cx="455025" cy="463551"/>
          </a:xfrm>
          <a:custGeom>
            <a:avLst/>
            <a:gdLst>
              <a:gd name="T0" fmla="*/ 143 w 148"/>
              <a:gd name="T1" fmla="*/ 130 h 151"/>
              <a:gd name="T2" fmla="*/ 100 w 148"/>
              <a:gd name="T3" fmla="*/ 86 h 151"/>
              <a:gd name="T4" fmla="*/ 110 w 148"/>
              <a:gd name="T5" fmla="*/ 55 h 151"/>
              <a:gd name="T6" fmla="*/ 55 w 148"/>
              <a:gd name="T7" fmla="*/ 0 h 151"/>
              <a:gd name="T8" fmla="*/ 0 w 148"/>
              <a:gd name="T9" fmla="*/ 55 h 151"/>
              <a:gd name="T10" fmla="*/ 55 w 148"/>
              <a:gd name="T11" fmla="*/ 109 h 151"/>
              <a:gd name="T12" fmla="*/ 81 w 148"/>
              <a:gd name="T13" fmla="*/ 103 h 151"/>
              <a:gd name="T14" fmla="*/ 126 w 148"/>
              <a:gd name="T15" fmla="*/ 147 h 151"/>
              <a:gd name="T16" fmla="*/ 143 w 148"/>
              <a:gd name="T17" fmla="*/ 147 h 151"/>
              <a:gd name="T18" fmla="*/ 143 w 148"/>
              <a:gd name="T19" fmla="*/ 130 h 151"/>
              <a:gd name="T20" fmla="*/ 19 w 148"/>
              <a:gd name="T21" fmla="*/ 55 h 151"/>
              <a:gd name="T22" fmla="*/ 55 w 148"/>
              <a:gd name="T23" fmla="*/ 18 h 151"/>
              <a:gd name="T24" fmla="*/ 92 w 148"/>
              <a:gd name="T25" fmla="*/ 55 h 151"/>
              <a:gd name="T26" fmla="*/ 55 w 148"/>
              <a:gd name="T27" fmla="*/ 91 h 151"/>
              <a:gd name="T28" fmla="*/ 19 w 148"/>
              <a:gd name="T29" fmla="*/ 55 h 1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48" h="151">
                <a:moveTo>
                  <a:pt x="143" y="130"/>
                </a:moveTo>
                <a:cubicBezTo>
                  <a:pt x="100" y="86"/>
                  <a:pt x="100" y="86"/>
                  <a:pt x="100" y="86"/>
                </a:cubicBezTo>
                <a:cubicBezTo>
                  <a:pt x="106" y="77"/>
                  <a:pt x="110" y="67"/>
                  <a:pt x="110" y="55"/>
                </a:cubicBezTo>
                <a:cubicBezTo>
                  <a:pt x="110" y="24"/>
                  <a:pt x="85" y="0"/>
                  <a:pt x="55" y="0"/>
                </a:cubicBezTo>
                <a:cubicBezTo>
                  <a:pt x="25" y="0"/>
                  <a:pt x="0" y="24"/>
                  <a:pt x="0" y="55"/>
                </a:cubicBezTo>
                <a:cubicBezTo>
                  <a:pt x="0" y="85"/>
                  <a:pt x="25" y="109"/>
                  <a:pt x="55" y="109"/>
                </a:cubicBezTo>
                <a:cubicBezTo>
                  <a:pt x="65" y="109"/>
                  <a:pt x="74" y="107"/>
                  <a:pt x="81" y="103"/>
                </a:cubicBezTo>
                <a:cubicBezTo>
                  <a:pt x="126" y="147"/>
                  <a:pt x="126" y="147"/>
                  <a:pt x="126" y="147"/>
                </a:cubicBezTo>
                <a:cubicBezTo>
                  <a:pt x="130" y="151"/>
                  <a:pt x="138" y="151"/>
                  <a:pt x="143" y="147"/>
                </a:cubicBezTo>
                <a:cubicBezTo>
                  <a:pt x="148" y="142"/>
                  <a:pt x="148" y="134"/>
                  <a:pt x="143" y="130"/>
                </a:cubicBezTo>
                <a:close/>
                <a:moveTo>
                  <a:pt x="19" y="55"/>
                </a:moveTo>
                <a:cubicBezTo>
                  <a:pt x="19" y="34"/>
                  <a:pt x="35" y="18"/>
                  <a:pt x="55" y="18"/>
                </a:cubicBezTo>
                <a:cubicBezTo>
                  <a:pt x="75" y="18"/>
                  <a:pt x="92" y="34"/>
                  <a:pt x="92" y="55"/>
                </a:cubicBezTo>
                <a:cubicBezTo>
                  <a:pt x="92" y="75"/>
                  <a:pt x="75" y="91"/>
                  <a:pt x="55" y="91"/>
                </a:cubicBezTo>
                <a:cubicBezTo>
                  <a:pt x="35" y="91"/>
                  <a:pt x="19" y="75"/>
                  <a:pt x="19" y="55"/>
                </a:cubicBezTo>
                <a:close/>
              </a:path>
            </a:pathLst>
          </a:custGeom>
          <a:solidFill>
            <a:schemeClr val="bg1"/>
          </a:solidFill>
          <a:ln>
            <a:noFill/>
          </a:ln>
        </p:spPr>
        <p:txBody>
          <a:bodyPr vert="horz" wrap="square" lIns="121908" tIns="60954" rIns="121908" bIns="60954" numCol="1" anchor="t" anchorCtr="0" compatLnSpc="1"/>
          <a:lstStyle/>
          <a:p>
            <a:endParaRPr lang="en-US">
              <a:latin typeface="+mn-ea"/>
            </a:endParaRPr>
          </a:p>
        </p:txBody>
      </p:sp>
      <p:grpSp>
        <p:nvGrpSpPr>
          <p:cNvPr id="52" name="组合 51"/>
          <p:cNvGrpSpPr/>
          <p:nvPr/>
        </p:nvGrpSpPr>
        <p:grpSpPr>
          <a:xfrm>
            <a:off x="5896481" y="3506941"/>
            <a:ext cx="427511" cy="400051"/>
            <a:chOff x="6661150" y="233363"/>
            <a:chExt cx="320675" cy="300038"/>
          </a:xfrm>
          <a:solidFill>
            <a:schemeClr val="bg1"/>
          </a:solidFill>
        </p:grpSpPr>
        <p:sp>
          <p:nvSpPr>
            <p:cNvPr id="53" name="Freeform 153"/>
            <p:cNvSpPr/>
            <p:nvPr/>
          </p:nvSpPr>
          <p:spPr bwMode="auto">
            <a:xfrm>
              <a:off x="6677025" y="315913"/>
              <a:ext cx="79375" cy="187325"/>
            </a:xfrm>
            <a:custGeom>
              <a:avLst/>
              <a:gdLst>
                <a:gd name="T0" fmla="*/ 34 w 34"/>
                <a:gd name="T1" fmla="*/ 81 h 81"/>
                <a:gd name="T2" fmla="*/ 34 w 34"/>
                <a:gd name="T3" fmla="*/ 8 h 81"/>
                <a:gd name="T4" fmla="*/ 26 w 34"/>
                <a:gd name="T5" fmla="*/ 0 h 81"/>
                <a:gd name="T6" fmla="*/ 9 w 34"/>
                <a:gd name="T7" fmla="*/ 0 h 81"/>
                <a:gd name="T8" fmla="*/ 0 w 34"/>
                <a:gd name="T9" fmla="*/ 8 h 81"/>
                <a:gd name="T10" fmla="*/ 0 w 34"/>
                <a:gd name="T11" fmla="*/ 81 h 81"/>
                <a:gd name="T12" fmla="*/ 34 w 34"/>
                <a:gd name="T13" fmla="*/ 81 h 81"/>
              </a:gdLst>
              <a:ahLst/>
              <a:cxnLst>
                <a:cxn ang="0">
                  <a:pos x="T0" y="T1"/>
                </a:cxn>
                <a:cxn ang="0">
                  <a:pos x="T2" y="T3"/>
                </a:cxn>
                <a:cxn ang="0">
                  <a:pos x="T4" y="T5"/>
                </a:cxn>
                <a:cxn ang="0">
                  <a:pos x="T6" y="T7"/>
                </a:cxn>
                <a:cxn ang="0">
                  <a:pos x="T8" y="T9"/>
                </a:cxn>
                <a:cxn ang="0">
                  <a:pos x="T10" y="T11"/>
                </a:cxn>
                <a:cxn ang="0">
                  <a:pos x="T12" y="T13"/>
                </a:cxn>
              </a:cxnLst>
              <a:rect l="0" t="0" r="r" b="b"/>
              <a:pathLst>
                <a:path w="34" h="81">
                  <a:moveTo>
                    <a:pt x="34" y="81"/>
                  </a:moveTo>
                  <a:cubicBezTo>
                    <a:pt x="34" y="8"/>
                    <a:pt x="34" y="8"/>
                    <a:pt x="34" y="8"/>
                  </a:cubicBezTo>
                  <a:cubicBezTo>
                    <a:pt x="34" y="4"/>
                    <a:pt x="30" y="0"/>
                    <a:pt x="26" y="0"/>
                  </a:cubicBezTo>
                  <a:cubicBezTo>
                    <a:pt x="9" y="0"/>
                    <a:pt x="9" y="0"/>
                    <a:pt x="9" y="0"/>
                  </a:cubicBezTo>
                  <a:cubicBezTo>
                    <a:pt x="4" y="0"/>
                    <a:pt x="0" y="4"/>
                    <a:pt x="0" y="8"/>
                  </a:cubicBezTo>
                  <a:cubicBezTo>
                    <a:pt x="0" y="81"/>
                    <a:pt x="0" y="81"/>
                    <a:pt x="0" y="81"/>
                  </a:cubicBezTo>
                  <a:lnTo>
                    <a:pt x="34" y="81"/>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latin typeface="+mn-ea"/>
              </a:endParaRPr>
            </a:p>
          </p:txBody>
        </p:sp>
        <p:sp>
          <p:nvSpPr>
            <p:cNvPr id="54" name="Freeform 154"/>
            <p:cNvSpPr/>
            <p:nvPr/>
          </p:nvSpPr>
          <p:spPr bwMode="auto">
            <a:xfrm>
              <a:off x="6783388" y="233363"/>
              <a:ext cx="77788" cy="269875"/>
            </a:xfrm>
            <a:custGeom>
              <a:avLst/>
              <a:gdLst>
                <a:gd name="T0" fmla="*/ 34 w 34"/>
                <a:gd name="T1" fmla="*/ 117 h 117"/>
                <a:gd name="T2" fmla="*/ 34 w 34"/>
                <a:gd name="T3" fmla="*/ 8 h 117"/>
                <a:gd name="T4" fmla="*/ 25 w 34"/>
                <a:gd name="T5" fmla="*/ 0 h 117"/>
                <a:gd name="T6" fmla="*/ 8 w 34"/>
                <a:gd name="T7" fmla="*/ 0 h 117"/>
                <a:gd name="T8" fmla="*/ 0 w 34"/>
                <a:gd name="T9" fmla="*/ 8 h 117"/>
                <a:gd name="T10" fmla="*/ 0 w 34"/>
                <a:gd name="T11" fmla="*/ 117 h 117"/>
                <a:gd name="T12" fmla="*/ 34 w 34"/>
                <a:gd name="T13" fmla="*/ 117 h 117"/>
              </a:gdLst>
              <a:ahLst/>
              <a:cxnLst>
                <a:cxn ang="0">
                  <a:pos x="T0" y="T1"/>
                </a:cxn>
                <a:cxn ang="0">
                  <a:pos x="T2" y="T3"/>
                </a:cxn>
                <a:cxn ang="0">
                  <a:pos x="T4" y="T5"/>
                </a:cxn>
                <a:cxn ang="0">
                  <a:pos x="T6" y="T7"/>
                </a:cxn>
                <a:cxn ang="0">
                  <a:pos x="T8" y="T9"/>
                </a:cxn>
                <a:cxn ang="0">
                  <a:pos x="T10" y="T11"/>
                </a:cxn>
                <a:cxn ang="0">
                  <a:pos x="T12" y="T13"/>
                </a:cxn>
              </a:cxnLst>
              <a:rect l="0" t="0" r="r" b="b"/>
              <a:pathLst>
                <a:path w="34" h="117">
                  <a:moveTo>
                    <a:pt x="34" y="117"/>
                  </a:moveTo>
                  <a:cubicBezTo>
                    <a:pt x="34" y="8"/>
                    <a:pt x="34" y="8"/>
                    <a:pt x="34" y="8"/>
                  </a:cubicBezTo>
                  <a:cubicBezTo>
                    <a:pt x="34" y="4"/>
                    <a:pt x="30" y="0"/>
                    <a:pt x="25" y="0"/>
                  </a:cubicBezTo>
                  <a:cubicBezTo>
                    <a:pt x="8" y="0"/>
                    <a:pt x="8" y="0"/>
                    <a:pt x="8" y="0"/>
                  </a:cubicBezTo>
                  <a:cubicBezTo>
                    <a:pt x="3" y="0"/>
                    <a:pt x="0" y="4"/>
                    <a:pt x="0" y="8"/>
                  </a:cubicBezTo>
                  <a:cubicBezTo>
                    <a:pt x="0" y="117"/>
                    <a:pt x="0" y="117"/>
                    <a:pt x="0" y="117"/>
                  </a:cubicBezTo>
                  <a:lnTo>
                    <a:pt x="34" y="117"/>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latin typeface="+mn-ea"/>
              </a:endParaRPr>
            </a:p>
          </p:txBody>
        </p:sp>
        <p:sp>
          <p:nvSpPr>
            <p:cNvPr id="55" name="Freeform 155"/>
            <p:cNvSpPr/>
            <p:nvPr/>
          </p:nvSpPr>
          <p:spPr bwMode="auto">
            <a:xfrm>
              <a:off x="6886575" y="358776"/>
              <a:ext cx="79375" cy="144463"/>
            </a:xfrm>
            <a:custGeom>
              <a:avLst/>
              <a:gdLst>
                <a:gd name="T0" fmla="*/ 34 w 34"/>
                <a:gd name="T1" fmla="*/ 63 h 63"/>
                <a:gd name="T2" fmla="*/ 34 w 34"/>
                <a:gd name="T3" fmla="*/ 8 h 63"/>
                <a:gd name="T4" fmla="*/ 25 w 34"/>
                <a:gd name="T5" fmla="*/ 0 h 63"/>
                <a:gd name="T6" fmla="*/ 8 w 34"/>
                <a:gd name="T7" fmla="*/ 0 h 63"/>
                <a:gd name="T8" fmla="*/ 0 w 34"/>
                <a:gd name="T9" fmla="*/ 8 h 63"/>
                <a:gd name="T10" fmla="*/ 0 w 34"/>
                <a:gd name="T11" fmla="*/ 63 h 63"/>
                <a:gd name="T12" fmla="*/ 34 w 34"/>
                <a:gd name="T13" fmla="*/ 63 h 63"/>
              </a:gdLst>
              <a:ahLst/>
              <a:cxnLst>
                <a:cxn ang="0">
                  <a:pos x="T0" y="T1"/>
                </a:cxn>
                <a:cxn ang="0">
                  <a:pos x="T2" y="T3"/>
                </a:cxn>
                <a:cxn ang="0">
                  <a:pos x="T4" y="T5"/>
                </a:cxn>
                <a:cxn ang="0">
                  <a:pos x="T6" y="T7"/>
                </a:cxn>
                <a:cxn ang="0">
                  <a:pos x="T8" y="T9"/>
                </a:cxn>
                <a:cxn ang="0">
                  <a:pos x="T10" y="T11"/>
                </a:cxn>
                <a:cxn ang="0">
                  <a:pos x="T12" y="T13"/>
                </a:cxn>
              </a:cxnLst>
              <a:rect l="0" t="0" r="r" b="b"/>
              <a:pathLst>
                <a:path w="34" h="63">
                  <a:moveTo>
                    <a:pt x="34" y="63"/>
                  </a:moveTo>
                  <a:cubicBezTo>
                    <a:pt x="34" y="8"/>
                    <a:pt x="34" y="8"/>
                    <a:pt x="34" y="8"/>
                  </a:cubicBezTo>
                  <a:cubicBezTo>
                    <a:pt x="34" y="4"/>
                    <a:pt x="30" y="0"/>
                    <a:pt x="25" y="0"/>
                  </a:cubicBezTo>
                  <a:cubicBezTo>
                    <a:pt x="8" y="0"/>
                    <a:pt x="8" y="0"/>
                    <a:pt x="8" y="0"/>
                  </a:cubicBezTo>
                  <a:cubicBezTo>
                    <a:pt x="4" y="0"/>
                    <a:pt x="0" y="4"/>
                    <a:pt x="0" y="8"/>
                  </a:cubicBezTo>
                  <a:cubicBezTo>
                    <a:pt x="0" y="63"/>
                    <a:pt x="0" y="63"/>
                    <a:pt x="0" y="63"/>
                  </a:cubicBezTo>
                  <a:lnTo>
                    <a:pt x="34" y="63"/>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latin typeface="+mn-ea"/>
              </a:endParaRPr>
            </a:p>
          </p:txBody>
        </p:sp>
        <p:sp>
          <p:nvSpPr>
            <p:cNvPr id="56" name="Rectangle 156"/>
            <p:cNvSpPr>
              <a:spLocks noChangeArrowheads="1"/>
            </p:cNvSpPr>
            <p:nvPr/>
          </p:nvSpPr>
          <p:spPr bwMode="auto">
            <a:xfrm>
              <a:off x="6661150" y="512763"/>
              <a:ext cx="320675" cy="20638"/>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en-US">
                <a:latin typeface="+mn-ea"/>
              </a:endParaRPr>
            </a:p>
          </p:txBody>
        </p:sp>
      </p:grpSp>
      <p:sp>
        <p:nvSpPr>
          <p:cNvPr id="57" name="Freeform 140"/>
          <p:cNvSpPr>
            <a:spLocks noEditPoints="1"/>
          </p:cNvSpPr>
          <p:nvPr/>
        </p:nvSpPr>
        <p:spPr bwMode="auto">
          <a:xfrm>
            <a:off x="7843204" y="3504629"/>
            <a:ext cx="474458" cy="474520"/>
          </a:xfrm>
          <a:custGeom>
            <a:avLst/>
            <a:gdLst>
              <a:gd name="T0" fmla="*/ 103 w 112"/>
              <a:gd name="T1" fmla="*/ 47 h 112"/>
              <a:gd name="T2" fmla="*/ 106 w 112"/>
              <a:gd name="T3" fmla="*/ 36 h 112"/>
              <a:gd name="T4" fmla="*/ 102 w 112"/>
              <a:gd name="T5" fmla="*/ 22 h 112"/>
              <a:gd name="T6" fmla="*/ 92 w 112"/>
              <a:gd name="T7" fmla="*/ 25 h 112"/>
              <a:gd name="T8" fmla="*/ 90 w 112"/>
              <a:gd name="T9" fmla="*/ 14 h 112"/>
              <a:gd name="T10" fmla="*/ 79 w 112"/>
              <a:gd name="T11" fmla="*/ 4 h 112"/>
              <a:gd name="T12" fmla="*/ 71 w 112"/>
              <a:gd name="T13" fmla="*/ 11 h 112"/>
              <a:gd name="T14" fmla="*/ 64 w 112"/>
              <a:gd name="T15" fmla="*/ 3 h 112"/>
              <a:gd name="T16" fmla="*/ 50 w 112"/>
              <a:gd name="T17" fmla="*/ 0 h 112"/>
              <a:gd name="T18" fmla="*/ 47 w 112"/>
              <a:gd name="T19" fmla="*/ 10 h 112"/>
              <a:gd name="T20" fmla="*/ 37 w 112"/>
              <a:gd name="T21" fmla="*/ 6 h 112"/>
              <a:gd name="T22" fmla="*/ 23 w 112"/>
              <a:gd name="T23" fmla="*/ 11 h 112"/>
              <a:gd name="T24" fmla="*/ 25 w 112"/>
              <a:gd name="T25" fmla="*/ 20 h 112"/>
              <a:gd name="T26" fmla="*/ 14 w 112"/>
              <a:gd name="T27" fmla="*/ 22 h 112"/>
              <a:gd name="T28" fmla="*/ 5 w 112"/>
              <a:gd name="T29" fmla="*/ 33 h 112"/>
              <a:gd name="T30" fmla="*/ 12 w 112"/>
              <a:gd name="T31" fmla="*/ 41 h 112"/>
              <a:gd name="T32" fmla="*/ 3 w 112"/>
              <a:gd name="T33" fmla="*/ 48 h 112"/>
              <a:gd name="T34" fmla="*/ 0 w 112"/>
              <a:gd name="T35" fmla="*/ 62 h 112"/>
              <a:gd name="T36" fmla="*/ 10 w 112"/>
              <a:gd name="T37" fmla="*/ 65 h 112"/>
              <a:gd name="T38" fmla="*/ 6 w 112"/>
              <a:gd name="T39" fmla="*/ 75 h 112"/>
              <a:gd name="T40" fmla="*/ 11 w 112"/>
              <a:gd name="T41" fmla="*/ 89 h 112"/>
              <a:gd name="T42" fmla="*/ 21 w 112"/>
              <a:gd name="T43" fmla="*/ 87 h 112"/>
              <a:gd name="T44" fmla="*/ 23 w 112"/>
              <a:gd name="T45" fmla="*/ 98 h 112"/>
              <a:gd name="T46" fmla="*/ 34 w 112"/>
              <a:gd name="T47" fmla="*/ 108 h 112"/>
              <a:gd name="T48" fmla="*/ 41 w 112"/>
              <a:gd name="T49" fmla="*/ 101 h 112"/>
              <a:gd name="T50" fmla="*/ 48 w 112"/>
              <a:gd name="T51" fmla="*/ 109 h 112"/>
              <a:gd name="T52" fmla="*/ 63 w 112"/>
              <a:gd name="T53" fmla="*/ 112 h 112"/>
              <a:gd name="T54" fmla="*/ 66 w 112"/>
              <a:gd name="T55" fmla="*/ 102 h 112"/>
              <a:gd name="T56" fmla="*/ 76 w 112"/>
              <a:gd name="T57" fmla="*/ 106 h 112"/>
              <a:gd name="T58" fmla="*/ 90 w 112"/>
              <a:gd name="T59" fmla="*/ 101 h 112"/>
              <a:gd name="T60" fmla="*/ 88 w 112"/>
              <a:gd name="T61" fmla="*/ 91 h 112"/>
              <a:gd name="T62" fmla="*/ 98 w 112"/>
              <a:gd name="T63" fmla="*/ 89 h 112"/>
              <a:gd name="T64" fmla="*/ 108 w 112"/>
              <a:gd name="T65" fmla="*/ 78 h 112"/>
              <a:gd name="T66" fmla="*/ 101 w 112"/>
              <a:gd name="T67" fmla="*/ 71 h 112"/>
              <a:gd name="T68" fmla="*/ 110 w 112"/>
              <a:gd name="T69" fmla="*/ 64 h 112"/>
              <a:gd name="T70" fmla="*/ 112 w 112"/>
              <a:gd name="T71" fmla="*/ 49 h 112"/>
              <a:gd name="T72" fmla="*/ 56 w 112"/>
              <a:gd name="T73" fmla="*/ 86 h 112"/>
              <a:gd name="T74" fmla="*/ 56 w 112"/>
              <a:gd name="T75" fmla="*/ 26 h 112"/>
              <a:gd name="T76" fmla="*/ 56 w 112"/>
              <a:gd name="T77" fmla="*/ 86 h 1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112" h="112">
                <a:moveTo>
                  <a:pt x="110" y="47"/>
                </a:moveTo>
                <a:cubicBezTo>
                  <a:pt x="103" y="47"/>
                  <a:pt x="103" y="47"/>
                  <a:pt x="103" y="47"/>
                </a:cubicBezTo>
                <a:cubicBezTo>
                  <a:pt x="102" y="44"/>
                  <a:pt x="101" y="42"/>
                  <a:pt x="101" y="39"/>
                </a:cubicBezTo>
                <a:cubicBezTo>
                  <a:pt x="106" y="36"/>
                  <a:pt x="106" y="36"/>
                  <a:pt x="106" y="36"/>
                </a:cubicBezTo>
                <a:cubicBezTo>
                  <a:pt x="108" y="35"/>
                  <a:pt x="108" y="34"/>
                  <a:pt x="107" y="32"/>
                </a:cubicBezTo>
                <a:cubicBezTo>
                  <a:pt x="102" y="22"/>
                  <a:pt x="102" y="22"/>
                  <a:pt x="102" y="22"/>
                </a:cubicBezTo>
                <a:cubicBezTo>
                  <a:pt x="101" y="21"/>
                  <a:pt x="99" y="20"/>
                  <a:pt x="98" y="21"/>
                </a:cubicBezTo>
                <a:cubicBezTo>
                  <a:pt x="92" y="25"/>
                  <a:pt x="92" y="25"/>
                  <a:pt x="92" y="25"/>
                </a:cubicBezTo>
                <a:cubicBezTo>
                  <a:pt x="90" y="23"/>
                  <a:pt x="88" y="21"/>
                  <a:pt x="87" y="20"/>
                </a:cubicBezTo>
                <a:cubicBezTo>
                  <a:pt x="90" y="14"/>
                  <a:pt x="90" y="14"/>
                  <a:pt x="90" y="14"/>
                </a:cubicBezTo>
                <a:cubicBezTo>
                  <a:pt x="91" y="12"/>
                  <a:pt x="90" y="11"/>
                  <a:pt x="89" y="10"/>
                </a:cubicBezTo>
                <a:cubicBezTo>
                  <a:pt x="79" y="4"/>
                  <a:pt x="79" y="4"/>
                  <a:pt x="79" y="4"/>
                </a:cubicBezTo>
                <a:cubicBezTo>
                  <a:pt x="77" y="3"/>
                  <a:pt x="76" y="4"/>
                  <a:pt x="75" y="5"/>
                </a:cubicBezTo>
                <a:cubicBezTo>
                  <a:pt x="71" y="11"/>
                  <a:pt x="71" y="11"/>
                  <a:pt x="71" y="11"/>
                </a:cubicBezTo>
                <a:cubicBezTo>
                  <a:pt x="69" y="10"/>
                  <a:pt x="67" y="10"/>
                  <a:pt x="64" y="9"/>
                </a:cubicBezTo>
                <a:cubicBezTo>
                  <a:pt x="64" y="3"/>
                  <a:pt x="64" y="3"/>
                  <a:pt x="64" y="3"/>
                </a:cubicBezTo>
                <a:cubicBezTo>
                  <a:pt x="64" y="1"/>
                  <a:pt x="63" y="0"/>
                  <a:pt x="61" y="0"/>
                </a:cubicBezTo>
                <a:cubicBezTo>
                  <a:pt x="50" y="0"/>
                  <a:pt x="50" y="0"/>
                  <a:pt x="50" y="0"/>
                </a:cubicBezTo>
                <a:cubicBezTo>
                  <a:pt x="48" y="0"/>
                  <a:pt x="47" y="1"/>
                  <a:pt x="47" y="3"/>
                </a:cubicBezTo>
                <a:cubicBezTo>
                  <a:pt x="47" y="10"/>
                  <a:pt x="47" y="10"/>
                  <a:pt x="47" y="10"/>
                </a:cubicBezTo>
                <a:cubicBezTo>
                  <a:pt x="45" y="10"/>
                  <a:pt x="42" y="11"/>
                  <a:pt x="40" y="12"/>
                </a:cubicBezTo>
                <a:cubicBezTo>
                  <a:pt x="37" y="6"/>
                  <a:pt x="37" y="6"/>
                  <a:pt x="37" y="6"/>
                </a:cubicBezTo>
                <a:cubicBezTo>
                  <a:pt x="36" y="4"/>
                  <a:pt x="34" y="4"/>
                  <a:pt x="33" y="5"/>
                </a:cubicBezTo>
                <a:cubicBezTo>
                  <a:pt x="23" y="11"/>
                  <a:pt x="23" y="11"/>
                  <a:pt x="23" y="11"/>
                </a:cubicBezTo>
                <a:cubicBezTo>
                  <a:pt x="21" y="11"/>
                  <a:pt x="21" y="13"/>
                  <a:pt x="22" y="14"/>
                </a:cubicBezTo>
                <a:cubicBezTo>
                  <a:pt x="25" y="20"/>
                  <a:pt x="25" y="20"/>
                  <a:pt x="25" y="20"/>
                </a:cubicBezTo>
                <a:cubicBezTo>
                  <a:pt x="23" y="22"/>
                  <a:pt x="22" y="24"/>
                  <a:pt x="20" y="26"/>
                </a:cubicBezTo>
                <a:cubicBezTo>
                  <a:pt x="14" y="22"/>
                  <a:pt x="14" y="22"/>
                  <a:pt x="14" y="22"/>
                </a:cubicBezTo>
                <a:cubicBezTo>
                  <a:pt x="13" y="22"/>
                  <a:pt x="11" y="22"/>
                  <a:pt x="10" y="23"/>
                </a:cubicBezTo>
                <a:cubicBezTo>
                  <a:pt x="5" y="33"/>
                  <a:pt x="5" y="33"/>
                  <a:pt x="5" y="33"/>
                </a:cubicBezTo>
                <a:cubicBezTo>
                  <a:pt x="4" y="35"/>
                  <a:pt x="4" y="36"/>
                  <a:pt x="6" y="37"/>
                </a:cubicBezTo>
                <a:cubicBezTo>
                  <a:pt x="12" y="41"/>
                  <a:pt x="12" y="41"/>
                  <a:pt x="12" y="41"/>
                </a:cubicBezTo>
                <a:cubicBezTo>
                  <a:pt x="11" y="43"/>
                  <a:pt x="10" y="45"/>
                  <a:pt x="10" y="48"/>
                </a:cubicBezTo>
                <a:cubicBezTo>
                  <a:pt x="3" y="48"/>
                  <a:pt x="3" y="48"/>
                  <a:pt x="3" y="48"/>
                </a:cubicBezTo>
                <a:cubicBezTo>
                  <a:pt x="2" y="48"/>
                  <a:pt x="0" y="49"/>
                  <a:pt x="0" y="51"/>
                </a:cubicBezTo>
                <a:cubicBezTo>
                  <a:pt x="0" y="62"/>
                  <a:pt x="0" y="62"/>
                  <a:pt x="0" y="62"/>
                </a:cubicBezTo>
                <a:cubicBezTo>
                  <a:pt x="0" y="64"/>
                  <a:pt x="2" y="65"/>
                  <a:pt x="3" y="65"/>
                </a:cubicBezTo>
                <a:cubicBezTo>
                  <a:pt x="10" y="65"/>
                  <a:pt x="10" y="65"/>
                  <a:pt x="10" y="65"/>
                </a:cubicBezTo>
                <a:cubicBezTo>
                  <a:pt x="11" y="68"/>
                  <a:pt x="11" y="70"/>
                  <a:pt x="12" y="72"/>
                </a:cubicBezTo>
                <a:cubicBezTo>
                  <a:pt x="6" y="75"/>
                  <a:pt x="6" y="75"/>
                  <a:pt x="6" y="75"/>
                </a:cubicBezTo>
                <a:cubicBezTo>
                  <a:pt x="5" y="76"/>
                  <a:pt x="5" y="78"/>
                  <a:pt x="5" y="79"/>
                </a:cubicBezTo>
                <a:cubicBezTo>
                  <a:pt x="11" y="89"/>
                  <a:pt x="11" y="89"/>
                  <a:pt x="11" y="89"/>
                </a:cubicBezTo>
                <a:cubicBezTo>
                  <a:pt x="12" y="91"/>
                  <a:pt x="14" y="91"/>
                  <a:pt x="15" y="90"/>
                </a:cubicBezTo>
                <a:cubicBezTo>
                  <a:pt x="21" y="87"/>
                  <a:pt x="21" y="87"/>
                  <a:pt x="21" y="87"/>
                </a:cubicBezTo>
                <a:cubicBezTo>
                  <a:pt x="23" y="89"/>
                  <a:pt x="24" y="91"/>
                  <a:pt x="26" y="92"/>
                </a:cubicBezTo>
                <a:cubicBezTo>
                  <a:pt x="23" y="98"/>
                  <a:pt x="23" y="98"/>
                  <a:pt x="23" y="98"/>
                </a:cubicBezTo>
                <a:cubicBezTo>
                  <a:pt x="22" y="99"/>
                  <a:pt x="23" y="101"/>
                  <a:pt x="24" y="102"/>
                </a:cubicBezTo>
                <a:cubicBezTo>
                  <a:pt x="34" y="108"/>
                  <a:pt x="34" y="108"/>
                  <a:pt x="34" y="108"/>
                </a:cubicBezTo>
                <a:cubicBezTo>
                  <a:pt x="35" y="108"/>
                  <a:pt x="37" y="108"/>
                  <a:pt x="38" y="106"/>
                </a:cubicBezTo>
                <a:cubicBezTo>
                  <a:pt x="41" y="101"/>
                  <a:pt x="41" y="101"/>
                  <a:pt x="41" y="101"/>
                </a:cubicBezTo>
                <a:cubicBezTo>
                  <a:pt x="44" y="101"/>
                  <a:pt x="46" y="102"/>
                  <a:pt x="48" y="102"/>
                </a:cubicBezTo>
                <a:cubicBezTo>
                  <a:pt x="48" y="109"/>
                  <a:pt x="48" y="109"/>
                  <a:pt x="48" y="109"/>
                </a:cubicBezTo>
                <a:cubicBezTo>
                  <a:pt x="48" y="111"/>
                  <a:pt x="50" y="112"/>
                  <a:pt x="51" y="112"/>
                </a:cubicBezTo>
                <a:cubicBezTo>
                  <a:pt x="63" y="112"/>
                  <a:pt x="63" y="112"/>
                  <a:pt x="63" y="112"/>
                </a:cubicBezTo>
                <a:cubicBezTo>
                  <a:pt x="64" y="112"/>
                  <a:pt x="66" y="111"/>
                  <a:pt x="66" y="109"/>
                </a:cubicBezTo>
                <a:cubicBezTo>
                  <a:pt x="66" y="102"/>
                  <a:pt x="66" y="102"/>
                  <a:pt x="66" y="102"/>
                </a:cubicBezTo>
                <a:cubicBezTo>
                  <a:pt x="68" y="102"/>
                  <a:pt x="70" y="101"/>
                  <a:pt x="73" y="100"/>
                </a:cubicBezTo>
                <a:cubicBezTo>
                  <a:pt x="76" y="106"/>
                  <a:pt x="76" y="106"/>
                  <a:pt x="76" y="106"/>
                </a:cubicBezTo>
                <a:cubicBezTo>
                  <a:pt x="77" y="107"/>
                  <a:pt x="79" y="108"/>
                  <a:pt x="80" y="107"/>
                </a:cubicBezTo>
                <a:cubicBezTo>
                  <a:pt x="90" y="101"/>
                  <a:pt x="90" y="101"/>
                  <a:pt x="90" y="101"/>
                </a:cubicBezTo>
                <a:cubicBezTo>
                  <a:pt x="91" y="100"/>
                  <a:pt x="92" y="99"/>
                  <a:pt x="91" y="97"/>
                </a:cubicBezTo>
                <a:cubicBezTo>
                  <a:pt x="88" y="91"/>
                  <a:pt x="88" y="91"/>
                  <a:pt x="88" y="91"/>
                </a:cubicBezTo>
                <a:cubicBezTo>
                  <a:pt x="89" y="90"/>
                  <a:pt x="91" y="88"/>
                  <a:pt x="93" y="86"/>
                </a:cubicBezTo>
                <a:cubicBezTo>
                  <a:pt x="98" y="89"/>
                  <a:pt x="98" y="89"/>
                  <a:pt x="98" y="89"/>
                </a:cubicBezTo>
                <a:cubicBezTo>
                  <a:pt x="100" y="90"/>
                  <a:pt x="102" y="90"/>
                  <a:pt x="102" y="88"/>
                </a:cubicBezTo>
                <a:cubicBezTo>
                  <a:pt x="108" y="78"/>
                  <a:pt x="108" y="78"/>
                  <a:pt x="108" y="78"/>
                </a:cubicBezTo>
                <a:cubicBezTo>
                  <a:pt x="109" y="77"/>
                  <a:pt x="108" y="75"/>
                  <a:pt x="107" y="74"/>
                </a:cubicBezTo>
                <a:cubicBezTo>
                  <a:pt x="101" y="71"/>
                  <a:pt x="101" y="71"/>
                  <a:pt x="101" y="71"/>
                </a:cubicBezTo>
                <a:cubicBezTo>
                  <a:pt x="102" y="69"/>
                  <a:pt x="102" y="66"/>
                  <a:pt x="103" y="64"/>
                </a:cubicBezTo>
                <a:cubicBezTo>
                  <a:pt x="110" y="64"/>
                  <a:pt x="110" y="64"/>
                  <a:pt x="110" y="64"/>
                </a:cubicBezTo>
                <a:cubicBezTo>
                  <a:pt x="111" y="64"/>
                  <a:pt x="112" y="63"/>
                  <a:pt x="112" y="61"/>
                </a:cubicBezTo>
                <a:cubicBezTo>
                  <a:pt x="112" y="49"/>
                  <a:pt x="112" y="49"/>
                  <a:pt x="112" y="49"/>
                </a:cubicBezTo>
                <a:cubicBezTo>
                  <a:pt x="112" y="48"/>
                  <a:pt x="111" y="47"/>
                  <a:pt x="110" y="47"/>
                </a:cubicBezTo>
                <a:close/>
                <a:moveTo>
                  <a:pt x="56" y="86"/>
                </a:moveTo>
                <a:cubicBezTo>
                  <a:pt x="40" y="86"/>
                  <a:pt x="26" y="72"/>
                  <a:pt x="26" y="56"/>
                </a:cubicBezTo>
                <a:cubicBezTo>
                  <a:pt x="26" y="39"/>
                  <a:pt x="40" y="26"/>
                  <a:pt x="56" y="26"/>
                </a:cubicBezTo>
                <a:cubicBezTo>
                  <a:pt x="73" y="26"/>
                  <a:pt x="86" y="39"/>
                  <a:pt x="86" y="56"/>
                </a:cubicBezTo>
                <a:cubicBezTo>
                  <a:pt x="86" y="72"/>
                  <a:pt x="73" y="86"/>
                  <a:pt x="56" y="86"/>
                </a:cubicBezTo>
                <a:close/>
              </a:path>
            </a:pathLst>
          </a:custGeom>
          <a:solidFill>
            <a:schemeClr val="bg1"/>
          </a:solidFill>
          <a:ln>
            <a:noFill/>
          </a:ln>
        </p:spPr>
        <p:txBody>
          <a:bodyPr vert="horz" wrap="square" lIns="121908" tIns="60954" rIns="121908" bIns="60954" numCol="1" anchor="t" anchorCtr="0" compatLnSpc="1"/>
          <a:lstStyle/>
          <a:p>
            <a:endParaRPr lang="en-US">
              <a:latin typeface="+mn-ea"/>
            </a:endParaRPr>
          </a:p>
        </p:txBody>
      </p:sp>
      <p:grpSp>
        <p:nvGrpSpPr>
          <p:cNvPr id="58" name="组合 57"/>
          <p:cNvGrpSpPr/>
          <p:nvPr/>
        </p:nvGrpSpPr>
        <p:grpSpPr>
          <a:xfrm>
            <a:off x="9863956" y="3566208"/>
            <a:ext cx="419045" cy="408517"/>
            <a:chOff x="8175625" y="987426"/>
            <a:chExt cx="314325" cy="306388"/>
          </a:xfrm>
          <a:solidFill>
            <a:schemeClr val="bg1"/>
          </a:solidFill>
        </p:grpSpPr>
        <p:sp>
          <p:nvSpPr>
            <p:cNvPr id="59" name="Freeform 104"/>
            <p:cNvSpPr/>
            <p:nvPr/>
          </p:nvSpPr>
          <p:spPr bwMode="auto">
            <a:xfrm>
              <a:off x="8258175" y="1144588"/>
              <a:ext cx="42863" cy="98425"/>
            </a:xfrm>
            <a:custGeom>
              <a:avLst/>
              <a:gdLst>
                <a:gd name="T0" fmla="*/ 11 w 19"/>
                <a:gd name="T1" fmla="*/ 43 h 43"/>
                <a:gd name="T2" fmla="*/ 19 w 19"/>
                <a:gd name="T3" fmla="*/ 43 h 43"/>
                <a:gd name="T4" fmla="*/ 19 w 19"/>
                <a:gd name="T5" fmla="*/ 0 h 43"/>
                <a:gd name="T6" fmla="*/ 12 w 19"/>
                <a:gd name="T7" fmla="*/ 0 h 43"/>
                <a:gd name="T8" fmla="*/ 11 w 19"/>
                <a:gd name="T9" fmla="*/ 4 h 43"/>
                <a:gd name="T10" fmla="*/ 8 w 19"/>
                <a:gd name="T11" fmla="*/ 7 h 43"/>
                <a:gd name="T12" fmla="*/ 4 w 19"/>
                <a:gd name="T13" fmla="*/ 8 h 43"/>
                <a:gd name="T14" fmla="*/ 0 w 19"/>
                <a:gd name="T15" fmla="*/ 9 h 43"/>
                <a:gd name="T16" fmla="*/ 0 w 19"/>
                <a:gd name="T17" fmla="*/ 15 h 43"/>
                <a:gd name="T18" fmla="*/ 11 w 19"/>
                <a:gd name="T19" fmla="*/ 15 h 43"/>
                <a:gd name="T20" fmla="*/ 11 w 19"/>
                <a:gd name="T21" fmla="*/ 43 h 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9" h="43">
                  <a:moveTo>
                    <a:pt x="11" y="43"/>
                  </a:moveTo>
                  <a:cubicBezTo>
                    <a:pt x="19" y="43"/>
                    <a:pt x="19" y="43"/>
                    <a:pt x="19" y="43"/>
                  </a:cubicBezTo>
                  <a:cubicBezTo>
                    <a:pt x="19" y="0"/>
                    <a:pt x="19" y="0"/>
                    <a:pt x="19" y="0"/>
                  </a:cubicBezTo>
                  <a:cubicBezTo>
                    <a:pt x="12" y="0"/>
                    <a:pt x="12" y="0"/>
                    <a:pt x="12" y="0"/>
                  </a:cubicBezTo>
                  <a:cubicBezTo>
                    <a:pt x="12" y="2"/>
                    <a:pt x="12" y="3"/>
                    <a:pt x="11" y="4"/>
                  </a:cubicBezTo>
                  <a:cubicBezTo>
                    <a:pt x="10" y="5"/>
                    <a:pt x="9" y="6"/>
                    <a:pt x="8" y="7"/>
                  </a:cubicBezTo>
                  <a:cubicBezTo>
                    <a:pt x="7" y="8"/>
                    <a:pt x="6" y="8"/>
                    <a:pt x="4" y="8"/>
                  </a:cubicBezTo>
                  <a:cubicBezTo>
                    <a:pt x="3" y="9"/>
                    <a:pt x="1" y="9"/>
                    <a:pt x="0" y="9"/>
                  </a:cubicBezTo>
                  <a:cubicBezTo>
                    <a:pt x="0" y="15"/>
                    <a:pt x="0" y="15"/>
                    <a:pt x="0" y="15"/>
                  </a:cubicBezTo>
                  <a:cubicBezTo>
                    <a:pt x="11" y="15"/>
                    <a:pt x="11" y="15"/>
                    <a:pt x="11" y="15"/>
                  </a:cubicBezTo>
                  <a:lnTo>
                    <a:pt x="11" y="43"/>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latin typeface="+mn-ea"/>
              </a:endParaRPr>
            </a:p>
          </p:txBody>
        </p:sp>
        <p:sp>
          <p:nvSpPr>
            <p:cNvPr id="60" name="Freeform 105"/>
            <p:cNvSpPr/>
            <p:nvPr/>
          </p:nvSpPr>
          <p:spPr bwMode="auto">
            <a:xfrm>
              <a:off x="8324850" y="1144588"/>
              <a:ext cx="71438" cy="98425"/>
            </a:xfrm>
            <a:custGeom>
              <a:avLst/>
              <a:gdLst>
                <a:gd name="T0" fmla="*/ 21 w 31"/>
                <a:gd name="T1" fmla="*/ 34 h 43"/>
                <a:gd name="T2" fmla="*/ 18 w 31"/>
                <a:gd name="T3" fmla="*/ 36 h 43"/>
                <a:gd name="T4" fmla="*/ 15 w 31"/>
                <a:gd name="T5" fmla="*/ 36 h 43"/>
                <a:gd name="T6" fmla="*/ 11 w 31"/>
                <a:gd name="T7" fmla="*/ 35 h 43"/>
                <a:gd name="T8" fmla="*/ 8 w 31"/>
                <a:gd name="T9" fmla="*/ 30 h 43"/>
                <a:gd name="T10" fmla="*/ 0 w 31"/>
                <a:gd name="T11" fmla="*/ 30 h 43"/>
                <a:gd name="T12" fmla="*/ 1 w 31"/>
                <a:gd name="T13" fmla="*/ 36 h 43"/>
                <a:gd name="T14" fmla="*/ 5 w 31"/>
                <a:gd name="T15" fmla="*/ 40 h 43"/>
                <a:gd name="T16" fmla="*/ 10 w 31"/>
                <a:gd name="T17" fmla="*/ 43 h 43"/>
                <a:gd name="T18" fmla="*/ 15 w 31"/>
                <a:gd name="T19" fmla="*/ 43 h 43"/>
                <a:gd name="T20" fmla="*/ 22 w 31"/>
                <a:gd name="T21" fmla="*/ 42 h 43"/>
                <a:gd name="T22" fmla="*/ 27 w 31"/>
                <a:gd name="T23" fmla="*/ 39 h 43"/>
                <a:gd name="T24" fmla="*/ 30 w 31"/>
                <a:gd name="T25" fmla="*/ 34 h 43"/>
                <a:gd name="T26" fmla="*/ 31 w 31"/>
                <a:gd name="T27" fmla="*/ 28 h 43"/>
                <a:gd name="T28" fmla="*/ 30 w 31"/>
                <a:gd name="T29" fmla="*/ 23 h 43"/>
                <a:gd name="T30" fmla="*/ 28 w 31"/>
                <a:gd name="T31" fmla="*/ 18 h 43"/>
                <a:gd name="T32" fmla="*/ 24 w 31"/>
                <a:gd name="T33" fmla="*/ 15 h 43"/>
                <a:gd name="T34" fmla="*/ 18 w 31"/>
                <a:gd name="T35" fmla="*/ 14 h 43"/>
                <a:gd name="T36" fmla="*/ 14 w 31"/>
                <a:gd name="T37" fmla="*/ 14 h 43"/>
                <a:gd name="T38" fmla="*/ 10 w 31"/>
                <a:gd name="T39" fmla="*/ 17 h 43"/>
                <a:gd name="T40" fmla="*/ 10 w 31"/>
                <a:gd name="T41" fmla="*/ 17 h 43"/>
                <a:gd name="T42" fmla="*/ 11 w 31"/>
                <a:gd name="T43" fmla="*/ 7 h 43"/>
                <a:gd name="T44" fmla="*/ 29 w 31"/>
                <a:gd name="T45" fmla="*/ 7 h 43"/>
                <a:gd name="T46" fmla="*/ 29 w 31"/>
                <a:gd name="T47" fmla="*/ 0 h 43"/>
                <a:gd name="T48" fmla="*/ 5 w 31"/>
                <a:gd name="T49" fmla="*/ 0 h 43"/>
                <a:gd name="T50" fmla="*/ 1 w 31"/>
                <a:gd name="T51" fmla="*/ 24 h 43"/>
                <a:gd name="T52" fmla="*/ 9 w 31"/>
                <a:gd name="T53" fmla="*/ 24 h 43"/>
                <a:gd name="T54" fmla="*/ 12 w 31"/>
                <a:gd name="T55" fmla="*/ 21 h 43"/>
                <a:gd name="T56" fmla="*/ 15 w 31"/>
                <a:gd name="T57" fmla="*/ 20 h 43"/>
                <a:gd name="T58" fmla="*/ 18 w 31"/>
                <a:gd name="T59" fmla="*/ 21 h 43"/>
                <a:gd name="T60" fmla="*/ 21 w 31"/>
                <a:gd name="T61" fmla="*/ 23 h 43"/>
                <a:gd name="T62" fmla="*/ 22 w 31"/>
                <a:gd name="T63" fmla="*/ 25 h 43"/>
                <a:gd name="T64" fmla="*/ 23 w 31"/>
                <a:gd name="T65" fmla="*/ 28 h 43"/>
                <a:gd name="T66" fmla="*/ 22 w 31"/>
                <a:gd name="T67" fmla="*/ 31 h 43"/>
                <a:gd name="T68" fmla="*/ 21 w 31"/>
                <a:gd name="T69" fmla="*/ 34 h 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31" h="43">
                  <a:moveTo>
                    <a:pt x="21" y="34"/>
                  </a:moveTo>
                  <a:cubicBezTo>
                    <a:pt x="20" y="35"/>
                    <a:pt x="19" y="35"/>
                    <a:pt x="18" y="36"/>
                  </a:cubicBezTo>
                  <a:cubicBezTo>
                    <a:pt x="17" y="36"/>
                    <a:pt x="16" y="36"/>
                    <a:pt x="15" y="36"/>
                  </a:cubicBezTo>
                  <a:cubicBezTo>
                    <a:pt x="13" y="36"/>
                    <a:pt x="12" y="36"/>
                    <a:pt x="11" y="35"/>
                  </a:cubicBezTo>
                  <a:cubicBezTo>
                    <a:pt x="9" y="34"/>
                    <a:pt x="9" y="32"/>
                    <a:pt x="8" y="30"/>
                  </a:cubicBezTo>
                  <a:cubicBezTo>
                    <a:pt x="0" y="30"/>
                    <a:pt x="0" y="30"/>
                    <a:pt x="0" y="30"/>
                  </a:cubicBezTo>
                  <a:cubicBezTo>
                    <a:pt x="0" y="32"/>
                    <a:pt x="0" y="34"/>
                    <a:pt x="1" y="36"/>
                  </a:cubicBezTo>
                  <a:cubicBezTo>
                    <a:pt x="2" y="38"/>
                    <a:pt x="3" y="39"/>
                    <a:pt x="5" y="40"/>
                  </a:cubicBezTo>
                  <a:cubicBezTo>
                    <a:pt x="6" y="41"/>
                    <a:pt x="8" y="42"/>
                    <a:pt x="10" y="43"/>
                  </a:cubicBezTo>
                  <a:cubicBezTo>
                    <a:pt x="11" y="43"/>
                    <a:pt x="13" y="43"/>
                    <a:pt x="15" y="43"/>
                  </a:cubicBezTo>
                  <a:cubicBezTo>
                    <a:pt x="18" y="43"/>
                    <a:pt x="20" y="43"/>
                    <a:pt x="22" y="42"/>
                  </a:cubicBezTo>
                  <a:cubicBezTo>
                    <a:pt x="23" y="42"/>
                    <a:pt x="25" y="41"/>
                    <a:pt x="27" y="39"/>
                  </a:cubicBezTo>
                  <a:cubicBezTo>
                    <a:pt x="28" y="38"/>
                    <a:pt x="29" y="36"/>
                    <a:pt x="30" y="34"/>
                  </a:cubicBezTo>
                  <a:cubicBezTo>
                    <a:pt x="31" y="32"/>
                    <a:pt x="31" y="30"/>
                    <a:pt x="31" y="28"/>
                  </a:cubicBezTo>
                  <a:cubicBezTo>
                    <a:pt x="31" y="26"/>
                    <a:pt x="31" y="24"/>
                    <a:pt x="30" y="23"/>
                  </a:cubicBezTo>
                  <a:cubicBezTo>
                    <a:pt x="30" y="21"/>
                    <a:pt x="29" y="19"/>
                    <a:pt x="28" y="18"/>
                  </a:cubicBezTo>
                  <a:cubicBezTo>
                    <a:pt x="27" y="17"/>
                    <a:pt x="25" y="16"/>
                    <a:pt x="24" y="15"/>
                  </a:cubicBezTo>
                  <a:cubicBezTo>
                    <a:pt x="22" y="14"/>
                    <a:pt x="20" y="14"/>
                    <a:pt x="18" y="14"/>
                  </a:cubicBezTo>
                  <a:cubicBezTo>
                    <a:pt x="16" y="14"/>
                    <a:pt x="15" y="14"/>
                    <a:pt x="14" y="14"/>
                  </a:cubicBezTo>
                  <a:cubicBezTo>
                    <a:pt x="12" y="15"/>
                    <a:pt x="11" y="16"/>
                    <a:pt x="10" y="17"/>
                  </a:cubicBezTo>
                  <a:cubicBezTo>
                    <a:pt x="10" y="17"/>
                    <a:pt x="10" y="17"/>
                    <a:pt x="10" y="17"/>
                  </a:cubicBezTo>
                  <a:cubicBezTo>
                    <a:pt x="11" y="7"/>
                    <a:pt x="11" y="7"/>
                    <a:pt x="11" y="7"/>
                  </a:cubicBezTo>
                  <a:cubicBezTo>
                    <a:pt x="29" y="7"/>
                    <a:pt x="29" y="7"/>
                    <a:pt x="29" y="7"/>
                  </a:cubicBezTo>
                  <a:cubicBezTo>
                    <a:pt x="29" y="0"/>
                    <a:pt x="29" y="0"/>
                    <a:pt x="29" y="0"/>
                  </a:cubicBezTo>
                  <a:cubicBezTo>
                    <a:pt x="5" y="0"/>
                    <a:pt x="5" y="0"/>
                    <a:pt x="5" y="0"/>
                  </a:cubicBezTo>
                  <a:cubicBezTo>
                    <a:pt x="1" y="24"/>
                    <a:pt x="1" y="24"/>
                    <a:pt x="1" y="24"/>
                  </a:cubicBezTo>
                  <a:cubicBezTo>
                    <a:pt x="9" y="24"/>
                    <a:pt x="9" y="24"/>
                    <a:pt x="9" y="24"/>
                  </a:cubicBezTo>
                  <a:cubicBezTo>
                    <a:pt x="10" y="22"/>
                    <a:pt x="11" y="22"/>
                    <a:pt x="12" y="21"/>
                  </a:cubicBezTo>
                  <a:cubicBezTo>
                    <a:pt x="13" y="21"/>
                    <a:pt x="14" y="20"/>
                    <a:pt x="15" y="20"/>
                  </a:cubicBezTo>
                  <a:cubicBezTo>
                    <a:pt x="16" y="20"/>
                    <a:pt x="18" y="20"/>
                    <a:pt x="18" y="21"/>
                  </a:cubicBezTo>
                  <a:cubicBezTo>
                    <a:pt x="19" y="21"/>
                    <a:pt x="20" y="22"/>
                    <a:pt x="21" y="23"/>
                  </a:cubicBezTo>
                  <a:cubicBezTo>
                    <a:pt x="21" y="23"/>
                    <a:pt x="22" y="24"/>
                    <a:pt x="22" y="25"/>
                  </a:cubicBezTo>
                  <a:cubicBezTo>
                    <a:pt x="23" y="26"/>
                    <a:pt x="23" y="27"/>
                    <a:pt x="23" y="28"/>
                  </a:cubicBezTo>
                  <a:cubicBezTo>
                    <a:pt x="23" y="29"/>
                    <a:pt x="22" y="30"/>
                    <a:pt x="22" y="31"/>
                  </a:cubicBezTo>
                  <a:cubicBezTo>
                    <a:pt x="22" y="32"/>
                    <a:pt x="21" y="33"/>
                    <a:pt x="21" y="3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latin typeface="+mn-ea"/>
              </a:endParaRPr>
            </a:p>
          </p:txBody>
        </p:sp>
        <p:sp>
          <p:nvSpPr>
            <p:cNvPr id="61" name="Freeform 106"/>
            <p:cNvSpPr/>
            <p:nvPr/>
          </p:nvSpPr>
          <p:spPr bwMode="auto">
            <a:xfrm>
              <a:off x="8232775" y="987426"/>
              <a:ext cx="36513" cy="63500"/>
            </a:xfrm>
            <a:custGeom>
              <a:avLst/>
              <a:gdLst>
                <a:gd name="T0" fmla="*/ 3 w 16"/>
                <a:gd name="T1" fmla="*/ 28 h 28"/>
                <a:gd name="T2" fmla="*/ 13 w 16"/>
                <a:gd name="T3" fmla="*/ 28 h 28"/>
                <a:gd name="T4" fmla="*/ 16 w 16"/>
                <a:gd name="T5" fmla="*/ 25 h 28"/>
                <a:gd name="T6" fmla="*/ 16 w 16"/>
                <a:gd name="T7" fmla="*/ 3 h 28"/>
                <a:gd name="T8" fmla="*/ 13 w 16"/>
                <a:gd name="T9" fmla="*/ 0 h 28"/>
                <a:gd name="T10" fmla="*/ 3 w 16"/>
                <a:gd name="T11" fmla="*/ 0 h 28"/>
                <a:gd name="T12" fmla="*/ 0 w 16"/>
                <a:gd name="T13" fmla="*/ 3 h 28"/>
                <a:gd name="T14" fmla="*/ 0 w 16"/>
                <a:gd name="T15" fmla="*/ 25 h 28"/>
                <a:gd name="T16" fmla="*/ 3 w 16"/>
                <a:gd name="T17" fmla="*/ 28 h 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6" h="28">
                  <a:moveTo>
                    <a:pt x="3" y="28"/>
                  </a:moveTo>
                  <a:cubicBezTo>
                    <a:pt x="13" y="28"/>
                    <a:pt x="13" y="28"/>
                    <a:pt x="13" y="28"/>
                  </a:cubicBezTo>
                  <a:cubicBezTo>
                    <a:pt x="14" y="28"/>
                    <a:pt x="16" y="27"/>
                    <a:pt x="16" y="25"/>
                  </a:cubicBezTo>
                  <a:cubicBezTo>
                    <a:pt x="16" y="3"/>
                    <a:pt x="16" y="3"/>
                    <a:pt x="16" y="3"/>
                  </a:cubicBezTo>
                  <a:cubicBezTo>
                    <a:pt x="16" y="2"/>
                    <a:pt x="14" y="0"/>
                    <a:pt x="13" y="0"/>
                  </a:cubicBezTo>
                  <a:cubicBezTo>
                    <a:pt x="3" y="0"/>
                    <a:pt x="3" y="0"/>
                    <a:pt x="3" y="0"/>
                  </a:cubicBezTo>
                  <a:cubicBezTo>
                    <a:pt x="1" y="0"/>
                    <a:pt x="0" y="2"/>
                    <a:pt x="0" y="3"/>
                  </a:cubicBezTo>
                  <a:cubicBezTo>
                    <a:pt x="0" y="25"/>
                    <a:pt x="0" y="25"/>
                    <a:pt x="0" y="25"/>
                  </a:cubicBezTo>
                  <a:cubicBezTo>
                    <a:pt x="0" y="27"/>
                    <a:pt x="1" y="28"/>
                    <a:pt x="3" y="28"/>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latin typeface="+mn-ea"/>
              </a:endParaRPr>
            </a:p>
          </p:txBody>
        </p:sp>
        <p:sp>
          <p:nvSpPr>
            <p:cNvPr id="62" name="Freeform 107"/>
            <p:cNvSpPr/>
            <p:nvPr/>
          </p:nvSpPr>
          <p:spPr bwMode="auto">
            <a:xfrm>
              <a:off x="8396288" y="987426"/>
              <a:ext cx="36513" cy="63500"/>
            </a:xfrm>
            <a:custGeom>
              <a:avLst/>
              <a:gdLst>
                <a:gd name="T0" fmla="*/ 3 w 16"/>
                <a:gd name="T1" fmla="*/ 28 h 28"/>
                <a:gd name="T2" fmla="*/ 13 w 16"/>
                <a:gd name="T3" fmla="*/ 28 h 28"/>
                <a:gd name="T4" fmla="*/ 16 w 16"/>
                <a:gd name="T5" fmla="*/ 25 h 28"/>
                <a:gd name="T6" fmla="*/ 16 w 16"/>
                <a:gd name="T7" fmla="*/ 3 h 28"/>
                <a:gd name="T8" fmla="*/ 13 w 16"/>
                <a:gd name="T9" fmla="*/ 0 h 28"/>
                <a:gd name="T10" fmla="*/ 3 w 16"/>
                <a:gd name="T11" fmla="*/ 0 h 28"/>
                <a:gd name="T12" fmla="*/ 0 w 16"/>
                <a:gd name="T13" fmla="*/ 3 h 28"/>
                <a:gd name="T14" fmla="*/ 0 w 16"/>
                <a:gd name="T15" fmla="*/ 25 h 28"/>
                <a:gd name="T16" fmla="*/ 3 w 16"/>
                <a:gd name="T17" fmla="*/ 28 h 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6" h="28">
                  <a:moveTo>
                    <a:pt x="3" y="28"/>
                  </a:moveTo>
                  <a:cubicBezTo>
                    <a:pt x="13" y="28"/>
                    <a:pt x="13" y="28"/>
                    <a:pt x="13" y="28"/>
                  </a:cubicBezTo>
                  <a:cubicBezTo>
                    <a:pt x="14" y="28"/>
                    <a:pt x="16" y="27"/>
                    <a:pt x="16" y="25"/>
                  </a:cubicBezTo>
                  <a:cubicBezTo>
                    <a:pt x="16" y="3"/>
                    <a:pt x="16" y="3"/>
                    <a:pt x="16" y="3"/>
                  </a:cubicBezTo>
                  <a:cubicBezTo>
                    <a:pt x="16" y="2"/>
                    <a:pt x="14" y="0"/>
                    <a:pt x="13" y="0"/>
                  </a:cubicBezTo>
                  <a:cubicBezTo>
                    <a:pt x="3" y="0"/>
                    <a:pt x="3" y="0"/>
                    <a:pt x="3" y="0"/>
                  </a:cubicBezTo>
                  <a:cubicBezTo>
                    <a:pt x="1" y="0"/>
                    <a:pt x="0" y="2"/>
                    <a:pt x="0" y="3"/>
                  </a:cubicBezTo>
                  <a:cubicBezTo>
                    <a:pt x="0" y="25"/>
                    <a:pt x="0" y="25"/>
                    <a:pt x="0" y="25"/>
                  </a:cubicBezTo>
                  <a:cubicBezTo>
                    <a:pt x="0" y="27"/>
                    <a:pt x="1" y="28"/>
                    <a:pt x="3" y="28"/>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latin typeface="+mn-ea"/>
              </a:endParaRPr>
            </a:p>
          </p:txBody>
        </p:sp>
        <p:sp>
          <p:nvSpPr>
            <p:cNvPr id="63" name="Freeform 108"/>
            <p:cNvSpPr>
              <a:spLocks noEditPoints="1"/>
            </p:cNvSpPr>
            <p:nvPr/>
          </p:nvSpPr>
          <p:spPr bwMode="auto">
            <a:xfrm>
              <a:off x="8175625" y="1012826"/>
              <a:ext cx="314325" cy="280988"/>
            </a:xfrm>
            <a:custGeom>
              <a:avLst/>
              <a:gdLst>
                <a:gd name="T0" fmla="*/ 121 w 137"/>
                <a:gd name="T1" fmla="*/ 0 h 122"/>
                <a:gd name="T2" fmla="*/ 117 w 137"/>
                <a:gd name="T3" fmla="*/ 0 h 122"/>
                <a:gd name="T4" fmla="*/ 117 w 137"/>
                <a:gd name="T5" fmla="*/ 14 h 122"/>
                <a:gd name="T6" fmla="*/ 109 w 137"/>
                <a:gd name="T7" fmla="*/ 23 h 122"/>
                <a:gd name="T8" fmla="*/ 99 w 137"/>
                <a:gd name="T9" fmla="*/ 23 h 122"/>
                <a:gd name="T10" fmla="*/ 90 w 137"/>
                <a:gd name="T11" fmla="*/ 14 h 122"/>
                <a:gd name="T12" fmla="*/ 90 w 137"/>
                <a:gd name="T13" fmla="*/ 0 h 122"/>
                <a:gd name="T14" fmla="*/ 46 w 137"/>
                <a:gd name="T15" fmla="*/ 0 h 122"/>
                <a:gd name="T16" fmla="*/ 46 w 137"/>
                <a:gd name="T17" fmla="*/ 14 h 122"/>
                <a:gd name="T18" fmla="*/ 38 w 137"/>
                <a:gd name="T19" fmla="*/ 23 h 122"/>
                <a:gd name="T20" fmla="*/ 28 w 137"/>
                <a:gd name="T21" fmla="*/ 23 h 122"/>
                <a:gd name="T22" fmla="*/ 20 w 137"/>
                <a:gd name="T23" fmla="*/ 14 h 122"/>
                <a:gd name="T24" fmla="*/ 20 w 137"/>
                <a:gd name="T25" fmla="*/ 0 h 122"/>
                <a:gd name="T26" fmla="*/ 16 w 137"/>
                <a:gd name="T27" fmla="*/ 0 h 122"/>
                <a:gd name="T28" fmla="*/ 0 w 137"/>
                <a:gd name="T29" fmla="*/ 16 h 122"/>
                <a:gd name="T30" fmla="*/ 0 w 137"/>
                <a:gd name="T31" fmla="*/ 46 h 122"/>
                <a:gd name="T32" fmla="*/ 0 w 137"/>
                <a:gd name="T33" fmla="*/ 106 h 122"/>
                <a:gd name="T34" fmla="*/ 16 w 137"/>
                <a:gd name="T35" fmla="*/ 122 h 122"/>
                <a:gd name="T36" fmla="*/ 121 w 137"/>
                <a:gd name="T37" fmla="*/ 122 h 122"/>
                <a:gd name="T38" fmla="*/ 137 w 137"/>
                <a:gd name="T39" fmla="*/ 106 h 122"/>
                <a:gd name="T40" fmla="*/ 137 w 137"/>
                <a:gd name="T41" fmla="*/ 46 h 122"/>
                <a:gd name="T42" fmla="*/ 137 w 137"/>
                <a:gd name="T43" fmla="*/ 16 h 122"/>
                <a:gd name="T44" fmla="*/ 121 w 137"/>
                <a:gd name="T45" fmla="*/ 0 h 122"/>
                <a:gd name="T46" fmla="*/ 127 w 137"/>
                <a:gd name="T47" fmla="*/ 106 h 122"/>
                <a:gd name="T48" fmla="*/ 121 w 137"/>
                <a:gd name="T49" fmla="*/ 112 h 122"/>
                <a:gd name="T50" fmla="*/ 16 w 137"/>
                <a:gd name="T51" fmla="*/ 112 h 122"/>
                <a:gd name="T52" fmla="*/ 10 w 137"/>
                <a:gd name="T53" fmla="*/ 106 h 122"/>
                <a:gd name="T54" fmla="*/ 10 w 137"/>
                <a:gd name="T55" fmla="*/ 46 h 122"/>
                <a:gd name="T56" fmla="*/ 127 w 137"/>
                <a:gd name="T57" fmla="*/ 46 h 122"/>
                <a:gd name="T58" fmla="*/ 127 w 137"/>
                <a:gd name="T59" fmla="*/ 106 h 1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137" h="122">
                  <a:moveTo>
                    <a:pt x="121" y="0"/>
                  </a:moveTo>
                  <a:cubicBezTo>
                    <a:pt x="117" y="0"/>
                    <a:pt x="117" y="0"/>
                    <a:pt x="117" y="0"/>
                  </a:cubicBezTo>
                  <a:cubicBezTo>
                    <a:pt x="117" y="14"/>
                    <a:pt x="117" y="14"/>
                    <a:pt x="117" y="14"/>
                  </a:cubicBezTo>
                  <a:cubicBezTo>
                    <a:pt x="117" y="19"/>
                    <a:pt x="113" y="23"/>
                    <a:pt x="109" y="23"/>
                  </a:cubicBezTo>
                  <a:cubicBezTo>
                    <a:pt x="99" y="23"/>
                    <a:pt x="99" y="23"/>
                    <a:pt x="99" y="23"/>
                  </a:cubicBezTo>
                  <a:cubicBezTo>
                    <a:pt x="94" y="23"/>
                    <a:pt x="90" y="19"/>
                    <a:pt x="90" y="14"/>
                  </a:cubicBezTo>
                  <a:cubicBezTo>
                    <a:pt x="90" y="0"/>
                    <a:pt x="90" y="0"/>
                    <a:pt x="90" y="0"/>
                  </a:cubicBezTo>
                  <a:cubicBezTo>
                    <a:pt x="46" y="0"/>
                    <a:pt x="46" y="0"/>
                    <a:pt x="46" y="0"/>
                  </a:cubicBezTo>
                  <a:cubicBezTo>
                    <a:pt x="46" y="14"/>
                    <a:pt x="46" y="14"/>
                    <a:pt x="46" y="14"/>
                  </a:cubicBezTo>
                  <a:cubicBezTo>
                    <a:pt x="46" y="19"/>
                    <a:pt x="42" y="23"/>
                    <a:pt x="38" y="23"/>
                  </a:cubicBezTo>
                  <a:cubicBezTo>
                    <a:pt x="28" y="23"/>
                    <a:pt x="28" y="23"/>
                    <a:pt x="28" y="23"/>
                  </a:cubicBezTo>
                  <a:cubicBezTo>
                    <a:pt x="23" y="23"/>
                    <a:pt x="20" y="19"/>
                    <a:pt x="20" y="14"/>
                  </a:cubicBezTo>
                  <a:cubicBezTo>
                    <a:pt x="20" y="0"/>
                    <a:pt x="20" y="0"/>
                    <a:pt x="20" y="0"/>
                  </a:cubicBezTo>
                  <a:cubicBezTo>
                    <a:pt x="16" y="0"/>
                    <a:pt x="16" y="0"/>
                    <a:pt x="16" y="0"/>
                  </a:cubicBezTo>
                  <a:cubicBezTo>
                    <a:pt x="7" y="0"/>
                    <a:pt x="0" y="7"/>
                    <a:pt x="0" y="16"/>
                  </a:cubicBezTo>
                  <a:cubicBezTo>
                    <a:pt x="0" y="46"/>
                    <a:pt x="0" y="46"/>
                    <a:pt x="0" y="46"/>
                  </a:cubicBezTo>
                  <a:cubicBezTo>
                    <a:pt x="0" y="106"/>
                    <a:pt x="0" y="106"/>
                    <a:pt x="0" y="106"/>
                  </a:cubicBezTo>
                  <a:cubicBezTo>
                    <a:pt x="0" y="115"/>
                    <a:pt x="7" y="122"/>
                    <a:pt x="16" y="122"/>
                  </a:cubicBezTo>
                  <a:cubicBezTo>
                    <a:pt x="121" y="122"/>
                    <a:pt x="121" y="122"/>
                    <a:pt x="121" y="122"/>
                  </a:cubicBezTo>
                  <a:cubicBezTo>
                    <a:pt x="129" y="122"/>
                    <a:pt x="137" y="115"/>
                    <a:pt x="137" y="106"/>
                  </a:cubicBezTo>
                  <a:cubicBezTo>
                    <a:pt x="137" y="46"/>
                    <a:pt x="137" y="46"/>
                    <a:pt x="137" y="46"/>
                  </a:cubicBezTo>
                  <a:cubicBezTo>
                    <a:pt x="137" y="16"/>
                    <a:pt x="137" y="16"/>
                    <a:pt x="137" y="16"/>
                  </a:cubicBezTo>
                  <a:cubicBezTo>
                    <a:pt x="137" y="7"/>
                    <a:pt x="129" y="0"/>
                    <a:pt x="121" y="0"/>
                  </a:cubicBezTo>
                  <a:close/>
                  <a:moveTo>
                    <a:pt x="127" y="106"/>
                  </a:moveTo>
                  <a:cubicBezTo>
                    <a:pt x="127" y="109"/>
                    <a:pt x="124" y="112"/>
                    <a:pt x="121" y="112"/>
                  </a:cubicBezTo>
                  <a:cubicBezTo>
                    <a:pt x="16" y="112"/>
                    <a:pt x="16" y="112"/>
                    <a:pt x="16" y="112"/>
                  </a:cubicBezTo>
                  <a:cubicBezTo>
                    <a:pt x="13" y="112"/>
                    <a:pt x="10" y="109"/>
                    <a:pt x="10" y="106"/>
                  </a:cubicBezTo>
                  <a:cubicBezTo>
                    <a:pt x="10" y="46"/>
                    <a:pt x="10" y="46"/>
                    <a:pt x="10" y="46"/>
                  </a:cubicBezTo>
                  <a:cubicBezTo>
                    <a:pt x="127" y="46"/>
                    <a:pt x="127" y="46"/>
                    <a:pt x="127" y="46"/>
                  </a:cubicBezTo>
                  <a:lnTo>
                    <a:pt x="127" y="106"/>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latin typeface="+mn-ea"/>
              </a:endParaRPr>
            </a:p>
          </p:txBody>
        </p:sp>
      </p:grpSp>
      <p:sp>
        <p:nvSpPr>
          <p:cNvPr id="2" name="标题 1"/>
          <p:cNvSpPr>
            <a:spLocks noGrp="1"/>
          </p:cNvSpPr>
          <p:nvPr>
            <p:ph type="title"/>
          </p:nvPr>
        </p:nvSpPr>
        <p:spPr/>
        <p:txBody>
          <a:bodyPr/>
          <a:lstStyle/>
          <a:p>
            <a:r>
              <a:rPr lang="zh-CN" altLang="en-US" dirty="0"/>
              <a:t>Click here to add a title</a:t>
            </a:r>
          </a:p>
        </p:txBody>
      </p:sp>
    </p:spTree>
  </p:cSld>
  <p:clrMapOvr>
    <a:masterClrMapping/>
  </p:clrMapOvr>
  <mc:AlternateContent xmlns:mc="http://schemas.openxmlformats.org/markup-compatibility/2006" xmlns:p14="http://schemas.microsoft.com/office/powerpoint/2010/main">
    <mc:Choice Requires="p14">
      <p:transition spd="slow" p14:dur="2000" advClick="0" advTm="3000"/>
    </mc:Choice>
    <mc:Fallback xmlns:a14="http://schemas.microsoft.com/office/drawing/2010/main" xmlns="">
      <p:transition spd="slow" advClick="0" advTm="3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accel="50000" decel="50000" fill="hold" nodeType="afterEffect">
                                  <p:stCondLst>
                                    <p:cond delay="0"/>
                                  </p:stCondLst>
                                  <p:childTnLst>
                                    <p:set>
                                      <p:cBhvr>
                                        <p:cTn id="6" dur="1" fill="hold">
                                          <p:stCondLst>
                                            <p:cond delay="0"/>
                                          </p:stCondLst>
                                        </p:cTn>
                                        <p:tgtEl>
                                          <p:spTgt spid="87"/>
                                        </p:tgtEl>
                                        <p:attrNameLst>
                                          <p:attrName>style.visibility</p:attrName>
                                        </p:attrNameLst>
                                      </p:cBhvr>
                                      <p:to>
                                        <p:strVal val="visible"/>
                                      </p:to>
                                    </p:set>
                                    <p:anim calcmode="lin" valueType="num">
                                      <p:cBhvr additive="base">
                                        <p:cTn id="7" dur="500" fill="hold"/>
                                        <p:tgtEl>
                                          <p:spTgt spid="87"/>
                                        </p:tgtEl>
                                        <p:attrNameLst>
                                          <p:attrName>ppt_x</p:attrName>
                                        </p:attrNameLst>
                                      </p:cBhvr>
                                      <p:tavLst>
                                        <p:tav tm="0">
                                          <p:val>
                                            <p:strVal val="#ppt_x"/>
                                          </p:val>
                                        </p:tav>
                                        <p:tav tm="100000">
                                          <p:val>
                                            <p:strVal val="#ppt_x"/>
                                          </p:val>
                                        </p:tav>
                                      </p:tavLst>
                                    </p:anim>
                                    <p:anim calcmode="lin" valueType="num">
                                      <p:cBhvr additive="base">
                                        <p:cTn id="8" dur="500" fill="hold"/>
                                        <p:tgtEl>
                                          <p:spTgt spid="87"/>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23" presetClass="entr" presetSubtype="16" fill="hold" grpId="0" nodeType="afterEffect">
                                  <p:stCondLst>
                                    <p:cond delay="0"/>
                                  </p:stCondLst>
                                  <p:childTnLst>
                                    <p:set>
                                      <p:cBhvr>
                                        <p:cTn id="11" dur="1" fill="hold">
                                          <p:stCondLst>
                                            <p:cond delay="0"/>
                                          </p:stCondLst>
                                        </p:cTn>
                                        <p:tgtEl>
                                          <p:spTgt spid="66"/>
                                        </p:tgtEl>
                                        <p:attrNameLst>
                                          <p:attrName>style.visibility</p:attrName>
                                        </p:attrNameLst>
                                      </p:cBhvr>
                                      <p:to>
                                        <p:strVal val="visible"/>
                                      </p:to>
                                    </p:set>
                                    <p:anim calcmode="lin" valueType="num">
                                      <p:cBhvr>
                                        <p:cTn id="12" dur="500" fill="hold"/>
                                        <p:tgtEl>
                                          <p:spTgt spid="66"/>
                                        </p:tgtEl>
                                        <p:attrNameLst>
                                          <p:attrName>ppt_w</p:attrName>
                                        </p:attrNameLst>
                                      </p:cBhvr>
                                      <p:tavLst>
                                        <p:tav tm="0">
                                          <p:val>
                                            <p:fltVal val="0"/>
                                          </p:val>
                                        </p:tav>
                                        <p:tav tm="100000">
                                          <p:val>
                                            <p:strVal val="#ppt_w"/>
                                          </p:val>
                                        </p:tav>
                                      </p:tavLst>
                                    </p:anim>
                                    <p:anim calcmode="lin" valueType="num">
                                      <p:cBhvr>
                                        <p:cTn id="13" dur="500" fill="hold"/>
                                        <p:tgtEl>
                                          <p:spTgt spid="66"/>
                                        </p:tgtEl>
                                        <p:attrNameLst>
                                          <p:attrName>ppt_h</p:attrName>
                                        </p:attrNameLst>
                                      </p:cBhvr>
                                      <p:tavLst>
                                        <p:tav tm="0">
                                          <p:val>
                                            <p:fltVal val="0"/>
                                          </p:val>
                                        </p:tav>
                                        <p:tav tm="100000">
                                          <p:val>
                                            <p:strVal val="#ppt_h"/>
                                          </p:val>
                                        </p:tav>
                                      </p:tavLst>
                                    </p:anim>
                                  </p:childTnLst>
                                </p:cTn>
                              </p:par>
                            </p:childTnLst>
                          </p:cTn>
                        </p:par>
                        <p:par>
                          <p:cTn id="14" fill="hold">
                            <p:stCondLst>
                              <p:cond delay="1000"/>
                            </p:stCondLst>
                            <p:childTnLst>
                              <p:par>
                                <p:cTn id="15" presetID="23" presetClass="entr" presetSubtype="16" fill="hold" grpId="0" nodeType="afterEffect">
                                  <p:stCondLst>
                                    <p:cond delay="0"/>
                                  </p:stCondLst>
                                  <p:childTnLst>
                                    <p:set>
                                      <p:cBhvr>
                                        <p:cTn id="16" dur="1" fill="hold">
                                          <p:stCondLst>
                                            <p:cond delay="0"/>
                                          </p:stCondLst>
                                        </p:cTn>
                                        <p:tgtEl>
                                          <p:spTgt spid="79"/>
                                        </p:tgtEl>
                                        <p:attrNameLst>
                                          <p:attrName>style.visibility</p:attrName>
                                        </p:attrNameLst>
                                      </p:cBhvr>
                                      <p:to>
                                        <p:strVal val="visible"/>
                                      </p:to>
                                    </p:set>
                                    <p:anim calcmode="lin" valueType="num">
                                      <p:cBhvr>
                                        <p:cTn id="17" dur="500" fill="hold"/>
                                        <p:tgtEl>
                                          <p:spTgt spid="79"/>
                                        </p:tgtEl>
                                        <p:attrNameLst>
                                          <p:attrName>ppt_w</p:attrName>
                                        </p:attrNameLst>
                                      </p:cBhvr>
                                      <p:tavLst>
                                        <p:tav tm="0">
                                          <p:val>
                                            <p:fltVal val="0"/>
                                          </p:val>
                                        </p:tav>
                                        <p:tav tm="100000">
                                          <p:val>
                                            <p:strVal val="#ppt_w"/>
                                          </p:val>
                                        </p:tav>
                                      </p:tavLst>
                                    </p:anim>
                                    <p:anim calcmode="lin" valueType="num">
                                      <p:cBhvr>
                                        <p:cTn id="18" dur="500" fill="hold"/>
                                        <p:tgtEl>
                                          <p:spTgt spid="79"/>
                                        </p:tgtEl>
                                        <p:attrNameLst>
                                          <p:attrName>ppt_h</p:attrName>
                                        </p:attrNameLst>
                                      </p:cBhvr>
                                      <p:tavLst>
                                        <p:tav tm="0">
                                          <p:val>
                                            <p:fltVal val="0"/>
                                          </p:val>
                                        </p:tav>
                                        <p:tav tm="100000">
                                          <p:val>
                                            <p:strVal val="#ppt_h"/>
                                          </p:val>
                                        </p:tav>
                                      </p:tavLst>
                                    </p:anim>
                                  </p:childTnLst>
                                </p:cTn>
                              </p:par>
                            </p:childTnLst>
                          </p:cTn>
                        </p:par>
                        <p:par>
                          <p:cTn id="19" fill="hold">
                            <p:stCondLst>
                              <p:cond delay="1500"/>
                            </p:stCondLst>
                            <p:childTnLst>
                              <p:par>
                                <p:cTn id="20" presetID="18" presetClass="entr" presetSubtype="12" fill="hold" nodeType="afterEffect">
                                  <p:stCondLst>
                                    <p:cond delay="0"/>
                                  </p:stCondLst>
                                  <p:childTnLst>
                                    <p:set>
                                      <p:cBhvr>
                                        <p:cTn id="21" dur="1" fill="hold">
                                          <p:stCondLst>
                                            <p:cond delay="0"/>
                                          </p:stCondLst>
                                        </p:cTn>
                                        <p:tgtEl>
                                          <p:spTgt spid="75"/>
                                        </p:tgtEl>
                                        <p:attrNameLst>
                                          <p:attrName>style.visibility</p:attrName>
                                        </p:attrNameLst>
                                      </p:cBhvr>
                                      <p:to>
                                        <p:strVal val="visible"/>
                                      </p:to>
                                    </p:set>
                                    <p:animEffect transition="in" filter="strips(downLeft)">
                                      <p:cBhvr>
                                        <p:cTn id="22" dur="500"/>
                                        <p:tgtEl>
                                          <p:spTgt spid="75"/>
                                        </p:tgtEl>
                                      </p:cBhvr>
                                    </p:animEffect>
                                  </p:childTnLst>
                                </p:cTn>
                              </p:par>
                            </p:childTnLst>
                          </p:cTn>
                        </p:par>
                        <p:par>
                          <p:cTn id="23" fill="hold">
                            <p:stCondLst>
                              <p:cond delay="2000"/>
                            </p:stCondLst>
                            <p:childTnLst>
                              <p:par>
                                <p:cTn id="24" presetID="12" presetClass="entr" presetSubtype="4" fill="hold" nodeType="afterEffect">
                                  <p:stCondLst>
                                    <p:cond delay="0"/>
                                  </p:stCondLst>
                                  <p:childTnLst>
                                    <p:set>
                                      <p:cBhvr>
                                        <p:cTn id="25" dur="1" fill="hold">
                                          <p:stCondLst>
                                            <p:cond delay="0"/>
                                          </p:stCondLst>
                                        </p:cTn>
                                        <p:tgtEl>
                                          <p:spTgt spid="20"/>
                                        </p:tgtEl>
                                        <p:attrNameLst>
                                          <p:attrName>style.visibility</p:attrName>
                                        </p:attrNameLst>
                                      </p:cBhvr>
                                      <p:to>
                                        <p:strVal val="visible"/>
                                      </p:to>
                                    </p:set>
                                    <p:animEffect transition="in" filter="slide(fromBottom)">
                                      <p:cBhvr>
                                        <p:cTn id="26" dur="500"/>
                                        <p:tgtEl>
                                          <p:spTgt spid="20"/>
                                        </p:tgtEl>
                                      </p:cBhvr>
                                    </p:animEffect>
                                  </p:childTnLst>
                                </p:cTn>
                              </p:par>
                            </p:childTnLst>
                          </p:cTn>
                        </p:par>
                        <p:par>
                          <p:cTn id="27" fill="hold">
                            <p:stCondLst>
                              <p:cond delay="2500"/>
                            </p:stCondLst>
                            <p:childTnLst>
                              <p:par>
                                <p:cTn id="28" presetID="2" presetClass="entr" presetSubtype="4" accel="50000" decel="50000" fill="hold" nodeType="afterEffect">
                                  <p:stCondLst>
                                    <p:cond delay="0"/>
                                  </p:stCondLst>
                                  <p:childTnLst>
                                    <p:set>
                                      <p:cBhvr>
                                        <p:cTn id="29" dur="1" fill="hold">
                                          <p:stCondLst>
                                            <p:cond delay="0"/>
                                          </p:stCondLst>
                                        </p:cTn>
                                        <p:tgtEl>
                                          <p:spTgt spid="90"/>
                                        </p:tgtEl>
                                        <p:attrNameLst>
                                          <p:attrName>style.visibility</p:attrName>
                                        </p:attrNameLst>
                                      </p:cBhvr>
                                      <p:to>
                                        <p:strVal val="visible"/>
                                      </p:to>
                                    </p:set>
                                    <p:anim calcmode="lin" valueType="num">
                                      <p:cBhvr additive="base">
                                        <p:cTn id="30" dur="500" fill="hold"/>
                                        <p:tgtEl>
                                          <p:spTgt spid="90"/>
                                        </p:tgtEl>
                                        <p:attrNameLst>
                                          <p:attrName>ppt_x</p:attrName>
                                        </p:attrNameLst>
                                      </p:cBhvr>
                                      <p:tavLst>
                                        <p:tav tm="0">
                                          <p:val>
                                            <p:strVal val="#ppt_x"/>
                                          </p:val>
                                        </p:tav>
                                        <p:tav tm="100000">
                                          <p:val>
                                            <p:strVal val="#ppt_x"/>
                                          </p:val>
                                        </p:tav>
                                      </p:tavLst>
                                    </p:anim>
                                    <p:anim calcmode="lin" valueType="num">
                                      <p:cBhvr additive="base">
                                        <p:cTn id="31" dur="500" fill="hold"/>
                                        <p:tgtEl>
                                          <p:spTgt spid="90"/>
                                        </p:tgtEl>
                                        <p:attrNameLst>
                                          <p:attrName>ppt_y</p:attrName>
                                        </p:attrNameLst>
                                      </p:cBhvr>
                                      <p:tavLst>
                                        <p:tav tm="0">
                                          <p:val>
                                            <p:strVal val="1+#ppt_h/2"/>
                                          </p:val>
                                        </p:tav>
                                        <p:tav tm="100000">
                                          <p:val>
                                            <p:strVal val="#ppt_y"/>
                                          </p:val>
                                        </p:tav>
                                      </p:tavLst>
                                    </p:anim>
                                  </p:childTnLst>
                                </p:cTn>
                              </p:par>
                            </p:childTnLst>
                          </p:cTn>
                        </p:par>
                        <p:par>
                          <p:cTn id="32" fill="hold">
                            <p:stCondLst>
                              <p:cond delay="3000"/>
                            </p:stCondLst>
                            <p:childTnLst>
                              <p:par>
                                <p:cTn id="33" presetID="23" presetClass="entr" presetSubtype="16" fill="hold" grpId="0" nodeType="afterEffect">
                                  <p:stCondLst>
                                    <p:cond delay="0"/>
                                  </p:stCondLst>
                                  <p:childTnLst>
                                    <p:set>
                                      <p:cBhvr>
                                        <p:cTn id="34" dur="1" fill="hold">
                                          <p:stCondLst>
                                            <p:cond delay="0"/>
                                          </p:stCondLst>
                                        </p:cTn>
                                        <p:tgtEl>
                                          <p:spTgt spid="68"/>
                                        </p:tgtEl>
                                        <p:attrNameLst>
                                          <p:attrName>style.visibility</p:attrName>
                                        </p:attrNameLst>
                                      </p:cBhvr>
                                      <p:to>
                                        <p:strVal val="visible"/>
                                      </p:to>
                                    </p:set>
                                    <p:anim calcmode="lin" valueType="num">
                                      <p:cBhvr>
                                        <p:cTn id="35" dur="500" fill="hold"/>
                                        <p:tgtEl>
                                          <p:spTgt spid="68"/>
                                        </p:tgtEl>
                                        <p:attrNameLst>
                                          <p:attrName>ppt_w</p:attrName>
                                        </p:attrNameLst>
                                      </p:cBhvr>
                                      <p:tavLst>
                                        <p:tav tm="0">
                                          <p:val>
                                            <p:fltVal val="0"/>
                                          </p:val>
                                        </p:tav>
                                        <p:tav tm="100000">
                                          <p:val>
                                            <p:strVal val="#ppt_w"/>
                                          </p:val>
                                        </p:tav>
                                      </p:tavLst>
                                    </p:anim>
                                    <p:anim calcmode="lin" valueType="num">
                                      <p:cBhvr>
                                        <p:cTn id="36" dur="500" fill="hold"/>
                                        <p:tgtEl>
                                          <p:spTgt spid="68"/>
                                        </p:tgtEl>
                                        <p:attrNameLst>
                                          <p:attrName>ppt_h</p:attrName>
                                        </p:attrNameLst>
                                      </p:cBhvr>
                                      <p:tavLst>
                                        <p:tav tm="0">
                                          <p:val>
                                            <p:fltVal val="0"/>
                                          </p:val>
                                        </p:tav>
                                        <p:tav tm="100000">
                                          <p:val>
                                            <p:strVal val="#ppt_h"/>
                                          </p:val>
                                        </p:tav>
                                      </p:tavLst>
                                    </p:anim>
                                  </p:childTnLst>
                                </p:cTn>
                              </p:par>
                            </p:childTnLst>
                          </p:cTn>
                        </p:par>
                        <p:par>
                          <p:cTn id="37" fill="hold">
                            <p:stCondLst>
                              <p:cond delay="3500"/>
                            </p:stCondLst>
                            <p:childTnLst>
                              <p:par>
                                <p:cTn id="38" presetID="23" presetClass="entr" presetSubtype="16" fill="hold" grpId="0" nodeType="afterEffect">
                                  <p:stCondLst>
                                    <p:cond delay="0"/>
                                  </p:stCondLst>
                                  <p:childTnLst>
                                    <p:set>
                                      <p:cBhvr>
                                        <p:cTn id="39" dur="1" fill="hold">
                                          <p:stCondLst>
                                            <p:cond delay="0"/>
                                          </p:stCondLst>
                                        </p:cTn>
                                        <p:tgtEl>
                                          <p:spTgt spid="80"/>
                                        </p:tgtEl>
                                        <p:attrNameLst>
                                          <p:attrName>style.visibility</p:attrName>
                                        </p:attrNameLst>
                                      </p:cBhvr>
                                      <p:to>
                                        <p:strVal val="visible"/>
                                      </p:to>
                                    </p:set>
                                    <p:anim calcmode="lin" valueType="num">
                                      <p:cBhvr>
                                        <p:cTn id="40" dur="500" fill="hold"/>
                                        <p:tgtEl>
                                          <p:spTgt spid="80"/>
                                        </p:tgtEl>
                                        <p:attrNameLst>
                                          <p:attrName>ppt_w</p:attrName>
                                        </p:attrNameLst>
                                      </p:cBhvr>
                                      <p:tavLst>
                                        <p:tav tm="0">
                                          <p:val>
                                            <p:fltVal val="0"/>
                                          </p:val>
                                        </p:tav>
                                        <p:tav tm="100000">
                                          <p:val>
                                            <p:strVal val="#ppt_w"/>
                                          </p:val>
                                        </p:tav>
                                      </p:tavLst>
                                    </p:anim>
                                    <p:anim calcmode="lin" valueType="num">
                                      <p:cBhvr>
                                        <p:cTn id="41" dur="500" fill="hold"/>
                                        <p:tgtEl>
                                          <p:spTgt spid="80"/>
                                        </p:tgtEl>
                                        <p:attrNameLst>
                                          <p:attrName>ppt_h</p:attrName>
                                        </p:attrNameLst>
                                      </p:cBhvr>
                                      <p:tavLst>
                                        <p:tav tm="0">
                                          <p:val>
                                            <p:fltVal val="0"/>
                                          </p:val>
                                        </p:tav>
                                        <p:tav tm="100000">
                                          <p:val>
                                            <p:strVal val="#ppt_h"/>
                                          </p:val>
                                        </p:tav>
                                      </p:tavLst>
                                    </p:anim>
                                  </p:childTnLst>
                                </p:cTn>
                              </p:par>
                            </p:childTnLst>
                          </p:cTn>
                        </p:par>
                        <p:par>
                          <p:cTn id="42" fill="hold">
                            <p:stCondLst>
                              <p:cond delay="4000"/>
                            </p:stCondLst>
                            <p:childTnLst>
                              <p:par>
                                <p:cTn id="43" presetID="18" presetClass="entr" presetSubtype="12" fill="hold" nodeType="afterEffect">
                                  <p:stCondLst>
                                    <p:cond delay="0"/>
                                  </p:stCondLst>
                                  <p:childTnLst>
                                    <p:set>
                                      <p:cBhvr>
                                        <p:cTn id="44" dur="1" fill="hold">
                                          <p:stCondLst>
                                            <p:cond delay="0"/>
                                          </p:stCondLst>
                                        </p:cTn>
                                        <p:tgtEl>
                                          <p:spTgt spid="96"/>
                                        </p:tgtEl>
                                        <p:attrNameLst>
                                          <p:attrName>style.visibility</p:attrName>
                                        </p:attrNameLst>
                                      </p:cBhvr>
                                      <p:to>
                                        <p:strVal val="visible"/>
                                      </p:to>
                                    </p:set>
                                    <p:animEffect transition="in" filter="strips(downLeft)">
                                      <p:cBhvr>
                                        <p:cTn id="45" dur="500"/>
                                        <p:tgtEl>
                                          <p:spTgt spid="96"/>
                                        </p:tgtEl>
                                      </p:cBhvr>
                                    </p:animEffect>
                                  </p:childTnLst>
                                </p:cTn>
                              </p:par>
                            </p:childTnLst>
                          </p:cTn>
                        </p:par>
                        <p:par>
                          <p:cTn id="46" fill="hold">
                            <p:stCondLst>
                              <p:cond delay="4500"/>
                            </p:stCondLst>
                            <p:childTnLst>
                              <p:par>
                                <p:cTn id="47" presetID="12" presetClass="entr" presetSubtype="4" fill="hold" nodeType="afterEffect">
                                  <p:stCondLst>
                                    <p:cond delay="0"/>
                                  </p:stCondLst>
                                  <p:childTnLst>
                                    <p:set>
                                      <p:cBhvr>
                                        <p:cTn id="48" dur="1" fill="hold">
                                          <p:stCondLst>
                                            <p:cond delay="0"/>
                                          </p:stCondLst>
                                        </p:cTn>
                                        <p:tgtEl>
                                          <p:spTgt spid="23"/>
                                        </p:tgtEl>
                                        <p:attrNameLst>
                                          <p:attrName>style.visibility</p:attrName>
                                        </p:attrNameLst>
                                      </p:cBhvr>
                                      <p:to>
                                        <p:strVal val="visible"/>
                                      </p:to>
                                    </p:set>
                                    <p:animEffect transition="in" filter="slide(fromBottom)">
                                      <p:cBhvr>
                                        <p:cTn id="49" dur="500"/>
                                        <p:tgtEl>
                                          <p:spTgt spid="23"/>
                                        </p:tgtEl>
                                      </p:cBhvr>
                                    </p:animEffect>
                                  </p:childTnLst>
                                </p:cTn>
                              </p:par>
                            </p:childTnLst>
                          </p:cTn>
                        </p:par>
                        <p:par>
                          <p:cTn id="50" fill="hold">
                            <p:stCondLst>
                              <p:cond delay="5000"/>
                            </p:stCondLst>
                            <p:childTnLst>
                              <p:par>
                                <p:cTn id="51" presetID="2" presetClass="entr" presetSubtype="4" accel="50000" decel="50000" fill="hold" nodeType="afterEffect">
                                  <p:stCondLst>
                                    <p:cond delay="0"/>
                                  </p:stCondLst>
                                  <p:childTnLst>
                                    <p:set>
                                      <p:cBhvr>
                                        <p:cTn id="52" dur="1" fill="hold">
                                          <p:stCondLst>
                                            <p:cond delay="0"/>
                                          </p:stCondLst>
                                        </p:cTn>
                                        <p:tgtEl>
                                          <p:spTgt spid="97"/>
                                        </p:tgtEl>
                                        <p:attrNameLst>
                                          <p:attrName>style.visibility</p:attrName>
                                        </p:attrNameLst>
                                      </p:cBhvr>
                                      <p:to>
                                        <p:strVal val="visible"/>
                                      </p:to>
                                    </p:set>
                                    <p:anim calcmode="lin" valueType="num">
                                      <p:cBhvr additive="base">
                                        <p:cTn id="53" dur="500" fill="hold"/>
                                        <p:tgtEl>
                                          <p:spTgt spid="97"/>
                                        </p:tgtEl>
                                        <p:attrNameLst>
                                          <p:attrName>ppt_x</p:attrName>
                                        </p:attrNameLst>
                                      </p:cBhvr>
                                      <p:tavLst>
                                        <p:tav tm="0">
                                          <p:val>
                                            <p:strVal val="#ppt_x"/>
                                          </p:val>
                                        </p:tav>
                                        <p:tav tm="100000">
                                          <p:val>
                                            <p:strVal val="#ppt_x"/>
                                          </p:val>
                                        </p:tav>
                                      </p:tavLst>
                                    </p:anim>
                                    <p:anim calcmode="lin" valueType="num">
                                      <p:cBhvr additive="base">
                                        <p:cTn id="54" dur="500" fill="hold"/>
                                        <p:tgtEl>
                                          <p:spTgt spid="97"/>
                                        </p:tgtEl>
                                        <p:attrNameLst>
                                          <p:attrName>ppt_y</p:attrName>
                                        </p:attrNameLst>
                                      </p:cBhvr>
                                      <p:tavLst>
                                        <p:tav tm="0">
                                          <p:val>
                                            <p:strVal val="1+#ppt_h/2"/>
                                          </p:val>
                                        </p:tav>
                                        <p:tav tm="100000">
                                          <p:val>
                                            <p:strVal val="#ppt_y"/>
                                          </p:val>
                                        </p:tav>
                                      </p:tavLst>
                                    </p:anim>
                                  </p:childTnLst>
                                </p:cTn>
                              </p:par>
                            </p:childTnLst>
                          </p:cTn>
                        </p:par>
                        <p:par>
                          <p:cTn id="55" fill="hold">
                            <p:stCondLst>
                              <p:cond delay="5500"/>
                            </p:stCondLst>
                            <p:childTnLst>
                              <p:par>
                                <p:cTn id="56" presetID="23" presetClass="entr" presetSubtype="16" fill="hold" grpId="0" nodeType="afterEffect">
                                  <p:stCondLst>
                                    <p:cond delay="0"/>
                                  </p:stCondLst>
                                  <p:childTnLst>
                                    <p:set>
                                      <p:cBhvr>
                                        <p:cTn id="57" dur="1" fill="hold">
                                          <p:stCondLst>
                                            <p:cond delay="0"/>
                                          </p:stCondLst>
                                        </p:cTn>
                                        <p:tgtEl>
                                          <p:spTgt spid="69"/>
                                        </p:tgtEl>
                                        <p:attrNameLst>
                                          <p:attrName>style.visibility</p:attrName>
                                        </p:attrNameLst>
                                      </p:cBhvr>
                                      <p:to>
                                        <p:strVal val="visible"/>
                                      </p:to>
                                    </p:set>
                                    <p:anim calcmode="lin" valueType="num">
                                      <p:cBhvr>
                                        <p:cTn id="58" dur="500" fill="hold"/>
                                        <p:tgtEl>
                                          <p:spTgt spid="69"/>
                                        </p:tgtEl>
                                        <p:attrNameLst>
                                          <p:attrName>ppt_w</p:attrName>
                                        </p:attrNameLst>
                                      </p:cBhvr>
                                      <p:tavLst>
                                        <p:tav tm="0">
                                          <p:val>
                                            <p:fltVal val="0"/>
                                          </p:val>
                                        </p:tav>
                                        <p:tav tm="100000">
                                          <p:val>
                                            <p:strVal val="#ppt_w"/>
                                          </p:val>
                                        </p:tav>
                                      </p:tavLst>
                                    </p:anim>
                                    <p:anim calcmode="lin" valueType="num">
                                      <p:cBhvr>
                                        <p:cTn id="59" dur="500" fill="hold"/>
                                        <p:tgtEl>
                                          <p:spTgt spid="69"/>
                                        </p:tgtEl>
                                        <p:attrNameLst>
                                          <p:attrName>ppt_h</p:attrName>
                                        </p:attrNameLst>
                                      </p:cBhvr>
                                      <p:tavLst>
                                        <p:tav tm="0">
                                          <p:val>
                                            <p:fltVal val="0"/>
                                          </p:val>
                                        </p:tav>
                                        <p:tav tm="100000">
                                          <p:val>
                                            <p:strVal val="#ppt_h"/>
                                          </p:val>
                                        </p:tav>
                                      </p:tavLst>
                                    </p:anim>
                                  </p:childTnLst>
                                </p:cTn>
                              </p:par>
                            </p:childTnLst>
                          </p:cTn>
                        </p:par>
                        <p:par>
                          <p:cTn id="60" fill="hold">
                            <p:stCondLst>
                              <p:cond delay="6000"/>
                            </p:stCondLst>
                            <p:childTnLst>
                              <p:par>
                                <p:cTn id="61" presetID="23" presetClass="entr" presetSubtype="16" fill="hold" grpId="0" nodeType="afterEffect">
                                  <p:stCondLst>
                                    <p:cond delay="0"/>
                                  </p:stCondLst>
                                  <p:childTnLst>
                                    <p:set>
                                      <p:cBhvr>
                                        <p:cTn id="62" dur="1" fill="hold">
                                          <p:stCondLst>
                                            <p:cond delay="0"/>
                                          </p:stCondLst>
                                        </p:cTn>
                                        <p:tgtEl>
                                          <p:spTgt spid="81"/>
                                        </p:tgtEl>
                                        <p:attrNameLst>
                                          <p:attrName>style.visibility</p:attrName>
                                        </p:attrNameLst>
                                      </p:cBhvr>
                                      <p:to>
                                        <p:strVal val="visible"/>
                                      </p:to>
                                    </p:set>
                                    <p:anim calcmode="lin" valueType="num">
                                      <p:cBhvr>
                                        <p:cTn id="63" dur="500" fill="hold"/>
                                        <p:tgtEl>
                                          <p:spTgt spid="81"/>
                                        </p:tgtEl>
                                        <p:attrNameLst>
                                          <p:attrName>ppt_w</p:attrName>
                                        </p:attrNameLst>
                                      </p:cBhvr>
                                      <p:tavLst>
                                        <p:tav tm="0">
                                          <p:val>
                                            <p:fltVal val="0"/>
                                          </p:val>
                                        </p:tav>
                                        <p:tav tm="100000">
                                          <p:val>
                                            <p:strVal val="#ppt_w"/>
                                          </p:val>
                                        </p:tav>
                                      </p:tavLst>
                                    </p:anim>
                                    <p:anim calcmode="lin" valueType="num">
                                      <p:cBhvr>
                                        <p:cTn id="64" dur="500" fill="hold"/>
                                        <p:tgtEl>
                                          <p:spTgt spid="81"/>
                                        </p:tgtEl>
                                        <p:attrNameLst>
                                          <p:attrName>ppt_h</p:attrName>
                                        </p:attrNameLst>
                                      </p:cBhvr>
                                      <p:tavLst>
                                        <p:tav tm="0">
                                          <p:val>
                                            <p:fltVal val="0"/>
                                          </p:val>
                                        </p:tav>
                                        <p:tav tm="100000">
                                          <p:val>
                                            <p:strVal val="#ppt_h"/>
                                          </p:val>
                                        </p:tav>
                                      </p:tavLst>
                                    </p:anim>
                                  </p:childTnLst>
                                </p:cTn>
                              </p:par>
                            </p:childTnLst>
                          </p:cTn>
                        </p:par>
                        <p:par>
                          <p:cTn id="65" fill="hold">
                            <p:stCondLst>
                              <p:cond delay="6500"/>
                            </p:stCondLst>
                            <p:childTnLst>
                              <p:par>
                                <p:cTn id="66" presetID="18" presetClass="entr" presetSubtype="12" fill="hold" nodeType="afterEffect">
                                  <p:stCondLst>
                                    <p:cond delay="0"/>
                                  </p:stCondLst>
                                  <p:childTnLst>
                                    <p:set>
                                      <p:cBhvr>
                                        <p:cTn id="67" dur="1" fill="hold">
                                          <p:stCondLst>
                                            <p:cond delay="0"/>
                                          </p:stCondLst>
                                        </p:cTn>
                                        <p:tgtEl>
                                          <p:spTgt spid="86"/>
                                        </p:tgtEl>
                                        <p:attrNameLst>
                                          <p:attrName>style.visibility</p:attrName>
                                        </p:attrNameLst>
                                      </p:cBhvr>
                                      <p:to>
                                        <p:strVal val="visible"/>
                                      </p:to>
                                    </p:set>
                                    <p:animEffect transition="in" filter="strips(downLeft)">
                                      <p:cBhvr>
                                        <p:cTn id="68" dur="500"/>
                                        <p:tgtEl>
                                          <p:spTgt spid="86"/>
                                        </p:tgtEl>
                                      </p:cBhvr>
                                    </p:animEffect>
                                  </p:childTnLst>
                                </p:cTn>
                              </p:par>
                            </p:childTnLst>
                          </p:cTn>
                        </p:par>
                        <p:par>
                          <p:cTn id="69" fill="hold">
                            <p:stCondLst>
                              <p:cond delay="7000"/>
                            </p:stCondLst>
                            <p:childTnLst>
                              <p:par>
                                <p:cTn id="70" presetID="12" presetClass="entr" presetSubtype="4" fill="hold" nodeType="afterEffect">
                                  <p:stCondLst>
                                    <p:cond delay="0"/>
                                  </p:stCondLst>
                                  <p:childTnLst>
                                    <p:set>
                                      <p:cBhvr>
                                        <p:cTn id="71" dur="1" fill="hold">
                                          <p:stCondLst>
                                            <p:cond delay="0"/>
                                          </p:stCondLst>
                                        </p:cTn>
                                        <p:tgtEl>
                                          <p:spTgt spid="21"/>
                                        </p:tgtEl>
                                        <p:attrNameLst>
                                          <p:attrName>style.visibility</p:attrName>
                                        </p:attrNameLst>
                                      </p:cBhvr>
                                      <p:to>
                                        <p:strVal val="visible"/>
                                      </p:to>
                                    </p:set>
                                    <p:animEffect transition="in" filter="slide(fromBottom)">
                                      <p:cBhvr>
                                        <p:cTn id="72" dur="500"/>
                                        <p:tgtEl>
                                          <p:spTgt spid="21"/>
                                        </p:tgtEl>
                                      </p:cBhvr>
                                    </p:animEffect>
                                  </p:childTnLst>
                                </p:cTn>
                              </p:par>
                            </p:childTnLst>
                          </p:cTn>
                        </p:par>
                        <p:par>
                          <p:cTn id="73" fill="hold">
                            <p:stCondLst>
                              <p:cond delay="7500"/>
                            </p:stCondLst>
                            <p:childTnLst>
                              <p:par>
                                <p:cTn id="74" presetID="2" presetClass="entr" presetSubtype="4" accel="50000" decel="50000" fill="hold" nodeType="afterEffect">
                                  <p:stCondLst>
                                    <p:cond delay="0"/>
                                  </p:stCondLst>
                                  <p:childTnLst>
                                    <p:set>
                                      <p:cBhvr>
                                        <p:cTn id="75" dur="1" fill="hold">
                                          <p:stCondLst>
                                            <p:cond delay="0"/>
                                          </p:stCondLst>
                                        </p:cTn>
                                        <p:tgtEl>
                                          <p:spTgt spid="105"/>
                                        </p:tgtEl>
                                        <p:attrNameLst>
                                          <p:attrName>style.visibility</p:attrName>
                                        </p:attrNameLst>
                                      </p:cBhvr>
                                      <p:to>
                                        <p:strVal val="visible"/>
                                      </p:to>
                                    </p:set>
                                    <p:anim calcmode="lin" valueType="num">
                                      <p:cBhvr additive="base">
                                        <p:cTn id="76" dur="500" fill="hold"/>
                                        <p:tgtEl>
                                          <p:spTgt spid="105"/>
                                        </p:tgtEl>
                                        <p:attrNameLst>
                                          <p:attrName>ppt_x</p:attrName>
                                        </p:attrNameLst>
                                      </p:cBhvr>
                                      <p:tavLst>
                                        <p:tav tm="0">
                                          <p:val>
                                            <p:strVal val="#ppt_x"/>
                                          </p:val>
                                        </p:tav>
                                        <p:tav tm="100000">
                                          <p:val>
                                            <p:strVal val="#ppt_x"/>
                                          </p:val>
                                        </p:tav>
                                      </p:tavLst>
                                    </p:anim>
                                    <p:anim calcmode="lin" valueType="num">
                                      <p:cBhvr additive="base">
                                        <p:cTn id="77" dur="500" fill="hold"/>
                                        <p:tgtEl>
                                          <p:spTgt spid="105"/>
                                        </p:tgtEl>
                                        <p:attrNameLst>
                                          <p:attrName>ppt_y</p:attrName>
                                        </p:attrNameLst>
                                      </p:cBhvr>
                                      <p:tavLst>
                                        <p:tav tm="0">
                                          <p:val>
                                            <p:strVal val="1+#ppt_h/2"/>
                                          </p:val>
                                        </p:tav>
                                        <p:tav tm="100000">
                                          <p:val>
                                            <p:strVal val="#ppt_y"/>
                                          </p:val>
                                        </p:tav>
                                      </p:tavLst>
                                    </p:anim>
                                  </p:childTnLst>
                                </p:cTn>
                              </p:par>
                            </p:childTnLst>
                          </p:cTn>
                        </p:par>
                        <p:par>
                          <p:cTn id="78" fill="hold">
                            <p:stCondLst>
                              <p:cond delay="8000"/>
                            </p:stCondLst>
                            <p:childTnLst>
                              <p:par>
                                <p:cTn id="79" presetID="23" presetClass="entr" presetSubtype="16" fill="hold" grpId="0" nodeType="afterEffect">
                                  <p:stCondLst>
                                    <p:cond delay="0"/>
                                  </p:stCondLst>
                                  <p:childTnLst>
                                    <p:set>
                                      <p:cBhvr>
                                        <p:cTn id="80" dur="1" fill="hold">
                                          <p:stCondLst>
                                            <p:cond delay="0"/>
                                          </p:stCondLst>
                                        </p:cTn>
                                        <p:tgtEl>
                                          <p:spTgt spid="73"/>
                                        </p:tgtEl>
                                        <p:attrNameLst>
                                          <p:attrName>style.visibility</p:attrName>
                                        </p:attrNameLst>
                                      </p:cBhvr>
                                      <p:to>
                                        <p:strVal val="visible"/>
                                      </p:to>
                                    </p:set>
                                    <p:anim calcmode="lin" valueType="num">
                                      <p:cBhvr>
                                        <p:cTn id="81" dur="500" fill="hold"/>
                                        <p:tgtEl>
                                          <p:spTgt spid="73"/>
                                        </p:tgtEl>
                                        <p:attrNameLst>
                                          <p:attrName>ppt_w</p:attrName>
                                        </p:attrNameLst>
                                      </p:cBhvr>
                                      <p:tavLst>
                                        <p:tav tm="0">
                                          <p:val>
                                            <p:fltVal val="0"/>
                                          </p:val>
                                        </p:tav>
                                        <p:tav tm="100000">
                                          <p:val>
                                            <p:strVal val="#ppt_w"/>
                                          </p:val>
                                        </p:tav>
                                      </p:tavLst>
                                    </p:anim>
                                    <p:anim calcmode="lin" valueType="num">
                                      <p:cBhvr>
                                        <p:cTn id="82" dur="500" fill="hold"/>
                                        <p:tgtEl>
                                          <p:spTgt spid="73"/>
                                        </p:tgtEl>
                                        <p:attrNameLst>
                                          <p:attrName>ppt_h</p:attrName>
                                        </p:attrNameLst>
                                      </p:cBhvr>
                                      <p:tavLst>
                                        <p:tav tm="0">
                                          <p:val>
                                            <p:fltVal val="0"/>
                                          </p:val>
                                        </p:tav>
                                        <p:tav tm="100000">
                                          <p:val>
                                            <p:strVal val="#ppt_h"/>
                                          </p:val>
                                        </p:tav>
                                      </p:tavLst>
                                    </p:anim>
                                  </p:childTnLst>
                                </p:cTn>
                              </p:par>
                            </p:childTnLst>
                          </p:cTn>
                        </p:par>
                        <p:par>
                          <p:cTn id="83" fill="hold">
                            <p:stCondLst>
                              <p:cond delay="8500"/>
                            </p:stCondLst>
                            <p:childTnLst>
                              <p:par>
                                <p:cTn id="84" presetID="23" presetClass="entr" presetSubtype="16" fill="hold" grpId="0" nodeType="afterEffect">
                                  <p:stCondLst>
                                    <p:cond delay="0"/>
                                  </p:stCondLst>
                                  <p:childTnLst>
                                    <p:set>
                                      <p:cBhvr>
                                        <p:cTn id="85" dur="1" fill="hold">
                                          <p:stCondLst>
                                            <p:cond delay="0"/>
                                          </p:stCondLst>
                                        </p:cTn>
                                        <p:tgtEl>
                                          <p:spTgt spid="82"/>
                                        </p:tgtEl>
                                        <p:attrNameLst>
                                          <p:attrName>style.visibility</p:attrName>
                                        </p:attrNameLst>
                                      </p:cBhvr>
                                      <p:to>
                                        <p:strVal val="visible"/>
                                      </p:to>
                                    </p:set>
                                    <p:anim calcmode="lin" valueType="num">
                                      <p:cBhvr>
                                        <p:cTn id="86" dur="500" fill="hold"/>
                                        <p:tgtEl>
                                          <p:spTgt spid="82"/>
                                        </p:tgtEl>
                                        <p:attrNameLst>
                                          <p:attrName>ppt_w</p:attrName>
                                        </p:attrNameLst>
                                      </p:cBhvr>
                                      <p:tavLst>
                                        <p:tav tm="0">
                                          <p:val>
                                            <p:fltVal val="0"/>
                                          </p:val>
                                        </p:tav>
                                        <p:tav tm="100000">
                                          <p:val>
                                            <p:strVal val="#ppt_w"/>
                                          </p:val>
                                        </p:tav>
                                      </p:tavLst>
                                    </p:anim>
                                    <p:anim calcmode="lin" valueType="num">
                                      <p:cBhvr>
                                        <p:cTn id="87" dur="500" fill="hold"/>
                                        <p:tgtEl>
                                          <p:spTgt spid="82"/>
                                        </p:tgtEl>
                                        <p:attrNameLst>
                                          <p:attrName>ppt_h</p:attrName>
                                        </p:attrNameLst>
                                      </p:cBhvr>
                                      <p:tavLst>
                                        <p:tav tm="0">
                                          <p:val>
                                            <p:fltVal val="0"/>
                                          </p:val>
                                        </p:tav>
                                        <p:tav tm="100000">
                                          <p:val>
                                            <p:strVal val="#ppt_h"/>
                                          </p:val>
                                        </p:tav>
                                      </p:tavLst>
                                    </p:anim>
                                  </p:childTnLst>
                                </p:cTn>
                              </p:par>
                            </p:childTnLst>
                          </p:cTn>
                        </p:par>
                        <p:par>
                          <p:cTn id="88" fill="hold">
                            <p:stCondLst>
                              <p:cond delay="9000"/>
                            </p:stCondLst>
                            <p:childTnLst>
                              <p:par>
                                <p:cTn id="89" presetID="18" presetClass="entr" presetSubtype="12" fill="hold" nodeType="afterEffect">
                                  <p:stCondLst>
                                    <p:cond delay="0"/>
                                  </p:stCondLst>
                                  <p:childTnLst>
                                    <p:set>
                                      <p:cBhvr>
                                        <p:cTn id="90" dur="1" fill="hold">
                                          <p:stCondLst>
                                            <p:cond delay="0"/>
                                          </p:stCondLst>
                                        </p:cTn>
                                        <p:tgtEl>
                                          <p:spTgt spid="101"/>
                                        </p:tgtEl>
                                        <p:attrNameLst>
                                          <p:attrName>style.visibility</p:attrName>
                                        </p:attrNameLst>
                                      </p:cBhvr>
                                      <p:to>
                                        <p:strVal val="visible"/>
                                      </p:to>
                                    </p:set>
                                    <p:animEffect transition="in" filter="strips(downLeft)">
                                      <p:cBhvr>
                                        <p:cTn id="91" dur="500"/>
                                        <p:tgtEl>
                                          <p:spTgt spid="101"/>
                                        </p:tgtEl>
                                      </p:cBhvr>
                                    </p:animEffect>
                                  </p:childTnLst>
                                </p:cTn>
                              </p:par>
                            </p:childTnLst>
                          </p:cTn>
                        </p:par>
                        <p:par>
                          <p:cTn id="92" fill="hold">
                            <p:stCondLst>
                              <p:cond delay="9500"/>
                            </p:stCondLst>
                            <p:childTnLst>
                              <p:par>
                                <p:cTn id="93" presetID="12" presetClass="entr" presetSubtype="4" fill="hold" nodeType="afterEffect">
                                  <p:stCondLst>
                                    <p:cond delay="0"/>
                                  </p:stCondLst>
                                  <p:childTnLst>
                                    <p:set>
                                      <p:cBhvr>
                                        <p:cTn id="94" dur="1" fill="hold">
                                          <p:stCondLst>
                                            <p:cond delay="0"/>
                                          </p:stCondLst>
                                        </p:cTn>
                                        <p:tgtEl>
                                          <p:spTgt spid="24"/>
                                        </p:tgtEl>
                                        <p:attrNameLst>
                                          <p:attrName>style.visibility</p:attrName>
                                        </p:attrNameLst>
                                      </p:cBhvr>
                                      <p:to>
                                        <p:strVal val="visible"/>
                                      </p:to>
                                    </p:set>
                                    <p:animEffect transition="in" filter="slide(fromBottom)">
                                      <p:cBhvr>
                                        <p:cTn id="95" dur="500"/>
                                        <p:tgtEl>
                                          <p:spTgt spid="24"/>
                                        </p:tgtEl>
                                      </p:cBhvr>
                                    </p:animEffect>
                                  </p:childTnLst>
                                </p:cTn>
                              </p:par>
                            </p:childTnLst>
                          </p:cTn>
                        </p:par>
                        <p:par>
                          <p:cTn id="96" fill="hold">
                            <p:stCondLst>
                              <p:cond delay="10000"/>
                            </p:stCondLst>
                            <p:childTnLst>
                              <p:par>
                                <p:cTn id="97" presetID="2" presetClass="entr" presetSubtype="4" accel="50000" decel="50000" fill="hold" nodeType="afterEffect">
                                  <p:stCondLst>
                                    <p:cond delay="0"/>
                                  </p:stCondLst>
                                  <p:childTnLst>
                                    <p:set>
                                      <p:cBhvr>
                                        <p:cTn id="98" dur="1" fill="hold">
                                          <p:stCondLst>
                                            <p:cond delay="0"/>
                                          </p:stCondLst>
                                        </p:cTn>
                                        <p:tgtEl>
                                          <p:spTgt spid="114"/>
                                        </p:tgtEl>
                                        <p:attrNameLst>
                                          <p:attrName>style.visibility</p:attrName>
                                        </p:attrNameLst>
                                      </p:cBhvr>
                                      <p:to>
                                        <p:strVal val="visible"/>
                                      </p:to>
                                    </p:set>
                                    <p:anim calcmode="lin" valueType="num">
                                      <p:cBhvr additive="base">
                                        <p:cTn id="99" dur="500" fill="hold"/>
                                        <p:tgtEl>
                                          <p:spTgt spid="114"/>
                                        </p:tgtEl>
                                        <p:attrNameLst>
                                          <p:attrName>ppt_x</p:attrName>
                                        </p:attrNameLst>
                                      </p:cBhvr>
                                      <p:tavLst>
                                        <p:tav tm="0">
                                          <p:val>
                                            <p:strVal val="#ppt_x"/>
                                          </p:val>
                                        </p:tav>
                                        <p:tav tm="100000">
                                          <p:val>
                                            <p:strVal val="#ppt_x"/>
                                          </p:val>
                                        </p:tav>
                                      </p:tavLst>
                                    </p:anim>
                                    <p:anim calcmode="lin" valueType="num">
                                      <p:cBhvr additive="base">
                                        <p:cTn id="100" dur="500" fill="hold"/>
                                        <p:tgtEl>
                                          <p:spTgt spid="114"/>
                                        </p:tgtEl>
                                        <p:attrNameLst>
                                          <p:attrName>ppt_y</p:attrName>
                                        </p:attrNameLst>
                                      </p:cBhvr>
                                      <p:tavLst>
                                        <p:tav tm="0">
                                          <p:val>
                                            <p:strVal val="1+#ppt_h/2"/>
                                          </p:val>
                                        </p:tav>
                                        <p:tav tm="100000">
                                          <p:val>
                                            <p:strVal val="#ppt_y"/>
                                          </p:val>
                                        </p:tav>
                                      </p:tavLst>
                                    </p:anim>
                                  </p:childTnLst>
                                </p:cTn>
                              </p:par>
                            </p:childTnLst>
                          </p:cTn>
                        </p:par>
                        <p:par>
                          <p:cTn id="101" fill="hold">
                            <p:stCondLst>
                              <p:cond delay="10500"/>
                            </p:stCondLst>
                            <p:childTnLst>
                              <p:par>
                                <p:cTn id="102" presetID="23" presetClass="entr" presetSubtype="16" fill="hold" grpId="0" nodeType="afterEffect">
                                  <p:stCondLst>
                                    <p:cond delay="0"/>
                                  </p:stCondLst>
                                  <p:childTnLst>
                                    <p:set>
                                      <p:cBhvr>
                                        <p:cTn id="103" dur="1" fill="hold">
                                          <p:stCondLst>
                                            <p:cond delay="0"/>
                                          </p:stCondLst>
                                        </p:cTn>
                                        <p:tgtEl>
                                          <p:spTgt spid="77"/>
                                        </p:tgtEl>
                                        <p:attrNameLst>
                                          <p:attrName>style.visibility</p:attrName>
                                        </p:attrNameLst>
                                      </p:cBhvr>
                                      <p:to>
                                        <p:strVal val="visible"/>
                                      </p:to>
                                    </p:set>
                                    <p:anim calcmode="lin" valueType="num">
                                      <p:cBhvr>
                                        <p:cTn id="104" dur="500" fill="hold"/>
                                        <p:tgtEl>
                                          <p:spTgt spid="77"/>
                                        </p:tgtEl>
                                        <p:attrNameLst>
                                          <p:attrName>ppt_w</p:attrName>
                                        </p:attrNameLst>
                                      </p:cBhvr>
                                      <p:tavLst>
                                        <p:tav tm="0">
                                          <p:val>
                                            <p:fltVal val="0"/>
                                          </p:val>
                                        </p:tav>
                                        <p:tav tm="100000">
                                          <p:val>
                                            <p:strVal val="#ppt_w"/>
                                          </p:val>
                                        </p:tav>
                                      </p:tavLst>
                                    </p:anim>
                                    <p:anim calcmode="lin" valueType="num">
                                      <p:cBhvr>
                                        <p:cTn id="105" dur="500" fill="hold"/>
                                        <p:tgtEl>
                                          <p:spTgt spid="77"/>
                                        </p:tgtEl>
                                        <p:attrNameLst>
                                          <p:attrName>ppt_h</p:attrName>
                                        </p:attrNameLst>
                                      </p:cBhvr>
                                      <p:tavLst>
                                        <p:tav tm="0">
                                          <p:val>
                                            <p:fltVal val="0"/>
                                          </p:val>
                                        </p:tav>
                                        <p:tav tm="100000">
                                          <p:val>
                                            <p:strVal val="#ppt_h"/>
                                          </p:val>
                                        </p:tav>
                                      </p:tavLst>
                                    </p:anim>
                                  </p:childTnLst>
                                </p:cTn>
                              </p:par>
                            </p:childTnLst>
                          </p:cTn>
                        </p:par>
                        <p:par>
                          <p:cTn id="106" fill="hold">
                            <p:stCondLst>
                              <p:cond delay="11000"/>
                            </p:stCondLst>
                            <p:childTnLst>
                              <p:par>
                                <p:cTn id="107" presetID="23" presetClass="entr" presetSubtype="16" fill="hold" grpId="0" nodeType="afterEffect">
                                  <p:stCondLst>
                                    <p:cond delay="0"/>
                                  </p:stCondLst>
                                  <p:childTnLst>
                                    <p:set>
                                      <p:cBhvr>
                                        <p:cTn id="108" dur="1" fill="hold">
                                          <p:stCondLst>
                                            <p:cond delay="0"/>
                                          </p:stCondLst>
                                        </p:cTn>
                                        <p:tgtEl>
                                          <p:spTgt spid="83"/>
                                        </p:tgtEl>
                                        <p:attrNameLst>
                                          <p:attrName>style.visibility</p:attrName>
                                        </p:attrNameLst>
                                      </p:cBhvr>
                                      <p:to>
                                        <p:strVal val="visible"/>
                                      </p:to>
                                    </p:set>
                                    <p:anim calcmode="lin" valueType="num">
                                      <p:cBhvr>
                                        <p:cTn id="109" dur="500" fill="hold"/>
                                        <p:tgtEl>
                                          <p:spTgt spid="83"/>
                                        </p:tgtEl>
                                        <p:attrNameLst>
                                          <p:attrName>ppt_w</p:attrName>
                                        </p:attrNameLst>
                                      </p:cBhvr>
                                      <p:tavLst>
                                        <p:tav tm="0">
                                          <p:val>
                                            <p:fltVal val="0"/>
                                          </p:val>
                                        </p:tav>
                                        <p:tav tm="100000">
                                          <p:val>
                                            <p:strVal val="#ppt_w"/>
                                          </p:val>
                                        </p:tav>
                                      </p:tavLst>
                                    </p:anim>
                                    <p:anim calcmode="lin" valueType="num">
                                      <p:cBhvr>
                                        <p:cTn id="110" dur="500" fill="hold"/>
                                        <p:tgtEl>
                                          <p:spTgt spid="83"/>
                                        </p:tgtEl>
                                        <p:attrNameLst>
                                          <p:attrName>ppt_h</p:attrName>
                                        </p:attrNameLst>
                                      </p:cBhvr>
                                      <p:tavLst>
                                        <p:tav tm="0">
                                          <p:val>
                                            <p:fltVal val="0"/>
                                          </p:val>
                                        </p:tav>
                                        <p:tav tm="100000">
                                          <p:val>
                                            <p:strVal val="#ppt_h"/>
                                          </p:val>
                                        </p:tav>
                                      </p:tavLst>
                                    </p:anim>
                                  </p:childTnLst>
                                </p:cTn>
                              </p:par>
                            </p:childTnLst>
                          </p:cTn>
                        </p:par>
                        <p:par>
                          <p:cTn id="111" fill="hold">
                            <p:stCondLst>
                              <p:cond delay="11500"/>
                            </p:stCondLst>
                            <p:childTnLst>
                              <p:par>
                                <p:cTn id="112" presetID="18" presetClass="entr" presetSubtype="12" fill="hold" nodeType="afterEffect">
                                  <p:stCondLst>
                                    <p:cond delay="0"/>
                                  </p:stCondLst>
                                  <p:childTnLst>
                                    <p:set>
                                      <p:cBhvr>
                                        <p:cTn id="113" dur="1" fill="hold">
                                          <p:stCondLst>
                                            <p:cond delay="0"/>
                                          </p:stCondLst>
                                        </p:cTn>
                                        <p:tgtEl>
                                          <p:spTgt spid="91"/>
                                        </p:tgtEl>
                                        <p:attrNameLst>
                                          <p:attrName>style.visibility</p:attrName>
                                        </p:attrNameLst>
                                      </p:cBhvr>
                                      <p:to>
                                        <p:strVal val="visible"/>
                                      </p:to>
                                    </p:set>
                                    <p:animEffect transition="in" filter="strips(downLeft)">
                                      <p:cBhvr>
                                        <p:cTn id="114" dur="500"/>
                                        <p:tgtEl>
                                          <p:spTgt spid="91"/>
                                        </p:tgtEl>
                                      </p:cBhvr>
                                    </p:animEffect>
                                  </p:childTnLst>
                                </p:cTn>
                              </p:par>
                            </p:childTnLst>
                          </p:cTn>
                        </p:par>
                        <p:par>
                          <p:cTn id="115" fill="hold">
                            <p:stCondLst>
                              <p:cond delay="12000"/>
                            </p:stCondLst>
                            <p:childTnLst>
                              <p:par>
                                <p:cTn id="116" presetID="12" presetClass="entr" presetSubtype="4" fill="hold" nodeType="afterEffect">
                                  <p:stCondLst>
                                    <p:cond delay="0"/>
                                  </p:stCondLst>
                                  <p:childTnLst>
                                    <p:set>
                                      <p:cBhvr>
                                        <p:cTn id="117" dur="1" fill="hold">
                                          <p:stCondLst>
                                            <p:cond delay="0"/>
                                          </p:stCondLst>
                                        </p:cTn>
                                        <p:tgtEl>
                                          <p:spTgt spid="22"/>
                                        </p:tgtEl>
                                        <p:attrNameLst>
                                          <p:attrName>style.visibility</p:attrName>
                                        </p:attrNameLst>
                                      </p:cBhvr>
                                      <p:to>
                                        <p:strVal val="visible"/>
                                      </p:to>
                                    </p:set>
                                    <p:animEffect transition="in" filter="slide(fromBottom)">
                                      <p:cBhvr>
                                        <p:cTn id="118" dur="500"/>
                                        <p:tgtEl>
                                          <p:spTgt spid="22"/>
                                        </p:tgtEl>
                                      </p:cBhvr>
                                    </p:animEffect>
                                  </p:childTnLst>
                                </p:cTn>
                              </p:par>
                            </p:childTnLst>
                          </p:cTn>
                        </p:par>
                        <p:par>
                          <p:cTn id="119" fill="hold">
                            <p:stCondLst>
                              <p:cond delay="12500"/>
                            </p:stCondLst>
                            <p:childTnLst>
                              <p:par>
                                <p:cTn id="120" presetID="23" presetClass="entr" presetSubtype="16" fill="hold" grpId="0" nodeType="afterEffect">
                                  <p:stCondLst>
                                    <p:cond delay="0"/>
                                  </p:stCondLst>
                                  <p:childTnLst>
                                    <p:set>
                                      <p:cBhvr>
                                        <p:cTn id="121" dur="1" fill="hold">
                                          <p:stCondLst>
                                            <p:cond delay="0"/>
                                          </p:stCondLst>
                                        </p:cTn>
                                        <p:tgtEl>
                                          <p:spTgt spid="50"/>
                                        </p:tgtEl>
                                        <p:attrNameLst>
                                          <p:attrName>style.visibility</p:attrName>
                                        </p:attrNameLst>
                                      </p:cBhvr>
                                      <p:to>
                                        <p:strVal val="visible"/>
                                      </p:to>
                                    </p:set>
                                    <p:anim calcmode="lin" valueType="num">
                                      <p:cBhvr>
                                        <p:cTn id="122" dur="500" fill="hold"/>
                                        <p:tgtEl>
                                          <p:spTgt spid="50"/>
                                        </p:tgtEl>
                                        <p:attrNameLst>
                                          <p:attrName>ppt_w</p:attrName>
                                        </p:attrNameLst>
                                      </p:cBhvr>
                                      <p:tavLst>
                                        <p:tav tm="0">
                                          <p:val>
                                            <p:fltVal val="0"/>
                                          </p:val>
                                        </p:tav>
                                        <p:tav tm="100000">
                                          <p:val>
                                            <p:strVal val="#ppt_w"/>
                                          </p:val>
                                        </p:tav>
                                      </p:tavLst>
                                    </p:anim>
                                    <p:anim calcmode="lin" valueType="num">
                                      <p:cBhvr>
                                        <p:cTn id="123" dur="500" fill="hold"/>
                                        <p:tgtEl>
                                          <p:spTgt spid="50"/>
                                        </p:tgtEl>
                                        <p:attrNameLst>
                                          <p:attrName>ppt_h</p:attrName>
                                        </p:attrNameLst>
                                      </p:cBhvr>
                                      <p:tavLst>
                                        <p:tav tm="0">
                                          <p:val>
                                            <p:fltVal val="0"/>
                                          </p:val>
                                        </p:tav>
                                        <p:tav tm="100000">
                                          <p:val>
                                            <p:strVal val="#ppt_h"/>
                                          </p:val>
                                        </p:tav>
                                      </p:tavLst>
                                    </p:anim>
                                  </p:childTnLst>
                                </p:cTn>
                              </p:par>
                            </p:childTnLst>
                          </p:cTn>
                        </p:par>
                        <p:par>
                          <p:cTn id="124" fill="hold">
                            <p:stCondLst>
                              <p:cond delay="13000"/>
                            </p:stCondLst>
                            <p:childTnLst>
                              <p:par>
                                <p:cTn id="125" presetID="23" presetClass="entr" presetSubtype="16" fill="hold" grpId="0" nodeType="afterEffect">
                                  <p:stCondLst>
                                    <p:cond delay="0"/>
                                  </p:stCondLst>
                                  <p:childTnLst>
                                    <p:set>
                                      <p:cBhvr>
                                        <p:cTn id="126" dur="1" fill="hold">
                                          <p:stCondLst>
                                            <p:cond delay="0"/>
                                          </p:stCondLst>
                                        </p:cTn>
                                        <p:tgtEl>
                                          <p:spTgt spid="51"/>
                                        </p:tgtEl>
                                        <p:attrNameLst>
                                          <p:attrName>style.visibility</p:attrName>
                                        </p:attrNameLst>
                                      </p:cBhvr>
                                      <p:to>
                                        <p:strVal val="visible"/>
                                      </p:to>
                                    </p:set>
                                    <p:anim calcmode="lin" valueType="num">
                                      <p:cBhvr>
                                        <p:cTn id="127" dur="500" fill="hold"/>
                                        <p:tgtEl>
                                          <p:spTgt spid="51"/>
                                        </p:tgtEl>
                                        <p:attrNameLst>
                                          <p:attrName>ppt_w</p:attrName>
                                        </p:attrNameLst>
                                      </p:cBhvr>
                                      <p:tavLst>
                                        <p:tav tm="0">
                                          <p:val>
                                            <p:fltVal val="0"/>
                                          </p:val>
                                        </p:tav>
                                        <p:tav tm="100000">
                                          <p:val>
                                            <p:strVal val="#ppt_w"/>
                                          </p:val>
                                        </p:tav>
                                      </p:tavLst>
                                    </p:anim>
                                    <p:anim calcmode="lin" valueType="num">
                                      <p:cBhvr>
                                        <p:cTn id="128" dur="500" fill="hold"/>
                                        <p:tgtEl>
                                          <p:spTgt spid="51"/>
                                        </p:tgtEl>
                                        <p:attrNameLst>
                                          <p:attrName>ppt_h</p:attrName>
                                        </p:attrNameLst>
                                      </p:cBhvr>
                                      <p:tavLst>
                                        <p:tav tm="0">
                                          <p:val>
                                            <p:fltVal val="0"/>
                                          </p:val>
                                        </p:tav>
                                        <p:tav tm="100000">
                                          <p:val>
                                            <p:strVal val="#ppt_h"/>
                                          </p:val>
                                        </p:tav>
                                      </p:tavLst>
                                    </p:anim>
                                  </p:childTnLst>
                                </p:cTn>
                              </p:par>
                            </p:childTnLst>
                          </p:cTn>
                        </p:par>
                        <p:par>
                          <p:cTn id="129" fill="hold">
                            <p:stCondLst>
                              <p:cond delay="13500"/>
                            </p:stCondLst>
                            <p:childTnLst>
                              <p:par>
                                <p:cTn id="130" presetID="23" presetClass="entr" presetSubtype="16" fill="hold" nodeType="afterEffect">
                                  <p:stCondLst>
                                    <p:cond delay="0"/>
                                  </p:stCondLst>
                                  <p:childTnLst>
                                    <p:set>
                                      <p:cBhvr>
                                        <p:cTn id="131" dur="1" fill="hold">
                                          <p:stCondLst>
                                            <p:cond delay="0"/>
                                          </p:stCondLst>
                                        </p:cTn>
                                        <p:tgtEl>
                                          <p:spTgt spid="52"/>
                                        </p:tgtEl>
                                        <p:attrNameLst>
                                          <p:attrName>style.visibility</p:attrName>
                                        </p:attrNameLst>
                                      </p:cBhvr>
                                      <p:to>
                                        <p:strVal val="visible"/>
                                      </p:to>
                                    </p:set>
                                    <p:anim calcmode="lin" valueType="num">
                                      <p:cBhvr>
                                        <p:cTn id="132" dur="500" fill="hold"/>
                                        <p:tgtEl>
                                          <p:spTgt spid="52"/>
                                        </p:tgtEl>
                                        <p:attrNameLst>
                                          <p:attrName>ppt_w</p:attrName>
                                        </p:attrNameLst>
                                      </p:cBhvr>
                                      <p:tavLst>
                                        <p:tav tm="0">
                                          <p:val>
                                            <p:fltVal val="0"/>
                                          </p:val>
                                        </p:tav>
                                        <p:tav tm="100000">
                                          <p:val>
                                            <p:strVal val="#ppt_w"/>
                                          </p:val>
                                        </p:tav>
                                      </p:tavLst>
                                    </p:anim>
                                    <p:anim calcmode="lin" valueType="num">
                                      <p:cBhvr>
                                        <p:cTn id="133" dur="500" fill="hold"/>
                                        <p:tgtEl>
                                          <p:spTgt spid="52"/>
                                        </p:tgtEl>
                                        <p:attrNameLst>
                                          <p:attrName>ppt_h</p:attrName>
                                        </p:attrNameLst>
                                      </p:cBhvr>
                                      <p:tavLst>
                                        <p:tav tm="0">
                                          <p:val>
                                            <p:fltVal val="0"/>
                                          </p:val>
                                        </p:tav>
                                        <p:tav tm="100000">
                                          <p:val>
                                            <p:strVal val="#ppt_h"/>
                                          </p:val>
                                        </p:tav>
                                      </p:tavLst>
                                    </p:anim>
                                  </p:childTnLst>
                                </p:cTn>
                              </p:par>
                            </p:childTnLst>
                          </p:cTn>
                        </p:par>
                        <p:par>
                          <p:cTn id="134" fill="hold">
                            <p:stCondLst>
                              <p:cond delay="14000"/>
                            </p:stCondLst>
                            <p:childTnLst>
                              <p:par>
                                <p:cTn id="135" presetID="23" presetClass="entr" presetSubtype="16" fill="hold" grpId="0" nodeType="afterEffect">
                                  <p:stCondLst>
                                    <p:cond delay="0"/>
                                  </p:stCondLst>
                                  <p:childTnLst>
                                    <p:set>
                                      <p:cBhvr>
                                        <p:cTn id="136" dur="1" fill="hold">
                                          <p:stCondLst>
                                            <p:cond delay="0"/>
                                          </p:stCondLst>
                                        </p:cTn>
                                        <p:tgtEl>
                                          <p:spTgt spid="57"/>
                                        </p:tgtEl>
                                        <p:attrNameLst>
                                          <p:attrName>style.visibility</p:attrName>
                                        </p:attrNameLst>
                                      </p:cBhvr>
                                      <p:to>
                                        <p:strVal val="visible"/>
                                      </p:to>
                                    </p:set>
                                    <p:anim calcmode="lin" valueType="num">
                                      <p:cBhvr>
                                        <p:cTn id="137" dur="500" fill="hold"/>
                                        <p:tgtEl>
                                          <p:spTgt spid="57"/>
                                        </p:tgtEl>
                                        <p:attrNameLst>
                                          <p:attrName>ppt_w</p:attrName>
                                        </p:attrNameLst>
                                      </p:cBhvr>
                                      <p:tavLst>
                                        <p:tav tm="0">
                                          <p:val>
                                            <p:fltVal val="0"/>
                                          </p:val>
                                        </p:tav>
                                        <p:tav tm="100000">
                                          <p:val>
                                            <p:strVal val="#ppt_w"/>
                                          </p:val>
                                        </p:tav>
                                      </p:tavLst>
                                    </p:anim>
                                    <p:anim calcmode="lin" valueType="num">
                                      <p:cBhvr>
                                        <p:cTn id="138" dur="500" fill="hold"/>
                                        <p:tgtEl>
                                          <p:spTgt spid="57"/>
                                        </p:tgtEl>
                                        <p:attrNameLst>
                                          <p:attrName>ppt_h</p:attrName>
                                        </p:attrNameLst>
                                      </p:cBhvr>
                                      <p:tavLst>
                                        <p:tav tm="0">
                                          <p:val>
                                            <p:fltVal val="0"/>
                                          </p:val>
                                        </p:tav>
                                        <p:tav tm="100000">
                                          <p:val>
                                            <p:strVal val="#ppt_h"/>
                                          </p:val>
                                        </p:tav>
                                      </p:tavLst>
                                    </p:anim>
                                  </p:childTnLst>
                                </p:cTn>
                              </p:par>
                            </p:childTnLst>
                          </p:cTn>
                        </p:par>
                        <p:par>
                          <p:cTn id="139" fill="hold">
                            <p:stCondLst>
                              <p:cond delay="14500"/>
                            </p:stCondLst>
                            <p:childTnLst>
                              <p:par>
                                <p:cTn id="140" presetID="23" presetClass="entr" presetSubtype="16" fill="hold" nodeType="afterEffect">
                                  <p:stCondLst>
                                    <p:cond delay="0"/>
                                  </p:stCondLst>
                                  <p:childTnLst>
                                    <p:set>
                                      <p:cBhvr>
                                        <p:cTn id="141" dur="1" fill="hold">
                                          <p:stCondLst>
                                            <p:cond delay="0"/>
                                          </p:stCondLst>
                                        </p:cTn>
                                        <p:tgtEl>
                                          <p:spTgt spid="58"/>
                                        </p:tgtEl>
                                        <p:attrNameLst>
                                          <p:attrName>style.visibility</p:attrName>
                                        </p:attrNameLst>
                                      </p:cBhvr>
                                      <p:to>
                                        <p:strVal val="visible"/>
                                      </p:to>
                                    </p:set>
                                    <p:anim calcmode="lin" valueType="num">
                                      <p:cBhvr>
                                        <p:cTn id="142" dur="500" fill="hold"/>
                                        <p:tgtEl>
                                          <p:spTgt spid="58"/>
                                        </p:tgtEl>
                                        <p:attrNameLst>
                                          <p:attrName>ppt_w</p:attrName>
                                        </p:attrNameLst>
                                      </p:cBhvr>
                                      <p:tavLst>
                                        <p:tav tm="0">
                                          <p:val>
                                            <p:fltVal val="0"/>
                                          </p:val>
                                        </p:tav>
                                        <p:tav tm="100000">
                                          <p:val>
                                            <p:strVal val="#ppt_w"/>
                                          </p:val>
                                        </p:tav>
                                      </p:tavLst>
                                    </p:anim>
                                    <p:anim calcmode="lin" valueType="num">
                                      <p:cBhvr>
                                        <p:cTn id="143" dur="500" fill="hold"/>
                                        <p:tgtEl>
                                          <p:spTgt spid="58"/>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6" grpId="0" animBg="1"/>
      <p:bldP spid="68" grpId="0" animBg="1"/>
      <p:bldP spid="69" grpId="0" animBg="1"/>
      <p:bldP spid="73" grpId="0" animBg="1"/>
      <p:bldP spid="77" grpId="0" animBg="1"/>
      <p:bldP spid="79" grpId="0" animBg="1"/>
      <p:bldP spid="80" grpId="0" animBg="1"/>
      <p:bldP spid="81" grpId="0" animBg="1"/>
      <p:bldP spid="82" grpId="0" animBg="1"/>
      <p:bldP spid="83" grpId="0" animBg="1"/>
      <p:bldP spid="50" grpId="0" animBg="1"/>
      <p:bldP spid="51" grpId="0" animBg="1"/>
      <p:bldP spid="57"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椭圆 1"/>
          <p:cNvSpPr/>
          <p:nvPr/>
        </p:nvSpPr>
        <p:spPr>
          <a:xfrm>
            <a:off x="1925199" y="2090382"/>
            <a:ext cx="2292900" cy="2292900"/>
          </a:xfrm>
          <a:prstGeom prst="ellipse">
            <a:avLst/>
          </a:prstGeom>
          <a:gradFill flip="none" rotWithShape="1">
            <a:gsLst>
              <a:gs pos="0">
                <a:schemeClr val="bg1">
                  <a:lumMod val="95000"/>
                  <a:lumOff val="5000"/>
                </a:schemeClr>
              </a:gs>
              <a:gs pos="0">
                <a:schemeClr val="bg1">
                  <a:lumMod val="75000"/>
                </a:schemeClr>
              </a:gs>
              <a:gs pos="70000">
                <a:srgbClr val="FAFAFA"/>
              </a:gs>
            </a:gsLst>
            <a:lin ang="8100000" scaled="1"/>
            <a:tileRect/>
          </a:gradFill>
          <a:ln w="25400">
            <a:solidFill>
              <a:schemeClr val="bg1"/>
            </a:solidFill>
          </a:ln>
          <a:effectLst>
            <a:outerShdw blurRad="254000" dist="190500" dir="8100000" algn="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135">
              <a:solidFill>
                <a:srgbClr val="494091"/>
              </a:solidFill>
            </a:endParaRPr>
          </a:p>
        </p:txBody>
      </p:sp>
      <p:grpSp>
        <p:nvGrpSpPr>
          <p:cNvPr id="3" name="组合 2"/>
          <p:cNvGrpSpPr/>
          <p:nvPr/>
        </p:nvGrpSpPr>
        <p:grpSpPr>
          <a:xfrm>
            <a:off x="5097766" y="1292779"/>
            <a:ext cx="797603" cy="797603"/>
            <a:chOff x="3529981" y="507683"/>
            <a:chExt cx="598350" cy="598350"/>
          </a:xfrm>
        </p:grpSpPr>
        <p:sp>
          <p:nvSpPr>
            <p:cNvPr id="4" name="椭圆 3"/>
            <p:cNvSpPr/>
            <p:nvPr/>
          </p:nvSpPr>
          <p:spPr>
            <a:xfrm>
              <a:off x="3529981" y="507683"/>
              <a:ext cx="598350" cy="598350"/>
            </a:xfrm>
            <a:prstGeom prst="ellipse">
              <a:avLst/>
            </a:prstGeom>
            <a:gradFill flip="none" rotWithShape="1">
              <a:gsLst>
                <a:gs pos="0">
                  <a:schemeClr val="bg1">
                    <a:lumMod val="95000"/>
                    <a:lumOff val="5000"/>
                  </a:schemeClr>
                </a:gs>
                <a:gs pos="0">
                  <a:schemeClr val="bg1">
                    <a:lumMod val="75000"/>
                  </a:schemeClr>
                </a:gs>
                <a:gs pos="70000">
                  <a:srgbClr val="FAFAFA"/>
                </a:gs>
              </a:gsLst>
              <a:lin ang="8100000" scaled="1"/>
              <a:tileRect/>
            </a:gradFill>
            <a:ln w="25400">
              <a:solidFill>
                <a:schemeClr val="bg1"/>
              </a:solidFill>
            </a:ln>
            <a:effectLst>
              <a:outerShdw blurRad="254000" dist="190500" dir="8100000" algn="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135" b="1">
                <a:solidFill>
                  <a:srgbClr val="494091"/>
                </a:solidFill>
                <a:latin typeface="Arial" panose="020B0604020202020204" pitchFamily="34" charset="0"/>
                <a:ea typeface="微软雅黑" panose="020B0503020204020204" pitchFamily="34" charset="-122"/>
                <a:cs typeface="Arial" panose="020B0604020202020204" pitchFamily="34" charset="0"/>
              </a:endParaRPr>
            </a:p>
          </p:txBody>
        </p:sp>
        <p:sp>
          <p:nvSpPr>
            <p:cNvPr id="5" name="TextBox 4"/>
            <p:cNvSpPr txBox="1"/>
            <p:nvPr/>
          </p:nvSpPr>
          <p:spPr>
            <a:xfrm>
              <a:off x="3572604" y="556752"/>
              <a:ext cx="537780" cy="500213"/>
            </a:xfrm>
            <a:prstGeom prst="rect">
              <a:avLst/>
            </a:prstGeom>
            <a:noFill/>
          </p:spPr>
          <p:txBody>
            <a:bodyPr wrap="none" rtlCol="0" anchor="ctr">
              <a:spAutoFit/>
            </a:bodyPr>
            <a:lstStyle/>
            <a:p>
              <a:pPr algn="ctr"/>
              <a:r>
                <a:rPr lang="en-US" altLang="zh-CN" sz="3735" b="1" dirty="0">
                  <a:solidFill>
                    <a:srgbClr val="494091"/>
                  </a:solidFill>
                  <a:effectLst>
                    <a:innerShdw blurRad="63500" dist="50800" dir="18900000">
                      <a:prstClr val="black">
                        <a:alpha val="30000"/>
                      </a:prstClr>
                    </a:innerShdw>
                  </a:effectLst>
                  <a:latin typeface="Arial" panose="020B0604020202020204" pitchFamily="34" charset="0"/>
                  <a:ea typeface="微软雅黑" panose="020B0503020204020204" pitchFamily="34" charset="-122"/>
                  <a:cs typeface="Arial" panose="020B0604020202020204" pitchFamily="34" charset="0"/>
                </a:rPr>
                <a:t>01</a:t>
              </a:r>
              <a:endParaRPr lang="zh-CN" altLang="en-US" sz="3735" b="1" dirty="0">
                <a:solidFill>
                  <a:srgbClr val="494091"/>
                </a:solidFill>
                <a:effectLst>
                  <a:innerShdw blurRad="63500" dist="50800" dir="18900000">
                    <a:prstClr val="black">
                      <a:alpha val="30000"/>
                    </a:prstClr>
                  </a:innerShdw>
                </a:effectLst>
                <a:latin typeface="Arial" panose="020B0604020202020204" pitchFamily="34" charset="0"/>
                <a:ea typeface="微软雅黑" panose="020B0503020204020204" pitchFamily="34" charset="-122"/>
                <a:cs typeface="Arial" panose="020B0604020202020204" pitchFamily="34" charset="0"/>
              </a:endParaRPr>
            </a:p>
          </p:txBody>
        </p:sp>
      </p:grpSp>
      <p:sp>
        <p:nvSpPr>
          <p:cNvPr id="8" name="TextBox 24"/>
          <p:cNvSpPr txBox="1"/>
          <p:nvPr/>
        </p:nvSpPr>
        <p:spPr>
          <a:xfrm>
            <a:off x="1943776" y="2785426"/>
            <a:ext cx="2255747" cy="902811"/>
          </a:xfrm>
          <a:prstGeom prst="rect">
            <a:avLst/>
          </a:prstGeom>
          <a:noFill/>
        </p:spPr>
        <p:txBody>
          <a:bodyPr wrap="none" rtlCol="0" anchor="ctr">
            <a:spAutoFit/>
          </a:bodyPr>
          <a:lstStyle/>
          <a:p>
            <a:pPr algn="ctr">
              <a:lnSpc>
                <a:spcPct val="150000"/>
              </a:lnSpc>
            </a:pPr>
            <a:r>
              <a:rPr lang="en-US" altLang="zh-CN" sz="6000" baseline="12000" dirty="0">
                <a:solidFill>
                  <a:srgbClr val="494091"/>
                </a:solidFill>
                <a:effectLst>
                  <a:innerShdw blurRad="63500" dist="50800" dir="18900000">
                    <a:prstClr val="black">
                      <a:alpha val="30000"/>
                    </a:prstClr>
                  </a:innerShdw>
                </a:effectLst>
                <a:latin typeface="Franklin Gothic Book" panose="020B0503020102020204" pitchFamily="34" charset="0"/>
                <a:ea typeface="微软雅黑" panose="020B0503020204020204" pitchFamily="34" charset="-122"/>
              </a:rPr>
              <a:t>CONTENT</a:t>
            </a:r>
            <a:endParaRPr lang="zh-CN" altLang="en-US" sz="6000" baseline="12000" dirty="0">
              <a:solidFill>
                <a:srgbClr val="494091"/>
              </a:solidFill>
              <a:effectLst>
                <a:innerShdw blurRad="63500" dist="50800" dir="18900000">
                  <a:prstClr val="black">
                    <a:alpha val="30000"/>
                  </a:prstClr>
                </a:innerShdw>
              </a:effectLst>
              <a:latin typeface="Franklin Gothic Book" panose="020B0503020102020204" pitchFamily="34" charset="0"/>
              <a:ea typeface="微软雅黑" panose="020B0503020204020204" pitchFamily="34" charset="-122"/>
            </a:endParaRPr>
          </a:p>
        </p:txBody>
      </p:sp>
      <p:sp>
        <p:nvSpPr>
          <p:cNvPr id="9" name="矩形 8"/>
          <p:cNvSpPr/>
          <p:nvPr/>
        </p:nvSpPr>
        <p:spPr>
          <a:xfrm>
            <a:off x="6373660" y="1432572"/>
            <a:ext cx="2392001" cy="617541"/>
          </a:xfrm>
          <a:prstGeom prst="rect">
            <a:avLst/>
          </a:prstGeom>
        </p:spPr>
        <p:txBody>
          <a:bodyPr wrap="none">
            <a:spAutoFit/>
          </a:bodyPr>
          <a:lstStyle/>
          <a:p>
            <a:r>
              <a:rPr lang="zh-CN" altLang="en-US" sz="2275" dirty="0">
                <a:solidFill>
                  <a:schemeClr val="bg1"/>
                </a:solidFill>
                <a:latin typeface="微软雅黑" panose="020B0503020204020204" pitchFamily="34" charset="-122"/>
                <a:ea typeface="微软雅黑" panose="020B0503020204020204" pitchFamily="34" charset="-122"/>
              </a:rPr>
              <a:t>The relevant title text.</a:t>
            </a:r>
            <a:endParaRPr lang="en-US" altLang="zh-CN" sz="2275" dirty="0">
              <a:solidFill>
                <a:schemeClr val="bg1"/>
              </a:solidFill>
              <a:latin typeface="微软雅黑" panose="020B0503020204020204" pitchFamily="34" charset="-122"/>
              <a:ea typeface="微软雅黑" panose="020B0503020204020204" pitchFamily="34" charset="-122"/>
            </a:endParaRPr>
          </a:p>
          <a:p>
            <a:r>
              <a:rPr lang="en-US" altLang="zh-CN" sz="1140" b="1" dirty="0">
                <a:solidFill>
                  <a:schemeClr val="bg1"/>
                </a:solidFill>
                <a:latin typeface="微软雅黑" panose="020B0503020204020204" pitchFamily="34" charset="-122"/>
                <a:ea typeface="微软雅黑" panose="020B0503020204020204" pitchFamily="34" charset="-122"/>
              </a:rPr>
              <a:t>CLICK TO ADD CAPTION TEXT.</a:t>
            </a:r>
            <a:endParaRPr lang="zh-CN" altLang="en-US" sz="1140" b="1" dirty="0">
              <a:solidFill>
                <a:schemeClr val="bg1"/>
              </a:solidFill>
              <a:latin typeface="微软雅黑" panose="020B0503020204020204" pitchFamily="34" charset="-122"/>
              <a:ea typeface="微软雅黑" panose="020B0503020204020204" pitchFamily="34" charset="-122"/>
            </a:endParaRPr>
          </a:p>
        </p:txBody>
      </p:sp>
      <p:sp>
        <p:nvSpPr>
          <p:cNvPr id="10" name="矩形 9"/>
          <p:cNvSpPr/>
          <p:nvPr/>
        </p:nvSpPr>
        <p:spPr>
          <a:xfrm>
            <a:off x="6373660" y="2436715"/>
            <a:ext cx="2392001" cy="617541"/>
          </a:xfrm>
          <a:prstGeom prst="rect">
            <a:avLst/>
          </a:prstGeom>
        </p:spPr>
        <p:txBody>
          <a:bodyPr wrap="none">
            <a:spAutoFit/>
          </a:bodyPr>
          <a:lstStyle/>
          <a:p>
            <a:r>
              <a:rPr lang="zh-CN" altLang="en-US" sz="2275" dirty="0">
                <a:solidFill>
                  <a:schemeClr val="bg1"/>
                </a:solidFill>
                <a:latin typeface="微软雅黑" panose="020B0503020204020204" pitchFamily="34" charset="-122"/>
                <a:ea typeface="微软雅黑" panose="020B0503020204020204" pitchFamily="34" charset="-122"/>
              </a:rPr>
              <a:t>The relevant title text.</a:t>
            </a:r>
            <a:endParaRPr lang="en-US" altLang="zh-CN" sz="2275" dirty="0">
              <a:solidFill>
                <a:schemeClr val="bg1"/>
              </a:solidFill>
              <a:latin typeface="微软雅黑" panose="020B0503020204020204" pitchFamily="34" charset="-122"/>
              <a:ea typeface="微软雅黑" panose="020B0503020204020204" pitchFamily="34" charset="-122"/>
            </a:endParaRPr>
          </a:p>
          <a:p>
            <a:r>
              <a:rPr lang="en-US" altLang="zh-CN" sz="1140" b="1" dirty="0">
                <a:solidFill>
                  <a:schemeClr val="bg1"/>
                </a:solidFill>
                <a:latin typeface="微软雅黑" panose="020B0503020204020204" pitchFamily="34" charset="-122"/>
                <a:ea typeface="微软雅黑" panose="020B0503020204020204" pitchFamily="34" charset="-122"/>
              </a:rPr>
              <a:t>CLICK TO ADD CAPTION TEXT.</a:t>
            </a:r>
            <a:endParaRPr lang="zh-CN" altLang="en-US" sz="1140" b="1" dirty="0">
              <a:solidFill>
                <a:schemeClr val="bg1"/>
              </a:solidFill>
              <a:latin typeface="微软雅黑" panose="020B0503020204020204" pitchFamily="34" charset="-122"/>
              <a:ea typeface="微软雅黑" panose="020B0503020204020204" pitchFamily="34" charset="-122"/>
            </a:endParaRPr>
          </a:p>
        </p:txBody>
      </p:sp>
      <p:sp>
        <p:nvSpPr>
          <p:cNvPr id="11" name="矩形 10"/>
          <p:cNvSpPr/>
          <p:nvPr/>
        </p:nvSpPr>
        <p:spPr>
          <a:xfrm>
            <a:off x="6334080" y="4445002"/>
            <a:ext cx="2392001" cy="617541"/>
          </a:xfrm>
          <a:prstGeom prst="rect">
            <a:avLst/>
          </a:prstGeom>
        </p:spPr>
        <p:txBody>
          <a:bodyPr wrap="none">
            <a:spAutoFit/>
          </a:bodyPr>
          <a:lstStyle/>
          <a:p>
            <a:r>
              <a:rPr lang="zh-CN" altLang="en-US" sz="2275" dirty="0">
                <a:solidFill>
                  <a:schemeClr val="bg1"/>
                </a:solidFill>
                <a:latin typeface="微软雅黑" panose="020B0503020204020204" pitchFamily="34" charset="-122"/>
                <a:ea typeface="微软雅黑" panose="020B0503020204020204" pitchFamily="34" charset="-122"/>
              </a:rPr>
              <a:t>The relevant title text.</a:t>
            </a:r>
            <a:endParaRPr lang="en-US" altLang="zh-CN" sz="2275" dirty="0">
              <a:solidFill>
                <a:schemeClr val="bg1"/>
              </a:solidFill>
              <a:latin typeface="微软雅黑" panose="020B0503020204020204" pitchFamily="34" charset="-122"/>
              <a:ea typeface="微软雅黑" panose="020B0503020204020204" pitchFamily="34" charset="-122"/>
            </a:endParaRPr>
          </a:p>
          <a:p>
            <a:r>
              <a:rPr lang="en-US" altLang="zh-CN" sz="1140" b="1" dirty="0">
                <a:solidFill>
                  <a:schemeClr val="bg1"/>
                </a:solidFill>
                <a:latin typeface="微软雅黑" panose="020B0503020204020204" pitchFamily="34" charset="-122"/>
                <a:ea typeface="微软雅黑" panose="020B0503020204020204" pitchFamily="34" charset="-122"/>
              </a:rPr>
              <a:t>CLICK TO ADD CAPTION TEXT.</a:t>
            </a:r>
            <a:endParaRPr lang="zh-CN" altLang="en-US" sz="1140" b="1" dirty="0">
              <a:solidFill>
                <a:schemeClr val="bg1"/>
              </a:solidFill>
              <a:latin typeface="微软雅黑" panose="020B0503020204020204" pitchFamily="34" charset="-122"/>
              <a:ea typeface="微软雅黑" panose="020B0503020204020204" pitchFamily="34" charset="-122"/>
            </a:endParaRPr>
          </a:p>
        </p:txBody>
      </p:sp>
      <p:grpSp>
        <p:nvGrpSpPr>
          <p:cNvPr id="12" name="组合 11"/>
          <p:cNvGrpSpPr/>
          <p:nvPr/>
        </p:nvGrpSpPr>
        <p:grpSpPr>
          <a:xfrm>
            <a:off x="5143435" y="2344285"/>
            <a:ext cx="797603" cy="797603"/>
            <a:chOff x="3529981" y="507683"/>
            <a:chExt cx="598350" cy="598350"/>
          </a:xfrm>
        </p:grpSpPr>
        <p:sp>
          <p:nvSpPr>
            <p:cNvPr id="13" name="椭圆 12"/>
            <p:cNvSpPr/>
            <p:nvPr/>
          </p:nvSpPr>
          <p:spPr>
            <a:xfrm>
              <a:off x="3529981" y="507683"/>
              <a:ext cx="598350" cy="598350"/>
            </a:xfrm>
            <a:prstGeom prst="ellipse">
              <a:avLst/>
            </a:prstGeom>
            <a:gradFill flip="none" rotWithShape="1">
              <a:gsLst>
                <a:gs pos="0">
                  <a:schemeClr val="bg1">
                    <a:lumMod val="95000"/>
                    <a:lumOff val="5000"/>
                  </a:schemeClr>
                </a:gs>
                <a:gs pos="0">
                  <a:schemeClr val="bg1">
                    <a:lumMod val="75000"/>
                  </a:schemeClr>
                </a:gs>
                <a:gs pos="70000">
                  <a:srgbClr val="FAFAFA"/>
                </a:gs>
              </a:gsLst>
              <a:lin ang="8100000" scaled="1"/>
              <a:tileRect/>
            </a:gradFill>
            <a:ln w="25400">
              <a:solidFill>
                <a:schemeClr val="bg1"/>
              </a:solidFill>
            </a:ln>
            <a:effectLst>
              <a:outerShdw blurRad="254000" dist="190500" dir="8100000" algn="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135" b="1">
                <a:solidFill>
                  <a:srgbClr val="494091"/>
                </a:solidFill>
                <a:latin typeface="Arial" panose="020B0604020202020204" pitchFamily="34" charset="0"/>
                <a:ea typeface="微软雅黑" panose="020B0503020204020204" pitchFamily="34" charset="-122"/>
                <a:cs typeface="Arial" panose="020B0604020202020204" pitchFamily="34" charset="0"/>
              </a:endParaRPr>
            </a:p>
          </p:txBody>
        </p:sp>
        <p:sp>
          <p:nvSpPr>
            <p:cNvPr id="14" name="TextBox 48"/>
            <p:cNvSpPr txBox="1"/>
            <p:nvPr/>
          </p:nvSpPr>
          <p:spPr>
            <a:xfrm>
              <a:off x="3563858" y="596389"/>
              <a:ext cx="537780" cy="500213"/>
            </a:xfrm>
            <a:prstGeom prst="rect">
              <a:avLst/>
            </a:prstGeom>
            <a:noFill/>
          </p:spPr>
          <p:txBody>
            <a:bodyPr wrap="none" rtlCol="0" anchor="ctr">
              <a:spAutoFit/>
            </a:bodyPr>
            <a:lstStyle/>
            <a:p>
              <a:pPr algn="ctr"/>
              <a:r>
                <a:rPr lang="en-US" altLang="zh-CN" sz="3735" b="1" dirty="0">
                  <a:solidFill>
                    <a:srgbClr val="494091"/>
                  </a:solidFill>
                  <a:effectLst>
                    <a:innerShdw blurRad="63500" dist="50800" dir="18900000">
                      <a:prstClr val="black">
                        <a:alpha val="30000"/>
                      </a:prstClr>
                    </a:innerShdw>
                  </a:effectLst>
                  <a:latin typeface="Arial" panose="020B0604020202020204" pitchFamily="34" charset="0"/>
                  <a:ea typeface="微软雅黑" panose="020B0503020204020204" pitchFamily="34" charset="-122"/>
                  <a:cs typeface="Arial" panose="020B0604020202020204" pitchFamily="34" charset="0"/>
                </a:rPr>
                <a:t>02</a:t>
              </a:r>
              <a:endParaRPr lang="zh-CN" altLang="en-US" sz="3735" b="1" dirty="0">
                <a:solidFill>
                  <a:srgbClr val="494091"/>
                </a:solidFill>
                <a:effectLst>
                  <a:innerShdw blurRad="63500" dist="50800" dir="18900000">
                    <a:prstClr val="black">
                      <a:alpha val="30000"/>
                    </a:prstClr>
                  </a:innerShdw>
                </a:effectLst>
                <a:latin typeface="Arial" panose="020B0604020202020204" pitchFamily="34" charset="0"/>
                <a:ea typeface="微软雅黑" panose="020B0503020204020204" pitchFamily="34" charset="-122"/>
                <a:cs typeface="Arial" panose="020B0604020202020204" pitchFamily="34" charset="0"/>
              </a:endParaRPr>
            </a:p>
          </p:txBody>
        </p:sp>
      </p:grpSp>
      <p:grpSp>
        <p:nvGrpSpPr>
          <p:cNvPr id="15" name="组合 14"/>
          <p:cNvGrpSpPr/>
          <p:nvPr/>
        </p:nvGrpSpPr>
        <p:grpSpPr>
          <a:xfrm>
            <a:off x="5151004" y="4333243"/>
            <a:ext cx="797603" cy="797603"/>
            <a:chOff x="3529981" y="507683"/>
            <a:chExt cx="598350" cy="598350"/>
          </a:xfrm>
        </p:grpSpPr>
        <p:sp>
          <p:nvSpPr>
            <p:cNvPr id="16" name="椭圆 15"/>
            <p:cNvSpPr/>
            <p:nvPr/>
          </p:nvSpPr>
          <p:spPr>
            <a:xfrm>
              <a:off x="3529981" y="507683"/>
              <a:ext cx="598350" cy="598350"/>
            </a:xfrm>
            <a:prstGeom prst="ellipse">
              <a:avLst/>
            </a:prstGeom>
            <a:gradFill flip="none" rotWithShape="1">
              <a:gsLst>
                <a:gs pos="0">
                  <a:schemeClr val="bg1">
                    <a:lumMod val="95000"/>
                    <a:lumOff val="5000"/>
                  </a:schemeClr>
                </a:gs>
                <a:gs pos="0">
                  <a:schemeClr val="bg1">
                    <a:lumMod val="75000"/>
                  </a:schemeClr>
                </a:gs>
                <a:gs pos="70000">
                  <a:srgbClr val="FAFAFA"/>
                </a:gs>
              </a:gsLst>
              <a:lin ang="8100000" scaled="1"/>
              <a:tileRect/>
            </a:gradFill>
            <a:ln w="25400">
              <a:solidFill>
                <a:schemeClr val="bg1"/>
              </a:solidFill>
            </a:ln>
            <a:effectLst>
              <a:outerShdw blurRad="254000" dist="190500" dir="8100000" algn="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135" b="1">
                <a:solidFill>
                  <a:srgbClr val="494091"/>
                </a:solidFill>
                <a:latin typeface="Arial" panose="020B0604020202020204" pitchFamily="34" charset="0"/>
                <a:ea typeface="微软雅黑" panose="020B0503020204020204" pitchFamily="34" charset="-122"/>
                <a:cs typeface="Arial" panose="020B0604020202020204" pitchFamily="34" charset="0"/>
              </a:endParaRPr>
            </a:p>
          </p:txBody>
        </p:sp>
        <p:sp>
          <p:nvSpPr>
            <p:cNvPr id="17" name="TextBox 51"/>
            <p:cNvSpPr txBox="1"/>
            <p:nvPr/>
          </p:nvSpPr>
          <p:spPr>
            <a:xfrm>
              <a:off x="3566926" y="581010"/>
              <a:ext cx="537780" cy="500213"/>
            </a:xfrm>
            <a:prstGeom prst="rect">
              <a:avLst/>
            </a:prstGeom>
            <a:noFill/>
          </p:spPr>
          <p:txBody>
            <a:bodyPr wrap="none" rtlCol="0" anchor="ctr">
              <a:spAutoFit/>
            </a:bodyPr>
            <a:lstStyle/>
            <a:p>
              <a:pPr algn="ctr"/>
              <a:r>
                <a:rPr lang="en-US" altLang="zh-CN" sz="3735" b="1" dirty="0">
                  <a:solidFill>
                    <a:srgbClr val="494091"/>
                  </a:solidFill>
                  <a:effectLst>
                    <a:innerShdw blurRad="63500" dist="50800" dir="18900000">
                      <a:prstClr val="black">
                        <a:alpha val="30000"/>
                      </a:prstClr>
                    </a:innerShdw>
                  </a:effectLst>
                  <a:latin typeface="Arial" panose="020B0604020202020204" pitchFamily="34" charset="0"/>
                  <a:ea typeface="微软雅黑" panose="020B0503020204020204" pitchFamily="34" charset="-122"/>
                  <a:cs typeface="Arial" panose="020B0604020202020204" pitchFamily="34" charset="0"/>
                </a:rPr>
                <a:t>04</a:t>
              </a:r>
              <a:endParaRPr lang="zh-CN" altLang="en-US" sz="3735" b="1" dirty="0">
                <a:solidFill>
                  <a:srgbClr val="494091"/>
                </a:solidFill>
                <a:effectLst>
                  <a:innerShdw blurRad="63500" dist="50800" dir="18900000">
                    <a:prstClr val="black">
                      <a:alpha val="30000"/>
                    </a:prstClr>
                  </a:innerShdw>
                </a:effectLst>
                <a:latin typeface="Arial" panose="020B0604020202020204" pitchFamily="34" charset="0"/>
                <a:ea typeface="微软雅黑" panose="020B0503020204020204" pitchFamily="34" charset="-122"/>
                <a:cs typeface="Arial" panose="020B0604020202020204" pitchFamily="34" charset="0"/>
              </a:endParaRPr>
            </a:p>
          </p:txBody>
        </p:sp>
      </p:grpSp>
      <p:grpSp>
        <p:nvGrpSpPr>
          <p:cNvPr id="18" name="组合 17"/>
          <p:cNvGrpSpPr/>
          <p:nvPr/>
        </p:nvGrpSpPr>
        <p:grpSpPr>
          <a:xfrm>
            <a:off x="4995665" y="1240030"/>
            <a:ext cx="1001809" cy="4008273"/>
            <a:chOff x="5901014" y="1112411"/>
            <a:chExt cx="1056725" cy="4227997"/>
          </a:xfrm>
        </p:grpSpPr>
        <p:sp>
          <p:nvSpPr>
            <p:cNvPr id="19" name="弧形 18"/>
            <p:cNvSpPr/>
            <p:nvPr/>
          </p:nvSpPr>
          <p:spPr>
            <a:xfrm>
              <a:off x="5901014" y="3226592"/>
              <a:ext cx="1056724" cy="1056724"/>
            </a:xfrm>
            <a:prstGeom prst="arc">
              <a:avLst>
                <a:gd name="adj1" fmla="val 16072548"/>
                <a:gd name="adj2" fmla="val 5356559"/>
              </a:avLst>
            </a:prstGeom>
            <a:noFill/>
            <a:ln w="9525">
              <a:solidFill>
                <a:schemeClr val="bg1"/>
              </a:solidFill>
              <a:prstDash val="sysDash"/>
              <a:headEnd type="oval" w="med" len="med"/>
              <a:tailEnd type="oval"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705" b="1">
                <a:solidFill>
                  <a:srgbClr val="494091"/>
                </a:solidFill>
                <a:latin typeface="微软雅黑" panose="020B0503020204020204" pitchFamily="34" charset="-122"/>
                <a:ea typeface="微软雅黑" panose="020B0503020204020204" pitchFamily="34" charset="-122"/>
              </a:endParaRPr>
            </a:p>
          </p:txBody>
        </p:sp>
        <p:sp>
          <p:nvSpPr>
            <p:cNvPr id="20" name="弧形 19"/>
            <p:cNvSpPr/>
            <p:nvPr/>
          </p:nvSpPr>
          <p:spPr>
            <a:xfrm>
              <a:off x="5901014" y="1112411"/>
              <a:ext cx="1056724" cy="1056724"/>
            </a:xfrm>
            <a:prstGeom prst="arc">
              <a:avLst>
                <a:gd name="adj1" fmla="val 16200000"/>
                <a:gd name="adj2" fmla="val 5356559"/>
              </a:avLst>
            </a:prstGeom>
            <a:noFill/>
            <a:ln w="9525">
              <a:solidFill>
                <a:schemeClr val="bg1"/>
              </a:solidFill>
              <a:prstDash val="sysDash"/>
              <a:headEnd type="oval" w="med" len="med"/>
              <a:tailEnd type="oval"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705" b="1">
                <a:solidFill>
                  <a:srgbClr val="494091"/>
                </a:solidFill>
                <a:latin typeface="微软雅黑" panose="020B0503020204020204" pitchFamily="34" charset="-122"/>
                <a:ea typeface="微软雅黑" panose="020B0503020204020204" pitchFamily="34" charset="-122"/>
              </a:endParaRPr>
            </a:p>
          </p:txBody>
        </p:sp>
        <p:sp>
          <p:nvSpPr>
            <p:cNvPr id="21" name="弧形 20"/>
            <p:cNvSpPr/>
            <p:nvPr/>
          </p:nvSpPr>
          <p:spPr>
            <a:xfrm flipH="1">
              <a:off x="5901015" y="2169503"/>
              <a:ext cx="1056724" cy="1056724"/>
            </a:xfrm>
            <a:prstGeom prst="arc">
              <a:avLst>
                <a:gd name="adj1" fmla="val 16169364"/>
                <a:gd name="adj2" fmla="val 5281886"/>
              </a:avLst>
            </a:prstGeom>
            <a:noFill/>
            <a:ln w="9525">
              <a:solidFill>
                <a:schemeClr val="bg1"/>
              </a:solidFill>
              <a:prstDash val="sysDash"/>
              <a:headEnd type="oval" w="med" len="med"/>
              <a:tailEnd type="oval"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705" b="1">
                <a:solidFill>
                  <a:srgbClr val="494091"/>
                </a:solidFill>
                <a:latin typeface="微软雅黑" panose="020B0503020204020204" pitchFamily="34" charset="-122"/>
                <a:ea typeface="微软雅黑" panose="020B0503020204020204" pitchFamily="34" charset="-122"/>
              </a:endParaRPr>
            </a:p>
          </p:txBody>
        </p:sp>
        <p:sp>
          <p:nvSpPr>
            <p:cNvPr id="22" name="弧形 21"/>
            <p:cNvSpPr/>
            <p:nvPr/>
          </p:nvSpPr>
          <p:spPr>
            <a:xfrm flipH="1">
              <a:off x="5901015" y="4283684"/>
              <a:ext cx="1056724" cy="1056724"/>
            </a:xfrm>
            <a:prstGeom prst="arc">
              <a:avLst>
                <a:gd name="adj1" fmla="val 16152732"/>
                <a:gd name="adj2" fmla="val 5201936"/>
              </a:avLst>
            </a:prstGeom>
            <a:noFill/>
            <a:ln w="9525">
              <a:solidFill>
                <a:schemeClr val="bg1"/>
              </a:solidFill>
              <a:prstDash val="sysDash"/>
              <a:headEnd type="oval" w="med" len="med"/>
              <a:tailEnd type="oval"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705" b="1">
                <a:solidFill>
                  <a:srgbClr val="494091"/>
                </a:solidFill>
                <a:latin typeface="微软雅黑" panose="020B0503020204020204" pitchFamily="34" charset="-122"/>
                <a:ea typeface="微软雅黑" panose="020B0503020204020204" pitchFamily="34" charset="-122"/>
              </a:endParaRPr>
            </a:p>
          </p:txBody>
        </p:sp>
      </p:grpSp>
      <p:grpSp>
        <p:nvGrpSpPr>
          <p:cNvPr id="23" name="组合 22"/>
          <p:cNvGrpSpPr/>
          <p:nvPr/>
        </p:nvGrpSpPr>
        <p:grpSpPr>
          <a:xfrm>
            <a:off x="5140498" y="3346438"/>
            <a:ext cx="797603" cy="797603"/>
            <a:chOff x="3529981" y="507683"/>
            <a:chExt cx="598350" cy="598350"/>
          </a:xfrm>
        </p:grpSpPr>
        <p:sp>
          <p:nvSpPr>
            <p:cNvPr id="24" name="椭圆 23"/>
            <p:cNvSpPr/>
            <p:nvPr/>
          </p:nvSpPr>
          <p:spPr>
            <a:xfrm>
              <a:off x="3529981" y="507683"/>
              <a:ext cx="598350" cy="598350"/>
            </a:xfrm>
            <a:prstGeom prst="ellipse">
              <a:avLst/>
            </a:prstGeom>
            <a:gradFill flip="none" rotWithShape="1">
              <a:gsLst>
                <a:gs pos="0">
                  <a:schemeClr val="bg1">
                    <a:lumMod val="95000"/>
                    <a:lumOff val="5000"/>
                  </a:schemeClr>
                </a:gs>
                <a:gs pos="0">
                  <a:schemeClr val="bg1">
                    <a:lumMod val="75000"/>
                  </a:schemeClr>
                </a:gs>
                <a:gs pos="70000">
                  <a:srgbClr val="FAFAFA"/>
                </a:gs>
              </a:gsLst>
              <a:lin ang="8100000" scaled="1"/>
              <a:tileRect/>
            </a:gradFill>
            <a:ln w="25400">
              <a:solidFill>
                <a:schemeClr val="bg1"/>
              </a:solidFill>
            </a:ln>
            <a:effectLst>
              <a:outerShdw blurRad="254000" dist="190500" dir="8100000" algn="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135" b="1">
                <a:solidFill>
                  <a:srgbClr val="494091"/>
                </a:solidFill>
                <a:latin typeface="Arial" panose="020B0604020202020204" pitchFamily="34" charset="0"/>
                <a:ea typeface="微软雅黑" panose="020B0503020204020204" pitchFamily="34" charset="-122"/>
                <a:cs typeface="Arial" panose="020B0604020202020204" pitchFamily="34" charset="0"/>
              </a:endParaRPr>
            </a:p>
          </p:txBody>
        </p:sp>
        <p:sp>
          <p:nvSpPr>
            <p:cNvPr id="25" name="TextBox 57"/>
            <p:cNvSpPr txBox="1"/>
            <p:nvPr/>
          </p:nvSpPr>
          <p:spPr>
            <a:xfrm>
              <a:off x="3574805" y="581026"/>
              <a:ext cx="537780" cy="500213"/>
            </a:xfrm>
            <a:prstGeom prst="rect">
              <a:avLst/>
            </a:prstGeom>
            <a:noFill/>
          </p:spPr>
          <p:txBody>
            <a:bodyPr wrap="none" rtlCol="0" anchor="ctr">
              <a:spAutoFit/>
            </a:bodyPr>
            <a:lstStyle/>
            <a:p>
              <a:pPr algn="ctr"/>
              <a:r>
                <a:rPr lang="en-US" altLang="zh-CN" sz="3735" b="1" dirty="0">
                  <a:solidFill>
                    <a:srgbClr val="494091"/>
                  </a:solidFill>
                  <a:effectLst>
                    <a:innerShdw blurRad="63500" dist="50800" dir="18900000">
                      <a:prstClr val="black">
                        <a:alpha val="30000"/>
                      </a:prstClr>
                    </a:innerShdw>
                  </a:effectLst>
                  <a:latin typeface="Arial" panose="020B0604020202020204" pitchFamily="34" charset="0"/>
                  <a:ea typeface="微软雅黑" panose="020B0503020204020204" pitchFamily="34" charset="-122"/>
                  <a:cs typeface="Arial" panose="020B0604020202020204" pitchFamily="34" charset="0"/>
                </a:rPr>
                <a:t>03</a:t>
              </a:r>
              <a:endParaRPr lang="zh-CN" altLang="en-US" sz="3735" b="1" dirty="0">
                <a:solidFill>
                  <a:srgbClr val="494091"/>
                </a:solidFill>
                <a:effectLst>
                  <a:innerShdw blurRad="63500" dist="50800" dir="18900000">
                    <a:prstClr val="black">
                      <a:alpha val="30000"/>
                    </a:prstClr>
                  </a:innerShdw>
                </a:effectLst>
                <a:latin typeface="Arial" panose="020B0604020202020204" pitchFamily="34" charset="0"/>
                <a:ea typeface="微软雅黑" panose="020B0503020204020204" pitchFamily="34" charset="-122"/>
                <a:cs typeface="Arial" panose="020B0604020202020204" pitchFamily="34" charset="0"/>
              </a:endParaRPr>
            </a:p>
          </p:txBody>
        </p:sp>
      </p:grpSp>
      <p:sp>
        <p:nvSpPr>
          <p:cNvPr id="26" name="矩形 25"/>
          <p:cNvSpPr/>
          <p:nvPr/>
        </p:nvSpPr>
        <p:spPr>
          <a:xfrm>
            <a:off x="6334079" y="3440859"/>
            <a:ext cx="2392001" cy="617541"/>
          </a:xfrm>
          <a:prstGeom prst="rect">
            <a:avLst/>
          </a:prstGeom>
        </p:spPr>
        <p:txBody>
          <a:bodyPr wrap="none">
            <a:spAutoFit/>
          </a:bodyPr>
          <a:lstStyle/>
          <a:p>
            <a:r>
              <a:rPr lang="zh-CN" altLang="en-US" sz="2275" dirty="0">
                <a:solidFill>
                  <a:schemeClr val="bg1"/>
                </a:solidFill>
                <a:latin typeface="微软雅黑" panose="020B0503020204020204" pitchFamily="34" charset="-122"/>
                <a:ea typeface="微软雅黑" panose="020B0503020204020204" pitchFamily="34" charset="-122"/>
              </a:rPr>
              <a:t>The relevant title text.</a:t>
            </a:r>
            <a:endParaRPr lang="en-US" altLang="zh-CN" sz="2275" dirty="0">
              <a:solidFill>
                <a:schemeClr val="bg1"/>
              </a:solidFill>
              <a:latin typeface="微软雅黑" panose="020B0503020204020204" pitchFamily="34" charset="-122"/>
              <a:ea typeface="微软雅黑" panose="020B0503020204020204" pitchFamily="34" charset="-122"/>
            </a:endParaRPr>
          </a:p>
          <a:p>
            <a:r>
              <a:rPr lang="en-US" altLang="zh-CN" sz="1140" b="1" dirty="0">
                <a:solidFill>
                  <a:schemeClr val="bg1"/>
                </a:solidFill>
                <a:latin typeface="微软雅黑" panose="020B0503020204020204" pitchFamily="34" charset="-122"/>
                <a:ea typeface="微软雅黑" panose="020B0503020204020204" pitchFamily="34" charset="-122"/>
              </a:rPr>
              <a:t>CLICK TO ADD CAPTION TEXT.</a:t>
            </a:r>
            <a:endParaRPr lang="zh-CN" altLang="en-US" sz="1140" b="1" dirty="0">
              <a:solidFill>
                <a:schemeClr val="bg1"/>
              </a:solidFill>
              <a:latin typeface="微软雅黑" panose="020B0503020204020204" pitchFamily="34" charset="-122"/>
              <a:ea typeface="微软雅黑" panose="020B0503020204020204" pitchFamily="34" charset="-122"/>
            </a:endParaRPr>
          </a:p>
        </p:txBody>
      </p:sp>
    </p:spTree>
  </p:cSld>
  <p:clrMapOvr>
    <a:masterClrMapping/>
  </p:clrMapOvr>
  <mc:AlternateContent xmlns:mc="http://schemas.openxmlformats.org/markup-compatibility/2006" xmlns:p14="http://schemas.microsoft.com/office/powerpoint/2010/main">
    <mc:Choice Requires="p14">
      <p:transition spd="slow" p14:dur="2000" advClick="0" advTm="3000"/>
    </mc:Choice>
    <mc:Fallback xmlns="">
      <p:transition spd="slow" advClick="0" advTm="3000"/>
    </mc:Fallback>
  </mc:AlternateContent>
  <mc:AlternateContent xmlns:mc="http://schemas.openxmlformats.org/markup-compatibility/2006" xmlns:p14="http://schemas.microsoft.com/office/powerpoint/2010/main">
    <mc:Choice Requires="p14">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par>
                              <p:cTn id="10" fill="hold">
                                <p:stCondLst>
                                  <p:cond delay="500"/>
                                </p:stCondLst>
                                <p:childTnLst>
                                  <p:par>
                                    <p:cTn id="11" presetID="22" presetClass="entr" presetSubtype="1" fill="hold" nodeType="afterEffect">
                                      <p:stCondLst>
                                        <p:cond delay="0"/>
                                      </p:stCondLst>
                                      <p:childTnLst>
                                        <p:set>
                                          <p:cBhvr>
                                            <p:cTn id="12" dur="1" fill="hold">
                                              <p:stCondLst>
                                                <p:cond delay="0"/>
                                              </p:stCondLst>
                                            </p:cTn>
                                            <p:tgtEl>
                                              <p:spTgt spid="18"/>
                                            </p:tgtEl>
                                            <p:attrNameLst>
                                              <p:attrName>style.visibility</p:attrName>
                                            </p:attrNameLst>
                                          </p:cBhvr>
                                          <p:to>
                                            <p:strVal val="visible"/>
                                          </p:to>
                                        </p:set>
                                        <p:animEffect transition="in" filter="wipe(up)">
                                          <p:cBhvr>
                                            <p:cTn id="13" dur="500"/>
                                            <p:tgtEl>
                                              <p:spTgt spid="18"/>
                                            </p:tgtEl>
                                          </p:cBhvr>
                                        </p:animEffect>
                                      </p:childTnLst>
                                    </p:cTn>
                                  </p:par>
                                </p:childTnLst>
                              </p:cTn>
                            </p:par>
                            <p:par>
                              <p:cTn id="14" fill="hold">
                                <p:stCondLst>
                                  <p:cond delay="1000"/>
                                </p:stCondLst>
                                <p:childTnLst>
                                  <p:par>
                                    <p:cTn id="15" presetID="2" presetClass="entr" presetSubtype="3" fill="hold" nodeType="afterEffect" p14:presetBounceEnd="60000">
                                      <p:stCondLst>
                                        <p:cond delay="0"/>
                                      </p:stCondLst>
                                      <p:childTnLst>
                                        <p:set>
                                          <p:cBhvr>
                                            <p:cTn id="16" dur="1" fill="hold">
                                              <p:stCondLst>
                                                <p:cond delay="0"/>
                                              </p:stCondLst>
                                            </p:cTn>
                                            <p:tgtEl>
                                              <p:spTgt spid="3"/>
                                            </p:tgtEl>
                                            <p:attrNameLst>
                                              <p:attrName>style.visibility</p:attrName>
                                            </p:attrNameLst>
                                          </p:cBhvr>
                                          <p:to>
                                            <p:strVal val="visible"/>
                                          </p:to>
                                        </p:set>
                                        <p:anim calcmode="lin" valueType="num" p14:bounceEnd="60000">
                                          <p:cBhvr additive="base">
                                            <p:cTn id="17" dur="1250" fill="hold"/>
                                            <p:tgtEl>
                                              <p:spTgt spid="3"/>
                                            </p:tgtEl>
                                            <p:attrNameLst>
                                              <p:attrName>ppt_x</p:attrName>
                                            </p:attrNameLst>
                                          </p:cBhvr>
                                          <p:tavLst>
                                            <p:tav tm="0">
                                              <p:val>
                                                <p:strVal val="1+#ppt_w/2"/>
                                              </p:val>
                                            </p:tav>
                                            <p:tav tm="100000">
                                              <p:val>
                                                <p:strVal val="#ppt_x"/>
                                              </p:val>
                                            </p:tav>
                                          </p:tavLst>
                                        </p:anim>
                                        <p:anim calcmode="lin" valueType="num" p14:bounceEnd="60000">
                                          <p:cBhvr additive="base">
                                            <p:cTn id="18" dur="1250" fill="hold"/>
                                            <p:tgtEl>
                                              <p:spTgt spid="3"/>
                                            </p:tgtEl>
                                            <p:attrNameLst>
                                              <p:attrName>ppt_y</p:attrName>
                                            </p:attrNameLst>
                                          </p:cBhvr>
                                          <p:tavLst>
                                            <p:tav tm="0">
                                              <p:val>
                                                <p:strVal val="0-#ppt_h/2"/>
                                              </p:val>
                                            </p:tav>
                                            <p:tav tm="100000">
                                              <p:val>
                                                <p:strVal val="#ppt_y"/>
                                              </p:val>
                                            </p:tav>
                                          </p:tavLst>
                                        </p:anim>
                                      </p:childTnLst>
                                    </p:cTn>
                                  </p:par>
                                </p:childTnLst>
                              </p:cTn>
                            </p:par>
                            <p:par>
                              <p:cTn id="19" fill="hold">
                                <p:stCondLst>
                                  <p:cond delay="2250"/>
                                </p:stCondLst>
                                <p:childTnLst>
                                  <p:par>
                                    <p:cTn id="20" presetID="22" presetClass="entr" presetSubtype="8" fill="hold" grpId="0" nodeType="after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wipe(left)">
                                          <p:cBhvr>
                                            <p:cTn id="22" dur="750"/>
                                            <p:tgtEl>
                                              <p:spTgt spid="9"/>
                                            </p:tgtEl>
                                          </p:cBhvr>
                                        </p:animEffect>
                                      </p:childTnLst>
                                    </p:cTn>
                                  </p:par>
                                </p:childTnLst>
                              </p:cTn>
                            </p:par>
                            <p:par>
                              <p:cTn id="23" fill="hold">
                                <p:stCondLst>
                                  <p:cond delay="3000"/>
                                </p:stCondLst>
                                <p:childTnLst>
                                  <p:par>
                                    <p:cTn id="24" presetID="2" presetClass="entr" presetSubtype="3" fill="hold" nodeType="afterEffect" p14:presetBounceEnd="60000">
                                      <p:stCondLst>
                                        <p:cond delay="0"/>
                                      </p:stCondLst>
                                      <p:childTnLst>
                                        <p:set>
                                          <p:cBhvr>
                                            <p:cTn id="25" dur="1" fill="hold">
                                              <p:stCondLst>
                                                <p:cond delay="0"/>
                                              </p:stCondLst>
                                            </p:cTn>
                                            <p:tgtEl>
                                              <p:spTgt spid="12"/>
                                            </p:tgtEl>
                                            <p:attrNameLst>
                                              <p:attrName>style.visibility</p:attrName>
                                            </p:attrNameLst>
                                          </p:cBhvr>
                                          <p:to>
                                            <p:strVal val="visible"/>
                                          </p:to>
                                        </p:set>
                                        <p:anim calcmode="lin" valueType="num" p14:bounceEnd="60000">
                                          <p:cBhvr additive="base">
                                            <p:cTn id="26" dur="1250" fill="hold"/>
                                            <p:tgtEl>
                                              <p:spTgt spid="12"/>
                                            </p:tgtEl>
                                            <p:attrNameLst>
                                              <p:attrName>ppt_x</p:attrName>
                                            </p:attrNameLst>
                                          </p:cBhvr>
                                          <p:tavLst>
                                            <p:tav tm="0">
                                              <p:val>
                                                <p:strVal val="1+#ppt_w/2"/>
                                              </p:val>
                                            </p:tav>
                                            <p:tav tm="100000">
                                              <p:val>
                                                <p:strVal val="#ppt_x"/>
                                              </p:val>
                                            </p:tav>
                                          </p:tavLst>
                                        </p:anim>
                                        <p:anim calcmode="lin" valueType="num" p14:bounceEnd="60000">
                                          <p:cBhvr additive="base">
                                            <p:cTn id="27" dur="1250" fill="hold"/>
                                            <p:tgtEl>
                                              <p:spTgt spid="12"/>
                                            </p:tgtEl>
                                            <p:attrNameLst>
                                              <p:attrName>ppt_y</p:attrName>
                                            </p:attrNameLst>
                                          </p:cBhvr>
                                          <p:tavLst>
                                            <p:tav tm="0">
                                              <p:val>
                                                <p:strVal val="0-#ppt_h/2"/>
                                              </p:val>
                                            </p:tav>
                                            <p:tav tm="100000">
                                              <p:val>
                                                <p:strVal val="#ppt_y"/>
                                              </p:val>
                                            </p:tav>
                                          </p:tavLst>
                                        </p:anim>
                                      </p:childTnLst>
                                    </p:cTn>
                                  </p:par>
                                </p:childTnLst>
                              </p:cTn>
                            </p:par>
                            <p:par>
                              <p:cTn id="28" fill="hold">
                                <p:stCondLst>
                                  <p:cond delay="4250"/>
                                </p:stCondLst>
                                <p:childTnLst>
                                  <p:par>
                                    <p:cTn id="29" presetID="22" presetClass="entr" presetSubtype="8" fill="hold" grpId="0" nodeType="afterEffect">
                                      <p:stCondLst>
                                        <p:cond delay="0"/>
                                      </p:stCondLst>
                                      <p:childTnLst>
                                        <p:set>
                                          <p:cBhvr>
                                            <p:cTn id="30" dur="1" fill="hold">
                                              <p:stCondLst>
                                                <p:cond delay="0"/>
                                              </p:stCondLst>
                                            </p:cTn>
                                            <p:tgtEl>
                                              <p:spTgt spid="10"/>
                                            </p:tgtEl>
                                            <p:attrNameLst>
                                              <p:attrName>style.visibility</p:attrName>
                                            </p:attrNameLst>
                                          </p:cBhvr>
                                          <p:to>
                                            <p:strVal val="visible"/>
                                          </p:to>
                                        </p:set>
                                        <p:animEffect transition="in" filter="wipe(left)">
                                          <p:cBhvr>
                                            <p:cTn id="31" dur="750"/>
                                            <p:tgtEl>
                                              <p:spTgt spid="10"/>
                                            </p:tgtEl>
                                          </p:cBhvr>
                                        </p:animEffect>
                                      </p:childTnLst>
                                    </p:cTn>
                                  </p:par>
                                </p:childTnLst>
                              </p:cTn>
                            </p:par>
                            <p:par>
                              <p:cTn id="32" fill="hold">
                                <p:stCondLst>
                                  <p:cond delay="5000"/>
                                </p:stCondLst>
                                <p:childTnLst>
                                  <p:par>
                                    <p:cTn id="33" presetID="2" presetClass="entr" presetSubtype="3" fill="hold" nodeType="afterEffect" p14:presetBounceEnd="60000">
                                      <p:stCondLst>
                                        <p:cond delay="0"/>
                                      </p:stCondLst>
                                      <p:childTnLst>
                                        <p:set>
                                          <p:cBhvr>
                                            <p:cTn id="34" dur="1" fill="hold">
                                              <p:stCondLst>
                                                <p:cond delay="0"/>
                                              </p:stCondLst>
                                            </p:cTn>
                                            <p:tgtEl>
                                              <p:spTgt spid="23"/>
                                            </p:tgtEl>
                                            <p:attrNameLst>
                                              <p:attrName>style.visibility</p:attrName>
                                            </p:attrNameLst>
                                          </p:cBhvr>
                                          <p:to>
                                            <p:strVal val="visible"/>
                                          </p:to>
                                        </p:set>
                                        <p:anim calcmode="lin" valueType="num" p14:bounceEnd="60000">
                                          <p:cBhvr additive="base">
                                            <p:cTn id="35" dur="1250" fill="hold"/>
                                            <p:tgtEl>
                                              <p:spTgt spid="23"/>
                                            </p:tgtEl>
                                            <p:attrNameLst>
                                              <p:attrName>ppt_x</p:attrName>
                                            </p:attrNameLst>
                                          </p:cBhvr>
                                          <p:tavLst>
                                            <p:tav tm="0">
                                              <p:val>
                                                <p:strVal val="1+#ppt_w/2"/>
                                              </p:val>
                                            </p:tav>
                                            <p:tav tm="100000">
                                              <p:val>
                                                <p:strVal val="#ppt_x"/>
                                              </p:val>
                                            </p:tav>
                                          </p:tavLst>
                                        </p:anim>
                                        <p:anim calcmode="lin" valueType="num" p14:bounceEnd="60000">
                                          <p:cBhvr additive="base">
                                            <p:cTn id="36" dur="1250" fill="hold"/>
                                            <p:tgtEl>
                                              <p:spTgt spid="23"/>
                                            </p:tgtEl>
                                            <p:attrNameLst>
                                              <p:attrName>ppt_y</p:attrName>
                                            </p:attrNameLst>
                                          </p:cBhvr>
                                          <p:tavLst>
                                            <p:tav tm="0">
                                              <p:val>
                                                <p:strVal val="0-#ppt_h/2"/>
                                              </p:val>
                                            </p:tav>
                                            <p:tav tm="100000">
                                              <p:val>
                                                <p:strVal val="#ppt_y"/>
                                              </p:val>
                                            </p:tav>
                                          </p:tavLst>
                                        </p:anim>
                                      </p:childTnLst>
                                    </p:cTn>
                                  </p:par>
                                </p:childTnLst>
                              </p:cTn>
                            </p:par>
                            <p:par>
                              <p:cTn id="37" fill="hold">
                                <p:stCondLst>
                                  <p:cond delay="6250"/>
                                </p:stCondLst>
                                <p:childTnLst>
                                  <p:par>
                                    <p:cTn id="38" presetID="22" presetClass="entr" presetSubtype="8" fill="hold" grpId="0" nodeType="afterEffect">
                                      <p:stCondLst>
                                        <p:cond delay="0"/>
                                      </p:stCondLst>
                                      <p:childTnLst>
                                        <p:set>
                                          <p:cBhvr>
                                            <p:cTn id="39" dur="1" fill="hold">
                                              <p:stCondLst>
                                                <p:cond delay="0"/>
                                              </p:stCondLst>
                                            </p:cTn>
                                            <p:tgtEl>
                                              <p:spTgt spid="26"/>
                                            </p:tgtEl>
                                            <p:attrNameLst>
                                              <p:attrName>style.visibility</p:attrName>
                                            </p:attrNameLst>
                                          </p:cBhvr>
                                          <p:to>
                                            <p:strVal val="visible"/>
                                          </p:to>
                                        </p:set>
                                        <p:animEffect transition="in" filter="wipe(left)">
                                          <p:cBhvr>
                                            <p:cTn id="40" dur="750"/>
                                            <p:tgtEl>
                                              <p:spTgt spid="26"/>
                                            </p:tgtEl>
                                          </p:cBhvr>
                                        </p:animEffect>
                                      </p:childTnLst>
                                    </p:cTn>
                                  </p:par>
                                </p:childTnLst>
                              </p:cTn>
                            </p:par>
                            <p:par>
                              <p:cTn id="41" fill="hold">
                                <p:stCondLst>
                                  <p:cond delay="7000"/>
                                </p:stCondLst>
                                <p:childTnLst>
                                  <p:par>
                                    <p:cTn id="42" presetID="2" presetClass="entr" presetSubtype="3" fill="hold" nodeType="afterEffect" p14:presetBounceEnd="60000">
                                      <p:stCondLst>
                                        <p:cond delay="0"/>
                                      </p:stCondLst>
                                      <p:childTnLst>
                                        <p:set>
                                          <p:cBhvr>
                                            <p:cTn id="43" dur="1" fill="hold">
                                              <p:stCondLst>
                                                <p:cond delay="0"/>
                                              </p:stCondLst>
                                            </p:cTn>
                                            <p:tgtEl>
                                              <p:spTgt spid="15"/>
                                            </p:tgtEl>
                                            <p:attrNameLst>
                                              <p:attrName>style.visibility</p:attrName>
                                            </p:attrNameLst>
                                          </p:cBhvr>
                                          <p:to>
                                            <p:strVal val="visible"/>
                                          </p:to>
                                        </p:set>
                                        <p:anim calcmode="lin" valueType="num" p14:bounceEnd="60000">
                                          <p:cBhvr additive="base">
                                            <p:cTn id="44" dur="1250" fill="hold"/>
                                            <p:tgtEl>
                                              <p:spTgt spid="15"/>
                                            </p:tgtEl>
                                            <p:attrNameLst>
                                              <p:attrName>ppt_x</p:attrName>
                                            </p:attrNameLst>
                                          </p:cBhvr>
                                          <p:tavLst>
                                            <p:tav tm="0">
                                              <p:val>
                                                <p:strVal val="1+#ppt_w/2"/>
                                              </p:val>
                                            </p:tav>
                                            <p:tav tm="100000">
                                              <p:val>
                                                <p:strVal val="#ppt_x"/>
                                              </p:val>
                                            </p:tav>
                                          </p:tavLst>
                                        </p:anim>
                                        <p:anim calcmode="lin" valueType="num" p14:bounceEnd="60000">
                                          <p:cBhvr additive="base">
                                            <p:cTn id="45" dur="1250" fill="hold"/>
                                            <p:tgtEl>
                                              <p:spTgt spid="15"/>
                                            </p:tgtEl>
                                            <p:attrNameLst>
                                              <p:attrName>ppt_y</p:attrName>
                                            </p:attrNameLst>
                                          </p:cBhvr>
                                          <p:tavLst>
                                            <p:tav tm="0">
                                              <p:val>
                                                <p:strVal val="0-#ppt_h/2"/>
                                              </p:val>
                                            </p:tav>
                                            <p:tav tm="100000">
                                              <p:val>
                                                <p:strVal val="#ppt_y"/>
                                              </p:val>
                                            </p:tav>
                                          </p:tavLst>
                                        </p:anim>
                                      </p:childTnLst>
                                    </p:cTn>
                                  </p:par>
                                </p:childTnLst>
                              </p:cTn>
                            </p:par>
                            <p:par>
                              <p:cTn id="46" fill="hold">
                                <p:stCondLst>
                                  <p:cond delay="8250"/>
                                </p:stCondLst>
                                <p:childTnLst>
                                  <p:par>
                                    <p:cTn id="47" presetID="22" presetClass="entr" presetSubtype="8" fill="hold" grpId="0" nodeType="afterEffect">
                                      <p:stCondLst>
                                        <p:cond delay="0"/>
                                      </p:stCondLst>
                                      <p:childTnLst>
                                        <p:set>
                                          <p:cBhvr>
                                            <p:cTn id="48" dur="1" fill="hold">
                                              <p:stCondLst>
                                                <p:cond delay="0"/>
                                              </p:stCondLst>
                                            </p:cTn>
                                            <p:tgtEl>
                                              <p:spTgt spid="11"/>
                                            </p:tgtEl>
                                            <p:attrNameLst>
                                              <p:attrName>style.visibility</p:attrName>
                                            </p:attrNameLst>
                                          </p:cBhvr>
                                          <p:to>
                                            <p:strVal val="visible"/>
                                          </p:to>
                                        </p:set>
                                        <p:animEffect transition="in" filter="wipe(left)">
                                          <p:cBhvr>
                                            <p:cTn id="49" dur="75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9" grpId="0"/>
          <p:bldP spid="10" grpId="0"/>
          <p:bldP spid="11" grpId="0"/>
          <p:bldP spid="26" grpId="0"/>
        </p:bldLst>
      </p:timing>
    </mc:Choice>
    <mc:Fallback xmlns="">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par>
                              <p:cTn id="10" fill="hold">
                                <p:stCondLst>
                                  <p:cond delay="500"/>
                                </p:stCondLst>
                                <p:childTnLst>
                                  <p:par>
                                    <p:cTn id="11" presetID="22" presetClass="entr" presetSubtype="1" fill="hold" nodeType="afterEffect">
                                      <p:stCondLst>
                                        <p:cond delay="0"/>
                                      </p:stCondLst>
                                      <p:childTnLst>
                                        <p:set>
                                          <p:cBhvr>
                                            <p:cTn id="12" dur="1" fill="hold">
                                              <p:stCondLst>
                                                <p:cond delay="0"/>
                                              </p:stCondLst>
                                            </p:cTn>
                                            <p:tgtEl>
                                              <p:spTgt spid="18"/>
                                            </p:tgtEl>
                                            <p:attrNameLst>
                                              <p:attrName>style.visibility</p:attrName>
                                            </p:attrNameLst>
                                          </p:cBhvr>
                                          <p:to>
                                            <p:strVal val="visible"/>
                                          </p:to>
                                        </p:set>
                                        <p:animEffect transition="in" filter="wipe(up)">
                                          <p:cBhvr>
                                            <p:cTn id="13" dur="500"/>
                                            <p:tgtEl>
                                              <p:spTgt spid="18"/>
                                            </p:tgtEl>
                                          </p:cBhvr>
                                        </p:animEffect>
                                      </p:childTnLst>
                                    </p:cTn>
                                  </p:par>
                                </p:childTnLst>
                              </p:cTn>
                            </p:par>
                            <p:par>
                              <p:cTn id="14" fill="hold">
                                <p:stCondLst>
                                  <p:cond delay="1000"/>
                                </p:stCondLst>
                                <p:childTnLst>
                                  <p:par>
                                    <p:cTn id="15" presetID="53" presetClass="entr" presetSubtype="16" fill="hold" nodeType="afterEffect">
                                      <p:stCondLst>
                                        <p:cond delay="0"/>
                                      </p:stCondLst>
                                      <p:childTnLst>
                                        <p:set>
                                          <p:cBhvr>
                                            <p:cTn id="16" dur="1" fill="hold">
                                              <p:stCondLst>
                                                <p:cond delay="0"/>
                                              </p:stCondLst>
                                            </p:cTn>
                                            <p:tgtEl>
                                              <p:spTgt spid="6"/>
                                            </p:tgtEl>
                                            <p:attrNameLst>
                                              <p:attrName>style.visibility</p:attrName>
                                            </p:attrNameLst>
                                          </p:cBhvr>
                                          <p:to>
                                            <p:strVal val="visible"/>
                                          </p:to>
                                        </p:set>
                                        <p:anim calcmode="lin" valueType="num">
                                          <p:cBhvr>
                                            <p:cTn id="17" dur="500" fill="hold"/>
                                            <p:tgtEl>
                                              <p:spTgt spid="6"/>
                                            </p:tgtEl>
                                            <p:attrNameLst>
                                              <p:attrName>ppt_w</p:attrName>
                                            </p:attrNameLst>
                                          </p:cBhvr>
                                          <p:tavLst>
                                            <p:tav tm="0">
                                              <p:val>
                                                <p:fltVal val="0"/>
                                              </p:val>
                                            </p:tav>
                                            <p:tav tm="100000">
                                              <p:val>
                                                <p:strVal val="#ppt_w"/>
                                              </p:val>
                                            </p:tav>
                                          </p:tavLst>
                                        </p:anim>
                                        <p:anim calcmode="lin" valueType="num">
                                          <p:cBhvr>
                                            <p:cTn id="18" dur="500" fill="hold"/>
                                            <p:tgtEl>
                                              <p:spTgt spid="6"/>
                                            </p:tgtEl>
                                            <p:attrNameLst>
                                              <p:attrName>ppt_h</p:attrName>
                                            </p:attrNameLst>
                                          </p:cBhvr>
                                          <p:tavLst>
                                            <p:tav tm="0">
                                              <p:val>
                                                <p:fltVal val="0"/>
                                              </p:val>
                                            </p:tav>
                                            <p:tav tm="100000">
                                              <p:val>
                                                <p:strVal val="#ppt_h"/>
                                              </p:val>
                                            </p:tav>
                                          </p:tavLst>
                                        </p:anim>
                                        <p:animEffect transition="in" filter="fade">
                                          <p:cBhvr>
                                            <p:cTn id="19" dur="500"/>
                                            <p:tgtEl>
                                              <p:spTgt spid="6"/>
                                            </p:tgtEl>
                                          </p:cBhvr>
                                        </p:animEffect>
                                      </p:childTnLst>
                                    </p:cTn>
                                  </p:par>
                                </p:childTnLst>
                              </p:cTn>
                            </p:par>
                            <p:par>
                              <p:cTn id="20" fill="hold">
                                <p:stCondLst>
                                  <p:cond delay="1500"/>
                                </p:stCondLst>
                                <p:childTnLst>
                                  <p:par>
                                    <p:cTn id="21" presetID="2" presetClass="entr" presetSubtype="3" fill="hold" nodeType="afterEffect">
                                      <p:stCondLst>
                                        <p:cond delay="0"/>
                                      </p:stCondLst>
                                      <p:childTnLst>
                                        <p:set>
                                          <p:cBhvr>
                                            <p:cTn id="22" dur="1" fill="hold">
                                              <p:stCondLst>
                                                <p:cond delay="0"/>
                                              </p:stCondLst>
                                            </p:cTn>
                                            <p:tgtEl>
                                              <p:spTgt spid="3"/>
                                            </p:tgtEl>
                                            <p:attrNameLst>
                                              <p:attrName>style.visibility</p:attrName>
                                            </p:attrNameLst>
                                          </p:cBhvr>
                                          <p:to>
                                            <p:strVal val="visible"/>
                                          </p:to>
                                        </p:set>
                                        <p:anim calcmode="lin" valueType="num">
                                          <p:cBhvr additive="base">
                                            <p:cTn id="23" dur="1250" fill="hold"/>
                                            <p:tgtEl>
                                              <p:spTgt spid="3"/>
                                            </p:tgtEl>
                                            <p:attrNameLst>
                                              <p:attrName>ppt_x</p:attrName>
                                            </p:attrNameLst>
                                          </p:cBhvr>
                                          <p:tavLst>
                                            <p:tav tm="0">
                                              <p:val>
                                                <p:strVal val="1+#ppt_w/2"/>
                                              </p:val>
                                            </p:tav>
                                            <p:tav tm="100000">
                                              <p:val>
                                                <p:strVal val="#ppt_x"/>
                                              </p:val>
                                            </p:tav>
                                          </p:tavLst>
                                        </p:anim>
                                        <p:anim calcmode="lin" valueType="num">
                                          <p:cBhvr additive="base">
                                            <p:cTn id="24" dur="1250" fill="hold"/>
                                            <p:tgtEl>
                                              <p:spTgt spid="3"/>
                                            </p:tgtEl>
                                            <p:attrNameLst>
                                              <p:attrName>ppt_y</p:attrName>
                                            </p:attrNameLst>
                                          </p:cBhvr>
                                          <p:tavLst>
                                            <p:tav tm="0">
                                              <p:val>
                                                <p:strVal val="0-#ppt_h/2"/>
                                              </p:val>
                                            </p:tav>
                                            <p:tav tm="100000">
                                              <p:val>
                                                <p:strVal val="#ppt_y"/>
                                              </p:val>
                                            </p:tav>
                                          </p:tavLst>
                                        </p:anim>
                                      </p:childTnLst>
                                    </p:cTn>
                                  </p:par>
                                </p:childTnLst>
                              </p:cTn>
                            </p:par>
                            <p:par>
                              <p:cTn id="25" fill="hold">
                                <p:stCondLst>
                                  <p:cond delay="3000"/>
                                </p:stCondLst>
                                <p:childTnLst>
                                  <p:par>
                                    <p:cTn id="26" presetID="22" presetClass="entr" presetSubtype="8" fill="hold" grpId="0" nodeType="afterEffect">
                                      <p:stCondLst>
                                        <p:cond delay="0"/>
                                      </p:stCondLst>
                                      <p:childTnLst>
                                        <p:set>
                                          <p:cBhvr>
                                            <p:cTn id="27" dur="1" fill="hold">
                                              <p:stCondLst>
                                                <p:cond delay="0"/>
                                              </p:stCondLst>
                                            </p:cTn>
                                            <p:tgtEl>
                                              <p:spTgt spid="9"/>
                                            </p:tgtEl>
                                            <p:attrNameLst>
                                              <p:attrName>style.visibility</p:attrName>
                                            </p:attrNameLst>
                                          </p:cBhvr>
                                          <p:to>
                                            <p:strVal val="visible"/>
                                          </p:to>
                                        </p:set>
                                        <p:animEffect transition="in" filter="wipe(left)">
                                          <p:cBhvr>
                                            <p:cTn id="28" dur="750"/>
                                            <p:tgtEl>
                                              <p:spTgt spid="9"/>
                                            </p:tgtEl>
                                          </p:cBhvr>
                                        </p:animEffect>
                                      </p:childTnLst>
                                    </p:cTn>
                                  </p:par>
                                </p:childTnLst>
                              </p:cTn>
                            </p:par>
                            <p:par>
                              <p:cTn id="29" fill="hold">
                                <p:stCondLst>
                                  <p:cond delay="4000"/>
                                </p:stCondLst>
                                <p:childTnLst>
                                  <p:par>
                                    <p:cTn id="30" presetID="2" presetClass="entr" presetSubtype="3" fill="hold" nodeType="afterEffect">
                                      <p:stCondLst>
                                        <p:cond delay="0"/>
                                      </p:stCondLst>
                                      <p:childTnLst>
                                        <p:set>
                                          <p:cBhvr>
                                            <p:cTn id="31" dur="1" fill="hold">
                                              <p:stCondLst>
                                                <p:cond delay="0"/>
                                              </p:stCondLst>
                                            </p:cTn>
                                            <p:tgtEl>
                                              <p:spTgt spid="12"/>
                                            </p:tgtEl>
                                            <p:attrNameLst>
                                              <p:attrName>style.visibility</p:attrName>
                                            </p:attrNameLst>
                                          </p:cBhvr>
                                          <p:to>
                                            <p:strVal val="visible"/>
                                          </p:to>
                                        </p:set>
                                        <p:anim calcmode="lin" valueType="num">
                                          <p:cBhvr additive="base">
                                            <p:cTn id="32" dur="1250" fill="hold"/>
                                            <p:tgtEl>
                                              <p:spTgt spid="12"/>
                                            </p:tgtEl>
                                            <p:attrNameLst>
                                              <p:attrName>ppt_x</p:attrName>
                                            </p:attrNameLst>
                                          </p:cBhvr>
                                          <p:tavLst>
                                            <p:tav tm="0">
                                              <p:val>
                                                <p:strVal val="1+#ppt_w/2"/>
                                              </p:val>
                                            </p:tav>
                                            <p:tav tm="100000">
                                              <p:val>
                                                <p:strVal val="#ppt_x"/>
                                              </p:val>
                                            </p:tav>
                                          </p:tavLst>
                                        </p:anim>
                                        <p:anim calcmode="lin" valueType="num">
                                          <p:cBhvr additive="base">
                                            <p:cTn id="33" dur="1250" fill="hold"/>
                                            <p:tgtEl>
                                              <p:spTgt spid="12"/>
                                            </p:tgtEl>
                                            <p:attrNameLst>
                                              <p:attrName>ppt_y</p:attrName>
                                            </p:attrNameLst>
                                          </p:cBhvr>
                                          <p:tavLst>
                                            <p:tav tm="0">
                                              <p:val>
                                                <p:strVal val="0-#ppt_h/2"/>
                                              </p:val>
                                            </p:tav>
                                            <p:tav tm="100000">
                                              <p:val>
                                                <p:strVal val="#ppt_y"/>
                                              </p:val>
                                            </p:tav>
                                          </p:tavLst>
                                        </p:anim>
                                      </p:childTnLst>
                                    </p:cTn>
                                  </p:par>
                                </p:childTnLst>
                              </p:cTn>
                            </p:par>
                            <p:par>
                              <p:cTn id="34" fill="hold">
                                <p:stCondLst>
                                  <p:cond delay="5500"/>
                                </p:stCondLst>
                                <p:childTnLst>
                                  <p:par>
                                    <p:cTn id="35" presetID="22" presetClass="entr" presetSubtype="8" fill="hold" grpId="0" nodeType="afterEffect">
                                      <p:stCondLst>
                                        <p:cond delay="0"/>
                                      </p:stCondLst>
                                      <p:childTnLst>
                                        <p:set>
                                          <p:cBhvr>
                                            <p:cTn id="36" dur="1" fill="hold">
                                              <p:stCondLst>
                                                <p:cond delay="0"/>
                                              </p:stCondLst>
                                            </p:cTn>
                                            <p:tgtEl>
                                              <p:spTgt spid="10"/>
                                            </p:tgtEl>
                                            <p:attrNameLst>
                                              <p:attrName>style.visibility</p:attrName>
                                            </p:attrNameLst>
                                          </p:cBhvr>
                                          <p:to>
                                            <p:strVal val="visible"/>
                                          </p:to>
                                        </p:set>
                                        <p:animEffect transition="in" filter="wipe(left)">
                                          <p:cBhvr>
                                            <p:cTn id="37" dur="750"/>
                                            <p:tgtEl>
                                              <p:spTgt spid="10"/>
                                            </p:tgtEl>
                                          </p:cBhvr>
                                        </p:animEffect>
                                      </p:childTnLst>
                                    </p:cTn>
                                  </p:par>
                                </p:childTnLst>
                              </p:cTn>
                            </p:par>
                            <p:par>
                              <p:cTn id="38" fill="hold">
                                <p:stCondLst>
                                  <p:cond delay="6500"/>
                                </p:stCondLst>
                                <p:childTnLst>
                                  <p:par>
                                    <p:cTn id="39" presetID="2" presetClass="entr" presetSubtype="3" fill="hold" nodeType="afterEffect">
                                      <p:stCondLst>
                                        <p:cond delay="0"/>
                                      </p:stCondLst>
                                      <p:childTnLst>
                                        <p:set>
                                          <p:cBhvr>
                                            <p:cTn id="40" dur="1" fill="hold">
                                              <p:stCondLst>
                                                <p:cond delay="0"/>
                                              </p:stCondLst>
                                            </p:cTn>
                                            <p:tgtEl>
                                              <p:spTgt spid="23"/>
                                            </p:tgtEl>
                                            <p:attrNameLst>
                                              <p:attrName>style.visibility</p:attrName>
                                            </p:attrNameLst>
                                          </p:cBhvr>
                                          <p:to>
                                            <p:strVal val="visible"/>
                                          </p:to>
                                        </p:set>
                                        <p:anim calcmode="lin" valueType="num">
                                          <p:cBhvr additive="base">
                                            <p:cTn id="41" dur="1250" fill="hold"/>
                                            <p:tgtEl>
                                              <p:spTgt spid="23"/>
                                            </p:tgtEl>
                                            <p:attrNameLst>
                                              <p:attrName>ppt_x</p:attrName>
                                            </p:attrNameLst>
                                          </p:cBhvr>
                                          <p:tavLst>
                                            <p:tav tm="0">
                                              <p:val>
                                                <p:strVal val="1+#ppt_w/2"/>
                                              </p:val>
                                            </p:tav>
                                            <p:tav tm="100000">
                                              <p:val>
                                                <p:strVal val="#ppt_x"/>
                                              </p:val>
                                            </p:tav>
                                          </p:tavLst>
                                        </p:anim>
                                        <p:anim calcmode="lin" valueType="num">
                                          <p:cBhvr additive="base">
                                            <p:cTn id="42" dur="1250" fill="hold"/>
                                            <p:tgtEl>
                                              <p:spTgt spid="23"/>
                                            </p:tgtEl>
                                            <p:attrNameLst>
                                              <p:attrName>ppt_y</p:attrName>
                                            </p:attrNameLst>
                                          </p:cBhvr>
                                          <p:tavLst>
                                            <p:tav tm="0">
                                              <p:val>
                                                <p:strVal val="0-#ppt_h/2"/>
                                              </p:val>
                                            </p:tav>
                                            <p:tav tm="100000">
                                              <p:val>
                                                <p:strVal val="#ppt_y"/>
                                              </p:val>
                                            </p:tav>
                                          </p:tavLst>
                                        </p:anim>
                                      </p:childTnLst>
                                    </p:cTn>
                                  </p:par>
                                </p:childTnLst>
                              </p:cTn>
                            </p:par>
                            <p:par>
                              <p:cTn id="43" fill="hold">
                                <p:stCondLst>
                                  <p:cond delay="8000"/>
                                </p:stCondLst>
                                <p:childTnLst>
                                  <p:par>
                                    <p:cTn id="44" presetID="22" presetClass="entr" presetSubtype="8" fill="hold" grpId="0" nodeType="afterEffect">
                                      <p:stCondLst>
                                        <p:cond delay="0"/>
                                      </p:stCondLst>
                                      <p:childTnLst>
                                        <p:set>
                                          <p:cBhvr>
                                            <p:cTn id="45" dur="1" fill="hold">
                                              <p:stCondLst>
                                                <p:cond delay="0"/>
                                              </p:stCondLst>
                                            </p:cTn>
                                            <p:tgtEl>
                                              <p:spTgt spid="26"/>
                                            </p:tgtEl>
                                            <p:attrNameLst>
                                              <p:attrName>style.visibility</p:attrName>
                                            </p:attrNameLst>
                                          </p:cBhvr>
                                          <p:to>
                                            <p:strVal val="visible"/>
                                          </p:to>
                                        </p:set>
                                        <p:animEffect transition="in" filter="wipe(left)">
                                          <p:cBhvr>
                                            <p:cTn id="46" dur="750"/>
                                            <p:tgtEl>
                                              <p:spTgt spid="26"/>
                                            </p:tgtEl>
                                          </p:cBhvr>
                                        </p:animEffect>
                                      </p:childTnLst>
                                    </p:cTn>
                                  </p:par>
                                </p:childTnLst>
                              </p:cTn>
                            </p:par>
                            <p:par>
                              <p:cTn id="47" fill="hold">
                                <p:stCondLst>
                                  <p:cond delay="9000"/>
                                </p:stCondLst>
                                <p:childTnLst>
                                  <p:par>
                                    <p:cTn id="48" presetID="2" presetClass="entr" presetSubtype="3" fill="hold" nodeType="afterEffect">
                                      <p:stCondLst>
                                        <p:cond delay="0"/>
                                      </p:stCondLst>
                                      <p:childTnLst>
                                        <p:set>
                                          <p:cBhvr>
                                            <p:cTn id="49" dur="1" fill="hold">
                                              <p:stCondLst>
                                                <p:cond delay="0"/>
                                              </p:stCondLst>
                                            </p:cTn>
                                            <p:tgtEl>
                                              <p:spTgt spid="15"/>
                                            </p:tgtEl>
                                            <p:attrNameLst>
                                              <p:attrName>style.visibility</p:attrName>
                                            </p:attrNameLst>
                                          </p:cBhvr>
                                          <p:to>
                                            <p:strVal val="visible"/>
                                          </p:to>
                                        </p:set>
                                        <p:anim calcmode="lin" valueType="num">
                                          <p:cBhvr additive="base">
                                            <p:cTn id="50" dur="1250" fill="hold"/>
                                            <p:tgtEl>
                                              <p:spTgt spid="15"/>
                                            </p:tgtEl>
                                            <p:attrNameLst>
                                              <p:attrName>ppt_x</p:attrName>
                                            </p:attrNameLst>
                                          </p:cBhvr>
                                          <p:tavLst>
                                            <p:tav tm="0">
                                              <p:val>
                                                <p:strVal val="1+#ppt_w/2"/>
                                              </p:val>
                                            </p:tav>
                                            <p:tav tm="100000">
                                              <p:val>
                                                <p:strVal val="#ppt_x"/>
                                              </p:val>
                                            </p:tav>
                                          </p:tavLst>
                                        </p:anim>
                                        <p:anim calcmode="lin" valueType="num">
                                          <p:cBhvr additive="base">
                                            <p:cTn id="51" dur="1250" fill="hold"/>
                                            <p:tgtEl>
                                              <p:spTgt spid="15"/>
                                            </p:tgtEl>
                                            <p:attrNameLst>
                                              <p:attrName>ppt_y</p:attrName>
                                            </p:attrNameLst>
                                          </p:cBhvr>
                                          <p:tavLst>
                                            <p:tav tm="0">
                                              <p:val>
                                                <p:strVal val="0-#ppt_h/2"/>
                                              </p:val>
                                            </p:tav>
                                            <p:tav tm="100000">
                                              <p:val>
                                                <p:strVal val="#ppt_y"/>
                                              </p:val>
                                            </p:tav>
                                          </p:tavLst>
                                        </p:anim>
                                      </p:childTnLst>
                                    </p:cTn>
                                  </p:par>
                                </p:childTnLst>
                              </p:cTn>
                            </p:par>
                            <p:par>
                              <p:cTn id="52" fill="hold">
                                <p:stCondLst>
                                  <p:cond delay="10500"/>
                                </p:stCondLst>
                                <p:childTnLst>
                                  <p:par>
                                    <p:cTn id="53" presetID="22" presetClass="entr" presetSubtype="8" fill="hold" grpId="0" nodeType="afterEffect">
                                      <p:stCondLst>
                                        <p:cond delay="0"/>
                                      </p:stCondLst>
                                      <p:childTnLst>
                                        <p:set>
                                          <p:cBhvr>
                                            <p:cTn id="54" dur="1" fill="hold">
                                              <p:stCondLst>
                                                <p:cond delay="0"/>
                                              </p:stCondLst>
                                            </p:cTn>
                                            <p:tgtEl>
                                              <p:spTgt spid="11"/>
                                            </p:tgtEl>
                                            <p:attrNameLst>
                                              <p:attrName>style.visibility</p:attrName>
                                            </p:attrNameLst>
                                          </p:cBhvr>
                                          <p:to>
                                            <p:strVal val="visible"/>
                                          </p:to>
                                        </p:set>
                                        <p:animEffect transition="in" filter="wipe(left)">
                                          <p:cBhvr>
                                            <p:cTn id="55" dur="75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9" grpId="0"/>
          <p:bldP spid="10" grpId="0"/>
          <p:bldP spid="11" grpId="0"/>
          <p:bldP spid="26" grpId="0"/>
        </p:bldLst>
      </p:timing>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7" name="Group 26"/>
          <p:cNvGrpSpPr/>
          <p:nvPr/>
        </p:nvGrpSpPr>
        <p:grpSpPr>
          <a:xfrm>
            <a:off x="1027042" y="1915555"/>
            <a:ext cx="4532583" cy="939997"/>
            <a:chOff x="466617" y="210075"/>
            <a:chExt cx="3399880" cy="725775"/>
          </a:xfrm>
        </p:grpSpPr>
        <p:sp>
          <p:nvSpPr>
            <p:cNvPr id="7" name="TextBox 6"/>
            <p:cNvSpPr txBox="1"/>
            <p:nvPr/>
          </p:nvSpPr>
          <p:spPr>
            <a:xfrm>
              <a:off x="1244845" y="210075"/>
              <a:ext cx="913831" cy="225754"/>
            </a:xfrm>
            <a:prstGeom prst="rect">
              <a:avLst/>
            </a:prstGeom>
            <a:noFill/>
          </p:spPr>
          <p:txBody>
            <a:bodyPr wrap="none" lIns="0" tIns="0" rIns="0" bIns="0" rtlCol="0" anchor="ctr">
              <a:spAutoFit/>
            </a:bodyPr>
            <a:lstStyle/>
            <a:p>
              <a:r>
                <a:rPr lang="zh-CN" altLang="en-US" sz="1900" dirty="0">
                  <a:solidFill>
                    <a:schemeClr val="tx1">
                      <a:lumMod val="75000"/>
                      <a:lumOff val="25000"/>
                    </a:schemeClr>
                  </a:solidFill>
                  <a:latin typeface="+mn-ea"/>
                </a:rPr>
                <a:t>Global business.</a:t>
              </a:r>
              <a:endParaRPr lang="en-US" sz="1900" dirty="0">
                <a:solidFill>
                  <a:schemeClr val="tx1">
                    <a:lumMod val="75000"/>
                    <a:lumOff val="25000"/>
                  </a:schemeClr>
                </a:solidFill>
                <a:latin typeface="+mn-ea"/>
              </a:endParaRPr>
            </a:p>
          </p:txBody>
        </p:sp>
        <p:sp>
          <p:nvSpPr>
            <p:cNvPr id="8" name="TextBox 7"/>
            <p:cNvSpPr txBox="1"/>
            <p:nvPr/>
          </p:nvSpPr>
          <p:spPr>
            <a:xfrm>
              <a:off x="1244845" y="429400"/>
              <a:ext cx="2621652" cy="344571"/>
            </a:xfrm>
            <a:prstGeom prst="rect">
              <a:avLst/>
            </a:prstGeom>
            <a:noFill/>
          </p:spPr>
          <p:txBody>
            <a:bodyPr wrap="square" lIns="0" tIns="0" rtlCol="0" anchor="t">
              <a:spAutoFit/>
            </a:bodyPr>
            <a:lstStyle/>
            <a:p>
              <a:pPr defTabSz="1218565">
                <a:spcBef>
                  <a:spcPct val="20000"/>
                </a:spcBef>
                <a:defRPr/>
              </a:pPr>
              <a:r>
                <a:rPr lang="zh-CN" altLang="en-US" sz="1300" dirty="0">
                  <a:solidFill>
                    <a:schemeClr val="tx1">
                      <a:lumMod val="50000"/>
                      <a:lumOff val="50000"/>
                    </a:schemeClr>
                  </a:solidFill>
                  <a:latin typeface="+mn-ea"/>
                </a:rPr>
                <a:t>Add a detailed text description here, recommended to be relevant to the title and in line with the overall language style, the language description as simple and vivid as possible.</a:t>
              </a:r>
              <a:endParaRPr lang="en-US" sz="1300" dirty="0">
                <a:solidFill>
                  <a:schemeClr val="tx1">
                    <a:lumMod val="50000"/>
                    <a:lumOff val="50000"/>
                  </a:schemeClr>
                </a:solidFill>
                <a:latin typeface="+mn-ea"/>
              </a:endParaRPr>
            </a:p>
          </p:txBody>
        </p:sp>
        <p:sp>
          <p:nvSpPr>
            <p:cNvPr id="25" name="Oval 24"/>
            <p:cNvSpPr/>
            <p:nvPr/>
          </p:nvSpPr>
          <p:spPr>
            <a:xfrm>
              <a:off x="466617" y="212055"/>
              <a:ext cx="723797" cy="723795"/>
            </a:xfrm>
            <a:prstGeom prst="ellipse">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US" sz="3700" dirty="0">
                <a:solidFill>
                  <a:schemeClr val="bg1"/>
                </a:solidFill>
                <a:latin typeface="+mn-ea"/>
              </a:endParaRPr>
            </a:p>
          </p:txBody>
        </p:sp>
      </p:grpSp>
      <p:grpSp>
        <p:nvGrpSpPr>
          <p:cNvPr id="28" name="Group 27"/>
          <p:cNvGrpSpPr/>
          <p:nvPr/>
        </p:nvGrpSpPr>
        <p:grpSpPr>
          <a:xfrm>
            <a:off x="1027042" y="3260372"/>
            <a:ext cx="4532583" cy="937437"/>
            <a:chOff x="466617" y="212055"/>
            <a:chExt cx="3399880" cy="723795"/>
          </a:xfrm>
        </p:grpSpPr>
        <p:sp>
          <p:nvSpPr>
            <p:cNvPr id="29" name="TextBox 28"/>
            <p:cNvSpPr txBox="1"/>
            <p:nvPr/>
          </p:nvSpPr>
          <p:spPr>
            <a:xfrm>
              <a:off x="1244845" y="220615"/>
              <a:ext cx="2448830" cy="225753"/>
            </a:xfrm>
            <a:prstGeom prst="rect">
              <a:avLst/>
            </a:prstGeom>
            <a:noFill/>
          </p:spPr>
          <p:txBody>
            <a:bodyPr wrap="square" lIns="0" tIns="0" rIns="0" bIns="0" rtlCol="0" anchor="ctr">
              <a:spAutoFit/>
            </a:bodyPr>
            <a:lstStyle/>
            <a:p>
              <a:r>
                <a:rPr lang="zh-CN" altLang="en-US" sz="1900" dirty="0">
                  <a:solidFill>
                    <a:schemeClr val="tx1">
                      <a:lumMod val="75000"/>
                      <a:lumOff val="25000"/>
                    </a:schemeClr>
                  </a:solidFill>
                  <a:latin typeface="+mn-ea"/>
                </a:rPr>
                <a:t>Market planning.</a:t>
              </a:r>
              <a:endParaRPr lang="en-US" sz="1900" dirty="0">
                <a:solidFill>
                  <a:schemeClr val="tx1">
                    <a:lumMod val="75000"/>
                    <a:lumOff val="25000"/>
                  </a:schemeClr>
                </a:solidFill>
                <a:latin typeface="+mn-ea"/>
              </a:endParaRPr>
            </a:p>
          </p:txBody>
        </p:sp>
        <p:sp>
          <p:nvSpPr>
            <p:cNvPr id="30" name="TextBox 29"/>
            <p:cNvSpPr txBox="1"/>
            <p:nvPr/>
          </p:nvSpPr>
          <p:spPr>
            <a:xfrm>
              <a:off x="1244844" y="432352"/>
              <a:ext cx="2621653" cy="344570"/>
            </a:xfrm>
            <a:prstGeom prst="rect">
              <a:avLst/>
            </a:prstGeom>
            <a:noFill/>
          </p:spPr>
          <p:txBody>
            <a:bodyPr wrap="square" lIns="0" tIns="0" rtlCol="0" anchor="t">
              <a:spAutoFit/>
            </a:bodyPr>
            <a:lstStyle/>
            <a:p>
              <a:pPr defTabSz="1218565">
                <a:spcBef>
                  <a:spcPct val="20000"/>
                </a:spcBef>
                <a:defRPr/>
              </a:pPr>
              <a:r>
                <a:rPr lang="zh-CN" altLang="en-US" sz="1300" dirty="0">
                  <a:solidFill>
                    <a:schemeClr val="tx1">
                      <a:lumMod val="50000"/>
                      <a:lumOff val="50000"/>
                    </a:schemeClr>
                  </a:solidFill>
                  <a:latin typeface="+mn-ea"/>
                </a:rPr>
                <a:t>Add a detailed text description here, recommended to be relevant to the title and in line with the overall language style, the language description as simple and vivid as possible.</a:t>
              </a:r>
              <a:endParaRPr lang="en-US" sz="1300" dirty="0">
                <a:solidFill>
                  <a:schemeClr val="tx1">
                    <a:lumMod val="50000"/>
                    <a:lumOff val="50000"/>
                  </a:schemeClr>
                </a:solidFill>
                <a:latin typeface="+mn-ea"/>
              </a:endParaRPr>
            </a:p>
          </p:txBody>
        </p:sp>
        <p:sp>
          <p:nvSpPr>
            <p:cNvPr id="31" name="Oval 30"/>
            <p:cNvSpPr/>
            <p:nvPr/>
          </p:nvSpPr>
          <p:spPr>
            <a:xfrm>
              <a:off x="466617" y="212055"/>
              <a:ext cx="723797" cy="723795"/>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700" dirty="0">
                <a:latin typeface="+mn-ea"/>
              </a:endParaRPr>
            </a:p>
          </p:txBody>
        </p:sp>
      </p:grpSp>
      <p:grpSp>
        <p:nvGrpSpPr>
          <p:cNvPr id="33" name="Group 32"/>
          <p:cNvGrpSpPr/>
          <p:nvPr/>
        </p:nvGrpSpPr>
        <p:grpSpPr>
          <a:xfrm>
            <a:off x="1027042" y="4604534"/>
            <a:ext cx="4532583" cy="937436"/>
            <a:chOff x="466617" y="212055"/>
            <a:chExt cx="3399880" cy="723795"/>
          </a:xfrm>
        </p:grpSpPr>
        <p:sp>
          <p:nvSpPr>
            <p:cNvPr id="34" name="TextBox 33"/>
            <p:cNvSpPr txBox="1"/>
            <p:nvPr/>
          </p:nvSpPr>
          <p:spPr>
            <a:xfrm>
              <a:off x="1244845" y="220615"/>
              <a:ext cx="1096597" cy="225753"/>
            </a:xfrm>
            <a:prstGeom prst="rect">
              <a:avLst/>
            </a:prstGeom>
            <a:noFill/>
          </p:spPr>
          <p:txBody>
            <a:bodyPr wrap="none" lIns="0" tIns="0" rIns="0" bIns="0" rtlCol="0" anchor="ctr">
              <a:spAutoFit/>
            </a:bodyPr>
            <a:lstStyle/>
            <a:p>
              <a:r>
                <a:rPr lang="zh-CN" altLang="en-US" sz="1900" dirty="0">
                  <a:solidFill>
                    <a:schemeClr val="tx1">
                      <a:lumMod val="75000"/>
                      <a:lumOff val="25000"/>
                    </a:schemeClr>
                  </a:solidFill>
                  <a:latin typeface="+mn-ea"/>
                </a:rPr>
                <a:t>Creative solutions.</a:t>
              </a:r>
              <a:endParaRPr lang="en-US" sz="1900" dirty="0">
                <a:solidFill>
                  <a:schemeClr val="tx1">
                    <a:lumMod val="75000"/>
                    <a:lumOff val="25000"/>
                  </a:schemeClr>
                </a:solidFill>
                <a:latin typeface="+mn-ea"/>
              </a:endParaRPr>
            </a:p>
          </p:txBody>
        </p:sp>
        <p:sp>
          <p:nvSpPr>
            <p:cNvPr id="35" name="TextBox 34"/>
            <p:cNvSpPr txBox="1"/>
            <p:nvPr/>
          </p:nvSpPr>
          <p:spPr>
            <a:xfrm>
              <a:off x="1244844" y="442157"/>
              <a:ext cx="2621653" cy="344570"/>
            </a:xfrm>
            <a:prstGeom prst="rect">
              <a:avLst/>
            </a:prstGeom>
            <a:noFill/>
          </p:spPr>
          <p:txBody>
            <a:bodyPr wrap="square" lIns="0" tIns="0" rtlCol="0" anchor="t">
              <a:spAutoFit/>
            </a:bodyPr>
            <a:lstStyle/>
            <a:p>
              <a:pPr defTabSz="1218565">
                <a:spcBef>
                  <a:spcPct val="20000"/>
                </a:spcBef>
                <a:defRPr/>
              </a:pPr>
              <a:r>
                <a:rPr lang="zh-CN" altLang="en-US" sz="1300" dirty="0">
                  <a:solidFill>
                    <a:schemeClr val="tx1">
                      <a:lumMod val="50000"/>
                      <a:lumOff val="50000"/>
                    </a:schemeClr>
                  </a:solidFill>
                  <a:latin typeface="+mn-ea"/>
                </a:rPr>
                <a:t>Add a detailed text description here, recommended to be relevant to the title and in line with the overall language style, the language description as simple and vivid as possible.</a:t>
              </a:r>
              <a:endParaRPr lang="en-US" sz="1300" dirty="0">
                <a:solidFill>
                  <a:schemeClr val="tx1">
                    <a:lumMod val="50000"/>
                    <a:lumOff val="50000"/>
                  </a:schemeClr>
                </a:solidFill>
                <a:latin typeface="+mn-ea"/>
              </a:endParaRPr>
            </a:p>
          </p:txBody>
        </p:sp>
        <p:sp>
          <p:nvSpPr>
            <p:cNvPr id="36" name="Oval 35"/>
            <p:cNvSpPr/>
            <p:nvPr/>
          </p:nvSpPr>
          <p:spPr>
            <a:xfrm>
              <a:off x="466617" y="212055"/>
              <a:ext cx="723797" cy="72379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300" dirty="0">
                <a:latin typeface="+mn-ea"/>
              </a:endParaRPr>
            </a:p>
          </p:txBody>
        </p:sp>
      </p:grpSp>
      <p:grpSp>
        <p:nvGrpSpPr>
          <p:cNvPr id="38" name="Group 37"/>
          <p:cNvGrpSpPr/>
          <p:nvPr/>
        </p:nvGrpSpPr>
        <p:grpSpPr>
          <a:xfrm>
            <a:off x="6440886" y="1916207"/>
            <a:ext cx="4570272" cy="937436"/>
            <a:chOff x="466617" y="212055"/>
            <a:chExt cx="3428150" cy="723795"/>
          </a:xfrm>
        </p:grpSpPr>
        <p:sp>
          <p:nvSpPr>
            <p:cNvPr id="39" name="TextBox 38"/>
            <p:cNvSpPr txBox="1"/>
            <p:nvPr/>
          </p:nvSpPr>
          <p:spPr>
            <a:xfrm>
              <a:off x="1244845" y="220615"/>
              <a:ext cx="731065" cy="225753"/>
            </a:xfrm>
            <a:prstGeom prst="rect">
              <a:avLst/>
            </a:prstGeom>
            <a:noFill/>
          </p:spPr>
          <p:txBody>
            <a:bodyPr wrap="none" lIns="0" tIns="0" rIns="0" bIns="0" rtlCol="0" anchor="ctr">
              <a:spAutoFit/>
            </a:bodyPr>
            <a:lstStyle/>
            <a:p>
              <a:r>
                <a:rPr lang="zh-CN" altLang="en-US" sz="1900" dirty="0">
                  <a:solidFill>
                    <a:schemeClr val="tx1">
                      <a:lumMod val="75000"/>
                      <a:lumOff val="25000"/>
                    </a:schemeClr>
                  </a:solidFill>
                  <a:latin typeface="+mn-ea"/>
                </a:rPr>
                <a:t>Market research.</a:t>
              </a:r>
              <a:endParaRPr lang="en-US" sz="1900" dirty="0">
                <a:solidFill>
                  <a:schemeClr val="tx1">
                    <a:lumMod val="75000"/>
                    <a:lumOff val="25000"/>
                  </a:schemeClr>
                </a:solidFill>
                <a:latin typeface="+mn-ea"/>
              </a:endParaRPr>
            </a:p>
          </p:txBody>
        </p:sp>
        <p:sp>
          <p:nvSpPr>
            <p:cNvPr id="40" name="TextBox 39"/>
            <p:cNvSpPr txBox="1"/>
            <p:nvPr/>
          </p:nvSpPr>
          <p:spPr>
            <a:xfrm>
              <a:off x="1244844" y="432351"/>
              <a:ext cx="2649923" cy="344570"/>
            </a:xfrm>
            <a:prstGeom prst="rect">
              <a:avLst/>
            </a:prstGeom>
            <a:noFill/>
          </p:spPr>
          <p:txBody>
            <a:bodyPr wrap="square" lIns="0" tIns="0" rtlCol="0" anchor="t">
              <a:spAutoFit/>
            </a:bodyPr>
            <a:lstStyle/>
            <a:p>
              <a:pPr defTabSz="1218565">
                <a:spcBef>
                  <a:spcPct val="20000"/>
                </a:spcBef>
                <a:defRPr/>
              </a:pPr>
              <a:r>
                <a:rPr lang="zh-CN" altLang="en-US" sz="1300" dirty="0">
                  <a:solidFill>
                    <a:schemeClr val="tx1">
                      <a:lumMod val="50000"/>
                      <a:lumOff val="50000"/>
                    </a:schemeClr>
                  </a:solidFill>
                  <a:latin typeface="+mn-ea"/>
                </a:rPr>
                <a:t>Add a detailed text description here, recommended to be relevant to the title and in line with the overall language style, the language description as simple and vivid as possible.</a:t>
              </a:r>
              <a:endParaRPr lang="en-US" sz="1300" dirty="0">
                <a:solidFill>
                  <a:schemeClr val="tx1">
                    <a:lumMod val="50000"/>
                    <a:lumOff val="50000"/>
                  </a:schemeClr>
                </a:solidFill>
                <a:latin typeface="+mn-ea"/>
              </a:endParaRPr>
            </a:p>
          </p:txBody>
        </p:sp>
        <p:sp>
          <p:nvSpPr>
            <p:cNvPr id="41" name="Oval 40"/>
            <p:cNvSpPr/>
            <p:nvPr/>
          </p:nvSpPr>
          <p:spPr>
            <a:xfrm>
              <a:off x="466617" y="212055"/>
              <a:ext cx="723797" cy="723795"/>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200" dirty="0">
                <a:solidFill>
                  <a:schemeClr val="bg1"/>
                </a:solidFill>
                <a:latin typeface="+mn-ea"/>
              </a:endParaRPr>
            </a:p>
          </p:txBody>
        </p:sp>
      </p:grpSp>
      <p:grpSp>
        <p:nvGrpSpPr>
          <p:cNvPr id="43" name="Group 42"/>
          <p:cNvGrpSpPr/>
          <p:nvPr/>
        </p:nvGrpSpPr>
        <p:grpSpPr>
          <a:xfrm>
            <a:off x="6440886" y="3227978"/>
            <a:ext cx="4570272" cy="969828"/>
            <a:chOff x="466617" y="187044"/>
            <a:chExt cx="3428150" cy="748806"/>
          </a:xfrm>
        </p:grpSpPr>
        <p:sp>
          <p:nvSpPr>
            <p:cNvPr id="44" name="TextBox 43"/>
            <p:cNvSpPr txBox="1"/>
            <p:nvPr/>
          </p:nvSpPr>
          <p:spPr>
            <a:xfrm>
              <a:off x="1244845" y="187044"/>
              <a:ext cx="1096597" cy="225753"/>
            </a:xfrm>
            <a:prstGeom prst="rect">
              <a:avLst/>
            </a:prstGeom>
            <a:noFill/>
          </p:spPr>
          <p:txBody>
            <a:bodyPr wrap="none" lIns="0" tIns="0" rIns="0" bIns="0" rtlCol="0" anchor="ctr">
              <a:spAutoFit/>
            </a:bodyPr>
            <a:lstStyle/>
            <a:p>
              <a:r>
                <a:rPr lang="zh-CN" altLang="en-US" sz="1900" dirty="0">
                  <a:solidFill>
                    <a:schemeClr val="tx1">
                      <a:lumMod val="75000"/>
                      <a:lumOff val="25000"/>
                    </a:schemeClr>
                  </a:solidFill>
                  <a:latin typeface="+mn-ea"/>
                </a:rPr>
                <a:t>General technical support.</a:t>
              </a:r>
              <a:endParaRPr lang="en-US" sz="1900" dirty="0">
                <a:solidFill>
                  <a:schemeClr val="tx1">
                    <a:lumMod val="75000"/>
                    <a:lumOff val="25000"/>
                  </a:schemeClr>
                </a:solidFill>
                <a:latin typeface="+mn-ea"/>
              </a:endParaRPr>
            </a:p>
          </p:txBody>
        </p:sp>
        <p:sp>
          <p:nvSpPr>
            <p:cNvPr id="45" name="TextBox 44"/>
            <p:cNvSpPr txBox="1"/>
            <p:nvPr/>
          </p:nvSpPr>
          <p:spPr>
            <a:xfrm>
              <a:off x="1244844" y="432351"/>
              <a:ext cx="2649923" cy="344571"/>
            </a:xfrm>
            <a:prstGeom prst="rect">
              <a:avLst/>
            </a:prstGeom>
            <a:noFill/>
          </p:spPr>
          <p:txBody>
            <a:bodyPr wrap="square" lIns="0" tIns="0" rtlCol="0" anchor="t">
              <a:spAutoFit/>
            </a:bodyPr>
            <a:lstStyle/>
            <a:p>
              <a:pPr defTabSz="1218565">
                <a:spcBef>
                  <a:spcPct val="20000"/>
                </a:spcBef>
                <a:defRPr/>
              </a:pPr>
              <a:r>
                <a:rPr lang="zh-CN" altLang="en-US" sz="1300" dirty="0">
                  <a:solidFill>
                    <a:schemeClr val="tx1">
                      <a:lumMod val="50000"/>
                      <a:lumOff val="50000"/>
                    </a:schemeClr>
                  </a:solidFill>
                  <a:latin typeface="+mn-ea"/>
                </a:rPr>
                <a:t>Add a detailed text description here, recommended to be relevant to the title and in line with the overall language style, the language description as simple and vivid as possible.</a:t>
              </a:r>
              <a:endParaRPr lang="en-US" sz="1300" dirty="0">
                <a:solidFill>
                  <a:schemeClr val="tx1">
                    <a:lumMod val="50000"/>
                    <a:lumOff val="50000"/>
                  </a:schemeClr>
                </a:solidFill>
                <a:latin typeface="+mn-ea"/>
              </a:endParaRPr>
            </a:p>
          </p:txBody>
        </p:sp>
        <p:sp>
          <p:nvSpPr>
            <p:cNvPr id="46" name="Oval 45"/>
            <p:cNvSpPr/>
            <p:nvPr/>
          </p:nvSpPr>
          <p:spPr>
            <a:xfrm>
              <a:off x="466617" y="212055"/>
              <a:ext cx="723797" cy="723795"/>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700" dirty="0">
                <a:latin typeface="+mn-ea"/>
              </a:endParaRPr>
            </a:p>
          </p:txBody>
        </p:sp>
      </p:grpSp>
      <p:grpSp>
        <p:nvGrpSpPr>
          <p:cNvPr id="48" name="Group 47"/>
          <p:cNvGrpSpPr/>
          <p:nvPr/>
        </p:nvGrpSpPr>
        <p:grpSpPr>
          <a:xfrm>
            <a:off x="6440886" y="4602919"/>
            <a:ext cx="4570272" cy="939053"/>
            <a:chOff x="466617" y="210807"/>
            <a:chExt cx="3428150" cy="725043"/>
          </a:xfrm>
        </p:grpSpPr>
        <p:sp>
          <p:nvSpPr>
            <p:cNvPr id="49" name="TextBox 48"/>
            <p:cNvSpPr txBox="1"/>
            <p:nvPr/>
          </p:nvSpPr>
          <p:spPr>
            <a:xfrm>
              <a:off x="1244845" y="210807"/>
              <a:ext cx="1096597" cy="225753"/>
            </a:xfrm>
            <a:prstGeom prst="rect">
              <a:avLst/>
            </a:prstGeom>
            <a:noFill/>
          </p:spPr>
          <p:txBody>
            <a:bodyPr wrap="none" lIns="0" tIns="0" rIns="0" bIns="0" rtlCol="0" anchor="ctr">
              <a:spAutoFit/>
            </a:bodyPr>
            <a:lstStyle/>
            <a:p>
              <a:r>
                <a:rPr lang="zh-CN" altLang="en-US" sz="1900" dirty="0">
                  <a:solidFill>
                    <a:schemeClr val="tx1">
                      <a:lumMod val="75000"/>
                      <a:lumOff val="25000"/>
                    </a:schemeClr>
                  </a:solidFill>
                  <a:latin typeface="+mn-ea"/>
                </a:rPr>
                <a:t>Product development management.</a:t>
              </a:r>
              <a:endParaRPr lang="en-US" sz="1900" dirty="0">
                <a:solidFill>
                  <a:schemeClr val="tx1">
                    <a:lumMod val="75000"/>
                    <a:lumOff val="25000"/>
                  </a:schemeClr>
                </a:solidFill>
                <a:latin typeface="+mn-ea"/>
              </a:endParaRPr>
            </a:p>
          </p:txBody>
        </p:sp>
        <p:sp>
          <p:nvSpPr>
            <p:cNvPr id="50" name="TextBox 49"/>
            <p:cNvSpPr txBox="1"/>
            <p:nvPr/>
          </p:nvSpPr>
          <p:spPr>
            <a:xfrm>
              <a:off x="1244844" y="422546"/>
              <a:ext cx="2649923" cy="344570"/>
            </a:xfrm>
            <a:prstGeom prst="rect">
              <a:avLst/>
            </a:prstGeom>
            <a:noFill/>
          </p:spPr>
          <p:txBody>
            <a:bodyPr wrap="square" lIns="0" tIns="0" rtlCol="0" anchor="t">
              <a:spAutoFit/>
            </a:bodyPr>
            <a:lstStyle/>
            <a:p>
              <a:pPr defTabSz="1218565">
                <a:spcBef>
                  <a:spcPct val="20000"/>
                </a:spcBef>
                <a:defRPr/>
              </a:pPr>
              <a:r>
                <a:rPr lang="zh-CN" altLang="en-US" sz="1300" dirty="0">
                  <a:solidFill>
                    <a:schemeClr val="tx1">
                      <a:lumMod val="50000"/>
                      <a:lumOff val="50000"/>
                    </a:schemeClr>
                  </a:solidFill>
                  <a:latin typeface="+mn-ea"/>
                </a:rPr>
                <a:t>Add a detailed text description here, recommended to be relevant to the title and in line with the overall language style, the language description as simple and vivid as possible.</a:t>
              </a:r>
              <a:endParaRPr lang="en-US" sz="1300" dirty="0">
                <a:solidFill>
                  <a:schemeClr val="tx1">
                    <a:lumMod val="50000"/>
                    <a:lumOff val="50000"/>
                  </a:schemeClr>
                </a:solidFill>
                <a:latin typeface="+mn-ea"/>
              </a:endParaRPr>
            </a:p>
          </p:txBody>
        </p:sp>
        <p:sp>
          <p:nvSpPr>
            <p:cNvPr id="51" name="Oval 50"/>
            <p:cNvSpPr/>
            <p:nvPr/>
          </p:nvSpPr>
          <p:spPr>
            <a:xfrm>
              <a:off x="466617" y="212055"/>
              <a:ext cx="723797" cy="723795"/>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200" dirty="0">
                <a:latin typeface="+mn-ea"/>
              </a:endParaRPr>
            </a:p>
          </p:txBody>
        </p:sp>
      </p:grpSp>
      <p:sp>
        <p:nvSpPr>
          <p:cNvPr id="37" name="Freeform 143"/>
          <p:cNvSpPr>
            <a:spLocks noEditPoints="1"/>
          </p:cNvSpPr>
          <p:nvPr/>
        </p:nvSpPr>
        <p:spPr bwMode="auto">
          <a:xfrm>
            <a:off x="1267444" y="2138954"/>
            <a:ext cx="482537" cy="444500"/>
          </a:xfrm>
          <a:custGeom>
            <a:avLst/>
            <a:gdLst>
              <a:gd name="T0" fmla="*/ 151 w 157"/>
              <a:gd name="T1" fmla="*/ 59 h 145"/>
              <a:gd name="T2" fmla="*/ 130 w 157"/>
              <a:gd name="T3" fmla="*/ 41 h 145"/>
              <a:gd name="T4" fmla="*/ 110 w 157"/>
              <a:gd name="T5" fmla="*/ 23 h 145"/>
              <a:gd name="T6" fmla="*/ 88 w 157"/>
              <a:gd name="T7" fmla="*/ 5 h 145"/>
              <a:gd name="T8" fmla="*/ 69 w 157"/>
              <a:gd name="T9" fmla="*/ 5 h 145"/>
              <a:gd name="T10" fmla="*/ 47 w 157"/>
              <a:gd name="T11" fmla="*/ 23 h 145"/>
              <a:gd name="T12" fmla="*/ 27 w 157"/>
              <a:gd name="T13" fmla="*/ 41 h 145"/>
              <a:gd name="T14" fmla="*/ 6 w 157"/>
              <a:gd name="T15" fmla="*/ 59 h 145"/>
              <a:gd name="T16" fmla="*/ 9 w 157"/>
              <a:gd name="T17" fmla="*/ 68 h 145"/>
              <a:gd name="T18" fmla="*/ 21 w 157"/>
              <a:gd name="T19" fmla="*/ 68 h 145"/>
              <a:gd name="T20" fmla="*/ 21 w 157"/>
              <a:gd name="T21" fmla="*/ 139 h 145"/>
              <a:gd name="T22" fmla="*/ 27 w 157"/>
              <a:gd name="T23" fmla="*/ 145 h 145"/>
              <a:gd name="T24" fmla="*/ 38 w 157"/>
              <a:gd name="T25" fmla="*/ 145 h 145"/>
              <a:gd name="T26" fmla="*/ 38 w 157"/>
              <a:gd name="T27" fmla="*/ 81 h 145"/>
              <a:gd name="T28" fmla="*/ 71 w 157"/>
              <a:gd name="T29" fmla="*/ 81 h 145"/>
              <a:gd name="T30" fmla="*/ 71 w 157"/>
              <a:gd name="T31" fmla="*/ 145 h 145"/>
              <a:gd name="T32" fmla="*/ 130 w 157"/>
              <a:gd name="T33" fmla="*/ 145 h 145"/>
              <a:gd name="T34" fmla="*/ 136 w 157"/>
              <a:gd name="T35" fmla="*/ 139 h 145"/>
              <a:gd name="T36" fmla="*/ 136 w 157"/>
              <a:gd name="T37" fmla="*/ 68 h 145"/>
              <a:gd name="T38" fmla="*/ 148 w 157"/>
              <a:gd name="T39" fmla="*/ 68 h 145"/>
              <a:gd name="T40" fmla="*/ 151 w 157"/>
              <a:gd name="T41" fmla="*/ 59 h 145"/>
              <a:gd name="T42" fmla="*/ 118 w 157"/>
              <a:gd name="T43" fmla="*/ 97 h 145"/>
              <a:gd name="T44" fmla="*/ 89 w 157"/>
              <a:gd name="T45" fmla="*/ 97 h 145"/>
              <a:gd name="T46" fmla="*/ 89 w 157"/>
              <a:gd name="T47" fmla="*/ 72 h 145"/>
              <a:gd name="T48" fmla="*/ 118 w 157"/>
              <a:gd name="T49" fmla="*/ 72 h 145"/>
              <a:gd name="T50" fmla="*/ 118 w 157"/>
              <a:gd name="T51" fmla="*/ 97 h 1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57" h="145">
                <a:moveTo>
                  <a:pt x="151" y="59"/>
                </a:moveTo>
                <a:cubicBezTo>
                  <a:pt x="130" y="41"/>
                  <a:pt x="130" y="41"/>
                  <a:pt x="130" y="41"/>
                </a:cubicBezTo>
                <a:cubicBezTo>
                  <a:pt x="124" y="36"/>
                  <a:pt x="115" y="28"/>
                  <a:pt x="110" y="23"/>
                </a:cubicBezTo>
                <a:cubicBezTo>
                  <a:pt x="88" y="5"/>
                  <a:pt x="88" y="5"/>
                  <a:pt x="88" y="5"/>
                </a:cubicBezTo>
                <a:cubicBezTo>
                  <a:pt x="83" y="0"/>
                  <a:pt x="74" y="0"/>
                  <a:pt x="69" y="5"/>
                </a:cubicBezTo>
                <a:cubicBezTo>
                  <a:pt x="47" y="23"/>
                  <a:pt x="47" y="23"/>
                  <a:pt x="47" y="23"/>
                </a:cubicBezTo>
                <a:cubicBezTo>
                  <a:pt x="42" y="28"/>
                  <a:pt x="33" y="36"/>
                  <a:pt x="27" y="41"/>
                </a:cubicBezTo>
                <a:cubicBezTo>
                  <a:pt x="6" y="59"/>
                  <a:pt x="6" y="59"/>
                  <a:pt x="6" y="59"/>
                </a:cubicBezTo>
                <a:cubicBezTo>
                  <a:pt x="0" y="64"/>
                  <a:pt x="2" y="68"/>
                  <a:pt x="9" y="68"/>
                </a:cubicBezTo>
                <a:cubicBezTo>
                  <a:pt x="21" y="68"/>
                  <a:pt x="21" y="68"/>
                  <a:pt x="21" y="68"/>
                </a:cubicBezTo>
                <a:cubicBezTo>
                  <a:pt x="21" y="139"/>
                  <a:pt x="21" y="139"/>
                  <a:pt x="21" y="139"/>
                </a:cubicBezTo>
                <a:cubicBezTo>
                  <a:pt x="21" y="142"/>
                  <a:pt x="24" y="145"/>
                  <a:pt x="27" y="145"/>
                </a:cubicBezTo>
                <a:cubicBezTo>
                  <a:pt x="38" y="145"/>
                  <a:pt x="38" y="145"/>
                  <a:pt x="38" y="145"/>
                </a:cubicBezTo>
                <a:cubicBezTo>
                  <a:pt x="38" y="81"/>
                  <a:pt x="38" y="81"/>
                  <a:pt x="38" y="81"/>
                </a:cubicBezTo>
                <a:cubicBezTo>
                  <a:pt x="71" y="81"/>
                  <a:pt x="71" y="81"/>
                  <a:pt x="71" y="81"/>
                </a:cubicBezTo>
                <a:cubicBezTo>
                  <a:pt x="71" y="145"/>
                  <a:pt x="71" y="145"/>
                  <a:pt x="71" y="145"/>
                </a:cubicBezTo>
                <a:cubicBezTo>
                  <a:pt x="130" y="145"/>
                  <a:pt x="130" y="145"/>
                  <a:pt x="130" y="145"/>
                </a:cubicBezTo>
                <a:cubicBezTo>
                  <a:pt x="134" y="145"/>
                  <a:pt x="136" y="142"/>
                  <a:pt x="136" y="139"/>
                </a:cubicBezTo>
                <a:cubicBezTo>
                  <a:pt x="136" y="68"/>
                  <a:pt x="136" y="68"/>
                  <a:pt x="136" y="68"/>
                </a:cubicBezTo>
                <a:cubicBezTo>
                  <a:pt x="148" y="68"/>
                  <a:pt x="148" y="68"/>
                  <a:pt x="148" y="68"/>
                </a:cubicBezTo>
                <a:cubicBezTo>
                  <a:pt x="155" y="68"/>
                  <a:pt x="157" y="64"/>
                  <a:pt x="151" y="59"/>
                </a:cubicBezTo>
                <a:close/>
                <a:moveTo>
                  <a:pt x="118" y="97"/>
                </a:moveTo>
                <a:cubicBezTo>
                  <a:pt x="89" y="97"/>
                  <a:pt x="89" y="97"/>
                  <a:pt x="89" y="97"/>
                </a:cubicBezTo>
                <a:cubicBezTo>
                  <a:pt x="89" y="72"/>
                  <a:pt x="89" y="72"/>
                  <a:pt x="89" y="72"/>
                </a:cubicBezTo>
                <a:cubicBezTo>
                  <a:pt x="118" y="72"/>
                  <a:pt x="118" y="72"/>
                  <a:pt x="118" y="72"/>
                </a:cubicBezTo>
                <a:lnTo>
                  <a:pt x="118" y="97"/>
                </a:lnTo>
                <a:close/>
              </a:path>
            </a:pathLst>
          </a:custGeom>
          <a:solidFill>
            <a:schemeClr val="bg1"/>
          </a:solidFill>
          <a:ln>
            <a:noFill/>
          </a:ln>
        </p:spPr>
        <p:txBody>
          <a:bodyPr vert="horz" wrap="square" lIns="121908" tIns="60954" rIns="121908" bIns="60954" numCol="1" anchor="t" anchorCtr="0" compatLnSpc="1"/>
          <a:lstStyle/>
          <a:p>
            <a:endParaRPr lang="en-US">
              <a:latin typeface="+mn-ea"/>
            </a:endParaRPr>
          </a:p>
        </p:txBody>
      </p:sp>
      <p:sp>
        <p:nvSpPr>
          <p:cNvPr id="42" name="Freeform 150"/>
          <p:cNvSpPr>
            <a:spLocks noEditPoints="1"/>
          </p:cNvSpPr>
          <p:nvPr/>
        </p:nvSpPr>
        <p:spPr bwMode="auto">
          <a:xfrm>
            <a:off x="1317179" y="3456149"/>
            <a:ext cx="383067" cy="493184"/>
          </a:xfrm>
          <a:custGeom>
            <a:avLst/>
            <a:gdLst>
              <a:gd name="T0" fmla="*/ 62 w 125"/>
              <a:gd name="T1" fmla="*/ 0 h 160"/>
              <a:gd name="T2" fmla="*/ 0 w 125"/>
              <a:gd name="T3" fmla="*/ 63 h 160"/>
              <a:gd name="T4" fmla="*/ 62 w 125"/>
              <a:gd name="T5" fmla="*/ 160 h 160"/>
              <a:gd name="T6" fmla="*/ 125 w 125"/>
              <a:gd name="T7" fmla="*/ 63 h 160"/>
              <a:gd name="T8" fmla="*/ 62 w 125"/>
              <a:gd name="T9" fmla="*/ 0 h 160"/>
              <a:gd name="T10" fmla="*/ 62 w 125"/>
              <a:gd name="T11" fmla="*/ 105 h 160"/>
              <a:gd name="T12" fmla="*/ 17 w 125"/>
              <a:gd name="T13" fmla="*/ 61 h 160"/>
              <a:gd name="T14" fmla="*/ 62 w 125"/>
              <a:gd name="T15" fmla="*/ 18 h 160"/>
              <a:gd name="T16" fmla="*/ 107 w 125"/>
              <a:gd name="T17" fmla="*/ 61 h 160"/>
              <a:gd name="T18" fmla="*/ 62 w 125"/>
              <a:gd name="T19" fmla="*/ 105 h 1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25" h="160">
                <a:moveTo>
                  <a:pt x="62" y="0"/>
                </a:moveTo>
                <a:cubicBezTo>
                  <a:pt x="28" y="0"/>
                  <a:pt x="0" y="28"/>
                  <a:pt x="0" y="63"/>
                </a:cubicBezTo>
                <a:cubicBezTo>
                  <a:pt x="0" y="97"/>
                  <a:pt x="48" y="160"/>
                  <a:pt x="62" y="160"/>
                </a:cubicBezTo>
                <a:cubicBezTo>
                  <a:pt x="79" y="160"/>
                  <a:pt x="125" y="97"/>
                  <a:pt x="125" y="63"/>
                </a:cubicBezTo>
                <a:cubicBezTo>
                  <a:pt x="125" y="28"/>
                  <a:pt x="97" y="0"/>
                  <a:pt x="62" y="0"/>
                </a:cubicBezTo>
                <a:close/>
                <a:moveTo>
                  <a:pt x="62" y="105"/>
                </a:moveTo>
                <a:cubicBezTo>
                  <a:pt x="37" y="105"/>
                  <a:pt x="17" y="86"/>
                  <a:pt x="17" y="61"/>
                </a:cubicBezTo>
                <a:cubicBezTo>
                  <a:pt x="17" y="37"/>
                  <a:pt x="37" y="18"/>
                  <a:pt x="62" y="18"/>
                </a:cubicBezTo>
                <a:cubicBezTo>
                  <a:pt x="87" y="18"/>
                  <a:pt x="107" y="37"/>
                  <a:pt x="107" y="61"/>
                </a:cubicBezTo>
                <a:cubicBezTo>
                  <a:pt x="107" y="86"/>
                  <a:pt x="87" y="105"/>
                  <a:pt x="62" y="105"/>
                </a:cubicBezTo>
                <a:close/>
              </a:path>
            </a:pathLst>
          </a:custGeom>
          <a:solidFill>
            <a:schemeClr val="bg1"/>
          </a:solidFill>
          <a:ln>
            <a:noFill/>
          </a:ln>
        </p:spPr>
        <p:txBody>
          <a:bodyPr vert="horz" wrap="square" lIns="121908" tIns="60954" rIns="121908" bIns="60954" numCol="1" anchor="t" anchorCtr="0" compatLnSpc="1"/>
          <a:lstStyle/>
          <a:p>
            <a:endParaRPr lang="en-US">
              <a:latin typeface="+mn-ea"/>
            </a:endParaRPr>
          </a:p>
        </p:txBody>
      </p:sp>
      <p:sp>
        <p:nvSpPr>
          <p:cNvPr id="47" name="Freeform 160"/>
          <p:cNvSpPr/>
          <p:nvPr/>
        </p:nvSpPr>
        <p:spPr bwMode="auto">
          <a:xfrm>
            <a:off x="1281431" y="4888471"/>
            <a:ext cx="501585" cy="319617"/>
          </a:xfrm>
          <a:custGeom>
            <a:avLst/>
            <a:gdLst>
              <a:gd name="T0" fmla="*/ 163 w 163"/>
              <a:gd name="T1" fmla="*/ 70 h 104"/>
              <a:gd name="T2" fmla="*/ 129 w 163"/>
              <a:gd name="T3" fmla="*/ 37 h 104"/>
              <a:gd name="T4" fmla="*/ 119 w 163"/>
              <a:gd name="T5" fmla="*/ 38 h 104"/>
              <a:gd name="T6" fmla="*/ 77 w 163"/>
              <a:gd name="T7" fmla="*/ 0 h 104"/>
              <a:gd name="T8" fmla="*/ 34 w 163"/>
              <a:gd name="T9" fmla="*/ 42 h 104"/>
              <a:gd name="T10" fmla="*/ 35 w 163"/>
              <a:gd name="T11" fmla="*/ 51 h 104"/>
              <a:gd name="T12" fmla="*/ 27 w 163"/>
              <a:gd name="T13" fmla="*/ 51 h 104"/>
              <a:gd name="T14" fmla="*/ 0 w 163"/>
              <a:gd name="T15" fmla="*/ 77 h 104"/>
              <a:gd name="T16" fmla="*/ 27 w 163"/>
              <a:gd name="T17" fmla="*/ 104 h 104"/>
              <a:gd name="T18" fmla="*/ 132 w 163"/>
              <a:gd name="T19" fmla="*/ 104 h 104"/>
              <a:gd name="T20" fmla="*/ 152 w 163"/>
              <a:gd name="T21" fmla="*/ 95 h 104"/>
              <a:gd name="T22" fmla="*/ 163 w 163"/>
              <a:gd name="T23" fmla="*/ 70 h 1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63" h="104">
                <a:moveTo>
                  <a:pt x="163" y="70"/>
                </a:moveTo>
                <a:cubicBezTo>
                  <a:pt x="163" y="52"/>
                  <a:pt x="148" y="37"/>
                  <a:pt x="129" y="37"/>
                </a:cubicBezTo>
                <a:cubicBezTo>
                  <a:pt x="126" y="37"/>
                  <a:pt x="122" y="37"/>
                  <a:pt x="119" y="38"/>
                </a:cubicBezTo>
                <a:cubicBezTo>
                  <a:pt x="117" y="17"/>
                  <a:pt x="99" y="0"/>
                  <a:pt x="77" y="0"/>
                </a:cubicBezTo>
                <a:cubicBezTo>
                  <a:pt x="53" y="0"/>
                  <a:pt x="34" y="19"/>
                  <a:pt x="34" y="42"/>
                </a:cubicBezTo>
                <a:cubicBezTo>
                  <a:pt x="34" y="45"/>
                  <a:pt x="34" y="48"/>
                  <a:pt x="35" y="51"/>
                </a:cubicBezTo>
                <a:cubicBezTo>
                  <a:pt x="27" y="51"/>
                  <a:pt x="27" y="51"/>
                  <a:pt x="27" y="51"/>
                </a:cubicBezTo>
                <a:cubicBezTo>
                  <a:pt x="12" y="51"/>
                  <a:pt x="0" y="63"/>
                  <a:pt x="0" y="77"/>
                </a:cubicBezTo>
                <a:cubicBezTo>
                  <a:pt x="0" y="92"/>
                  <a:pt x="12" y="104"/>
                  <a:pt x="27" y="104"/>
                </a:cubicBezTo>
                <a:cubicBezTo>
                  <a:pt x="132" y="104"/>
                  <a:pt x="132" y="104"/>
                  <a:pt x="132" y="104"/>
                </a:cubicBezTo>
                <a:cubicBezTo>
                  <a:pt x="140" y="104"/>
                  <a:pt x="147" y="100"/>
                  <a:pt x="152" y="95"/>
                </a:cubicBezTo>
                <a:cubicBezTo>
                  <a:pt x="159" y="89"/>
                  <a:pt x="163" y="80"/>
                  <a:pt x="163" y="70"/>
                </a:cubicBezTo>
                <a:close/>
              </a:path>
            </a:pathLst>
          </a:custGeom>
          <a:solidFill>
            <a:schemeClr val="bg1"/>
          </a:solidFill>
          <a:ln>
            <a:noFill/>
          </a:ln>
        </p:spPr>
        <p:txBody>
          <a:bodyPr vert="horz" wrap="square" lIns="121908" tIns="60954" rIns="121908" bIns="60954" numCol="1" anchor="t" anchorCtr="0" compatLnSpc="1"/>
          <a:lstStyle/>
          <a:p>
            <a:endParaRPr lang="en-US">
              <a:latin typeface="+mn-ea"/>
            </a:endParaRPr>
          </a:p>
        </p:txBody>
      </p:sp>
      <p:sp>
        <p:nvSpPr>
          <p:cNvPr id="52" name="Freeform 139"/>
          <p:cNvSpPr/>
          <p:nvPr/>
        </p:nvSpPr>
        <p:spPr bwMode="auto">
          <a:xfrm>
            <a:off x="6670445" y="2205379"/>
            <a:ext cx="505818" cy="383117"/>
          </a:xfrm>
          <a:custGeom>
            <a:avLst/>
            <a:gdLst>
              <a:gd name="T0" fmla="*/ 143 w 165"/>
              <a:gd name="T1" fmla="*/ 19 h 125"/>
              <a:gd name="T2" fmla="*/ 34 w 165"/>
              <a:gd name="T3" fmla="*/ 19 h 125"/>
              <a:gd name="T4" fmla="*/ 30 w 165"/>
              <a:gd name="T5" fmla="*/ 5 h 125"/>
              <a:gd name="T6" fmla="*/ 29 w 165"/>
              <a:gd name="T7" fmla="*/ 4 h 125"/>
              <a:gd name="T8" fmla="*/ 29 w 165"/>
              <a:gd name="T9" fmla="*/ 4 h 125"/>
              <a:gd name="T10" fmla="*/ 28 w 165"/>
              <a:gd name="T11" fmla="*/ 3 h 125"/>
              <a:gd name="T12" fmla="*/ 28 w 165"/>
              <a:gd name="T13" fmla="*/ 2 h 125"/>
              <a:gd name="T14" fmla="*/ 28 w 165"/>
              <a:gd name="T15" fmla="*/ 2 h 125"/>
              <a:gd name="T16" fmla="*/ 27 w 165"/>
              <a:gd name="T17" fmla="*/ 1 h 125"/>
              <a:gd name="T18" fmla="*/ 27 w 165"/>
              <a:gd name="T19" fmla="*/ 1 h 125"/>
              <a:gd name="T20" fmla="*/ 22 w 165"/>
              <a:gd name="T21" fmla="*/ 0 h 125"/>
              <a:gd name="T22" fmla="*/ 7 w 165"/>
              <a:gd name="T23" fmla="*/ 2 h 125"/>
              <a:gd name="T24" fmla="*/ 0 w 165"/>
              <a:gd name="T25" fmla="*/ 9 h 125"/>
              <a:gd name="T26" fmla="*/ 7 w 165"/>
              <a:gd name="T27" fmla="*/ 15 h 125"/>
              <a:gd name="T28" fmla="*/ 18 w 165"/>
              <a:gd name="T29" fmla="*/ 14 h 125"/>
              <a:gd name="T30" fmla="*/ 45 w 165"/>
              <a:gd name="T31" fmla="*/ 99 h 125"/>
              <a:gd name="T32" fmla="*/ 42 w 165"/>
              <a:gd name="T33" fmla="*/ 109 h 125"/>
              <a:gd name="T34" fmla="*/ 58 w 165"/>
              <a:gd name="T35" fmla="*/ 125 h 125"/>
              <a:gd name="T36" fmla="*/ 73 w 165"/>
              <a:gd name="T37" fmla="*/ 116 h 125"/>
              <a:gd name="T38" fmla="*/ 94 w 165"/>
              <a:gd name="T39" fmla="*/ 116 h 125"/>
              <a:gd name="T40" fmla="*/ 109 w 165"/>
              <a:gd name="T41" fmla="*/ 125 h 125"/>
              <a:gd name="T42" fmla="*/ 125 w 165"/>
              <a:gd name="T43" fmla="*/ 109 h 125"/>
              <a:gd name="T44" fmla="*/ 109 w 165"/>
              <a:gd name="T45" fmla="*/ 93 h 125"/>
              <a:gd name="T46" fmla="*/ 94 w 165"/>
              <a:gd name="T47" fmla="*/ 102 h 125"/>
              <a:gd name="T48" fmla="*/ 73 w 165"/>
              <a:gd name="T49" fmla="*/ 102 h 125"/>
              <a:gd name="T50" fmla="*/ 58 w 165"/>
              <a:gd name="T51" fmla="*/ 93 h 125"/>
              <a:gd name="T52" fmla="*/ 58 w 165"/>
              <a:gd name="T53" fmla="*/ 93 h 125"/>
              <a:gd name="T54" fmla="*/ 55 w 165"/>
              <a:gd name="T55" fmla="*/ 83 h 125"/>
              <a:gd name="T56" fmla="*/ 125 w 165"/>
              <a:gd name="T57" fmla="*/ 83 h 125"/>
              <a:gd name="T58" fmla="*/ 139 w 165"/>
              <a:gd name="T59" fmla="*/ 68 h 125"/>
              <a:gd name="T60" fmla="*/ 158 w 165"/>
              <a:gd name="T61" fmla="*/ 34 h 125"/>
              <a:gd name="T62" fmla="*/ 143 w 165"/>
              <a:gd name="T63" fmla="*/ 19 h 1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165" h="125">
                <a:moveTo>
                  <a:pt x="143" y="19"/>
                </a:moveTo>
                <a:cubicBezTo>
                  <a:pt x="34" y="19"/>
                  <a:pt x="34" y="19"/>
                  <a:pt x="34" y="19"/>
                </a:cubicBezTo>
                <a:cubicBezTo>
                  <a:pt x="30" y="5"/>
                  <a:pt x="30" y="5"/>
                  <a:pt x="30" y="5"/>
                </a:cubicBezTo>
                <a:cubicBezTo>
                  <a:pt x="30" y="5"/>
                  <a:pt x="29" y="4"/>
                  <a:pt x="29" y="4"/>
                </a:cubicBezTo>
                <a:cubicBezTo>
                  <a:pt x="29" y="4"/>
                  <a:pt x="29" y="4"/>
                  <a:pt x="29" y="4"/>
                </a:cubicBezTo>
                <a:cubicBezTo>
                  <a:pt x="29" y="3"/>
                  <a:pt x="29" y="3"/>
                  <a:pt x="28" y="3"/>
                </a:cubicBezTo>
                <a:cubicBezTo>
                  <a:pt x="28" y="2"/>
                  <a:pt x="28" y="2"/>
                  <a:pt x="28" y="2"/>
                </a:cubicBezTo>
                <a:cubicBezTo>
                  <a:pt x="28" y="2"/>
                  <a:pt x="28" y="2"/>
                  <a:pt x="28" y="2"/>
                </a:cubicBezTo>
                <a:cubicBezTo>
                  <a:pt x="27" y="2"/>
                  <a:pt x="27" y="1"/>
                  <a:pt x="27" y="1"/>
                </a:cubicBezTo>
                <a:cubicBezTo>
                  <a:pt x="27" y="1"/>
                  <a:pt x="27" y="1"/>
                  <a:pt x="27" y="1"/>
                </a:cubicBezTo>
                <a:cubicBezTo>
                  <a:pt x="25" y="0"/>
                  <a:pt x="24" y="0"/>
                  <a:pt x="22" y="0"/>
                </a:cubicBezTo>
                <a:cubicBezTo>
                  <a:pt x="7" y="2"/>
                  <a:pt x="7" y="2"/>
                  <a:pt x="7" y="2"/>
                </a:cubicBezTo>
                <a:cubicBezTo>
                  <a:pt x="3" y="2"/>
                  <a:pt x="0" y="5"/>
                  <a:pt x="0" y="9"/>
                </a:cubicBezTo>
                <a:cubicBezTo>
                  <a:pt x="1" y="12"/>
                  <a:pt x="4" y="15"/>
                  <a:pt x="7" y="15"/>
                </a:cubicBezTo>
                <a:cubicBezTo>
                  <a:pt x="18" y="14"/>
                  <a:pt x="18" y="14"/>
                  <a:pt x="18" y="14"/>
                </a:cubicBezTo>
                <a:cubicBezTo>
                  <a:pt x="45" y="99"/>
                  <a:pt x="45" y="99"/>
                  <a:pt x="45" y="99"/>
                </a:cubicBezTo>
                <a:cubicBezTo>
                  <a:pt x="43" y="101"/>
                  <a:pt x="42" y="105"/>
                  <a:pt x="42" y="109"/>
                </a:cubicBezTo>
                <a:cubicBezTo>
                  <a:pt x="42" y="118"/>
                  <a:pt x="49" y="125"/>
                  <a:pt x="58" y="125"/>
                </a:cubicBezTo>
                <a:cubicBezTo>
                  <a:pt x="64" y="125"/>
                  <a:pt x="70" y="121"/>
                  <a:pt x="73" y="116"/>
                </a:cubicBezTo>
                <a:cubicBezTo>
                  <a:pt x="94" y="116"/>
                  <a:pt x="94" y="116"/>
                  <a:pt x="94" y="116"/>
                </a:cubicBezTo>
                <a:cubicBezTo>
                  <a:pt x="97" y="121"/>
                  <a:pt x="103" y="125"/>
                  <a:pt x="109" y="125"/>
                </a:cubicBezTo>
                <a:cubicBezTo>
                  <a:pt x="118" y="125"/>
                  <a:pt x="125" y="118"/>
                  <a:pt x="125" y="109"/>
                </a:cubicBezTo>
                <a:cubicBezTo>
                  <a:pt x="125" y="100"/>
                  <a:pt x="118" y="93"/>
                  <a:pt x="109" y="93"/>
                </a:cubicBezTo>
                <a:cubicBezTo>
                  <a:pt x="103" y="93"/>
                  <a:pt x="97" y="97"/>
                  <a:pt x="94" y="102"/>
                </a:cubicBezTo>
                <a:cubicBezTo>
                  <a:pt x="73" y="102"/>
                  <a:pt x="73" y="102"/>
                  <a:pt x="73" y="102"/>
                </a:cubicBezTo>
                <a:cubicBezTo>
                  <a:pt x="70" y="97"/>
                  <a:pt x="64" y="93"/>
                  <a:pt x="58" y="93"/>
                </a:cubicBezTo>
                <a:cubicBezTo>
                  <a:pt x="58" y="93"/>
                  <a:pt x="58" y="93"/>
                  <a:pt x="58" y="93"/>
                </a:cubicBezTo>
                <a:cubicBezTo>
                  <a:pt x="55" y="83"/>
                  <a:pt x="55" y="83"/>
                  <a:pt x="55" y="83"/>
                </a:cubicBezTo>
                <a:cubicBezTo>
                  <a:pt x="125" y="83"/>
                  <a:pt x="125" y="83"/>
                  <a:pt x="125" y="83"/>
                </a:cubicBezTo>
                <a:cubicBezTo>
                  <a:pt x="133" y="83"/>
                  <a:pt x="134" y="77"/>
                  <a:pt x="139" y="68"/>
                </a:cubicBezTo>
                <a:cubicBezTo>
                  <a:pt x="158" y="34"/>
                  <a:pt x="158" y="34"/>
                  <a:pt x="158" y="34"/>
                </a:cubicBezTo>
                <a:cubicBezTo>
                  <a:pt x="165" y="20"/>
                  <a:pt x="151" y="19"/>
                  <a:pt x="143" y="19"/>
                </a:cubicBezTo>
                <a:close/>
              </a:path>
            </a:pathLst>
          </a:custGeom>
          <a:solidFill>
            <a:schemeClr val="bg1"/>
          </a:solidFill>
          <a:ln>
            <a:noFill/>
          </a:ln>
        </p:spPr>
        <p:txBody>
          <a:bodyPr vert="horz" wrap="square" lIns="121908" tIns="60954" rIns="121908" bIns="60954" numCol="1" anchor="t" anchorCtr="0" compatLnSpc="1"/>
          <a:lstStyle/>
          <a:p>
            <a:endParaRPr lang="en-US">
              <a:latin typeface="+mn-ea"/>
            </a:endParaRPr>
          </a:p>
        </p:txBody>
      </p:sp>
      <p:sp>
        <p:nvSpPr>
          <p:cNvPr id="53" name="Freeform 144"/>
          <p:cNvSpPr/>
          <p:nvPr/>
        </p:nvSpPr>
        <p:spPr bwMode="auto">
          <a:xfrm>
            <a:off x="6721239" y="3479434"/>
            <a:ext cx="412697" cy="446617"/>
          </a:xfrm>
          <a:custGeom>
            <a:avLst/>
            <a:gdLst>
              <a:gd name="T0" fmla="*/ 126 w 134"/>
              <a:gd name="T1" fmla="*/ 100 h 145"/>
              <a:gd name="T2" fmla="*/ 83 w 134"/>
              <a:gd name="T3" fmla="*/ 88 h 145"/>
              <a:gd name="T4" fmla="*/ 85 w 134"/>
              <a:gd name="T5" fmla="*/ 77 h 145"/>
              <a:gd name="T6" fmla="*/ 91 w 134"/>
              <a:gd name="T7" fmla="*/ 69 h 145"/>
              <a:gd name="T8" fmla="*/ 92 w 134"/>
              <a:gd name="T9" fmla="*/ 60 h 145"/>
              <a:gd name="T10" fmla="*/ 94 w 134"/>
              <a:gd name="T11" fmla="*/ 60 h 145"/>
              <a:gd name="T12" fmla="*/ 97 w 134"/>
              <a:gd name="T13" fmla="*/ 58 h 145"/>
              <a:gd name="T14" fmla="*/ 98 w 134"/>
              <a:gd name="T15" fmla="*/ 43 h 145"/>
              <a:gd name="T16" fmla="*/ 96 w 134"/>
              <a:gd name="T17" fmla="*/ 40 h 145"/>
              <a:gd name="T18" fmla="*/ 94 w 134"/>
              <a:gd name="T19" fmla="*/ 40 h 145"/>
              <a:gd name="T20" fmla="*/ 95 w 134"/>
              <a:gd name="T21" fmla="*/ 32 h 145"/>
              <a:gd name="T22" fmla="*/ 90 w 134"/>
              <a:gd name="T23" fmla="*/ 10 h 145"/>
              <a:gd name="T24" fmla="*/ 44 w 134"/>
              <a:gd name="T25" fmla="*/ 10 h 145"/>
              <a:gd name="T26" fmla="*/ 39 w 134"/>
              <a:gd name="T27" fmla="*/ 32 h 145"/>
              <a:gd name="T28" fmla="*/ 40 w 134"/>
              <a:gd name="T29" fmla="*/ 40 h 145"/>
              <a:gd name="T30" fmla="*/ 38 w 134"/>
              <a:gd name="T31" fmla="*/ 40 h 145"/>
              <a:gd name="T32" fmla="*/ 35 w 134"/>
              <a:gd name="T33" fmla="*/ 43 h 145"/>
              <a:gd name="T34" fmla="*/ 37 w 134"/>
              <a:gd name="T35" fmla="*/ 58 h 145"/>
              <a:gd name="T36" fmla="*/ 40 w 134"/>
              <a:gd name="T37" fmla="*/ 60 h 145"/>
              <a:gd name="T38" fmla="*/ 42 w 134"/>
              <a:gd name="T39" fmla="*/ 60 h 145"/>
              <a:gd name="T40" fmla="*/ 43 w 134"/>
              <a:gd name="T41" fmla="*/ 69 h 145"/>
              <a:gd name="T42" fmla="*/ 49 w 134"/>
              <a:gd name="T43" fmla="*/ 77 h 145"/>
              <a:gd name="T44" fmla="*/ 50 w 134"/>
              <a:gd name="T45" fmla="*/ 88 h 145"/>
              <a:gd name="T46" fmla="*/ 8 w 134"/>
              <a:gd name="T47" fmla="*/ 100 h 145"/>
              <a:gd name="T48" fmla="*/ 1 w 134"/>
              <a:gd name="T49" fmla="*/ 113 h 145"/>
              <a:gd name="T50" fmla="*/ 2 w 134"/>
              <a:gd name="T51" fmla="*/ 129 h 145"/>
              <a:gd name="T52" fmla="*/ 11 w 134"/>
              <a:gd name="T53" fmla="*/ 139 h 145"/>
              <a:gd name="T54" fmla="*/ 123 w 134"/>
              <a:gd name="T55" fmla="*/ 139 h 145"/>
              <a:gd name="T56" fmla="*/ 132 w 134"/>
              <a:gd name="T57" fmla="*/ 129 h 145"/>
              <a:gd name="T58" fmla="*/ 133 w 134"/>
              <a:gd name="T59" fmla="*/ 113 h 145"/>
              <a:gd name="T60" fmla="*/ 126 w 134"/>
              <a:gd name="T61" fmla="*/ 100 h 1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134" h="145">
                <a:moveTo>
                  <a:pt x="126" y="100"/>
                </a:moveTo>
                <a:cubicBezTo>
                  <a:pt x="113" y="93"/>
                  <a:pt x="98" y="89"/>
                  <a:pt x="83" y="88"/>
                </a:cubicBezTo>
                <a:cubicBezTo>
                  <a:pt x="84" y="84"/>
                  <a:pt x="84" y="81"/>
                  <a:pt x="85" y="77"/>
                </a:cubicBezTo>
                <a:cubicBezTo>
                  <a:pt x="88" y="75"/>
                  <a:pt x="91" y="72"/>
                  <a:pt x="91" y="69"/>
                </a:cubicBezTo>
                <a:cubicBezTo>
                  <a:pt x="91" y="66"/>
                  <a:pt x="92" y="63"/>
                  <a:pt x="92" y="60"/>
                </a:cubicBezTo>
                <a:cubicBezTo>
                  <a:pt x="92" y="60"/>
                  <a:pt x="93" y="60"/>
                  <a:pt x="94" y="60"/>
                </a:cubicBezTo>
                <a:cubicBezTo>
                  <a:pt x="95" y="61"/>
                  <a:pt x="97" y="59"/>
                  <a:pt x="97" y="58"/>
                </a:cubicBezTo>
                <a:cubicBezTo>
                  <a:pt x="98" y="43"/>
                  <a:pt x="98" y="43"/>
                  <a:pt x="98" y="43"/>
                </a:cubicBezTo>
                <a:cubicBezTo>
                  <a:pt x="98" y="41"/>
                  <a:pt x="97" y="40"/>
                  <a:pt x="96" y="40"/>
                </a:cubicBezTo>
                <a:cubicBezTo>
                  <a:pt x="95" y="40"/>
                  <a:pt x="95" y="40"/>
                  <a:pt x="94" y="40"/>
                </a:cubicBezTo>
                <a:cubicBezTo>
                  <a:pt x="94" y="37"/>
                  <a:pt x="95" y="34"/>
                  <a:pt x="95" y="32"/>
                </a:cubicBezTo>
                <a:cubicBezTo>
                  <a:pt x="95" y="28"/>
                  <a:pt x="97" y="17"/>
                  <a:pt x="90" y="10"/>
                </a:cubicBezTo>
                <a:cubicBezTo>
                  <a:pt x="79" y="0"/>
                  <a:pt x="55" y="0"/>
                  <a:pt x="44" y="10"/>
                </a:cubicBezTo>
                <a:cubicBezTo>
                  <a:pt x="36" y="17"/>
                  <a:pt x="38" y="28"/>
                  <a:pt x="39" y="32"/>
                </a:cubicBezTo>
                <a:cubicBezTo>
                  <a:pt x="39" y="34"/>
                  <a:pt x="39" y="37"/>
                  <a:pt x="40" y="40"/>
                </a:cubicBezTo>
                <a:cubicBezTo>
                  <a:pt x="39" y="40"/>
                  <a:pt x="39" y="40"/>
                  <a:pt x="38" y="40"/>
                </a:cubicBezTo>
                <a:cubicBezTo>
                  <a:pt x="36" y="40"/>
                  <a:pt x="35" y="41"/>
                  <a:pt x="35" y="43"/>
                </a:cubicBezTo>
                <a:cubicBezTo>
                  <a:pt x="37" y="58"/>
                  <a:pt x="37" y="58"/>
                  <a:pt x="37" y="58"/>
                </a:cubicBezTo>
                <a:cubicBezTo>
                  <a:pt x="37" y="59"/>
                  <a:pt x="39" y="61"/>
                  <a:pt x="40" y="60"/>
                </a:cubicBezTo>
                <a:cubicBezTo>
                  <a:pt x="41" y="60"/>
                  <a:pt x="41" y="60"/>
                  <a:pt x="42" y="60"/>
                </a:cubicBezTo>
                <a:cubicBezTo>
                  <a:pt x="42" y="63"/>
                  <a:pt x="43" y="66"/>
                  <a:pt x="43" y="69"/>
                </a:cubicBezTo>
                <a:cubicBezTo>
                  <a:pt x="43" y="72"/>
                  <a:pt x="46" y="75"/>
                  <a:pt x="49" y="77"/>
                </a:cubicBezTo>
                <a:cubicBezTo>
                  <a:pt x="49" y="81"/>
                  <a:pt x="50" y="84"/>
                  <a:pt x="50" y="88"/>
                </a:cubicBezTo>
                <a:cubicBezTo>
                  <a:pt x="36" y="89"/>
                  <a:pt x="21" y="93"/>
                  <a:pt x="8" y="100"/>
                </a:cubicBezTo>
                <a:cubicBezTo>
                  <a:pt x="3" y="102"/>
                  <a:pt x="0" y="108"/>
                  <a:pt x="1" y="113"/>
                </a:cubicBezTo>
                <a:cubicBezTo>
                  <a:pt x="1" y="118"/>
                  <a:pt x="2" y="123"/>
                  <a:pt x="2" y="129"/>
                </a:cubicBezTo>
                <a:cubicBezTo>
                  <a:pt x="3" y="133"/>
                  <a:pt x="7" y="138"/>
                  <a:pt x="11" y="139"/>
                </a:cubicBezTo>
                <a:cubicBezTo>
                  <a:pt x="48" y="145"/>
                  <a:pt x="86" y="145"/>
                  <a:pt x="123" y="139"/>
                </a:cubicBezTo>
                <a:cubicBezTo>
                  <a:pt x="127" y="138"/>
                  <a:pt x="131" y="133"/>
                  <a:pt x="132" y="129"/>
                </a:cubicBezTo>
                <a:cubicBezTo>
                  <a:pt x="132" y="123"/>
                  <a:pt x="133" y="118"/>
                  <a:pt x="133" y="113"/>
                </a:cubicBezTo>
                <a:cubicBezTo>
                  <a:pt x="134" y="108"/>
                  <a:pt x="131" y="102"/>
                  <a:pt x="126" y="100"/>
                </a:cubicBezTo>
                <a:close/>
              </a:path>
            </a:pathLst>
          </a:custGeom>
          <a:solidFill>
            <a:schemeClr val="bg1"/>
          </a:solidFill>
          <a:ln>
            <a:noFill/>
          </a:ln>
        </p:spPr>
        <p:txBody>
          <a:bodyPr vert="horz" wrap="square" lIns="121908" tIns="60954" rIns="121908" bIns="60954" numCol="1" anchor="t" anchorCtr="0" compatLnSpc="1"/>
          <a:lstStyle/>
          <a:p>
            <a:endParaRPr lang="en-US">
              <a:latin typeface="+mn-ea"/>
            </a:endParaRPr>
          </a:p>
        </p:txBody>
      </p:sp>
      <p:sp>
        <p:nvSpPr>
          <p:cNvPr id="54" name="Freeform 149"/>
          <p:cNvSpPr/>
          <p:nvPr/>
        </p:nvSpPr>
        <p:spPr bwMode="auto">
          <a:xfrm>
            <a:off x="6721239" y="4857683"/>
            <a:ext cx="435977" cy="427567"/>
          </a:xfrm>
          <a:custGeom>
            <a:avLst/>
            <a:gdLst>
              <a:gd name="T0" fmla="*/ 133 w 142"/>
              <a:gd name="T1" fmla="*/ 95 h 139"/>
              <a:gd name="T2" fmla="*/ 106 w 142"/>
              <a:gd name="T3" fmla="*/ 89 h 139"/>
              <a:gd name="T4" fmla="*/ 83 w 142"/>
              <a:gd name="T5" fmla="*/ 67 h 139"/>
              <a:gd name="T6" fmla="*/ 111 w 142"/>
              <a:gd name="T7" fmla="*/ 39 h 139"/>
              <a:gd name="T8" fmla="*/ 119 w 142"/>
              <a:gd name="T9" fmla="*/ 38 h 139"/>
              <a:gd name="T10" fmla="*/ 133 w 142"/>
              <a:gd name="T11" fmla="*/ 16 h 139"/>
              <a:gd name="T12" fmla="*/ 125 w 142"/>
              <a:gd name="T13" fmla="*/ 9 h 139"/>
              <a:gd name="T14" fmla="*/ 104 w 142"/>
              <a:gd name="T15" fmla="*/ 23 h 139"/>
              <a:gd name="T16" fmla="*/ 103 w 142"/>
              <a:gd name="T17" fmla="*/ 30 h 139"/>
              <a:gd name="T18" fmla="*/ 75 w 142"/>
              <a:gd name="T19" fmla="*/ 58 h 139"/>
              <a:gd name="T20" fmla="*/ 51 w 142"/>
              <a:gd name="T21" fmla="*/ 34 h 139"/>
              <a:gd name="T22" fmla="*/ 45 w 142"/>
              <a:gd name="T23" fmla="*/ 7 h 139"/>
              <a:gd name="T24" fmla="*/ 29 w 142"/>
              <a:gd name="T25" fmla="*/ 0 h 139"/>
              <a:gd name="T26" fmla="*/ 39 w 142"/>
              <a:gd name="T27" fmla="*/ 10 h 139"/>
              <a:gd name="T28" fmla="*/ 35 w 142"/>
              <a:gd name="T29" fmla="*/ 27 h 139"/>
              <a:gd name="T30" fmla="*/ 18 w 142"/>
              <a:gd name="T31" fmla="*/ 32 h 139"/>
              <a:gd name="T32" fmla="*/ 3 w 142"/>
              <a:gd name="T33" fmla="*/ 17 h 139"/>
              <a:gd name="T34" fmla="*/ 9 w 142"/>
              <a:gd name="T35" fmla="*/ 43 h 139"/>
              <a:gd name="T36" fmla="*/ 37 w 142"/>
              <a:gd name="T37" fmla="*/ 48 h 139"/>
              <a:gd name="T38" fmla="*/ 58 w 142"/>
              <a:gd name="T39" fmla="*/ 70 h 139"/>
              <a:gd name="T40" fmla="*/ 12 w 142"/>
              <a:gd name="T41" fmla="*/ 115 h 139"/>
              <a:gd name="T42" fmla="*/ 12 w 142"/>
              <a:gd name="T43" fmla="*/ 129 h 139"/>
              <a:gd name="T44" fmla="*/ 13 w 142"/>
              <a:gd name="T45" fmla="*/ 130 h 139"/>
              <a:gd name="T46" fmla="*/ 26 w 142"/>
              <a:gd name="T47" fmla="*/ 130 h 139"/>
              <a:gd name="T48" fmla="*/ 72 w 142"/>
              <a:gd name="T49" fmla="*/ 84 h 139"/>
              <a:gd name="T50" fmla="*/ 92 w 142"/>
              <a:gd name="T51" fmla="*/ 103 h 139"/>
              <a:gd name="T52" fmla="*/ 97 w 142"/>
              <a:gd name="T53" fmla="*/ 131 h 139"/>
              <a:gd name="T54" fmla="*/ 119 w 142"/>
              <a:gd name="T55" fmla="*/ 138 h 139"/>
              <a:gd name="T56" fmla="*/ 105 w 142"/>
              <a:gd name="T57" fmla="*/ 124 h 139"/>
              <a:gd name="T58" fmla="*/ 109 w 142"/>
              <a:gd name="T59" fmla="*/ 110 h 139"/>
              <a:gd name="T60" fmla="*/ 123 w 142"/>
              <a:gd name="T61" fmla="*/ 106 h 139"/>
              <a:gd name="T62" fmla="*/ 139 w 142"/>
              <a:gd name="T63" fmla="*/ 122 h 139"/>
              <a:gd name="T64" fmla="*/ 133 w 142"/>
              <a:gd name="T65" fmla="*/ 95 h 1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42" h="139">
                <a:moveTo>
                  <a:pt x="133" y="95"/>
                </a:moveTo>
                <a:cubicBezTo>
                  <a:pt x="126" y="87"/>
                  <a:pt x="115" y="86"/>
                  <a:pt x="106" y="89"/>
                </a:cubicBezTo>
                <a:cubicBezTo>
                  <a:pt x="83" y="67"/>
                  <a:pt x="83" y="67"/>
                  <a:pt x="83" y="67"/>
                </a:cubicBezTo>
                <a:cubicBezTo>
                  <a:pt x="111" y="39"/>
                  <a:pt x="111" y="39"/>
                  <a:pt x="111" y="39"/>
                </a:cubicBezTo>
                <a:cubicBezTo>
                  <a:pt x="119" y="38"/>
                  <a:pt x="119" y="38"/>
                  <a:pt x="119" y="38"/>
                </a:cubicBezTo>
                <a:cubicBezTo>
                  <a:pt x="133" y="16"/>
                  <a:pt x="133" y="16"/>
                  <a:pt x="133" y="16"/>
                </a:cubicBezTo>
                <a:cubicBezTo>
                  <a:pt x="125" y="9"/>
                  <a:pt x="125" y="9"/>
                  <a:pt x="125" y="9"/>
                </a:cubicBezTo>
                <a:cubicBezTo>
                  <a:pt x="104" y="23"/>
                  <a:pt x="104" y="23"/>
                  <a:pt x="104" y="23"/>
                </a:cubicBezTo>
                <a:cubicBezTo>
                  <a:pt x="103" y="30"/>
                  <a:pt x="103" y="30"/>
                  <a:pt x="103" y="30"/>
                </a:cubicBezTo>
                <a:cubicBezTo>
                  <a:pt x="75" y="58"/>
                  <a:pt x="75" y="58"/>
                  <a:pt x="75" y="58"/>
                </a:cubicBezTo>
                <a:cubicBezTo>
                  <a:pt x="51" y="34"/>
                  <a:pt x="51" y="34"/>
                  <a:pt x="51" y="34"/>
                </a:cubicBezTo>
                <a:cubicBezTo>
                  <a:pt x="54" y="25"/>
                  <a:pt x="52" y="14"/>
                  <a:pt x="45" y="7"/>
                </a:cubicBezTo>
                <a:cubicBezTo>
                  <a:pt x="41" y="2"/>
                  <a:pt x="35" y="0"/>
                  <a:pt x="29" y="0"/>
                </a:cubicBezTo>
                <a:cubicBezTo>
                  <a:pt x="39" y="10"/>
                  <a:pt x="39" y="10"/>
                  <a:pt x="39" y="10"/>
                </a:cubicBezTo>
                <a:cubicBezTo>
                  <a:pt x="35" y="27"/>
                  <a:pt x="35" y="27"/>
                  <a:pt x="35" y="27"/>
                </a:cubicBezTo>
                <a:cubicBezTo>
                  <a:pt x="18" y="32"/>
                  <a:pt x="18" y="32"/>
                  <a:pt x="18" y="32"/>
                </a:cubicBezTo>
                <a:cubicBezTo>
                  <a:pt x="3" y="17"/>
                  <a:pt x="3" y="17"/>
                  <a:pt x="3" y="17"/>
                </a:cubicBezTo>
                <a:cubicBezTo>
                  <a:pt x="0" y="26"/>
                  <a:pt x="3" y="36"/>
                  <a:pt x="9" y="43"/>
                </a:cubicBezTo>
                <a:cubicBezTo>
                  <a:pt x="17" y="50"/>
                  <a:pt x="28" y="52"/>
                  <a:pt x="37" y="48"/>
                </a:cubicBezTo>
                <a:cubicBezTo>
                  <a:pt x="58" y="70"/>
                  <a:pt x="58" y="70"/>
                  <a:pt x="58" y="70"/>
                </a:cubicBezTo>
                <a:cubicBezTo>
                  <a:pt x="12" y="115"/>
                  <a:pt x="12" y="115"/>
                  <a:pt x="12" y="115"/>
                </a:cubicBezTo>
                <a:cubicBezTo>
                  <a:pt x="9" y="119"/>
                  <a:pt x="9" y="125"/>
                  <a:pt x="12" y="129"/>
                </a:cubicBezTo>
                <a:cubicBezTo>
                  <a:pt x="13" y="130"/>
                  <a:pt x="13" y="130"/>
                  <a:pt x="13" y="130"/>
                </a:cubicBezTo>
                <a:cubicBezTo>
                  <a:pt x="17" y="133"/>
                  <a:pt x="23" y="133"/>
                  <a:pt x="26" y="130"/>
                </a:cubicBezTo>
                <a:cubicBezTo>
                  <a:pt x="72" y="84"/>
                  <a:pt x="72" y="84"/>
                  <a:pt x="72" y="84"/>
                </a:cubicBezTo>
                <a:cubicBezTo>
                  <a:pt x="92" y="103"/>
                  <a:pt x="92" y="103"/>
                  <a:pt x="92" y="103"/>
                </a:cubicBezTo>
                <a:cubicBezTo>
                  <a:pt x="88" y="112"/>
                  <a:pt x="90" y="123"/>
                  <a:pt x="97" y="131"/>
                </a:cubicBezTo>
                <a:cubicBezTo>
                  <a:pt x="103" y="136"/>
                  <a:pt x="111" y="139"/>
                  <a:pt x="119" y="138"/>
                </a:cubicBezTo>
                <a:cubicBezTo>
                  <a:pt x="105" y="124"/>
                  <a:pt x="105" y="124"/>
                  <a:pt x="105" y="124"/>
                </a:cubicBezTo>
                <a:cubicBezTo>
                  <a:pt x="109" y="110"/>
                  <a:pt x="109" y="110"/>
                  <a:pt x="109" y="110"/>
                </a:cubicBezTo>
                <a:cubicBezTo>
                  <a:pt x="123" y="106"/>
                  <a:pt x="123" y="106"/>
                  <a:pt x="123" y="106"/>
                </a:cubicBezTo>
                <a:cubicBezTo>
                  <a:pt x="139" y="122"/>
                  <a:pt x="139" y="122"/>
                  <a:pt x="139" y="122"/>
                </a:cubicBezTo>
                <a:cubicBezTo>
                  <a:pt x="142" y="113"/>
                  <a:pt x="140" y="102"/>
                  <a:pt x="133" y="95"/>
                </a:cubicBezTo>
                <a:close/>
              </a:path>
            </a:pathLst>
          </a:custGeom>
          <a:solidFill>
            <a:schemeClr val="bg1"/>
          </a:solidFill>
          <a:ln>
            <a:noFill/>
          </a:ln>
        </p:spPr>
        <p:txBody>
          <a:bodyPr vert="horz" wrap="square" lIns="121908" tIns="60954" rIns="121908" bIns="60954" numCol="1" anchor="t" anchorCtr="0" compatLnSpc="1"/>
          <a:lstStyle/>
          <a:p>
            <a:endParaRPr lang="en-US">
              <a:latin typeface="+mn-ea"/>
            </a:endParaRPr>
          </a:p>
        </p:txBody>
      </p:sp>
      <p:sp>
        <p:nvSpPr>
          <p:cNvPr id="2" name="标题 1"/>
          <p:cNvSpPr>
            <a:spLocks noGrp="1"/>
          </p:cNvSpPr>
          <p:nvPr>
            <p:ph type="title"/>
          </p:nvPr>
        </p:nvSpPr>
        <p:spPr/>
        <p:txBody>
          <a:bodyPr/>
          <a:lstStyle/>
          <a:p>
            <a:r>
              <a:rPr lang="zh-CN" altLang="en-US" dirty="0"/>
              <a:t>Click here to add a title</a:t>
            </a:r>
          </a:p>
        </p:txBody>
      </p:sp>
    </p:spTree>
  </p:cSld>
  <p:clrMapOvr>
    <a:masterClrMapping/>
  </p:clrMapOvr>
  <mc:AlternateContent xmlns:mc="http://schemas.openxmlformats.org/markup-compatibility/2006" xmlns:p14="http://schemas.microsoft.com/office/powerpoint/2010/main">
    <mc:Choice Requires="p14">
      <p:transition spd="slow" p14:dur="2000" advClick="0" advTm="3000"/>
    </mc:Choice>
    <mc:Fallback xmlns="">
      <p:transition spd="slow" advClick="0" advTm="3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accel="50000" decel="50000" fill="hold" nodeType="afterEffect">
                                  <p:stCondLst>
                                    <p:cond delay="0"/>
                                  </p:stCondLst>
                                  <p:childTnLst>
                                    <p:set>
                                      <p:cBhvr>
                                        <p:cTn id="6" dur="1" fill="hold">
                                          <p:stCondLst>
                                            <p:cond delay="0"/>
                                          </p:stCondLst>
                                        </p:cTn>
                                        <p:tgtEl>
                                          <p:spTgt spid="27"/>
                                        </p:tgtEl>
                                        <p:attrNameLst>
                                          <p:attrName>style.visibility</p:attrName>
                                        </p:attrNameLst>
                                      </p:cBhvr>
                                      <p:to>
                                        <p:strVal val="visible"/>
                                      </p:to>
                                    </p:set>
                                    <p:anim calcmode="lin" valueType="num">
                                      <p:cBhvr additive="base">
                                        <p:cTn id="7" dur="500" fill="hold"/>
                                        <p:tgtEl>
                                          <p:spTgt spid="27"/>
                                        </p:tgtEl>
                                        <p:attrNameLst>
                                          <p:attrName>ppt_x</p:attrName>
                                        </p:attrNameLst>
                                      </p:cBhvr>
                                      <p:tavLst>
                                        <p:tav tm="0">
                                          <p:val>
                                            <p:strVal val="#ppt_x"/>
                                          </p:val>
                                        </p:tav>
                                        <p:tav tm="100000">
                                          <p:val>
                                            <p:strVal val="#ppt_x"/>
                                          </p:val>
                                        </p:tav>
                                      </p:tavLst>
                                    </p:anim>
                                    <p:anim calcmode="lin" valueType="num">
                                      <p:cBhvr additive="base">
                                        <p:cTn id="8" dur="500" fill="hold"/>
                                        <p:tgtEl>
                                          <p:spTgt spid="27"/>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2" presetClass="entr" presetSubtype="4" accel="50000" decel="50000" fill="hold" nodeType="afterEffect">
                                  <p:stCondLst>
                                    <p:cond delay="0"/>
                                  </p:stCondLst>
                                  <p:childTnLst>
                                    <p:set>
                                      <p:cBhvr>
                                        <p:cTn id="11" dur="1" fill="hold">
                                          <p:stCondLst>
                                            <p:cond delay="0"/>
                                          </p:stCondLst>
                                        </p:cTn>
                                        <p:tgtEl>
                                          <p:spTgt spid="28"/>
                                        </p:tgtEl>
                                        <p:attrNameLst>
                                          <p:attrName>style.visibility</p:attrName>
                                        </p:attrNameLst>
                                      </p:cBhvr>
                                      <p:to>
                                        <p:strVal val="visible"/>
                                      </p:to>
                                    </p:set>
                                    <p:anim calcmode="lin" valueType="num">
                                      <p:cBhvr additive="base">
                                        <p:cTn id="12" dur="500" fill="hold"/>
                                        <p:tgtEl>
                                          <p:spTgt spid="28"/>
                                        </p:tgtEl>
                                        <p:attrNameLst>
                                          <p:attrName>ppt_x</p:attrName>
                                        </p:attrNameLst>
                                      </p:cBhvr>
                                      <p:tavLst>
                                        <p:tav tm="0">
                                          <p:val>
                                            <p:strVal val="#ppt_x"/>
                                          </p:val>
                                        </p:tav>
                                        <p:tav tm="100000">
                                          <p:val>
                                            <p:strVal val="#ppt_x"/>
                                          </p:val>
                                        </p:tav>
                                      </p:tavLst>
                                    </p:anim>
                                    <p:anim calcmode="lin" valueType="num">
                                      <p:cBhvr additive="base">
                                        <p:cTn id="13" dur="500" fill="hold"/>
                                        <p:tgtEl>
                                          <p:spTgt spid="28"/>
                                        </p:tgtEl>
                                        <p:attrNameLst>
                                          <p:attrName>ppt_y</p:attrName>
                                        </p:attrNameLst>
                                      </p:cBhvr>
                                      <p:tavLst>
                                        <p:tav tm="0">
                                          <p:val>
                                            <p:strVal val="1+#ppt_h/2"/>
                                          </p:val>
                                        </p:tav>
                                        <p:tav tm="100000">
                                          <p:val>
                                            <p:strVal val="#ppt_y"/>
                                          </p:val>
                                        </p:tav>
                                      </p:tavLst>
                                    </p:anim>
                                  </p:childTnLst>
                                </p:cTn>
                              </p:par>
                            </p:childTnLst>
                          </p:cTn>
                        </p:par>
                        <p:par>
                          <p:cTn id="14" fill="hold">
                            <p:stCondLst>
                              <p:cond delay="1000"/>
                            </p:stCondLst>
                            <p:childTnLst>
                              <p:par>
                                <p:cTn id="15" presetID="2" presetClass="entr" presetSubtype="4" accel="50000" decel="50000" fill="hold" nodeType="afterEffect">
                                  <p:stCondLst>
                                    <p:cond delay="0"/>
                                  </p:stCondLst>
                                  <p:childTnLst>
                                    <p:set>
                                      <p:cBhvr>
                                        <p:cTn id="16" dur="1" fill="hold">
                                          <p:stCondLst>
                                            <p:cond delay="0"/>
                                          </p:stCondLst>
                                        </p:cTn>
                                        <p:tgtEl>
                                          <p:spTgt spid="33"/>
                                        </p:tgtEl>
                                        <p:attrNameLst>
                                          <p:attrName>style.visibility</p:attrName>
                                        </p:attrNameLst>
                                      </p:cBhvr>
                                      <p:to>
                                        <p:strVal val="visible"/>
                                      </p:to>
                                    </p:set>
                                    <p:anim calcmode="lin" valueType="num">
                                      <p:cBhvr additive="base">
                                        <p:cTn id="17" dur="500" fill="hold"/>
                                        <p:tgtEl>
                                          <p:spTgt spid="33"/>
                                        </p:tgtEl>
                                        <p:attrNameLst>
                                          <p:attrName>ppt_x</p:attrName>
                                        </p:attrNameLst>
                                      </p:cBhvr>
                                      <p:tavLst>
                                        <p:tav tm="0">
                                          <p:val>
                                            <p:strVal val="#ppt_x"/>
                                          </p:val>
                                        </p:tav>
                                        <p:tav tm="100000">
                                          <p:val>
                                            <p:strVal val="#ppt_x"/>
                                          </p:val>
                                        </p:tav>
                                      </p:tavLst>
                                    </p:anim>
                                    <p:anim calcmode="lin" valueType="num">
                                      <p:cBhvr additive="base">
                                        <p:cTn id="18" dur="500" fill="hold"/>
                                        <p:tgtEl>
                                          <p:spTgt spid="33"/>
                                        </p:tgtEl>
                                        <p:attrNameLst>
                                          <p:attrName>ppt_y</p:attrName>
                                        </p:attrNameLst>
                                      </p:cBhvr>
                                      <p:tavLst>
                                        <p:tav tm="0">
                                          <p:val>
                                            <p:strVal val="1+#ppt_h/2"/>
                                          </p:val>
                                        </p:tav>
                                        <p:tav tm="100000">
                                          <p:val>
                                            <p:strVal val="#ppt_y"/>
                                          </p:val>
                                        </p:tav>
                                      </p:tavLst>
                                    </p:anim>
                                  </p:childTnLst>
                                </p:cTn>
                              </p:par>
                            </p:childTnLst>
                          </p:cTn>
                        </p:par>
                        <p:par>
                          <p:cTn id="19" fill="hold">
                            <p:stCondLst>
                              <p:cond delay="1500"/>
                            </p:stCondLst>
                            <p:childTnLst>
                              <p:par>
                                <p:cTn id="20" presetID="2" presetClass="entr" presetSubtype="4" accel="50000" decel="50000" fill="hold" nodeType="afterEffect">
                                  <p:stCondLst>
                                    <p:cond delay="0"/>
                                  </p:stCondLst>
                                  <p:childTnLst>
                                    <p:set>
                                      <p:cBhvr>
                                        <p:cTn id="21" dur="1" fill="hold">
                                          <p:stCondLst>
                                            <p:cond delay="0"/>
                                          </p:stCondLst>
                                        </p:cTn>
                                        <p:tgtEl>
                                          <p:spTgt spid="38"/>
                                        </p:tgtEl>
                                        <p:attrNameLst>
                                          <p:attrName>style.visibility</p:attrName>
                                        </p:attrNameLst>
                                      </p:cBhvr>
                                      <p:to>
                                        <p:strVal val="visible"/>
                                      </p:to>
                                    </p:set>
                                    <p:anim calcmode="lin" valueType="num">
                                      <p:cBhvr additive="base">
                                        <p:cTn id="22" dur="500" fill="hold"/>
                                        <p:tgtEl>
                                          <p:spTgt spid="38"/>
                                        </p:tgtEl>
                                        <p:attrNameLst>
                                          <p:attrName>ppt_x</p:attrName>
                                        </p:attrNameLst>
                                      </p:cBhvr>
                                      <p:tavLst>
                                        <p:tav tm="0">
                                          <p:val>
                                            <p:strVal val="#ppt_x"/>
                                          </p:val>
                                        </p:tav>
                                        <p:tav tm="100000">
                                          <p:val>
                                            <p:strVal val="#ppt_x"/>
                                          </p:val>
                                        </p:tav>
                                      </p:tavLst>
                                    </p:anim>
                                    <p:anim calcmode="lin" valueType="num">
                                      <p:cBhvr additive="base">
                                        <p:cTn id="23" dur="500" fill="hold"/>
                                        <p:tgtEl>
                                          <p:spTgt spid="38"/>
                                        </p:tgtEl>
                                        <p:attrNameLst>
                                          <p:attrName>ppt_y</p:attrName>
                                        </p:attrNameLst>
                                      </p:cBhvr>
                                      <p:tavLst>
                                        <p:tav tm="0">
                                          <p:val>
                                            <p:strVal val="1+#ppt_h/2"/>
                                          </p:val>
                                        </p:tav>
                                        <p:tav tm="100000">
                                          <p:val>
                                            <p:strVal val="#ppt_y"/>
                                          </p:val>
                                        </p:tav>
                                      </p:tavLst>
                                    </p:anim>
                                  </p:childTnLst>
                                </p:cTn>
                              </p:par>
                            </p:childTnLst>
                          </p:cTn>
                        </p:par>
                        <p:par>
                          <p:cTn id="24" fill="hold">
                            <p:stCondLst>
                              <p:cond delay="2000"/>
                            </p:stCondLst>
                            <p:childTnLst>
                              <p:par>
                                <p:cTn id="25" presetID="2" presetClass="entr" presetSubtype="4" accel="50000" decel="50000" fill="hold" nodeType="afterEffect">
                                  <p:stCondLst>
                                    <p:cond delay="0"/>
                                  </p:stCondLst>
                                  <p:childTnLst>
                                    <p:set>
                                      <p:cBhvr>
                                        <p:cTn id="26" dur="1" fill="hold">
                                          <p:stCondLst>
                                            <p:cond delay="0"/>
                                          </p:stCondLst>
                                        </p:cTn>
                                        <p:tgtEl>
                                          <p:spTgt spid="43"/>
                                        </p:tgtEl>
                                        <p:attrNameLst>
                                          <p:attrName>style.visibility</p:attrName>
                                        </p:attrNameLst>
                                      </p:cBhvr>
                                      <p:to>
                                        <p:strVal val="visible"/>
                                      </p:to>
                                    </p:set>
                                    <p:anim calcmode="lin" valueType="num">
                                      <p:cBhvr additive="base">
                                        <p:cTn id="27" dur="500" fill="hold"/>
                                        <p:tgtEl>
                                          <p:spTgt spid="43"/>
                                        </p:tgtEl>
                                        <p:attrNameLst>
                                          <p:attrName>ppt_x</p:attrName>
                                        </p:attrNameLst>
                                      </p:cBhvr>
                                      <p:tavLst>
                                        <p:tav tm="0">
                                          <p:val>
                                            <p:strVal val="#ppt_x"/>
                                          </p:val>
                                        </p:tav>
                                        <p:tav tm="100000">
                                          <p:val>
                                            <p:strVal val="#ppt_x"/>
                                          </p:val>
                                        </p:tav>
                                      </p:tavLst>
                                    </p:anim>
                                    <p:anim calcmode="lin" valueType="num">
                                      <p:cBhvr additive="base">
                                        <p:cTn id="28" dur="500" fill="hold"/>
                                        <p:tgtEl>
                                          <p:spTgt spid="43"/>
                                        </p:tgtEl>
                                        <p:attrNameLst>
                                          <p:attrName>ppt_y</p:attrName>
                                        </p:attrNameLst>
                                      </p:cBhvr>
                                      <p:tavLst>
                                        <p:tav tm="0">
                                          <p:val>
                                            <p:strVal val="1+#ppt_h/2"/>
                                          </p:val>
                                        </p:tav>
                                        <p:tav tm="100000">
                                          <p:val>
                                            <p:strVal val="#ppt_y"/>
                                          </p:val>
                                        </p:tav>
                                      </p:tavLst>
                                    </p:anim>
                                  </p:childTnLst>
                                </p:cTn>
                              </p:par>
                            </p:childTnLst>
                          </p:cTn>
                        </p:par>
                        <p:par>
                          <p:cTn id="29" fill="hold">
                            <p:stCondLst>
                              <p:cond delay="2500"/>
                            </p:stCondLst>
                            <p:childTnLst>
                              <p:par>
                                <p:cTn id="30" presetID="2" presetClass="entr" presetSubtype="4" accel="50000" decel="50000" fill="hold" nodeType="afterEffect">
                                  <p:stCondLst>
                                    <p:cond delay="0"/>
                                  </p:stCondLst>
                                  <p:childTnLst>
                                    <p:set>
                                      <p:cBhvr>
                                        <p:cTn id="31" dur="1" fill="hold">
                                          <p:stCondLst>
                                            <p:cond delay="0"/>
                                          </p:stCondLst>
                                        </p:cTn>
                                        <p:tgtEl>
                                          <p:spTgt spid="48"/>
                                        </p:tgtEl>
                                        <p:attrNameLst>
                                          <p:attrName>style.visibility</p:attrName>
                                        </p:attrNameLst>
                                      </p:cBhvr>
                                      <p:to>
                                        <p:strVal val="visible"/>
                                      </p:to>
                                    </p:set>
                                    <p:anim calcmode="lin" valueType="num">
                                      <p:cBhvr additive="base">
                                        <p:cTn id="32" dur="500" fill="hold"/>
                                        <p:tgtEl>
                                          <p:spTgt spid="48"/>
                                        </p:tgtEl>
                                        <p:attrNameLst>
                                          <p:attrName>ppt_x</p:attrName>
                                        </p:attrNameLst>
                                      </p:cBhvr>
                                      <p:tavLst>
                                        <p:tav tm="0">
                                          <p:val>
                                            <p:strVal val="#ppt_x"/>
                                          </p:val>
                                        </p:tav>
                                        <p:tav tm="100000">
                                          <p:val>
                                            <p:strVal val="#ppt_x"/>
                                          </p:val>
                                        </p:tav>
                                      </p:tavLst>
                                    </p:anim>
                                    <p:anim calcmode="lin" valueType="num">
                                      <p:cBhvr additive="base">
                                        <p:cTn id="33" dur="500" fill="hold"/>
                                        <p:tgtEl>
                                          <p:spTgt spid="4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8" name="直接连接符 7"/>
          <p:cNvCxnSpPr/>
          <p:nvPr/>
        </p:nvCxnSpPr>
        <p:spPr>
          <a:xfrm>
            <a:off x="6289321" y="1605272"/>
            <a:ext cx="0" cy="4511326"/>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9" name="文本框 81"/>
          <p:cNvSpPr txBox="1">
            <a:spLocks noChangeArrowheads="1"/>
          </p:cNvSpPr>
          <p:nvPr/>
        </p:nvSpPr>
        <p:spPr bwMode="auto">
          <a:xfrm>
            <a:off x="2145066" y="1582045"/>
            <a:ext cx="3403631" cy="11289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a:spcAft>
                <a:spcPts val="800"/>
              </a:spcAft>
            </a:pPr>
            <a:r>
              <a:rPr lang="zh-CN" altLang="en-US" sz="1600" b="1" dirty="0">
                <a:solidFill>
                  <a:schemeClr val="tx2"/>
                </a:solidFill>
                <a:latin typeface="微软雅黑" panose="020B0503020204020204" pitchFamily="34" charset="-122"/>
                <a:ea typeface="微软雅黑" panose="020B0503020204020204" pitchFamily="34" charset="-122"/>
              </a:rPr>
              <a:t>Enter your title.</a:t>
            </a:r>
            <a:endParaRPr lang="en-US" altLang="zh-CN" sz="1600" b="1" dirty="0">
              <a:solidFill>
                <a:schemeClr val="tx2"/>
              </a:solidFill>
              <a:latin typeface="微软雅黑" panose="020B0503020204020204" pitchFamily="34" charset="-122"/>
              <a:ea typeface="微软雅黑" panose="020B0503020204020204" pitchFamily="34" charset="-122"/>
            </a:endParaRPr>
          </a:p>
          <a:p>
            <a:pPr>
              <a:lnSpc>
                <a:spcPct val="120000"/>
              </a:lnSpc>
            </a:pPr>
            <a:r>
              <a:rPr lang="zh-CN" altLang="en-US" sz="1600" dirty="0">
                <a:solidFill>
                  <a:schemeClr val="tx1">
                    <a:lumMod val="50000"/>
                    <a:lumOff val="50000"/>
                  </a:schemeClr>
                </a:solidFill>
                <a:latin typeface="微软雅黑" panose="020B0503020204020204" pitchFamily="34" charset="-122"/>
                <a:ea typeface="微软雅黑" panose="020B0503020204020204" pitchFamily="34" charset="-122"/>
              </a:rPr>
              <a:t>Enter your text here please enter your text here.</a:t>
            </a:r>
          </a:p>
        </p:txBody>
      </p:sp>
      <p:sp>
        <p:nvSpPr>
          <p:cNvPr id="10" name="文本框 81"/>
          <p:cNvSpPr txBox="1">
            <a:spLocks noChangeArrowheads="1"/>
          </p:cNvSpPr>
          <p:nvPr/>
        </p:nvSpPr>
        <p:spPr bwMode="auto">
          <a:xfrm>
            <a:off x="2137735" y="3309787"/>
            <a:ext cx="3455484" cy="11746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a:spcAft>
                <a:spcPts val="800"/>
              </a:spcAft>
            </a:pPr>
            <a:r>
              <a:rPr lang="zh-CN" altLang="en-US" sz="1600" b="1" dirty="0">
                <a:solidFill>
                  <a:schemeClr val="accent1"/>
                </a:solidFill>
                <a:latin typeface="微软雅黑" panose="020B0503020204020204" pitchFamily="34" charset="-122"/>
                <a:ea typeface="微软雅黑" panose="020B0503020204020204" pitchFamily="34" charset="-122"/>
              </a:rPr>
              <a:t>Enter your title.</a:t>
            </a:r>
            <a:endParaRPr lang="en-US" altLang="zh-CN" sz="1600" b="1" dirty="0">
              <a:solidFill>
                <a:schemeClr val="accent1"/>
              </a:solidFill>
              <a:latin typeface="微软雅黑" panose="020B0503020204020204" pitchFamily="34" charset="-122"/>
              <a:ea typeface="微软雅黑" panose="020B0503020204020204" pitchFamily="34" charset="-122"/>
            </a:endParaRPr>
          </a:p>
          <a:p>
            <a:pPr>
              <a:lnSpc>
                <a:spcPct val="120000"/>
              </a:lnSpc>
            </a:pPr>
            <a:r>
              <a:rPr lang="zh-CN" altLang="en-US" sz="1600" dirty="0">
                <a:solidFill>
                  <a:schemeClr val="tx1">
                    <a:lumMod val="50000"/>
                    <a:lumOff val="50000"/>
                  </a:schemeClr>
                </a:solidFill>
                <a:latin typeface="微软雅黑" panose="020B0503020204020204" pitchFamily="34" charset="-122"/>
                <a:ea typeface="微软雅黑" panose="020B0503020204020204" pitchFamily="34" charset="-122"/>
              </a:rPr>
              <a:t>Enter your text here please enter your text here.</a:t>
            </a:r>
          </a:p>
        </p:txBody>
      </p:sp>
      <p:sp>
        <p:nvSpPr>
          <p:cNvPr id="11" name="文本框 81"/>
          <p:cNvSpPr txBox="1">
            <a:spLocks noChangeArrowheads="1"/>
          </p:cNvSpPr>
          <p:nvPr/>
        </p:nvSpPr>
        <p:spPr bwMode="auto">
          <a:xfrm>
            <a:off x="2093212" y="5206670"/>
            <a:ext cx="3455484" cy="11746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a:spcAft>
                <a:spcPts val="800"/>
              </a:spcAft>
            </a:pPr>
            <a:r>
              <a:rPr lang="zh-CN" altLang="en-US" sz="1600" b="1" dirty="0">
                <a:solidFill>
                  <a:schemeClr val="accent2"/>
                </a:solidFill>
                <a:latin typeface="微软雅黑" panose="020B0503020204020204" pitchFamily="34" charset="-122"/>
                <a:ea typeface="微软雅黑" panose="020B0503020204020204" pitchFamily="34" charset="-122"/>
              </a:rPr>
              <a:t>Enter your title.</a:t>
            </a:r>
            <a:endParaRPr lang="en-US" altLang="zh-CN" sz="1600" b="1" dirty="0">
              <a:solidFill>
                <a:schemeClr val="accent2"/>
              </a:solidFill>
              <a:latin typeface="微软雅黑" panose="020B0503020204020204" pitchFamily="34" charset="-122"/>
              <a:ea typeface="微软雅黑" panose="020B0503020204020204" pitchFamily="34" charset="-122"/>
            </a:endParaRPr>
          </a:p>
          <a:p>
            <a:pPr>
              <a:lnSpc>
                <a:spcPct val="120000"/>
              </a:lnSpc>
            </a:pPr>
            <a:r>
              <a:rPr lang="zh-CN" altLang="en-US" sz="1600" dirty="0">
                <a:solidFill>
                  <a:schemeClr val="tx1">
                    <a:lumMod val="50000"/>
                    <a:lumOff val="50000"/>
                  </a:schemeClr>
                </a:solidFill>
                <a:latin typeface="微软雅黑" panose="020B0503020204020204" pitchFamily="34" charset="-122"/>
                <a:ea typeface="微软雅黑" panose="020B0503020204020204" pitchFamily="34" charset="-122"/>
              </a:rPr>
              <a:t>Enter your text here please enter your text here.</a:t>
            </a:r>
          </a:p>
        </p:txBody>
      </p:sp>
      <p:sp>
        <p:nvSpPr>
          <p:cNvPr id="12" name="文本框 81"/>
          <p:cNvSpPr txBox="1">
            <a:spLocks noChangeArrowheads="1"/>
          </p:cNvSpPr>
          <p:nvPr/>
        </p:nvSpPr>
        <p:spPr bwMode="auto">
          <a:xfrm>
            <a:off x="7780960" y="1630035"/>
            <a:ext cx="3499616" cy="13414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a:spcAft>
                <a:spcPts val="800"/>
              </a:spcAft>
            </a:pPr>
            <a:r>
              <a:rPr lang="zh-CN" altLang="en-US" sz="1600" b="1" dirty="0">
                <a:solidFill>
                  <a:schemeClr val="accent3"/>
                </a:solidFill>
                <a:latin typeface="微软雅黑" panose="020B0503020204020204" pitchFamily="34" charset="-122"/>
                <a:ea typeface="微软雅黑" panose="020B0503020204020204" pitchFamily="34" charset="-122"/>
              </a:rPr>
              <a:t>Enter your title.</a:t>
            </a:r>
            <a:endParaRPr lang="en-US" altLang="zh-CN" sz="1600" b="1" dirty="0">
              <a:solidFill>
                <a:schemeClr val="accent3"/>
              </a:solidFill>
              <a:latin typeface="微软雅黑" panose="020B0503020204020204" pitchFamily="34" charset="-122"/>
              <a:ea typeface="微软雅黑" panose="020B0503020204020204" pitchFamily="34" charset="-122"/>
            </a:endParaRPr>
          </a:p>
          <a:p>
            <a:pPr>
              <a:lnSpc>
                <a:spcPct val="120000"/>
              </a:lnSpc>
            </a:pPr>
            <a:r>
              <a:rPr lang="zh-CN" altLang="en-US" sz="1600" dirty="0">
                <a:solidFill>
                  <a:schemeClr val="tx1">
                    <a:lumMod val="50000"/>
                    <a:lumOff val="50000"/>
                  </a:schemeClr>
                </a:solidFill>
                <a:latin typeface="微软雅黑" panose="020B0503020204020204" pitchFamily="34" charset="-122"/>
                <a:ea typeface="微软雅黑" panose="020B0503020204020204" pitchFamily="34" charset="-122"/>
              </a:rPr>
              <a:t>Enter your text here please enter your text here.</a:t>
            </a:r>
          </a:p>
        </p:txBody>
      </p:sp>
      <p:sp>
        <p:nvSpPr>
          <p:cNvPr id="13" name="文本框 81"/>
          <p:cNvSpPr txBox="1">
            <a:spLocks noChangeArrowheads="1"/>
          </p:cNvSpPr>
          <p:nvPr/>
        </p:nvSpPr>
        <p:spPr bwMode="auto">
          <a:xfrm>
            <a:off x="7780960" y="3382940"/>
            <a:ext cx="3499616" cy="13414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a:spcAft>
                <a:spcPts val="800"/>
              </a:spcAft>
            </a:pPr>
            <a:r>
              <a:rPr lang="zh-CN" altLang="en-US" sz="1600" b="1" dirty="0">
                <a:solidFill>
                  <a:schemeClr val="accent4"/>
                </a:solidFill>
                <a:latin typeface="微软雅黑" panose="020B0503020204020204" pitchFamily="34" charset="-122"/>
                <a:ea typeface="微软雅黑" panose="020B0503020204020204" pitchFamily="34" charset="-122"/>
              </a:rPr>
              <a:t>Enter your title.</a:t>
            </a:r>
            <a:endParaRPr lang="en-US" altLang="zh-CN" sz="1600" b="1" dirty="0">
              <a:solidFill>
                <a:schemeClr val="accent4"/>
              </a:solidFill>
              <a:latin typeface="微软雅黑" panose="020B0503020204020204" pitchFamily="34" charset="-122"/>
              <a:ea typeface="微软雅黑" panose="020B0503020204020204" pitchFamily="34" charset="-122"/>
            </a:endParaRPr>
          </a:p>
          <a:p>
            <a:pPr>
              <a:lnSpc>
                <a:spcPct val="120000"/>
              </a:lnSpc>
            </a:pPr>
            <a:r>
              <a:rPr lang="zh-CN" altLang="en-US" sz="1600" dirty="0">
                <a:solidFill>
                  <a:schemeClr val="tx1">
                    <a:lumMod val="50000"/>
                    <a:lumOff val="50000"/>
                  </a:schemeClr>
                </a:solidFill>
                <a:latin typeface="微软雅黑" panose="020B0503020204020204" pitchFamily="34" charset="-122"/>
                <a:ea typeface="微软雅黑" panose="020B0503020204020204" pitchFamily="34" charset="-122"/>
              </a:rPr>
              <a:t>Enter your text here please enter your text here.</a:t>
            </a:r>
          </a:p>
        </p:txBody>
      </p:sp>
      <p:sp>
        <p:nvSpPr>
          <p:cNvPr id="14" name="文本框 81"/>
          <p:cNvSpPr txBox="1">
            <a:spLocks noChangeArrowheads="1"/>
          </p:cNvSpPr>
          <p:nvPr/>
        </p:nvSpPr>
        <p:spPr bwMode="auto">
          <a:xfrm>
            <a:off x="7780960" y="5039859"/>
            <a:ext cx="3499616" cy="13414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a:spcAft>
                <a:spcPts val="800"/>
              </a:spcAft>
            </a:pPr>
            <a:r>
              <a:rPr lang="zh-CN" altLang="en-US" sz="1600" b="1" dirty="0">
                <a:solidFill>
                  <a:schemeClr val="accent5"/>
                </a:solidFill>
                <a:latin typeface="微软雅黑" panose="020B0503020204020204" pitchFamily="34" charset="-122"/>
                <a:ea typeface="微软雅黑" panose="020B0503020204020204" pitchFamily="34" charset="-122"/>
              </a:rPr>
              <a:t>Enter your title.</a:t>
            </a:r>
            <a:endParaRPr lang="en-US" altLang="zh-CN" sz="1600" b="1" dirty="0">
              <a:solidFill>
                <a:schemeClr val="accent5"/>
              </a:solidFill>
              <a:latin typeface="微软雅黑" panose="020B0503020204020204" pitchFamily="34" charset="-122"/>
              <a:ea typeface="微软雅黑" panose="020B0503020204020204" pitchFamily="34" charset="-122"/>
            </a:endParaRPr>
          </a:p>
          <a:p>
            <a:pPr>
              <a:lnSpc>
                <a:spcPct val="120000"/>
              </a:lnSpc>
            </a:pPr>
            <a:r>
              <a:rPr lang="zh-CN" altLang="en-US" sz="1600" dirty="0">
                <a:solidFill>
                  <a:schemeClr val="tx1">
                    <a:lumMod val="50000"/>
                    <a:lumOff val="50000"/>
                  </a:schemeClr>
                </a:solidFill>
                <a:latin typeface="微软雅黑" panose="020B0503020204020204" pitchFamily="34" charset="-122"/>
                <a:ea typeface="微软雅黑" panose="020B0503020204020204" pitchFamily="34" charset="-122"/>
              </a:rPr>
              <a:t>Enter your text here please enter your text here.</a:t>
            </a:r>
          </a:p>
        </p:txBody>
      </p:sp>
      <p:grpSp>
        <p:nvGrpSpPr>
          <p:cNvPr id="15" name="组合 14"/>
          <p:cNvGrpSpPr/>
          <p:nvPr/>
        </p:nvGrpSpPr>
        <p:grpSpPr>
          <a:xfrm>
            <a:off x="1165809" y="1749252"/>
            <a:ext cx="767885" cy="767886"/>
            <a:chOff x="635906" y="1669368"/>
            <a:chExt cx="576064" cy="576064"/>
          </a:xfrm>
        </p:grpSpPr>
        <p:sp>
          <p:nvSpPr>
            <p:cNvPr id="16" name="椭圆 15"/>
            <p:cNvSpPr/>
            <p:nvPr/>
          </p:nvSpPr>
          <p:spPr>
            <a:xfrm>
              <a:off x="635906" y="1669368"/>
              <a:ext cx="576064" cy="576064"/>
            </a:xfrm>
            <a:prstGeom prst="ellips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3200" dirty="0"/>
            </a:p>
          </p:txBody>
        </p:sp>
        <p:sp>
          <p:nvSpPr>
            <p:cNvPr id="17" name="矩形 16"/>
            <p:cNvSpPr/>
            <p:nvPr/>
          </p:nvSpPr>
          <p:spPr>
            <a:xfrm>
              <a:off x="682690" y="1772734"/>
              <a:ext cx="419936" cy="438599"/>
            </a:xfrm>
            <a:prstGeom prst="rect">
              <a:avLst/>
            </a:prstGeom>
          </p:spPr>
          <p:txBody>
            <a:bodyPr wrap="none">
              <a:spAutoFit/>
            </a:bodyPr>
            <a:lstStyle/>
            <a:p>
              <a:pPr algn="ctr">
                <a:defRPr/>
              </a:pPr>
              <a:r>
                <a:rPr lang="en-US" altLang="zh-CN" sz="3200" dirty="0">
                  <a:solidFill>
                    <a:srgbClr val="FFFFFF"/>
                  </a:solidFill>
                  <a:latin typeface="Impact" panose="020B0806030902050204" pitchFamily="34" charset="0"/>
                  <a:ea typeface="Arial Unicode MS" panose="020B0604020202020204" charset="-122"/>
                  <a:cs typeface="Arial Unicode MS" panose="020B0604020202020204" charset="-122"/>
                </a:rPr>
                <a:t>01</a:t>
              </a:r>
              <a:endParaRPr lang="zh-CN" altLang="en-US" sz="3200" dirty="0">
                <a:solidFill>
                  <a:srgbClr val="FFFFFF"/>
                </a:solidFill>
                <a:latin typeface="Impact" panose="020B0806030902050204" pitchFamily="34" charset="0"/>
                <a:ea typeface="Arial Unicode MS" panose="020B0604020202020204" charset="-122"/>
                <a:cs typeface="Arial Unicode MS" panose="020B0604020202020204" charset="-122"/>
              </a:endParaRPr>
            </a:p>
          </p:txBody>
        </p:sp>
      </p:grpSp>
      <p:grpSp>
        <p:nvGrpSpPr>
          <p:cNvPr id="18" name="组合 17"/>
          <p:cNvGrpSpPr/>
          <p:nvPr/>
        </p:nvGrpSpPr>
        <p:grpSpPr>
          <a:xfrm>
            <a:off x="1165810" y="3476996"/>
            <a:ext cx="767885" cy="767886"/>
            <a:chOff x="635906" y="2965512"/>
            <a:chExt cx="576064" cy="576064"/>
          </a:xfrm>
        </p:grpSpPr>
        <p:sp>
          <p:nvSpPr>
            <p:cNvPr id="19" name="椭圆 18"/>
            <p:cNvSpPr/>
            <p:nvPr/>
          </p:nvSpPr>
          <p:spPr>
            <a:xfrm>
              <a:off x="635906" y="2965512"/>
              <a:ext cx="576064" cy="576064"/>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3200" dirty="0"/>
            </a:p>
          </p:txBody>
        </p:sp>
        <p:sp>
          <p:nvSpPr>
            <p:cNvPr id="20" name="矩形 19"/>
            <p:cNvSpPr/>
            <p:nvPr/>
          </p:nvSpPr>
          <p:spPr>
            <a:xfrm>
              <a:off x="695330" y="3068878"/>
              <a:ext cx="457215" cy="438599"/>
            </a:xfrm>
            <a:prstGeom prst="rect">
              <a:avLst/>
            </a:prstGeom>
          </p:spPr>
          <p:txBody>
            <a:bodyPr wrap="none">
              <a:spAutoFit/>
            </a:bodyPr>
            <a:lstStyle/>
            <a:p>
              <a:pPr algn="ctr">
                <a:defRPr/>
              </a:pPr>
              <a:r>
                <a:rPr lang="en-US" altLang="zh-CN" sz="3200" dirty="0">
                  <a:solidFill>
                    <a:srgbClr val="FFFFFF"/>
                  </a:solidFill>
                  <a:latin typeface="Impact" panose="020B0806030902050204" pitchFamily="34" charset="0"/>
                  <a:ea typeface="Arial Unicode MS" panose="020B0604020202020204" charset="-122"/>
                  <a:cs typeface="Arial Unicode MS" panose="020B0604020202020204" charset="-122"/>
                </a:rPr>
                <a:t>02</a:t>
              </a:r>
              <a:endParaRPr lang="zh-CN" altLang="en-US" sz="3200" dirty="0">
                <a:solidFill>
                  <a:srgbClr val="FFFFFF"/>
                </a:solidFill>
                <a:latin typeface="Impact" panose="020B0806030902050204" pitchFamily="34" charset="0"/>
                <a:ea typeface="Arial Unicode MS" panose="020B0604020202020204" charset="-122"/>
                <a:cs typeface="Arial Unicode MS" panose="020B0604020202020204" charset="-122"/>
              </a:endParaRPr>
            </a:p>
          </p:txBody>
        </p:sp>
      </p:grpSp>
      <p:grpSp>
        <p:nvGrpSpPr>
          <p:cNvPr id="21" name="组合 20"/>
          <p:cNvGrpSpPr/>
          <p:nvPr/>
        </p:nvGrpSpPr>
        <p:grpSpPr>
          <a:xfrm>
            <a:off x="1165809" y="5204739"/>
            <a:ext cx="767886" cy="767886"/>
            <a:chOff x="635906" y="4261656"/>
            <a:chExt cx="576064" cy="576064"/>
          </a:xfrm>
        </p:grpSpPr>
        <p:sp>
          <p:nvSpPr>
            <p:cNvPr id="22" name="椭圆 21"/>
            <p:cNvSpPr/>
            <p:nvPr/>
          </p:nvSpPr>
          <p:spPr>
            <a:xfrm>
              <a:off x="635906" y="4261656"/>
              <a:ext cx="576064" cy="576064"/>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3200"/>
            </a:p>
          </p:txBody>
        </p:sp>
        <p:sp>
          <p:nvSpPr>
            <p:cNvPr id="23" name="矩形 22"/>
            <p:cNvSpPr/>
            <p:nvPr/>
          </p:nvSpPr>
          <p:spPr>
            <a:xfrm>
              <a:off x="690520" y="4365022"/>
              <a:ext cx="466835" cy="438599"/>
            </a:xfrm>
            <a:prstGeom prst="rect">
              <a:avLst/>
            </a:prstGeom>
          </p:spPr>
          <p:txBody>
            <a:bodyPr wrap="none">
              <a:spAutoFit/>
            </a:bodyPr>
            <a:lstStyle/>
            <a:p>
              <a:pPr algn="ctr">
                <a:defRPr/>
              </a:pPr>
              <a:r>
                <a:rPr lang="en-US" altLang="zh-CN" sz="3200" dirty="0">
                  <a:solidFill>
                    <a:srgbClr val="FFFFFF"/>
                  </a:solidFill>
                  <a:latin typeface="Impact" panose="020B0806030902050204" pitchFamily="34" charset="0"/>
                  <a:ea typeface="Arial Unicode MS" panose="020B0604020202020204" charset="-122"/>
                  <a:cs typeface="Arial Unicode MS" panose="020B0604020202020204" charset="-122"/>
                </a:rPr>
                <a:t>03</a:t>
              </a:r>
              <a:endParaRPr lang="zh-CN" altLang="en-US" sz="3200" dirty="0">
                <a:solidFill>
                  <a:srgbClr val="FFFFFF"/>
                </a:solidFill>
                <a:latin typeface="Impact" panose="020B0806030902050204" pitchFamily="34" charset="0"/>
                <a:ea typeface="Arial Unicode MS" panose="020B0604020202020204" charset="-122"/>
                <a:cs typeface="Arial Unicode MS" panose="020B0604020202020204" charset="-122"/>
              </a:endParaRPr>
            </a:p>
          </p:txBody>
        </p:sp>
      </p:grpSp>
      <p:grpSp>
        <p:nvGrpSpPr>
          <p:cNvPr id="24" name="组合 23"/>
          <p:cNvGrpSpPr/>
          <p:nvPr/>
        </p:nvGrpSpPr>
        <p:grpSpPr>
          <a:xfrm>
            <a:off x="6961223" y="1749253"/>
            <a:ext cx="767885" cy="767885"/>
            <a:chOff x="5004048" y="1669368"/>
            <a:chExt cx="576064" cy="576064"/>
          </a:xfrm>
        </p:grpSpPr>
        <p:sp>
          <p:nvSpPr>
            <p:cNvPr id="25" name="椭圆 24"/>
            <p:cNvSpPr/>
            <p:nvPr/>
          </p:nvSpPr>
          <p:spPr>
            <a:xfrm>
              <a:off x="5004048" y="1669368"/>
              <a:ext cx="576064" cy="576064"/>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3200"/>
            </a:p>
          </p:txBody>
        </p:sp>
        <p:sp>
          <p:nvSpPr>
            <p:cNvPr id="26" name="矩形 25"/>
            <p:cNvSpPr/>
            <p:nvPr/>
          </p:nvSpPr>
          <p:spPr>
            <a:xfrm>
              <a:off x="5063472" y="1728166"/>
              <a:ext cx="457215" cy="438600"/>
            </a:xfrm>
            <a:prstGeom prst="rect">
              <a:avLst/>
            </a:prstGeom>
          </p:spPr>
          <p:txBody>
            <a:bodyPr wrap="none">
              <a:spAutoFit/>
            </a:bodyPr>
            <a:lstStyle/>
            <a:p>
              <a:pPr algn="ctr">
                <a:defRPr/>
              </a:pPr>
              <a:r>
                <a:rPr lang="en-US" altLang="zh-CN" sz="3200" dirty="0">
                  <a:solidFill>
                    <a:srgbClr val="FFFFFF"/>
                  </a:solidFill>
                  <a:latin typeface="Impact" panose="020B0806030902050204" pitchFamily="34" charset="0"/>
                  <a:ea typeface="Arial Unicode MS" panose="020B0604020202020204" charset="-122"/>
                  <a:cs typeface="Arial Unicode MS" panose="020B0604020202020204" charset="-122"/>
                </a:rPr>
                <a:t>04</a:t>
              </a:r>
              <a:endParaRPr lang="zh-CN" altLang="en-US" sz="3200" dirty="0">
                <a:solidFill>
                  <a:srgbClr val="FFFFFF"/>
                </a:solidFill>
                <a:latin typeface="Impact" panose="020B0806030902050204" pitchFamily="34" charset="0"/>
                <a:ea typeface="Arial Unicode MS" panose="020B0604020202020204" charset="-122"/>
                <a:cs typeface="Arial Unicode MS" panose="020B0604020202020204" charset="-122"/>
              </a:endParaRPr>
            </a:p>
          </p:txBody>
        </p:sp>
      </p:grpSp>
      <p:grpSp>
        <p:nvGrpSpPr>
          <p:cNvPr id="27" name="组合 26"/>
          <p:cNvGrpSpPr/>
          <p:nvPr/>
        </p:nvGrpSpPr>
        <p:grpSpPr>
          <a:xfrm>
            <a:off x="6961224" y="3476996"/>
            <a:ext cx="767886" cy="767886"/>
            <a:chOff x="5004048" y="2965512"/>
            <a:chExt cx="576064" cy="576064"/>
          </a:xfrm>
        </p:grpSpPr>
        <p:sp>
          <p:nvSpPr>
            <p:cNvPr id="28" name="椭圆 27"/>
            <p:cNvSpPr/>
            <p:nvPr/>
          </p:nvSpPr>
          <p:spPr>
            <a:xfrm>
              <a:off x="5004048" y="2965512"/>
              <a:ext cx="576064" cy="576064"/>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3200"/>
            </a:p>
          </p:txBody>
        </p:sp>
        <p:sp>
          <p:nvSpPr>
            <p:cNvPr id="29" name="矩形 28"/>
            <p:cNvSpPr/>
            <p:nvPr/>
          </p:nvSpPr>
          <p:spPr>
            <a:xfrm>
              <a:off x="5058061" y="3068878"/>
              <a:ext cx="468038" cy="438599"/>
            </a:xfrm>
            <a:prstGeom prst="rect">
              <a:avLst/>
            </a:prstGeom>
          </p:spPr>
          <p:txBody>
            <a:bodyPr wrap="none">
              <a:spAutoFit/>
            </a:bodyPr>
            <a:lstStyle/>
            <a:p>
              <a:pPr algn="ctr">
                <a:defRPr/>
              </a:pPr>
              <a:r>
                <a:rPr lang="en-US" altLang="zh-CN" sz="3200" dirty="0">
                  <a:solidFill>
                    <a:srgbClr val="FFFFFF"/>
                  </a:solidFill>
                  <a:latin typeface="Impact" panose="020B0806030902050204" pitchFamily="34" charset="0"/>
                  <a:ea typeface="Arial Unicode MS" panose="020B0604020202020204" charset="-122"/>
                  <a:cs typeface="Arial Unicode MS" panose="020B0604020202020204" charset="-122"/>
                </a:rPr>
                <a:t>05</a:t>
              </a:r>
              <a:endParaRPr lang="zh-CN" altLang="en-US" sz="3200" dirty="0">
                <a:solidFill>
                  <a:srgbClr val="FFFFFF"/>
                </a:solidFill>
                <a:latin typeface="Impact" panose="020B0806030902050204" pitchFamily="34" charset="0"/>
                <a:ea typeface="Arial Unicode MS" panose="020B0604020202020204" charset="-122"/>
                <a:cs typeface="Arial Unicode MS" panose="020B0604020202020204" charset="-122"/>
              </a:endParaRPr>
            </a:p>
          </p:txBody>
        </p:sp>
      </p:grpSp>
      <p:grpSp>
        <p:nvGrpSpPr>
          <p:cNvPr id="30" name="组合 29"/>
          <p:cNvGrpSpPr/>
          <p:nvPr/>
        </p:nvGrpSpPr>
        <p:grpSpPr>
          <a:xfrm>
            <a:off x="6961222" y="5204739"/>
            <a:ext cx="767885" cy="767886"/>
            <a:chOff x="5004048" y="4261656"/>
            <a:chExt cx="576064" cy="576064"/>
          </a:xfrm>
        </p:grpSpPr>
        <p:sp>
          <p:nvSpPr>
            <p:cNvPr id="31" name="椭圆 30"/>
            <p:cNvSpPr/>
            <p:nvPr/>
          </p:nvSpPr>
          <p:spPr>
            <a:xfrm>
              <a:off x="5004048" y="4261656"/>
              <a:ext cx="576064" cy="576064"/>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3200"/>
            </a:p>
          </p:txBody>
        </p:sp>
        <p:sp>
          <p:nvSpPr>
            <p:cNvPr id="32" name="矩形 31"/>
            <p:cNvSpPr/>
            <p:nvPr/>
          </p:nvSpPr>
          <p:spPr>
            <a:xfrm>
              <a:off x="5054039" y="4365022"/>
              <a:ext cx="470444" cy="438599"/>
            </a:xfrm>
            <a:prstGeom prst="rect">
              <a:avLst/>
            </a:prstGeom>
          </p:spPr>
          <p:txBody>
            <a:bodyPr wrap="none">
              <a:spAutoFit/>
            </a:bodyPr>
            <a:lstStyle/>
            <a:p>
              <a:pPr algn="ctr">
                <a:defRPr/>
              </a:pPr>
              <a:r>
                <a:rPr lang="en-US" altLang="zh-CN" sz="3200" dirty="0">
                  <a:solidFill>
                    <a:srgbClr val="FFFFFF"/>
                  </a:solidFill>
                  <a:latin typeface="Impact" panose="020B0806030902050204" pitchFamily="34" charset="0"/>
                  <a:ea typeface="Arial Unicode MS" panose="020B0604020202020204" charset="-122"/>
                  <a:cs typeface="Arial Unicode MS" panose="020B0604020202020204" charset="-122"/>
                </a:rPr>
                <a:t>06</a:t>
              </a:r>
              <a:endParaRPr lang="zh-CN" altLang="en-US" sz="3200" dirty="0">
                <a:solidFill>
                  <a:srgbClr val="FFFFFF"/>
                </a:solidFill>
                <a:latin typeface="Impact" panose="020B0806030902050204" pitchFamily="34" charset="0"/>
                <a:ea typeface="Arial Unicode MS" panose="020B0604020202020204" charset="-122"/>
                <a:cs typeface="Arial Unicode MS" panose="020B0604020202020204" charset="-122"/>
              </a:endParaRPr>
            </a:p>
          </p:txBody>
        </p:sp>
      </p:grpSp>
      <p:sp>
        <p:nvSpPr>
          <p:cNvPr id="33" name="标题 32"/>
          <p:cNvSpPr>
            <a:spLocks noGrp="1"/>
          </p:cNvSpPr>
          <p:nvPr>
            <p:ph type="title"/>
          </p:nvPr>
        </p:nvSpPr>
        <p:spPr/>
        <p:txBody>
          <a:bodyPr>
            <a:normAutofit/>
          </a:bodyPr>
          <a:lstStyle/>
          <a:p>
            <a:r>
              <a:rPr lang="zh-CN" altLang="en-US" dirty="0"/>
              <a:t>Click here to add a title</a:t>
            </a:r>
          </a:p>
        </p:txBody>
      </p:sp>
    </p:spTree>
  </p:cSld>
  <p:clrMapOvr>
    <a:masterClrMapping/>
  </p:clrMapOvr>
  <mc:AlternateContent xmlns:mc="http://schemas.openxmlformats.org/markup-compatibility/2006" xmlns:p14="http://schemas.microsoft.com/office/powerpoint/2010/main">
    <mc:Choice Requires="p14">
      <p:transition spd="slow" p14:dur="2000" advClick="0" advTm="3000"/>
    </mc:Choice>
    <mc:Fallback xmlns:a14="http://schemas.microsoft.com/office/drawing/2010/main" xmlns="">
      <p:transition spd="slow" advClick="0" advTm="3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42" fill="hold"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barn(outHorizontal)">
                                      <p:cBhvr>
                                        <p:cTn id="7" dur="500"/>
                                        <p:tgtEl>
                                          <p:spTgt spid="8"/>
                                        </p:tgtEl>
                                      </p:cBhvr>
                                    </p:animEffect>
                                  </p:childTnLst>
                                </p:cTn>
                              </p:par>
                            </p:childTnLst>
                          </p:cTn>
                        </p:par>
                        <p:par>
                          <p:cTn id="8" fill="hold">
                            <p:stCondLst>
                              <p:cond delay="500"/>
                            </p:stCondLst>
                            <p:childTnLst>
                              <p:par>
                                <p:cTn id="9" presetID="21" presetClass="entr" presetSubtype="1" fill="hold" nodeType="afterEffect">
                                  <p:stCondLst>
                                    <p:cond delay="0"/>
                                  </p:stCondLst>
                                  <p:childTnLst>
                                    <p:set>
                                      <p:cBhvr>
                                        <p:cTn id="10" dur="1" fill="hold">
                                          <p:stCondLst>
                                            <p:cond delay="0"/>
                                          </p:stCondLst>
                                        </p:cTn>
                                        <p:tgtEl>
                                          <p:spTgt spid="15"/>
                                        </p:tgtEl>
                                        <p:attrNameLst>
                                          <p:attrName>style.visibility</p:attrName>
                                        </p:attrNameLst>
                                      </p:cBhvr>
                                      <p:to>
                                        <p:strVal val="visible"/>
                                      </p:to>
                                    </p:set>
                                    <p:animEffect transition="in" filter="wheel(1)">
                                      <p:cBhvr>
                                        <p:cTn id="11" dur="500"/>
                                        <p:tgtEl>
                                          <p:spTgt spid="15"/>
                                        </p:tgtEl>
                                      </p:cBhvr>
                                    </p:animEffect>
                                  </p:childTnLst>
                                </p:cTn>
                              </p:par>
                            </p:childTnLst>
                          </p:cTn>
                        </p:par>
                        <p:par>
                          <p:cTn id="12" fill="hold">
                            <p:stCondLst>
                              <p:cond delay="1000"/>
                            </p:stCondLst>
                            <p:childTnLst>
                              <p:par>
                                <p:cTn id="13" presetID="22" presetClass="entr" presetSubtype="8" fill="hold" grpId="0" nodeType="afterEffect">
                                  <p:stCondLst>
                                    <p:cond delay="0"/>
                                  </p:stCondLst>
                                  <p:childTnLst>
                                    <p:set>
                                      <p:cBhvr>
                                        <p:cTn id="14" dur="1" fill="hold">
                                          <p:stCondLst>
                                            <p:cond delay="0"/>
                                          </p:stCondLst>
                                        </p:cTn>
                                        <p:tgtEl>
                                          <p:spTgt spid="9"/>
                                        </p:tgtEl>
                                        <p:attrNameLst>
                                          <p:attrName>style.visibility</p:attrName>
                                        </p:attrNameLst>
                                      </p:cBhvr>
                                      <p:to>
                                        <p:strVal val="visible"/>
                                      </p:to>
                                    </p:set>
                                    <p:animEffect transition="in" filter="wipe(left)">
                                      <p:cBhvr>
                                        <p:cTn id="15" dur="500"/>
                                        <p:tgtEl>
                                          <p:spTgt spid="9"/>
                                        </p:tgtEl>
                                      </p:cBhvr>
                                    </p:animEffect>
                                  </p:childTnLst>
                                </p:cTn>
                              </p:par>
                            </p:childTnLst>
                          </p:cTn>
                        </p:par>
                        <p:par>
                          <p:cTn id="16" fill="hold">
                            <p:stCondLst>
                              <p:cond delay="1500"/>
                            </p:stCondLst>
                            <p:childTnLst>
                              <p:par>
                                <p:cTn id="17" presetID="21" presetClass="entr" presetSubtype="1" fill="hold" nodeType="afterEffect">
                                  <p:stCondLst>
                                    <p:cond delay="0"/>
                                  </p:stCondLst>
                                  <p:childTnLst>
                                    <p:set>
                                      <p:cBhvr>
                                        <p:cTn id="18" dur="1" fill="hold">
                                          <p:stCondLst>
                                            <p:cond delay="0"/>
                                          </p:stCondLst>
                                        </p:cTn>
                                        <p:tgtEl>
                                          <p:spTgt spid="18"/>
                                        </p:tgtEl>
                                        <p:attrNameLst>
                                          <p:attrName>style.visibility</p:attrName>
                                        </p:attrNameLst>
                                      </p:cBhvr>
                                      <p:to>
                                        <p:strVal val="visible"/>
                                      </p:to>
                                    </p:set>
                                    <p:animEffect transition="in" filter="wheel(1)">
                                      <p:cBhvr>
                                        <p:cTn id="19" dur="500"/>
                                        <p:tgtEl>
                                          <p:spTgt spid="18"/>
                                        </p:tgtEl>
                                      </p:cBhvr>
                                    </p:animEffect>
                                  </p:childTnLst>
                                </p:cTn>
                              </p:par>
                            </p:childTnLst>
                          </p:cTn>
                        </p:par>
                        <p:par>
                          <p:cTn id="20" fill="hold">
                            <p:stCondLst>
                              <p:cond delay="2000"/>
                            </p:stCondLst>
                            <p:childTnLst>
                              <p:par>
                                <p:cTn id="21" presetID="22" presetClass="entr" presetSubtype="8" fill="hold" grpId="0" nodeType="afterEffect">
                                  <p:stCondLst>
                                    <p:cond delay="0"/>
                                  </p:stCondLst>
                                  <p:childTnLst>
                                    <p:set>
                                      <p:cBhvr>
                                        <p:cTn id="22" dur="1" fill="hold">
                                          <p:stCondLst>
                                            <p:cond delay="0"/>
                                          </p:stCondLst>
                                        </p:cTn>
                                        <p:tgtEl>
                                          <p:spTgt spid="10"/>
                                        </p:tgtEl>
                                        <p:attrNameLst>
                                          <p:attrName>style.visibility</p:attrName>
                                        </p:attrNameLst>
                                      </p:cBhvr>
                                      <p:to>
                                        <p:strVal val="visible"/>
                                      </p:to>
                                    </p:set>
                                    <p:animEffect transition="in" filter="wipe(left)">
                                      <p:cBhvr>
                                        <p:cTn id="23" dur="500"/>
                                        <p:tgtEl>
                                          <p:spTgt spid="10"/>
                                        </p:tgtEl>
                                      </p:cBhvr>
                                    </p:animEffect>
                                  </p:childTnLst>
                                </p:cTn>
                              </p:par>
                            </p:childTnLst>
                          </p:cTn>
                        </p:par>
                        <p:par>
                          <p:cTn id="24" fill="hold">
                            <p:stCondLst>
                              <p:cond delay="2500"/>
                            </p:stCondLst>
                            <p:childTnLst>
                              <p:par>
                                <p:cTn id="25" presetID="21" presetClass="entr" presetSubtype="1" fill="hold" nodeType="afterEffect">
                                  <p:stCondLst>
                                    <p:cond delay="0"/>
                                  </p:stCondLst>
                                  <p:childTnLst>
                                    <p:set>
                                      <p:cBhvr>
                                        <p:cTn id="26" dur="1" fill="hold">
                                          <p:stCondLst>
                                            <p:cond delay="0"/>
                                          </p:stCondLst>
                                        </p:cTn>
                                        <p:tgtEl>
                                          <p:spTgt spid="21"/>
                                        </p:tgtEl>
                                        <p:attrNameLst>
                                          <p:attrName>style.visibility</p:attrName>
                                        </p:attrNameLst>
                                      </p:cBhvr>
                                      <p:to>
                                        <p:strVal val="visible"/>
                                      </p:to>
                                    </p:set>
                                    <p:animEffect transition="in" filter="wheel(1)">
                                      <p:cBhvr>
                                        <p:cTn id="27" dur="500"/>
                                        <p:tgtEl>
                                          <p:spTgt spid="21"/>
                                        </p:tgtEl>
                                      </p:cBhvr>
                                    </p:animEffect>
                                  </p:childTnLst>
                                </p:cTn>
                              </p:par>
                            </p:childTnLst>
                          </p:cTn>
                        </p:par>
                        <p:par>
                          <p:cTn id="28" fill="hold">
                            <p:stCondLst>
                              <p:cond delay="3000"/>
                            </p:stCondLst>
                            <p:childTnLst>
                              <p:par>
                                <p:cTn id="29" presetID="22" presetClass="entr" presetSubtype="8" fill="hold" grpId="0" nodeType="afterEffect">
                                  <p:stCondLst>
                                    <p:cond delay="0"/>
                                  </p:stCondLst>
                                  <p:childTnLst>
                                    <p:set>
                                      <p:cBhvr>
                                        <p:cTn id="30" dur="1" fill="hold">
                                          <p:stCondLst>
                                            <p:cond delay="0"/>
                                          </p:stCondLst>
                                        </p:cTn>
                                        <p:tgtEl>
                                          <p:spTgt spid="11"/>
                                        </p:tgtEl>
                                        <p:attrNameLst>
                                          <p:attrName>style.visibility</p:attrName>
                                        </p:attrNameLst>
                                      </p:cBhvr>
                                      <p:to>
                                        <p:strVal val="visible"/>
                                      </p:to>
                                    </p:set>
                                    <p:animEffect transition="in" filter="wipe(left)">
                                      <p:cBhvr>
                                        <p:cTn id="31" dur="500"/>
                                        <p:tgtEl>
                                          <p:spTgt spid="11"/>
                                        </p:tgtEl>
                                      </p:cBhvr>
                                    </p:animEffect>
                                  </p:childTnLst>
                                </p:cTn>
                              </p:par>
                            </p:childTnLst>
                          </p:cTn>
                        </p:par>
                        <p:par>
                          <p:cTn id="32" fill="hold">
                            <p:stCondLst>
                              <p:cond delay="3500"/>
                            </p:stCondLst>
                            <p:childTnLst>
                              <p:par>
                                <p:cTn id="33" presetID="21" presetClass="entr" presetSubtype="1" fill="hold" nodeType="afterEffect">
                                  <p:stCondLst>
                                    <p:cond delay="0"/>
                                  </p:stCondLst>
                                  <p:childTnLst>
                                    <p:set>
                                      <p:cBhvr>
                                        <p:cTn id="34" dur="1" fill="hold">
                                          <p:stCondLst>
                                            <p:cond delay="0"/>
                                          </p:stCondLst>
                                        </p:cTn>
                                        <p:tgtEl>
                                          <p:spTgt spid="24"/>
                                        </p:tgtEl>
                                        <p:attrNameLst>
                                          <p:attrName>style.visibility</p:attrName>
                                        </p:attrNameLst>
                                      </p:cBhvr>
                                      <p:to>
                                        <p:strVal val="visible"/>
                                      </p:to>
                                    </p:set>
                                    <p:animEffect transition="in" filter="wheel(1)">
                                      <p:cBhvr>
                                        <p:cTn id="35" dur="500"/>
                                        <p:tgtEl>
                                          <p:spTgt spid="24"/>
                                        </p:tgtEl>
                                      </p:cBhvr>
                                    </p:animEffect>
                                  </p:childTnLst>
                                </p:cTn>
                              </p:par>
                            </p:childTnLst>
                          </p:cTn>
                        </p:par>
                        <p:par>
                          <p:cTn id="36" fill="hold">
                            <p:stCondLst>
                              <p:cond delay="4000"/>
                            </p:stCondLst>
                            <p:childTnLst>
                              <p:par>
                                <p:cTn id="37" presetID="22" presetClass="entr" presetSubtype="8" fill="hold" grpId="0" nodeType="afterEffect">
                                  <p:stCondLst>
                                    <p:cond delay="0"/>
                                  </p:stCondLst>
                                  <p:childTnLst>
                                    <p:set>
                                      <p:cBhvr>
                                        <p:cTn id="38" dur="1" fill="hold">
                                          <p:stCondLst>
                                            <p:cond delay="0"/>
                                          </p:stCondLst>
                                        </p:cTn>
                                        <p:tgtEl>
                                          <p:spTgt spid="12"/>
                                        </p:tgtEl>
                                        <p:attrNameLst>
                                          <p:attrName>style.visibility</p:attrName>
                                        </p:attrNameLst>
                                      </p:cBhvr>
                                      <p:to>
                                        <p:strVal val="visible"/>
                                      </p:to>
                                    </p:set>
                                    <p:animEffect transition="in" filter="wipe(left)">
                                      <p:cBhvr>
                                        <p:cTn id="39" dur="500"/>
                                        <p:tgtEl>
                                          <p:spTgt spid="12"/>
                                        </p:tgtEl>
                                      </p:cBhvr>
                                    </p:animEffect>
                                  </p:childTnLst>
                                </p:cTn>
                              </p:par>
                            </p:childTnLst>
                          </p:cTn>
                        </p:par>
                        <p:par>
                          <p:cTn id="40" fill="hold">
                            <p:stCondLst>
                              <p:cond delay="4500"/>
                            </p:stCondLst>
                            <p:childTnLst>
                              <p:par>
                                <p:cTn id="41" presetID="21" presetClass="entr" presetSubtype="1" fill="hold" nodeType="afterEffect">
                                  <p:stCondLst>
                                    <p:cond delay="0"/>
                                  </p:stCondLst>
                                  <p:childTnLst>
                                    <p:set>
                                      <p:cBhvr>
                                        <p:cTn id="42" dur="1" fill="hold">
                                          <p:stCondLst>
                                            <p:cond delay="0"/>
                                          </p:stCondLst>
                                        </p:cTn>
                                        <p:tgtEl>
                                          <p:spTgt spid="27"/>
                                        </p:tgtEl>
                                        <p:attrNameLst>
                                          <p:attrName>style.visibility</p:attrName>
                                        </p:attrNameLst>
                                      </p:cBhvr>
                                      <p:to>
                                        <p:strVal val="visible"/>
                                      </p:to>
                                    </p:set>
                                    <p:animEffect transition="in" filter="wheel(1)">
                                      <p:cBhvr>
                                        <p:cTn id="43" dur="500"/>
                                        <p:tgtEl>
                                          <p:spTgt spid="27"/>
                                        </p:tgtEl>
                                      </p:cBhvr>
                                    </p:animEffect>
                                  </p:childTnLst>
                                </p:cTn>
                              </p:par>
                            </p:childTnLst>
                          </p:cTn>
                        </p:par>
                        <p:par>
                          <p:cTn id="44" fill="hold">
                            <p:stCondLst>
                              <p:cond delay="5000"/>
                            </p:stCondLst>
                            <p:childTnLst>
                              <p:par>
                                <p:cTn id="45" presetID="22" presetClass="entr" presetSubtype="8" fill="hold" grpId="0" nodeType="afterEffect">
                                  <p:stCondLst>
                                    <p:cond delay="0"/>
                                  </p:stCondLst>
                                  <p:childTnLst>
                                    <p:set>
                                      <p:cBhvr>
                                        <p:cTn id="46" dur="1" fill="hold">
                                          <p:stCondLst>
                                            <p:cond delay="0"/>
                                          </p:stCondLst>
                                        </p:cTn>
                                        <p:tgtEl>
                                          <p:spTgt spid="13"/>
                                        </p:tgtEl>
                                        <p:attrNameLst>
                                          <p:attrName>style.visibility</p:attrName>
                                        </p:attrNameLst>
                                      </p:cBhvr>
                                      <p:to>
                                        <p:strVal val="visible"/>
                                      </p:to>
                                    </p:set>
                                    <p:animEffect transition="in" filter="wipe(left)">
                                      <p:cBhvr>
                                        <p:cTn id="47" dur="500"/>
                                        <p:tgtEl>
                                          <p:spTgt spid="13"/>
                                        </p:tgtEl>
                                      </p:cBhvr>
                                    </p:animEffect>
                                  </p:childTnLst>
                                </p:cTn>
                              </p:par>
                            </p:childTnLst>
                          </p:cTn>
                        </p:par>
                        <p:par>
                          <p:cTn id="48" fill="hold">
                            <p:stCondLst>
                              <p:cond delay="5500"/>
                            </p:stCondLst>
                            <p:childTnLst>
                              <p:par>
                                <p:cTn id="49" presetID="21" presetClass="entr" presetSubtype="1" fill="hold" nodeType="afterEffect">
                                  <p:stCondLst>
                                    <p:cond delay="0"/>
                                  </p:stCondLst>
                                  <p:childTnLst>
                                    <p:set>
                                      <p:cBhvr>
                                        <p:cTn id="50" dur="1" fill="hold">
                                          <p:stCondLst>
                                            <p:cond delay="0"/>
                                          </p:stCondLst>
                                        </p:cTn>
                                        <p:tgtEl>
                                          <p:spTgt spid="30"/>
                                        </p:tgtEl>
                                        <p:attrNameLst>
                                          <p:attrName>style.visibility</p:attrName>
                                        </p:attrNameLst>
                                      </p:cBhvr>
                                      <p:to>
                                        <p:strVal val="visible"/>
                                      </p:to>
                                    </p:set>
                                    <p:animEffect transition="in" filter="wheel(1)">
                                      <p:cBhvr>
                                        <p:cTn id="51" dur="500"/>
                                        <p:tgtEl>
                                          <p:spTgt spid="30"/>
                                        </p:tgtEl>
                                      </p:cBhvr>
                                    </p:animEffect>
                                  </p:childTnLst>
                                </p:cTn>
                              </p:par>
                            </p:childTnLst>
                          </p:cTn>
                        </p:par>
                        <p:par>
                          <p:cTn id="52" fill="hold">
                            <p:stCondLst>
                              <p:cond delay="6000"/>
                            </p:stCondLst>
                            <p:childTnLst>
                              <p:par>
                                <p:cTn id="53" presetID="22" presetClass="entr" presetSubtype="8" fill="hold" grpId="0" nodeType="afterEffect">
                                  <p:stCondLst>
                                    <p:cond delay="0"/>
                                  </p:stCondLst>
                                  <p:childTnLst>
                                    <p:set>
                                      <p:cBhvr>
                                        <p:cTn id="54" dur="1" fill="hold">
                                          <p:stCondLst>
                                            <p:cond delay="0"/>
                                          </p:stCondLst>
                                        </p:cTn>
                                        <p:tgtEl>
                                          <p:spTgt spid="14"/>
                                        </p:tgtEl>
                                        <p:attrNameLst>
                                          <p:attrName>style.visibility</p:attrName>
                                        </p:attrNameLst>
                                      </p:cBhvr>
                                      <p:to>
                                        <p:strVal val="visible"/>
                                      </p:to>
                                    </p:set>
                                    <p:animEffect transition="in" filter="wipe(left)">
                                      <p:cBhvr>
                                        <p:cTn id="55"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0" grpId="0"/>
      <p:bldP spid="11" grpId="0"/>
      <p:bldP spid="12" grpId="0"/>
      <p:bldP spid="13" grpId="0"/>
      <p:bldP spid="14"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
          <p:cNvGrpSpPr/>
          <p:nvPr/>
        </p:nvGrpSpPr>
        <p:grpSpPr bwMode="auto">
          <a:xfrm>
            <a:off x="1489217" y="3135587"/>
            <a:ext cx="1106728" cy="1108844"/>
            <a:chOff x="1005742" y="1959743"/>
            <a:chExt cx="1189994" cy="1189994"/>
          </a:xfrm>
        </p:grpSpPr>
        <p:sp>
          <p:nvSpPr>
            <p:cNvPr id="3" name="椭圆 2"/>
            <p:cNvSpPr/>
            <p:nvPr/>
          </p:nvSpPr>
          <p:spPr>
            <a:xfrm>
              <a:off x="1060350" y="2014246"/>
              <a:ext cx="1080778" cy="1080987"/>
            </a:xfrm>
            <a:prstGeom prst="ellipse">
              <a:avLst/>
            </a:prstGeom>
            <a:solidFill>
              <a:schemeClr val="accent1"/>
            </a:solidFill>
            <a:ln w="25400" cap="flat" cmpd="sng" algn="ctr">
              <a:noFill/>
              <a:prstDash val="solid"/>
            </a:ln>
            <a:effectLst/>
          </p:spPr>
          <p:txBody>
            <a:bodyPr anchor="ctr"/>
            <a:lstStyle/>
            <a:p>
              <a:pPr algn="ctr">
                <a:defRPr/>
              </a:pPr>
              <a:r>
                <a:rPr lang="zh-CN" altLang="en-US" sz="1600" kern="0" dirty="0">
                  <a:solidFill>
                    <a:sysClr val="window" lastClr="FFFFFF"/>
                  </a:solidFill>
                  <a:latin typeface="Bodoni MT" panose="02070603080606020203"/>
                  <a:ea typeface="微软雅黑" panose="020B0503020204020204" pitchFamily="34" charset="-122"/>
                </a:rPr>
                <a:t>Content.</a:t>
              </a:r>
              <a:endParaRPr lang="en-US" altLang="zh-CN" sz="1600" kern="0" dirty="0">
                <a:solidFill>
                  <a:sysClr val="window" lastClr="FFFFFF"/>
                </a:solidFill>
                <a:latin typeface="Bodoni MT" panose="02070603080606020203"/>
                <a:ea typeface="微软雅黑" panose="020B0503020204020204" pitchFamily="34" charset="-122"/>
              </a:endParaRPr>
            </a:p>
            <a:p>
              <a:pPr algn="ctr">
                <a:defRPr/>
              </a:pPr>
              <a:r>
                <a:rPr lang="zh-CN" altLang="en-US" sz="1600" kern="0" dirty="0">
                  <a:solidFill>
                    <a:sysClr val="window" lastClr="FFFFFF"/>
                  </a:solidFill>
                  <a:latin typeface="Bodoni MT" panose="02070603080606020203"/>
                  <a:ea typeface="微软雅黑" panose="020B0503020204020204" pitchFamily="34" charset="-122"/>
                </a:rPr>
                <a:t>Description.</a:t>
              </a:r>
            </a:p>
          </p:txBody>
        </p:sp>
        <p:sp>
          <p:nvSpPr>
            <p:cNvPr id="4" name="椭圆 3"/>
            <p:cNvSpPr/>
            <p:nvPr/>
          </p:nvSpPr>
          <p:spPr>
            <a:xfrm>
              <a:off x="1005742" y="1959743"/>
              <a:ext cx="1189994" cy="1189994"/>
            </a:xfrm>
            <a:prstGeom prst="ellipse">
              <a:avLst/>
            </a:prstGeom>
            <a:noFill/>
            <a:ln w="12700" cap="flat" cmpd="sng" algn="ctr">
              <a:solidFill>
                <a:schemeClr val="accent1"/>
              </a:solidFill>
              <a:prstDash val="solid"/>
            </a:ln>
            <a:effectLst/>
          </p:spPr>
          <p:txBody>
            <a:bodyPr anchor="ctr"/>
            <a:lstStyle/>
            <a:p>
              <a:pPr algn="ctr">
                <a:defRPr/>
              </a:pPr>
              <a:endParaRPr lang="zh-CN" altLang="en-US" sz="3200" kern="0">
                <a:solidFill>
                  <a:sysClr val="window" lastClr="FFFFFF"/>
                </a:solidFill>
                <a:latin typeface="Bodoni MT" panose="02070603080606020203"/>
                <a:ea typeface="微软雅黑" panose="020B0503020204020204" pitchFamily="34" charset="-122"/>
              </a:endParaRPr>
            </a:p>
          </p:txBody>
        </p:sp>
      </p:grpSp>
      <p:grpSp>
        <p:nvGrpSpPr>
          <p:cNvPr id="5" name="组合 4"/>
          <p:cNvGrpSpPr/>
          <p:nvPr/>
        </p:nvGrpSpPr>
        <p:grpSpPr bwMode="auto">
          <a:xfrm>
            <a:off x="3429695" y="2401296"/>
            <a:ext cx="1108844" cy="1106728"/>
            <a:chOff x="3750551" y="1408378"/>
            <a:chExt cx="1111514" cy="1111514"/>
          </a:xfrm>
        </p:grpSpPr>
        <p:sp>
          <p:nvSpPr>
            <p:cNvPr id="6" name="椭圆 5"/>
            <p:cNvSpPr/>
            <p:nvPr/>
          </p:nvSpPr>
          <p:spPr>
            <a:xfrm>
              <a:off x="3801460" y="1459384"/>
              <a:ext cx="1009696" cy="1009501"/>
            </a:xfrm>
            <a:prstGeom prst="ellipse">
              <a:avLst/>
            </a:prstGeom>
            <a:solidFill>
              <a:schemeClr val="accent2"/>
            </a:solidFill>
            <a:ln w="25400" cap="flat" cmpd="sng" algn="ctr">
              <a:noFill/>
              <a:prstDash val="solid"/>
            </a:ln>
            <a:effectLst/>
          </p:spPr>
          <p:txBody>
            <a:bodyPr anchor="ctr"/>
            <a:lstStyle/>
            <a:p>
              <a:pPr algn="ctr">
                <a:defRPr/>
              </a:pPr>
              <a:r>
                <a:rPr lang="zh-CN" altLang="en-US" sz="1600" kern="0" dirty="0">
                  <a:solidFill>
                    <a:sysClr val="window" lastClr="FFFFFF"/>
                  </a:solidFill>
                  <a:latin typeface="Bodoni MT" panose="02070603080606020203"/>
                  <a:ea typeface="微软雅黑" panose="020B0503020204020204" pitchFamily="34" charset="-122"/>
                </a:rPr>
                <a:t>Content.</a:t>
              </a:r>
              <a:endParaRPr lang="en-US" altLang="zh-CN" sz="1600" kern="0" dirty="0">
                <a:solidFill>
                  <a:sysClr val="window" lastClr="FFFFFF"/>
                </a:solidFill>
                <a:latin typeface="Bodoni MT" panose="02070603080606020203"/>
                <a:ea typeface="微软雅黑" panose="020B0503020204020204" pitchFamily="34" charset="-122"/>
              </a:endParaRPr>
            </a:p>
            <a:p>
              <a:pPr algn="ctr">
                <a:defRPr/>
              </a:pPr>
              <a:r>
                <a:rPr lang="zh-CN" altLang="en-US" sz="1600" kern="0" dirty="0">
                  <a:solidFill>
                    <a:sysClr val="window" lastClr="FFFFFF"/>
                  </a:solidFill>
                  <a:latin typeface="Bodoni MT" panose="02070603080606020203"/>
                  <a:ea typeface="微软雅黑" panose="020B0503020204020204" pitchFamily="34" charset="-122"/>
                </a:rPr>
                <a:t>Description.</a:t>
              </a:r>
            </a:p>
          </p:txBody>
        </p:sp>
        <p:sp>
          <p:nvSpPr>
            <p:cNvPr id="7" name="椭圆 6"/>
            <p:cNvSpPr/>
            <p:nvPr/>
          </p:nvSpPr>
          <p:spPr>
            <a:xfrm>
              <a:off x="3750551" y="1408378"/>
              <a:ext cx="1111514" cy="1111514"/>
            </a:xfrm>
            <a:prstGeom prst="ellipse">
              <a:avLst/>
            </a:prstGeom>
            <a:noFill/>
            <a:ln w="12700" cap="flat" cmpd="sng" algn="ctr">
              <a:solidFill>
                <a:schemeClr val="accent2"/>
              </a:solidFill>
              <a:prstDash val="solid"/>
            </a:ln>
            <a:effectLst/>
          </p:spPr>
          <p:txBody>
            <a:bodyPr anchor="ctr"/>
            <a:lstStyle/>
            <a:p>
              <a:pPr algn="ctr">
                <a:defRPr/>
              </a:pPr>
              <a:endParaRPr lang="zh-CN" altLang="en-US" sz="3200" kern="0">
                <a:solidFill>
                  <a:sysClr val="window" lastClr="FFFFFF"/>
                </a:solidFill>
                <a:latin typeface="Bodoni MT" panose="02070603080606020203"/>
                <a:ea typeface="微软雅黑" panose="020B0503020204020204" pitchFamily="34" charset="-122"/>
              </a:endParaRPr>
            </a:p>
          </p:txBody>
        </p:sp>
      </p:grpSp>
      <p:grpSp>
        <p:nvGrpSpPr>
          <p:cNvPr id="8" name="组合 7"/>
          <p:cNvGrpSpPr/>
          <p:nvPr/>
        </p:nvGrpSpPr>
        <p:grpSpPr bwMode="auto">
          <a:xfrm>
            <a:off x="3429695" y="3969338"/>
            <a:ext cx="1108844" cy="1106729"/>
            <a:chOff x="1005742" y="1959742"/>
            <a:chExt cx="1189994" cy="1189994"/>
          </a:xfrm>
        </p:grpSpPr>
        <p:sp>
          <p:nvSpPr>
            <p:cNvPr id="9" name="椭圆 8"/>
            <p:cNvSpPr/>
            <p:nvPr/>
          </p:nvSpPr>
          <p:spPr>
            <a:xfrm>
              <a:off x="1060246" y="2014350"/>
              <a:ext cx="1080987" cy="1080779"/>
            </a:xfrm>
            <a:prstGeom prst="ellipse">
              <a:avLst/>
            </a:prstGeom>
            <a:solidFill>
              <a:schemeClr val="accent3"/>
            </a:solidFill>
            <a:ln w="25400" cap="flat" cmpd="sng" algn="ctr">
              <a:noFill/>
              <a:prstDash val="solid"/>
            </a:ln>
            <a:effectLst/>
          </p:spPr>
          <p:txBody>
            <a:bodyPr anchor="ctr"/>
            <a:lstStyle/>
            <a:p>
              <a:pPr algn="ctr">
                <a:defRPr/>
              </a:pPr>
              <a:r>
                <a:rPr lang="zh-CN" altLang="en-US" sz="1600" kern="0" dirty="0">
                  <a:solidFill>
                    <a:sysClr val="window" lastClr="FFFFFF"/>
                  </a:solidFill>
                  <a:latin typeface="Bodoni MT" panose="02070603080606020203"/>
                  <a:ea typeface="微软雅黑" panose="020B0503020204020204" pitchFamily="34" charset="-122"/>
                </a:rPr>
                <a:t>Content.</a:t>
              </a:r>
              <a:endParaRPr lang="en-US" altLang="zh-CN" sz="1600" kern="0" dirty="0">
                <a:solidFill>
                  <a:sysClr val="window" lastClr="FFFFFF"/>
                </a:solidFill>
                <a:latin typeface="Bodoni MT" panose="02070603080606020203"/>
                <a:ea typeface="微软雅黑" panose="020B0503020204020204" pitchFamily="34" charset="-122"/>
              </a:endParaRPr>
            </a:p>
            <a:p>
              <a:pPr algn="ctr">
                <a:defRPr/>
              </a:pPr>
              <a:r>
                <a:rPr lang="zh-CN" altLang="en-US" sz="1600" kern="0" dirty="0">
                  <a:solidFill>
                    <a:sysClr val="window" lastClr="FFFFFF"/>
                  </a:solidFill>
                  <a:latin typeface="Bodoni MT" panose="02070603080606020203"/>
                  <a:ea typeface="微软雅黑" panose="020B0503020204020204" pitchFamily="34" charset="-122"/>
                </a:rPr>
                <a:t>Description.</a:t>
              </a:r>
            </a:p>
          </p:txBody>
        </p:sp>
        <p:sp>
          <p:nvSpPr>
            <p:cNvPr id="10" name="椭圆 9"/>
            <p:cNvSpPr/>
            <p:nvPr/>
          </p:nvSpPr>
          <p:spPr>
            <a:xfrm>
              <a:off x="1005742" y="1959742"/>
              <a:ext cx="1189994" cy="1189994"/>
            </a:xfrm>
            <a:prstGeom prst="ellipse">
              <a:avLst/>
            </a:prstGeom>
            <a:noFill/>
            <a:ln w="12700" cap="flat" cmpd="sng" algn="ctr">
              <a:solidFill>
                <a:schemeClr val="accent3"/>
              </a:solidFill>
              <a:prstDash val="solid"/>
            </a:ln>
            <a:effectLst/>
          </p:spPr>
          <p:txBody>
            <a:bodyPr anchor="ctr"/>
            <a:lstStyle/>
            <a:p>
              <a:pPr algn="ctr">
                <a:defRPr/>
              </a:pPr>
              <a:endParaRPr lang="zh-CN" altLang="en-US" sz="3200" kern="0">
                <a:solidFill>
                  <a:sysClr val="window" lastClr="FFFFFF"/>
                </a:solidFill>
                <a:latin typeface="Bodoni MT" panose="02070603080606020203"/>
                <a:ea typeface="微软雅黑" panose="020B0503020204020204" pitchFamily="34" charset="-122"/>
              </a:endParaRPr>
            </a:p>
          </p:txBody>
        </p:sp>
      </p:grpSp>
      <p:grpSp>
        <p:nvGrpSpPr>
          <p:cNvPr id="11" name="组合 10"/>
          <p:cNvGrpSpPr/>
          <p:nvPr/>
        </p:nvGrpSpPr>
        <p:grpSpPr bwMode="auto">
          <a:xfrm>
            <a:off x="5492908" y="1597172"/>
            <a:ext cx="1106728" cy="1108844"/>
            <a:chOff x="1005742" y="1959742"/>
            <a:chExt cx="1189994" cy="1189994"/>
          </a:xfrm>
        </p:grpSpPr>
        <p:sp>
          <p:nvSpPr>
            <p:cNvPr id="12" name="椭圆 11"/>
            <p:cNvSpPr/>
            <p:nvPr/>
          </p:nvSpPr>
          <p:spPr>
            <a:xfrm>
              <a:off x="1060350" y="2014246"/>
              <a:ext cx="1080778" cy="1080987"/>
            </a:xfrm>
            <a:prstGeom prst="ellipse">
              <a:avLst/>
            </a:prstGeom>
            <a:solidFill>
              <a:schemeClr val="accent4"/>
            </a:solidFill>
            <a:ln w="25400" cap="flat" cmpd="sng" algn="ctr">
              <a:noFill/>
              <a:prstDash val="solid"/>
            </a:ln>
            <a:effectLst/>
          </p:spPr>
          <p:txBody>
            <a:bodyPr anchor="ctr"/>
            <a:lstStyle/>
            <a:p>
              <a:pPr algn="ctr">
                <a:defRPr/>
              </a:pPr>
              <a:r>
                <a:rPr lang="zh-CN" altLang="en-US" sz="1600" kern="0" dirty="0">
                  <a:solidFill>
                    <a:sysClr val="window" lastClr="FFFFFF"/>
                  </a:solidFill>
                  <a:latin typeface="Bodoni MT" panose="02070603080606020203"/>
                  <a:ea typeface="微软雅黑" panose="020B0503020204020204" pitchFamily="34" charset="-122"/>
                </a:rPr>
                <a:t>Content.</a:t>
              </a:r>
              <a:endParaRPr lang="en-US" altLang="zh-CN" sz="1600" kern="0" dirty="0">
                <a:solidFill>
                  <a:sysClr val="window" lastClr="FFFFFF"/>
                </a:solidFill>
                <a:latin typeface="Bodoni MT" panose="02070603080606020203"/>
                <a:ea typeface="微软雅黑" panose="020B0503020204020204" pitchFamily="34" charset="-122"/>
              </a:endParaRPr>
            </a:p>
            <a:p>
              <a:pPr algn="ctr">
                <a:defRPr/>
              </a:pPr>
              <a:r>
                <a:rPr lang="zh-CN" altLang="en-US" sz="1600" kern="0" dirty="0">
                  <a:solidFill>
                    <a:sysClr val="window" lastClr="FFFFFF"/>
                  </a:solidFill>
                  <a:latin typeface="Bodoni MT" panose="02070603080606020203"/>
                  <a:ea typeface="微软雅黑" panose="020B0503020204020204" pitchFamily="34" charset="-122"/>
                </a:rPr>
                <a:t>Description.</a:t>
              </a:r>
            </a:p>
          </p:txBody>
        </p:sp>
        <p:sp>
          <p:nvSpPr>
            <p:cNvPr id="13" name="椭圆 12"/>
            <p:cNvSpPr/>
            <p:nvPr/>
          </p:nvSpPr>
          <p:spPr>
            <a:xfrm>
              <a:off x="1005742" y="1959742"/>
              <a:ext cx="1189994" cy="1189994"/>
            </a:xfrm>
            <a:prstGeom prst="ellipse">
              <a:avLst/>
            </a:prstGeom>
            <a:noFill/>
            <a:ln w="12700" cap="flat" cmpd="sng" algn="ctr">
              <a:solidFill>
                <a:schemeClr val="accent4"/>
              </a:solidFill>
              <a:prstDash val="solid"/>
            </a:ln>
            <a:effectLst/>
          </p:spPr>
          <p:txBody>
            <a:bodyPr anchor="ctr"/>
            <a:lstStyle/>
            <a:p>
              <a:pPr algn="ctr">
                <a:defRPr/>
              </a:pPr>
              <a:endParaRPr lang="zh-CN" altLang="en-US" sz="3200" kern="0">
                <a:solidFill>
                  <a:sysClr val="window" lastClr="FFFFFF"/>
                </a:solidFill>
                <a:latin typeface="Bodoni MT" panose="02070603080606020203"/>
                <a:ea typeface="微软雅黑" panose="020B0503020204020204" pitchFamily="34" charset="-122"/>
              </a:endParaRPr>
            </a:p>
          </p:txBody>
        </p:sp>
      </p:grpSp>
      <p:grpSp>
        <p:nvGrpSpPr>
          <p:cNvPr id="14" name="组合 13"/>
          <p:cNvGrpSpPr/>
          <p:nvPr/>
        </p:nvGrpSpPr>
        <p:grpSpPr bwMode="auto">
          <a:xfrm>
            <a:off x="5505605" y="4817899"/>
            <a:ext cx="1108844" cy="1106728"/>
            <a:chOff x="1005742" y="2208327"/>
            <a:chExt cx="1189994" cy="1189994"/>
          </a:xfrm>
        </p:grpSpPr>
        <p:sp>
          <p:nvSpPr>
            <p:cNvPr id="15" name="椭圆 14"/>
            <p:cNvSpPr/>
            <p:nvPr/>
          </p:nvSpPr>
          <p:spPr>
            <a:xfrm>
              <a:off x="1060246" y="2262935"/>
              <a:ext cx="1080987" cy="1080778"/>
            </a:xfrm>
            <a:prstGeom prst="ellipse">
              <a:avLst/>
            </a:prstGeom>
            <a:solidFill>
              <a:schemeClr val="accent6"/>
            </a:solidFill>
            <a:ln w="25400" cap="flat" cmpd="sng" algn="ctr">
              <a:noFill/>
              <a:prstDash val="solid"/>
            </a:ln>
            <a:effectLst/>
          </p:spPr>
          <p:txBody>
            <a:bodyPr anchor="ctr"/>
            <a:lstStyle/>
            <a:p>
              <a:pPr algn="ctr">
                <a:defRPr/>
              </a:pPr>
              <a:r>
                <a:rPr lang="zh-CN" altLang="en-US" sz="1600" kern="0" dirty="0">
                  <a:solidFill>
                    <a:sysClr val="window" lastClr="FFFFFF"/>
                  </a:solidFill>
                  <a:latin typeface="Bodoni MT" panose="02070603080606020203"/>
                  <a:ea typeface="微软雅黑" panose="020B0503020204020204" pitchFamily="34" charset="-122"/>
                </a:rPr>
                <a:t>Content.</a:t>
              </a:r>
              <a:endParaRPr lang="en-US" altLang="zh-CN" sz="1600" kern="0" dirty="0">
                <a:solidFill>
                  <a:sysClr val="window" lastClr="FFFFFF"/>
                </a:solidFill>
                <a:latin typeface="Bodoni MT" panose="02070603080606020203"/>
                <a:ea typeface="微软雅黑" panose="020B0503020204020204" pitchFamily="34" charset="-122"/>
              </a:endParaRPr>
            </a:p>
            <a:p>
              <a:pPr algn="ctr">
                <a:defRPr/>
              </a:pPr>
              <a:r>
                <a:rPr lang="zh-CN" altLang="en-US" sz="1600" kern="0" dirty="0">
                  <a:solidFill>
                    <a:sysClr val="window" lastClr="FFFFFF"/>
                  </a:solidFill>
                  <a:latin typeface="Bodoni MT" panose="02070603080606020203"/>
                  <a:ea typeface="微软雅黑" panose="020B0503020204020204" pitchFamily="34" charset="-122"/>
                </a:rPr>
                <a:t>Description.</a:t>
              </a:r>
            </a:p>
          </p:txBody>
        </p:sp>
        <p:sp>
          <p:nvSpPr>
            <p:cNvPr id="16" name="椭圆 15"/>
            <p:cNvSpPr/>
            <p:nvPr/>
          </p:nvSpPr>
          <p:spPr>
            <a:xfrm>
              <a:off x="1005742" y="2208327"/>
              <a:ext cx="1189994" cy="1189994"/>
            </a:xfrm>
            <a:prstGeom prst="ellipse">
              <a:avLst/>
            </a:prstGeom>
            <a:noFill/>
            <a:ln w="12700" cap="flat" cmpd="sng" algn="ctr">
              <a:solidFill>
                <a:schemeClr val="accent6"/>
              </a:solidFill>
              <a:prstDash val="solid"/>
            </a:ln>
            <a:effectLst/>
          </p:spPr>
          <p:txBody>
            <a:bodyPr anchor="ctr"/>
            <a:lstStyle/>
            <a:p>
              <a:pPr algn="ctr">
                <a:defRPr/>
              </a:pPr>
              <a:endParaRPr lang="zh-CN" altLang="en-US" sz="3200" kern="0">
                <a:solidFill>
                  <a:sysClr val="window" lastClr="FFFFFF"/>
                </a:solidFill>
                <a:latin typeface="Bodoni MT" panose="02070603080606020203"/>
                <a:ea typeface="微软雅黑" panose="020B0503020204020204" pitchFamily="34" charset="-122"/>
              </a:endParaRPr>
            </a:p>
          </p:txBody>
        </p:sp>
      </p:grpSp>
      <p:grpSp>
        <p:nvGrpSpPr>
          <p:cNvPr id="17" name="组合 16"/>
          <p:cNvGrpSpPr/>
          <p:nvPr/>
        </p:nvGrpSpPr>
        <p:grpSpPr bwMode="auto">
          <a:xfrm>
            <a:off x="5492908" y="3207537"/>
            <a:ext cx="1106728" cy="1106729"/>
            <a:chOff x="1005742" y="1959742"/>
            <a:chExt cx="1189994" cy="1189994"/>
          </a:xfrm>
        </p:grpSpPr>
        <p:sp>
          <p:nvSpPr>
            <p:cNvPr id="18" name="椭圆 17"/>
            <p:cNvSpPr/>
            <p:nvPr/>
          </p:nvSpPr>
          <p:spPr>
            <a:xfrm>
              <a:off x="1060350" y="2014350"/>
              <a:ext cx="1080778" cy="1080779"/>
            </a:xfrm>
            <a:prstGeom prst="ellipse">
              <a:avLst/>
            </a:prstGeom>
            <a:solidFill>
              <a:schemeClr val="accent5"/>
            </a:solidFill>
            <a:ln w="25400" cap="flat" cmpd="sng" algn="ctr">
              <a:noFill/>
              <a:prstDash val="solid"/>
            </a:ln>
            <a:effectLst/>
          </p:spPr>
          <p:txBody>
            <a:bodyPr anchor="ctr"/>
            <a:lstStyle/>
            <a:p>
              <a:pPr algn="ctr">
                <a:defRPr/>
              </a:pPr>
              <a:r>
                <a:rPr lang="zh-CN" altLang="en-US" sz="1600" kern="0" dirty="0">
                  <a:solidFill>
                    <a:sysClr val="window" lastClr="FFFFFF"/>
                  </a:solidFill>
                  <a:latin typeface="Bodoni MT" panose="02070603080606020203"/>
                  <a:ea typeface="微软雅黑" panose="020B0503020204020204" pitchFamily="34" charset="-122"/>
                </a:rPr>
                <a:t>Content.</a:t>
              </a:r>
              <a:endParaRPr lang="en-US" altLang="zh-CN" sz="1600" kern="0" dirty="0">
                <a:solidFill>
                  <a:sysClr val="window" lastClr="FFFFFF"/>
                </a:solidFill>
                <a:latin typeface="Bodoni MT" panose="02070603080606020203"/>
                <a:ea typeface="微软雅黑" panose="020B0503020204020204" pitchFamily="34" charset="-122"/>
              </a:endParaRPr>
            </a:p>
            <a:p>
              <a:pPr algn="ctr">
                <a:defRPr/>
              </a:pPr>
              <a:r>
                <a:rPr lang="zh-CN" altLang="en-US" sz="1600" kern="0" dirty="0">
                  <a:solidFill>
                    <a:sysClr val="window" lastClr="FFFFFF"/>
                  </a:solidFill>
                  <a:latin typeface="Bodoni MT" panose="02070603080606020203"/>
                  <a:ea typeface="微软雅黑" panose="020B0503020204020204" pitchFamily="34" charset="-122"/>
                </a:rPr>
                <a:t>Description.</a:t>
              </a:r>
            </a:p>
          </p:txBody>
        </p:sp>
        <p:sp>
          <p:nvSpPr>
            <p:cNvPr id="19" name="椭圆 18"/>
            <p:cNvSpPr/>
            <p:nvPr/>
          </p:nvSpPr>
          <p:spPr>
            <a:xfrm>
              <a:off x="1005742" y="1959742"/>
              <a:ext cx="1189994" cy="1189994"/>
            </a:xfrm>
            <a:prstGeom prst="ellipse">
              <a:avLst/>
            </a:prstGeom>
            <a:noFill/>
            <a:ln w="12700" cap="flat" cmpd="sng" algn="ctr">
              <a:solidFill>
                <a:schemeClr val="accent5"/>
              </a:solidFill>
              <a:prstDash val="solid"/>
            </a:ln>
            <a:effectLst/>
          </p:spPr>
          <p:txBody>
            <a:bodyPr anchor="ctr"/>
            <a:lstStyle/>
            <a:p>
              <a:pPr algn="ctr">
                <a:defRPr/>
              </a:pPr>
              <a:endParaRPr lang="zh-CN" altLang="en-US" sz="3200" kern="0">
                <a:solidFill>
                  <a:sysClr val="window" lastClr="FFFFFF"/>
                </a:solidFill>
                <a:latin typeface="Bodoni MT" panose="02070603080606020203"/>
                <a:ea typeface="微软雅黑" panose="020B0503020204020204" pitchFamily="34" charset="-122"/>
              </a:endParaRPr>
            </a:p>
          </p:txBody>
        </p:sp>
      </p:grpSp>
      <p:cxnSp>
        <p:nvCxnSpPr>
          <p:cNvPr id="20" name="直接连接符 19"/>
          <p:cNvCxnSpPr>
            <a:cxnSpLocks noChangeShapeType="1"/>
            <a:stCxn id="4" idx="7"/>
            <a:endCxn id="7" idx="2"/>
          </p:cNvCxnSpPr>
          <p:nvPr/>
        </p:nvCxnSpPr>
        <p:spPr bwMode="auto">
          <a:xfrm flipV="1">
            <a:off x="2433005" y="2955719"/>
            <a:ext cx="996690" cy="342811"/>
          </a:xfrm>
          <a:prstGeom prst="line">
            <a:avLst/>
          </a:prstGeom>
          <a:noFill/>
          <a:ln w="9525" algn="ctr">
            <a:solidFill>
              <a:schemeClr val="tx1">
                <a:lumMod val="65000"/>
                <a:lumOff val="35000"/>
              </a:schemeClr>
            </a:solidFill>
            <a:prstDash val="sysDot"/>
            <a:round/>
          </a:ln>
        </p:spPr>
      </p:cxnSp>
      <p:cxnSp>
        <p:nvCxnSpPr>
          <p:cNvPr id="21" name="直接连接符 20"/>
          <p:cNvCxnSpPr>
            <a:cxnSpLocks noChangeShapeType="1"/>
            <a:stCxn id="4" idx="5"/>
            <a:endCxn id="10" idx="2"/>
          </p:cNvCxnSpPr>
          <p:nvPr/>
        </p:nvCxnSpPr>
        <p:spPr bwMode="auto">
          <a:xfrm>
            <a:off x="2433005" y="4081491"/>
            <a:ext cx="996690" cy="440152"/>
          </a:xfrm>
          <a:prstGeom prst="line">
            <a:avLst/>
          </a:prstGeom>
          <a:noFill/>
          <a:ln w="9525" algn="ctr">
            <a:solidFill>
              <a:schemeClr val="tx1">
                <a:lumMod val="65000"/>
                <a:lumOff val="35000"/>
              </a:schemeClr>
            </a:solidFill>
            <a:prstDash val="sysDot"/>
            <a:round/>
          </a:ln>
        </p:spPr>
      </p:cxnSp>
      <p:cxnSp>
        <p:nvCxnSpPr>
          <p:cNvPr id="22" name="直接连接符 21"/>
          <p:cNvCxnSpPr>
            <a:cxnSpLocks noChangeShapeType="1"/>
            <a:stCxn id="10" idx="5"/>
            <a:endCxn id="16" idx="2"/>
          </p:cNvCxnSpPr>
          <p:nvPr/>
        </p:nvCxnSpPr>
        <p:spPr bwMode="auto">
          <a:xfrm>
            <a:off x="4375599" y="4913125"/>
            <a:ext cx="1130006" cy="457081"/>
          </a:xfrm>
          <a:prstGeom prst="line">
            <a:avLst/>
          </a:prstGeom>
          <a:noFill/>
          <a:ln w="9525" algn="ctr">
            <a:solidFill>
              <a:schemeClr val="tx1">
                <a:lumMod val="65000"/>
                <a:lumOff val="35000"/>
              </a:schemeClr>
            </a:solidFill>
            <a:prstDash val="sysDot"/>
            <a:round/>
          </a:ln>
        </p:spPr>
      </p:cxnSp>
      <p:cxnSp>
        <p:nvCxnSpPr>
          <p:cNvPr id="23" name="直接连接符 22"/>
          <p:cNvCxnSpPr>
            <a:cxnSpLocks noChangeShapeType="1"/>
            <a:stCxn id="7" idx="7"/>
            <a:endCxn id="13" idx="2"/>
          </p:cNvCxnSpPr>
          <p:nvPr/>
        </p:nvCxnSpPr>
        <p:spPr bwMode="auto">
          <a:xfrm flipV="1">
            <a:off x="4375600" y="2151594"/>
            <a:ext cx="1117309" cy="412642"/>
          </a:xfrm>
          <a:prstGeom prst="line">
            <a:avLst/>
          </a:prstGeom>
          <a:noFill/>
          <a:ln w="9525" algn="ctr">
            <a:solidFill>
              <a:schemeClr val="tx1">
                <a:lumMod val="65000"/>
                <a:lumOff val="35000"/>
              </a:schemeClr>
            </a:solidFill>
            <a:prstDash val="sysDot"/>
            <a:round/>
          </a:ln>
        </p:spPr>
      </p:cxnSp>
      <p:cxnSp>
        <p:nvCxnSpPr>
          <p:cNvPr id="24" name="直接连接符 23"/>
          <p:cNvCxnSpPr>
            <a:cxnSpLocks noChangeShapeType="1"/>
            <a:stCxn id="7" idx="6"/>
            <a:endCxn id="19" idx="1"/>
          </p:cNvCxnSpPr>
          <p:nvPr/>
        </p:nvCxnSpPr>
        <p:spPr bwMode="auto">
          <a:xfrm>
            <a:off x="4538539" y="2955719"/>
            <a:ext cx="1115194" cy="414759"/>
          </a:xfrm>
          <a:prstGeom prst="line">
            <a:avLst/>
          </a:prstGeom>
          <a:noFill/>
          <a:ln w="9525" algn="ctr">
            <a:solidFill>
              <a:schemeClr val="tx1">
                <a:lumMod val="65000"/>
                <a:lumOff val="35000"/>
              </a:schemeClr>
            </a:solidFill>
            <a:prstDash val="sysDot"/>
            <a:round/>
          </a:ln>
        </p:spPr>
      </p:cxnSp>
      <p:cxnSp>
        <p:nvCxnSpPr>
          <p:cNvPr id="25" name="直接连接符 24"/>
          <p:cNvCxnSpPr>
            <a:cxnSpLocks noChangeShapeType="1"/>
            <a:stCxn id="10" idx="6"/>
            <a:endCxn id="19" idx="3"/>
          </p:cNvCxnSpPr>
          <p:nvPr/>
        </p:nvCxnSpPr>
        <p:spPr bwMode="auto">
          <a:xfrm flipV="1">
            <a:off x="4538539" y="4153440"/>
            <a:ext cx="1115194" cy="368204"/>
          </a:xfrm>
          <a:prstGeom prst="line">
            <a:avLst/>
          </a:prstGeom>
          <a:noFill/>
          <a:ln w="9525" algn="ctr">
            <a:solidFill>
              <a:schemeClr val="tx1">
                <a:lumMod val="65000"/>
                <a:lumOff val="35000"/>
              </a:schemeClr>
            </a:solidFill>
            <a:prstDash val="sysDot"/>
            <a:round/>
          </a:ln>
        </p:spPr>
      </p:cxnSp>
      <p:sp>
        <p:nvSpPr>
          <p:cNvPr id="26" name="矩形 25"/>
          <p:cNvSpPr>
            <a:spLocks noChangeArrowheads="1"/>
          </p:cNvSpPr>
          <p:nvPr/>
        </p:nvSpPr>
        <p:spPr bwMode="auto">
          <a:xfrm>
            <a:off x="7046138" y="1930261"/>
            <a:ext cx="3657175" cy="605294"/>
          </a:xfrm>
          <a:prstGeom prst="rect">
            <a:avLst/>
          </a:prstGeom>
          <a:noFill/>
          <a:ln w="9525">
            <a:noFill/>
            <a:miter lim="800000"/>
          </a:ln>
        </p:spPr>
        <p:txBody>
          <a:bodyPr wrap="square">
            <a:spAutoFit/>
          </a:bodyPr>
          <a:lstStyle/>
          <a:p>
            <a:pPr algn="just">
              <a:lnSpc>
                <a:spcPts val="2000"/>
              </a:lnSpc>
            </a:pPr>
            <a:r>
              <a:rPr lang="zh-CN" altLang="en-US" sz="1600" dirty="0">
                <a:solidFill>
                  <a:schemeClr val="tx1">
                    <a:lumMod val="50000"/>
                    <a:lumOff val="50000"/>
                  </a:schemeClr>
                </a:solidFill>
                <a:latin typeface="微软雅黑" panose="020B0503020204020204" pitchFamily="34" charset="-122"/>
                <a:ea typeface="微软雅黑" panose="020B0503020204020204" pitchFamily="34" charset="-122"/>
              </a:rPr>
              <a:t>Click to enter a brief text content, text content needs to be summarized and refined, without unnecessary text decoration.</a:t>
            </a:r>
            <a:r>
              <a:rPr lang="en-US" altLang="zh-CN" sz="1600" dirty="0">
                <a:solidFill>
                  <a:schemeClr val="tx1">
                    <a:lumMod val="50000"/>
                    <a:lumOff val="50000"/>
                  </a:schemeClr>
                </a:solidFill>
                <a:latin typeface="微软雅黑" panose="020B0503020204020204" pitchFamily="34" charset="-122"/>
                <a:ea typeface="微软雅黑" panose="020B0503020204020204" pitchFamily="34" charset="-122"/>
              </a:rPr>
              <a:t>......</a:t>
            </a:r>
            <a:endParaRPr lang="zh-CN" altLang="en-US" sz="1600" dirty="0">
              <a:solidFill>
                <a:schemeClr val="tx1">
                  <a:lumMod val="50000"/>
                  <a:lumOff val="50000"/>
                </a:schemeClr>
              </a:solidFill>
              <a:latin typeface="微软雅黑" panose="020B0503020204020204" pitchFamily="34" charset="-122"/>
              <a:ea typeface="微软雅黑" panose="020B0503020204020204" pitchFamily="34" charset="-122"/>
            </a:endParaRPr>
          </a:p>
        </p:txBody>
      </p:sp>
      <p:sp>
        <p:nvSpPr>
          <p:cNvPr id="27" name="矩形 26"/>
          <p:cNvSpPr>
            <a:spLocks noChangeArrowheads="1"/>
          </p:cNvSpPr>
          <p:nvPr/>
        </p:nvSpPr>
        <p:spPr bwMode="auto">
          <a:xfrm>
            <a:off x="7046138" y="3501569"/>
            <a:ext cx="3657175" cy="605294"/>
          </a:xfrm>
          <a:prstGeom prst="rect">
            <a:avLst/>
          </a:prstGeom>
          <a:noFill/>
          <a:ln w="9525">
            <a:noFill/>
            <a:miter lim="800000"/>
          </a:ln>
        </p:spPr>
        <p:txBody>
          <a:bodyPr wrap="square">
            <a:spAutoFit/>
          </a:bodyPr>
          <a:lstStyle/>
          <a:p>
            <a:pPr algn="just">
              <a:lnSpc>
                <a:spcPts val="2000"/>
              </a:lnSpc>
            </a:pPr>
            <a:r>
              <a:rPr lang="zh-CN" altLang="en-US" sz="1600" dirty="0">
                <a:solidFill>
                  <a:schemeClr val="tx1">
                    <a:lumMod val="50000"/>
                    <a:lumOff val="50000"/>
                  </a:schemeClr>
                </a:solidFill>
                <a:latin typeface="微软雅黑" panose="020B0503020204020204" pitchFamily="34" charset="-122"/>
                <a:ea typeface="微软雅黑" panose="020B0503020204020204" pitchFamily="34" charset="-122"/>
              </a:rPr>
              <a:t>Click to enter a brief text content, text content needs to be summarized and refined, without unnecessary text decoration.</a:t>
            </a:r>
            <a:r>
              <a:rPr lang="en-US" altLang="zh-CN" sz="1600" dirty="0">
                <a:solidFill>
                  <a:schemeClr val="tx1">
                    <a:lumMod val="50000"/>
                    <a:lumOff val="50000"/>
                  </a:schemeClr>
                </a:solidFill>
                <a:latin typeface="微软雅黑" panose="020B0503020204020204" pitchFamily="34" charset="-122"/>
                <a:ea typeface="微软雅黑" panose="020B0503020204020204" pitchFamily="34" charset="-122"/>
              </a:rPr>
              <a:t>......</a:t>
            </a:r>
            <a:endParaRPr lang="zh-CN" altLang="en-US" sz="1600" dirty="0">
              <a:solidFill>
                <a:schemeClr val="tx1">
                  <a:lumMod val="50000"/>
                  <a:lumOff val="50000"/>
                </a:schemeClr>
              </a:solidFill>
              <a:latin typeface="微软雅黑" panose="020B0503020204020204" pitchFamily="34" charset="-122"/>
              <a:ea typeface="微软雅黑" panose="020B0503020204020204" pitchFamily="34" charset="-122"/>
            </a:endParaRPr>
          </a:p>
        </p:txBody>
      </p:sp>
      <p:sp>
        <p:nvSpPr>
          <p:cNvPr id="28" name="矩形 27"/>
          <p:cNvSpPr>
            <a:spLocks noChangeArrowheads="1"/>
          </p:cNvSpPr>
          <p:nvPr/>
        </p:nvSpPr>
        <p:spPr bwMode="auto">
          <a:xfrm>
            <a:off x="7046136" y="5073949"/>
            <a:ext cx="3561190" cy="605294"/>
          </a:xfrm>
          <a:prstGeom prst="rect">
            <a:avLst/>
          </a:prstGeom>
          <a:noFill/>
          <a:ln w="9525">
            <a:noFill/>
            <a:miter lim="800000"/>
          </a:ln>
        </p:spPr>
        <p:txBody>
          <a:bodyPr wrap="square">
            <a:spAutoFit/>
          </a:bodyPr>
          <a:lstStyle/>
          <a:p>
            <a:pPr algn="just">
              <a:lnSpc>
                <a:spcPts val="2000"/>
              </a:lnSpc>
            </a:pPr>
            <a:r>
              <a:rPr lang="zh-CN" altLang="en-US" sz="1600" dirty="0">
                <a:solidFill>
                  <a:schemeClr val="tx1">
                    <a:lumMod val="50000"/>
                    <a:lumOff val="50000"/>
                  </a:schemeClr>
                </a:solidFill>
                <a:latin typeface="微软雅黑" panose="020B0503020204020204" pitchFamily="34" charset="-122"/>
                <a:ea typeface="微软雅黑" panose="020B0503020204020204" pitchFamily="34" charset="-122"/>
              </a:rPr>
              <a:t>Click to enter a brief text content, text content needs to be summarized and refined, without unnecessary text decoration.</a:t>
            </a:r>
            <a:r>
              <a:rPr lang="en-US" altLang="zh-CN" sz="1600" dirty="0">
                <a:solidFill>
                  <a:schemeClr val="tx1">
                    <a:lumMod val="50000"/>
                    <a:lumOff val="50000"/>
                  </a:schemeClr>
                </a:solidFill>
                <a:latin typeface="微软雅黑" panose="020B0503020204020204" pitchFamily="34" charset="-122"/>
                <a:ea typeface="微软雅黑" panose="020B0503020204020204" pitchFamily="34" charset="-122"/>
              </a:rPr>
              <a:t>......</a:t>
            </a:r>
            <a:endParaRPr lang="zh-CN" altLang="en-US" sz="1600" dirty="0">
              <a:solidFill>
                <a:schemeClr val="tx1">
                  <a:lumMod val="50000"/>
                  <a:lumOff val="50000"/>
                </a:schemeClr>
              </a:solidFill>
              <a:latin typeface="微软雅黑" panose="020B0503020204020204" pitchFamily="34" charset="-122"/>
              <a:ea typeface="微软雅黑" panose="020B0503020204020204" pitchFamily="34" charset="-122"/>
            </a:endParaRPr>
          </a:p>
        </p:txBody>
      </p:sp>
      <p:sp>
        <p:nvSpPr>
          <p:cNvPr id="36" name="标题 35"/>
          <p:cNvSpPr>
            <a:spLocks noGrp="1"/>
          </p:cNvSpPr>
          <p:nvPr>
            <p:ph type="title"/>
          </p:nvPr>
        </p:nvSpPr>
        <p:spPr/>
        <p:txBody>
          <a:bodyPr>
            <a:normAutofit/>
          </a:bodyPr>
          <a:lstStyle/>
          <a:p>
            <a:r>
              <a:rPr lang="zh-CN" altLang="en-US" dirty="0"/>
              <a:t>Click here to add a title</a:t>
            </a:r>
          </a:p>
        </p:txBody>
      </p:sp>
    </p:spTree>
  </p:cSld>
  <p:clrMapOvr>
    <a:masterClrMapping/>
  </p:clrMapOvr>
  <mc:AlternateContent xmlns:mc="http://schemas.openxmlformats.org/markup-compatibility/2006" xmlns:p14="http://schemas.microsoft.com/office/powerpoint/2010/main">
    <mc:Choice Requires="p14">
      <p:transition spd="slow" p14:dur="2000" advClick="0" advTm="3000"/>
    </mc:Choice>
    <mc:Fallback xmlns="">
      <p:transition spd="slow" advClick="0" advTm="3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200" fill="hold"/>
                                        <p:tgtEl>
                                          <p:spTgt spid="2"/>
                                        </p:tgtEl>
                                        <p:attrNameLst>
                                          <p:attrName>ppt_w</p:attrName>
                                        </p:attrNameLst>
                                      </p:cBhvr>
                                      <p:tavLst>
                                        <p:tav tm="0">
                                          <p:val>
                                            <p:fltVal val="0"/>
                                          </p:val>
                                        </p:tav>
                                        <p:tav tm="100000">
                                          <p:val>
                                            <p:strVal val="#ppt_w"/>
                                          </p:val>
                                        </p:tav>
                                      </p:tavLst>
                                    </p:anim>
                                    <p:anim calcmode="lin" valueType="num">
                                      <p:cBhvr>
                                        <p:cTn id="8" dur="200" fill="hold"/>
                                        <p:tgtEl>
                                          <p:spTgt spid="2"/>
                                        </p:tgtEl>
                                        <p:attrNameLst>
                                          <p:attrName>ppt_h</p:attrName>
                                        </p:attrNameLst>
                                      </p:cBhvr>
                                      <p:tavLst>
                                        <p:tav tm="0">
                                          <p:val>
                                            <p:fltVal val="0"/>
                                          </p:val>
                                        </p:tav>
                                        <p:tav tm="100000">
                                          <p:val>
                                            <p:strVal val="#ppt_h"/>
                                          </p:val>
                                        </p:tav>
                                      </p:tavLst>
                                    </p:anim>
                                    <p:animEffect transition="in" filter="fade">
                                      <p:cBhvr>
                                        <p:cTn id="9" dur="200"/>
                                        <p:tgtEl>
                                          <p:spTgt spid="2"/>
                                        </p:tgtEl>
                                      </p:cBhvr>
                                    </p:animEffect>
                                  </p:childTnLst>
                                </p:cTn>
                              </p:par>
                              <p:par>
                                <p:cTn id="10" presetID="6" presetClass="emph" presetSubtype="0" autoRev="1" fill="hold" nodeType="withEffect">
                                  <p:stCondLst>
                                    <p:cond delay="200"/>
                                  </p:stCondLst>
                                  <p:childTnLst>
                                    <p:animScale>
                                      <p:cBhvr>
                                        <p:cTn id="11" dur="200" fill="hold"/>
                                        <p:tgtEl>
                                          <p:spTgt spid="2"/>
                                        </p:tgtEl>
                                      </p:cBhvr>
                                      <p:by x="130000" y="130000"/>
                                    </p:animScale>
                                  </p:childTnLst>
                                </p:cTn>
                              </p:par>
                            </p:childTnLst>
                          </p:cTn>
                        </p:par>
                        <p:par>
                          <p:cTn id="12" fill="hold">
                            <p:stCondLst>
                              <p:cond delay="500"/>
                            </p:stCondLst>
                            <p:childTnLst>
                              <p:par>
                                <p:cTn id="13" presetID="22" presetClass="entr" presetSubtype="8" fill="hold" nodeType="afterEffect">
                                  <p:stCondLst>
                                    <p:cond delay="0"/>
                                  </p:stCondLst>
                                  <p:childTnLst>
                                    <p:set>
                                      <p:cBhvr>
                                        <p:cTn id="14" dur="1" fill="hold">
                                          <p:stCondLst>
                                            <p:cond delay="0"/>
                                          </p:stCondLst>
                                        </p:cTn>
                                        <p:tgtEl>
                                          <p:spTgt spid="20"/>
                                        </p:tgtEl>
                                        <p:attrNameLst>
                                          <p:attrName>style.visibility</p:attrName>
                                        </p:attrNameLst>
                                      </p:cBhvr>
                                      <p:to>
                                        <p:strVal val="visible"/>
                                      </p:to>
                                    </p:set>
                                    <p:animEffect transition="in" filter="wipe(left)">
                                      <p:cBhvr>
                                        <p:cTn id="15" dur="500"/>
                                        <p:tgtEl>
                                          <p:spTgt spid="20"/>
                                        </p:tgtEl>
                                      </p:cBhvr>
                                    </p:animEffect>
                                  </p:childTnLst>
                                </p:cTn>
                              </p:par>
                              <p:par>
                                <p:cTn id="16" presetID="22" presetClass="entr" presetSubtype="8" fill="hold" nodeType="withEffect">
                                  <p:stCondLst>
                                    <p:cond delay="0"/>
                                  </p:stCondLst>
                                  <p:childTnLst>
                                    <p:set>
                                      <p:cBhvr>
                                        <p:cTn id="17" dur="1" fill="hold">
                                          <p:stCondLst>
                                            <p:cond delay="0"/>
                                          </p:stCondLst>
                                        </p:cTn>
                                        <p:tgtEl>
                                          <p:spTgt spid="21"/>
                                        </p:tgtEl>
                                        <p:attrNameLst>
                                          <p:attrName>style.visibility</p:attrName>
                                        </p:attrNameLst>
                                      </p:cBhvr>
                                      <p:to>
                                        <p:strVal val="visible"/>
                                      </p:to>
                                    </p:set>
                                    <p:animEffect transition="in" filter="wipe(left)">
                                      <p:cBhvr>
                                        <p:cTn id="18" dur="500"/>
                                        <p:tgtEl>
                                          <p:spTgt spid="21"/>
                                        </p:tgtEl>
                                      </p:cBhvr>
                                    </p:animEffect>
                                  </p:childTnLst>
                                </p:cTn>
                              </p:par>
                            </p:childTnLst>
                          </p:cTn>
                        </p:par>
                        <p:par>
                          <p:cTn id="19" fill="hold">
                            <p:stCondLst>
                              <p:cond delay="1000"/>
                            </p:stCondLst>
                            <p:childTnLst>
                              <p:par>
                                <p:cTn id="20" presetID="53" presetClass="entr" presetSubtype="16" fill="hold" nodeType="afterEffect">
                                  <p:stCondLst>
                                    <p:cond delay="0"/>
                                  </p:stCondLst>
                                  <p:childTnLst>
                                    <p:set>
                                      <p:cBhvr>
                                        <p:cTn id="21" dur="1" fill="hold">
                                          <p:stCondLst>
                                            <p:cond delay="0"/>
                                          </p:stCondLst>
                                        </p:cTn>
                                        <p:tgtEl>
                                          <p:spTgt spid="5"/>
                                        </p:tgtEl>
                                        <p:attrNameLst>
                                          <p:attrName>style.visibility</p:attrName>
                                        </p:attrNameLst>
                                      </p:cBhvr>
                                      <p:to>
                                        <p:strVal val="visible"/>
                                      </p:to>
                                    </p:set>
                                    <p:anim calcmode="lin" valueType="num">
                                      <p:cBhvr>
                                        <p:cTn id="22" dur="200" fill="hold"/>
                                        <p:tgtEl>
                                          <p:spTgt spid="5"/>
                                        </p:tgtEl>
                                        <p:attrNameLst>
                                          <p:attrName>ppt_w</p:attrName>
                                        </p:attrNameLst>
                                      </p:cBhvr>
                                      <p:tavLst>
                                        <p:tav tm="0">
                                          <p:val>
                                            <p:fltVal val="0"/>
                                          </p:val>
                                        </p:tav>
                                        <p:tav tm="100000">
                                          <p:val>
                                            <p:strVal val="#ppt_w"/>
                                          </p:val>
                                        </p:tav>
                                      </p:tavLst>
                                    </p:anim>
                                    <p:anim calcmode="lin" valueType="num">
                                      <p:cBhvr>
                                        <p:cTn id="23" dur="200" fill="hold"/>
                                        <p:tgtEl>
                                          <p:spTgt spid="5"/>
                                        </p:tgtEl>
                                        <p:attrNameLst>
                                          <p:attrName>ppt_h</p:attrName>
                                        </p:attrNameLst>
                                      </p:cBhvr>
                                      <p:tavLst>
                                        <p:tav tm="0">
                                          <p:val>
                                            <p:fltVal val="0"/>
                                          </p:val>
                                        </p:tav>
                                        <p:tav tm="100000">
                                          <p:val>
                                            <p:strVal val="#ppt_h"/>
                                          </p:val>
                                        </p:tav>
                                      </p:tavLst>
                                    </p:anim>
                                    <p:animEffect transition="in" filter="fade">
                                      <p:cBhvr>
                                        <p:cTn id="24" dur="200"/>
                                        <p:tgtEl>
                                          <p:spTgt spid="5"/>
                                        </p:tgtEl>
                                      </p:cBhvr>
                                    </p:animEffect>
                                  </p:childTnLst>
                                </p:cTn>
                              </p:par>
                              <p:par>
                                <p:cTn id="25" presetID="6" presetClass="emph" presetSubtype="0" autoRev="1" fill="hold" nodeType="withEffect">
                                  <p:stCondLst>
                                    <p:cond delay="200"/>
                                  </p:stCondLst>
                                  <p:childTnLst>
                                    <p:animScale>
                                      <p:cBhvr>
                                        <p:cTn id="26" dur="200" fill="hold"/>
                                        <p:tgtEl>
                                          <p:spTgt spid="5"/>
                                        </p:tgtEl>
                                      </p:cBhvr>
                                      <p:by x="130000" y="130000"/>
                                    </p:animScale>
                                  </p:childTnLst>
                                </p:cTn>
                              </p:par>
                            </p:childTnLst>
                          </p:cTn>
                        </p:par>
                        <p:par>
                          <p:cTn id="27" fill="hold">
                            <p:stCondLst>
                              <p:cond delay="1500"/>
                            </p:stCondLst>
                            <p:childTnLst>
                              <p:par>
                                <p:cTn id="28" presetID="53" presetClass="entr" presetSubtype="16" fill="hold" nodeType="afterEffect">
                                  <p:stCondLst>
                                    <p:cond delay="0"/>
                                  </p:stCondLst>
                                  <p:childTnLst>
                                    <p:set>
                                      <p:cBhvr>
                                        <p:cTn id="29" dur="1" fill="hold">
                                          <p:stCondLst>
                                            <p:cond delay="0"/>
                                          </p:stCondLst>
                                        </p:cTn>
                                        <p:tgtEl>
                                          <p:spTgt spid="8"/>
                                        </p:tgtEl>
                                        <p:attrNameLst>
                                          <p:attrName>style.visibility</p:attrName>
                                        </p:attrNameLst>
                                      </p:cBhvr>
                                      <p:to>
                                        <p:strVal val="visible"/>
                                      </p:to>
                                    </p:set>
                                    <p:anim calcmode="lin" valueType="num">
                                      <p:cBhvr>
                                        <p:cTn id="30" dur="200" fill="hold"/>
                                        <p:tgtEl>
                                          <p:spTgt spid="8"/>
                                        </p:tgtEl>
                                        <p:attrNameLst>
                                          <p:attrName>ppt_w</p:attrName>
                                        </p:attrNameLst>
                                      </p:cBhvr>
                                      <p:tavLst>
                                        <p:tav tm="0">
                                          <p:val>
                                            <p:fltVal val="0"/>
                                          </p:val>
                                        </p:tav>
                                        <p:tav tm="100000">
                                          <p:val>
                                            <p:strVal val="#ppt_w"/>
                                          </p:val>
                                        </p:tav>
                                      </p:tavLst>
                                    </p:anim>
                                    <p:anim calcmode="lin" valueType="num">
                                      <p:cBhvr>
                                        <p:cTn id="31" dur="200" fill="hold"/>
                                        <p:tgtEl>
                                          <p:spTgt spid="8"/>
                                        </p:tgtEl>
                                        <p:attrNameLst>
                                          <p:attrName>ppt_h</p:attrName>
                                        </p:attrNameLst>
                                      </p:cBhvr>
                                      <p:tavLst>
                                        <p:tav tm="0">
                                          <p:val>
                                            <p:fltVal val="0"/>
                                          </p:val>
                                        </p:tav>
                                        <p:tav tm="100000">
                                          <p:val>
                                            <p:strVal val="#ppt_h"/>
                                          </p:val>
                                        </p:tav>
                                      </p:tavLst>
                                    </p:anim>
                                    <p:animEffect transition="in" filter="fade">
                                      <p:cBhvr>
                                        <p:cTn id="32" dur="200"/>
                                        <p:tgtEl>
                                          <p:spTgt spid="8"/>
                                        </p:tgtEl>
                                      </p:cBhvr>
                                    </p:animEffect>
                                  </p:childTnLst>
                                </p:cTn>
                              </p:par>
                              <p:par>
                                <p:cTn id="33" presetID="6" presetClass="emph" presetSubtype="0" autoRev="1" fill="hold" nodeType="withEffect">
                                  <p:stCondLst>
                                    <p:cond delay="200"/>
                                  </p:stCondLst>
                                  <p:childTnLst>
                                    <p:animScale>
                                      <p:cBhvr>
                                        <p:cTn id="34" dur="200" fill="hold"/>
                                        <p:tgtEl>
                                          <p:spTgt spid="8"/>
                                        </p:tgtEl>
                                      </p:cBhvr>
                                      <p:by x="130000" y="130000"/>
                                    </p:animScale>
                                  </p:childTnLst>
                                </p:cTn>
                              </p:par>
                            </p:childTnLst>
                          </p:cTn>
                        </p:par>
                        <p:par>
                          <p:cTn id="35" fill="hold">
                            <p:stCondLst>
                              <p:cond delay="2000"/>
                            </p:stCondLst>
                            <p:childTnLst>
                              <p:par>
                                <p:cTn id="36" presetID="22" presetClass="entr" presetSubtype="8" fill="hold" nodeType="afterEffect">
                                  <p:stCondLst>
                                    <p:cond delay="0"/>
                                  </p:stCondLst>
                                  <p:childTnLst>
                                    <p:set>
                                      <p:cBhvr>
                                        <p:cTn id="37" dur="1" fill="hold">
                                          <p:stCondLst>
                                            <p:cond delay="0"/>
                                          </p:stCondLst>
                                        </p:cTn>
                                        <p:tgtEl>
                                          <p:spTgt spid="23"/>
                                        </p:tgtEl>
                                        <p:attrNameLst>
                                          <p:attrName>style.visibility</p:attrName>
                                        </p:attrNameLst>
                                      </p:cBhvr>
                                      <p:to>
                                        <p:strVal val="visible"/>
                                      </p:to>
                                    </p:set>
                                    <p:animEffect transition="in" filter="wipe(left)">
                                      <p:cBhvr>
                                        <p:cTn id="38" dur="200"/>
                                        <p:tgtEl>
                                          <p:spTgt spid="23"/>
                                        </p:tgtEl>
                                      </p:cBhvr>
                                    </p:animEffect>
                                  </p:childTnLst>
                                </p:cTn>
                              </p:par>
                              <p:par>
                                <p:cTn id="39" presetID="22" presetClass="entr" presetSubtype="8" fill="hold" nodeType="withEffect">
                                  <p:stCondLst>
                                    <p:cond delay="0"/>
                                  </p:stCondLst>
                                  <p:childTnLst>
                                    <p:set>
                                      <p:cBhvr>
                                        <p:cTn id="40" dur="1" fill="hold">
                                          <p:stCondLst>
                                            <p:cond delay="0"/>
                                          </p:stCondLst>
                                        </p:cTn>
                                        <p:tgtEl>
                                          <p:spTgt spid="24"/>
                                        </p:tgtEl>
                                        <p:attrNameLst>
                                          <p:attrName>style.visibility</p:attrName>
                                        </p:attrNameLst>
                                      </p:cBhvr>
                                      <p:to>
                                        <p:strVal val="visible"/>
                                      </p:to>
                                    </p:set>
                                    <p:animEffect transition="in" filter="wipe(left)">
                                      <p:cBhvr>
                                        <p:cTn id="41" dur="200"/>
                                        <p:tgtEl>
                                          <p:spTgt spid="24"/>
                                        </p:tgtEl>
                                      </p:cBhvr>
                                    </p:animEffect>
                                  </p:childTnLst>
                                </p:cTn>
                              </p:par>
                              <p:par>
                                <p:cTn id="42" presetID="22" presetClass="entr" presetSubtype="8" fill="hold" nodeType="withEffect">
                                  <p:stCondLst>
                                    <p:cond delay="0"/>
                                  </p:stCondLst>
                                  <p:childTnLst>
                                    <p:set>
                                      <p:cBhvr>
                                        <p:cTn id="43" dur="1" fill="hold">
                                          <p:stCondLst>
                                            <p:cond delay="0"/>
                                          </p:stCondLst>
                                        </p:cTn>
                                        <p:tgtEl>
                                          <p:spTgt spid="25"/>
                                        </p:tgtEl>
                                        <p:attrNameLst>
                                          <p:attrName>style.visibility</p:attrName>
                                        </p:attrNameLst>
                                      </p:cBhvr>
                                      <p:to>
                                        <p:strVal val="visible"/>
                                      </p:to>
                                    </p:set>
                                    <p:animEffect transition="in" filter="wipe(left)">
                                      <p:cBhvr>
                                        <p:cTn id="44" dur="200"/>
                                        <p:tgtEl>
                                          <p:spTgt spid="25"/>
                                        </p:tgtEl>
                                      </p:cBhvr>
                                    </p:animEffect>
                                  </p:childTnLst>
                                </p:cTn>
                              </p:par>
                              <p:par>
                                <p:cTn id="45" presetID="22" presetClass="entr" presetSubtype="8" fill="hold" nodeType="withEffect">
                                  <p:stCondLst>
                                    <p:cond delay="0"/>
                                  </p:stCondLst>
                                  <p:childTnLst>
                                    <p:set>
                                      <p:cBhvr>
                                        <p:cTn id="46" dur="1" fill="hold">
                                          <p:stCondLst>
                                            <p:cond delay="0"/>
                                          </p:stCondLst>
                                        </p:cTn>
                                        <p:tgtEl>
                                          <p:spTgt spid="22"/>
                                        </p:tgtEl>
                                        <p:attrNameLst>
                                          <p:attrName>style.visibility</p:attrName>
                                        </p:attrNameLst>
                                      </p:cBhvr>
                                      <p:to>
                                        <p:strVal val="visible"/>
                                      </p:to>
                                    </p:set>
                                    <p:animEffect transition="in" filter="wipe(left)">
                                      <p:cBhvr>
                                        <p:cTn id="47" dur="200"/>
                                        <p:tgtEl>
                                          <p:spTgt spid="22"/>
                                        </p:tgtEl>
                                      </p:cBhvr>
                                    </p:animEffect>
                                  </p:childTnLst>
                                </p:cTn>
                              </p:par>
                            </p:childTnLst>
                          </p:cTn>
                        </p:par>
                        <p:par>
                          <p:cTn id="48" fill="hold">
                            <p:stCondLst>
                              <p:cond delay="2500"/>
                            </p:stCondLst>
                            <p:childTnLst>
                              <p:par>
                                <p:cTn id="49" presetID="53" presetClass="entr" presetSubtype="16" fill="hold" nodeType="afterEffect">
                                  <p:stCondLst>
                                    <p:cond delay="0"/>
                                  </p:stCondLst>
                                  <p:childTnLst>
                                    <p:set>
                                      <p:cBhvr>
                                        <p:cTn id="50" dur="1" fill="hold">
                                          <p:stCondLst>
                                            <p:cond delay="0"/>
                                          </p:stCondLst>
                                        </p:cTn>
                                        <p:tgtEl>
                                          <p:spTgt spid="11"/>
                                        </p:tgtEl>
                                        <p:attrNameLst>
                                          <p:attrName>style.visibility</p:attrName>
                                        </p:attrNameLst>
                                      </p:cBhvr>
                                      <p:to>
                                        <p:strVal val="visible"/>
                                      </p:to>
                                    </p:set>
                                    <p:anim calcmode="lin" valueType="num">
                                      <p:cBhvr>
                                        <p:cTn id="51" dur="200" fill="hold"/>
                                        <p:tgtEl>
                                          <p:spTgt spid="11"/>
                                        </p:tgtEl>
                                        <p:attrNameLst>
                                          <p:attrName>ppt_w</p:attrName>
                                        </p:attrNameLst>
                                      </p:cBhvr>
                                      <p:tavLst>
                                        <p:tav tm="0">
                                          <p:val>
                                            <p:fltVal val="0"/>
                                          </p:val>
                                        </p:tav>
                                        <p:tav tm="100000">
                                          <p:val>
                                            <p:strVal val="#ppt_w"/>
                                          </p:val>
                                        </p:tav>
                                      </p:tavLst>
                                    </p:anim>
                                    <p:anim calcmode="lin" valueType="num">
                                      <p:cBhvr>
                                        <p:cTn id="52" dur="200" fill="hold"/>
                                        <p:tgtEl>
                                          <p:spTgt spid="11"/>
                                        </p:tgtEl>
                                        <p:attrNameLst>
                                          <p:attrName>ppt_h</p:attrName>
                                        </p:attrNameLst>
                                      </p:cBhvr>
                                      <p:tavLst>
                                        <p:tav tm="0">
                                          <p:val>
                                            <p:fltVal val="0"/>
                                          </p:val>
                                        </p:tav>
                                        <p:tav tm="100000">
                                          <p:val>
                                            <p:strVal val="#ppt_h"/>
                                          </p:val>
                                        </p:tav>
                                      </p:tavLst>
                                    </p:anim>
                                    <p:animEffect transition="in" filter="fade">
                                      <p:cBhvr>
                                        <p:cTn id="53" dur="200"/>
                                        <p:tgtEl>
                                          <p:spTgt spid="11"/>
                                        </p:tgtEl>
                                      </p:cBhvr>
                                    </p:animEffect>
                                  </p:childTnLst>
                                </p:cTn>
                              </p:par>
                              <p:par>
                                <p:cTn id="54" presetID="6" presetClass="emph" presetSubtype="0" autoRev="1" fill="hold" nodeType="withEffect">
                                  <p:stCondLst>
                                    <p:cond delay="200"/>
                                  </p:stCondLst>
                                  <p:childTnLst>
                                    <p:animScale>
                                      <p:cBhvr>
                                        <p:cTn id="55" dur="200" fill="hold"/>
                                        <p:tgtEl>
                                          <p:spTgt spid="11"/>
                                        </p:tgtEl>
                                      </p:cBhvr>
                                      <p:by x="130000" y="130000"/>
                                    </p:animScale>
                                  </p:childTnLst>
                                </p:cTn>
                              </p:par>
                            </p:childTnLst>
                          </p:cTn>
                        </p:par>
                        <p:par>
                          <p:cTn id="56" fill="hold">
                            <p:stCondLst>
                              <p:cond delay="3000"/>
                            </p:stCondLst>
                            <p:childTnLst>
                              <p:par>
                                <p:cTn id="57" presetID="53" presetClass="entr" presetSubtype="16" fill="hold" nodeType="afterEffect">
                                  <p:stCondLst>
                                    <p:cond delay="0"/>
                                  </p:stCondLst>
                                  <p:childTnLst>
                                    <p:set>
                                      <p:cBhvr>
                                        <p:cTn id="58" dur="1" fill="hold">
                                          <p:stCondLst>
                                            <p:cond delay="0"/>
                                          </p:stCondLst>
                                        </p:cTn>
                                        <p:tgtEl>
                                          <p:spTgt spid="17"/>
                                        </p:tgtEl>
                                        <p:attrNameLst>
                                          <p:attrName>style.visibility</p:attrName>
                                        </p:attrNameLst>
                                      </p:cBhvr>
                                      <p:to>
                                        <p:strVal val="visible"/>
                                      </p:to>
                                    </p:set>
                                    <p:anim calcmode="lin" valueType="num">
                                      <p:cBhvr>
                                        <p:cTn id="59" dur="200" fill="hold"/>
                                        <p:tgtEl>
                                          <p:spTgt spid="17"/>
                                        </p:tgtEl>
                                        <p:attrNameLst>
                                          <p:attrName>ppt_w</p:attrName>
                                        </p:attrNameLst>
                                      </p:cBhvr>
                                      <p:tavLst>
                                        <p:tav tm="0">
                                          <p:val>
                                            <p:fltVal val="0"/>
                                          </p:val>
                                        </p:tav>
                                        <p:tav tm="100000">
                                          <p:val>
                                            <p:strVal val="#ppt_w"/>
                                          </p:val>
                                        </p:tav>
                                      </p:tavLst>
                                    </p:anim>
                                    <p:anim calcmode="lin" valueType="num">
                                      <p:cBhvr>
                                        <p:cTn id="60" dur="200" fill="hold"/>
                                        <p:tgtEl>
                                          <p:spTgt spid="17"/>
                                        </p:tgtEl>
                                        <p:attrNameLst>
                                          <p:attrName>ppt_h</p:attrName>
                                        </p:attrNameLst>
                                      </p:cBhvr>
                                      <p:tavLst>
                                        <p:tav tm="0">
                                          <p:val>
                                            <p:fltVal val="0"/>
                                          </p:val>
                                        </p:tav>
                                        <p:tav tm="100000">
                                          <p:val>
                                            <p:strVal val="#ppt_h"/>
                                          </p:val>
                                        </p:tav>
                                      </p:tavLst>
                                    </p:anim>
                                    <p:animEffect transition="in" filter="fade">
                                      <p:cBhvr>
                                        <p:cTn id="61" dur="200"/>
                                        <p:tgtEl>
                                          <p:spTgt spid="17"/>
                                        </p:tgtEl>
                                      </p:cBhvr>
                                    </p:animEffect>
                                  </p:childTnLst>
                                </p:cTn>
                              </p:par>
                              <p:par>
                                <p:cTn id="62" presetID="6" presetClass="emph" presetSubtype="0" autoRev="1" fill="hold" nodeType="withEffect">
                                  <p:stCondLst>
                                    <p:cond delay="200"/>
                                  </p:stCondLst>
                                  <p:childTnLst>
                                    <p:animScale>
                                      <p:cBhvr>
                                        <p:cTn id="63" dur="200" fill="hold"/>
                                        <p:tgtEl>
                                          <p:spTgt spid="17"/>
                                        </p:tgtEl>
                                      </p:cBhvr>
                                      <p:by x="130000" y="130000"/>
                                    </p:animScale>
                                  </p:childTnLst>
                                </p:cTn>
                              </p:par>
                            </p:childTnLst>
                          </p:cTn>
                        </p:par>
                        <p:par>
                          <p:cTn id="64" fill="hold">
                            <p:stCondLst>
                              <p:cond delay="3500"/>
                            </p:stCondLst>
                            <p:childTnLst>
                              <p:par>
                                <p:cTn id="65" presetID="53" presetClass="entr" presetSubtype="16" fill="hold" nodeType="afterEffect">
                                  <p:stCondLst>
                                    <p:cond delay="0"/>
                                  </p:stCondLst>
                                  <p:childTnLst>
                                    <p:set>
                                      <p:cBhvr>
                                        <p:cTn id="66" dur="1" fill="hold">
                                          <p:stCondLst>
                                            <p:cond delay="0"/>
                                          </p:stCondLst>
                                        </p:cTn>
                                        <p:tgtEl>
                                          <p:spTgt spid="14"/>
                                        </p:tgtEl>
                                        <p:attrNameLst>
                                          <p:attrName>style.visibility</p:attrName>
                                        </p:attrNameLst>
                                      </p:cBhvr>
                                      <p:to>
                                        <p:strVal val="visible"/>
                                      </p:to>
                                    </p:set>
                                    <p:anim calcmode="lin" valueType="num">
                                      <p:cBhvr>
                                        <p:cTn id="67" dur="200" fill="hold"/>
                                        <p:tgtEl>
                                          <p:spTgt spid="14"/>
                                        </p:tgtEl>
                                        <p:attrNameLst>
                                          <p:attrName>ppt_w</p:attrName>
                                        </p:attrNameLst>
                                      </p:cBhvr>
                                      <p:tavLst>
                                        <p:tav tm="0">
                                          <p:val>
                                            <p:fltVal val="0"/>
                                          </p:val>
                                        </p:tav>
                                        <p:tav tm="100000">
                                          <p:val>
                                            <p:strVal val="#ppt_w"/>
                                          </p:val>
                                        </p:tav>
                                      </p:tavLst>
                                    </p:anim>
                                    <p:anim calcmode="lin" valueType="num">
                                      <p:cBhvr>
                                        <p:cTn id="68" dur="200" fill="hold"/>
                                        <p:tgtEl>
                                          <p:spTgt spid="14"/>
                                        </p:tgtEl>
                                        <p:attrNameLst>
                                          <p:attrName>ppt_h</p:attrName>
                                        </p:attrNameLst>
                                      </p:cBhvr>
                                      <p:tavLst>
                                        <p:tav tm="0">
                                          <p:val>
                                            <p:fltVal val="0"/>
                                          </p:val>
                                        </p:tav>
                                        <p:tav tm="100000">
                                          <p:val>
                                            <p:strVal val="#ppt_h"/>
                                          </p:val>
                                        </p:tav>
                                      </p:tavLst>
                                    </p:anim>
                                    <p:animEffect transition="in" filter="fade">
                                      <p:cBhvr>
                                        <p:cTn id="69" dur="200"/>
                                        <p:tgtEl>
                                          <p:spTgt spid="14"/>
                                        </p:tgtEl>
                                      </p:cBhvr>
                                    </p:animEffect>
                                  </p:childTnLst>
                                </p:cTn>
                              </p:par>
                              <p:par>
                                <p:cTn id="70" presetID="6" presetClass="emph" presetSubtype="0" autoRev="1" fill="hold" nodeType="withEffect">
                                  <p:stCondLst>
                                    <p:cond delay="200"/>
                                  </p:stCondLst>
                                  <p:childTnLst>
                                    <p:animScale>
                                      <p:cBhvr>
                                        <p:cTn id="71" dur="200" fill="hold"/>
                                        <p:tgtEl>
                                          <p:spTgt spid="14"/>
                                        </p:tgtEl>
                                      </p:cBhvr>
                                      <p:by x="130000" y="130000"/>
                                    </p:animScale>
                                  </p:childTnLst>
                                </p:cTn>
                              </p:par>
                            </p:childTnLst>
                          </p:cTn>
                        </p:par>
                        <p:par>
                          <p:cTn id="72" fill="hold">
                            <p:stCondLst>
                              <p:cond delay="4000"/>
                            </p:stCondLst>
                            <p:childTnLst>
                              <p:par>
                                <p:cTn id="73" presetID="12" presetClass="entr" presetSubtype="1" fill="hold" grpId="0" nodeType="afterEffect">
                                  <p:stCondLst>
                                    <p:cond delay="0"/>
                                  </p:stCondLst>
                                  <p:childTnLst>
                                    <p:set>
                                      <p:cBhvr>
                                        <p:cTn id="74" dur="1" fill="hold">
                                          <p:stCondLst>
                                            <p:cond delay="0"/>
                                          </p:stCondLst>
                                        </p:cTn>
                                        <p:tgtEl>
                                          <p:spTgt spid="26"/>
                                        </p:tgtEl>
                                        <p:attrNameLst>
                                          <p:attrName>style.visibility</p:attrName>
                                        </p:attrNameLst>
                                      </p:cBhvr>
                                      <p:to>
                                        <p:strVal val="visible"/>
                                      </p:to>
                                    </p:set>
                                    <p:anim calcmode="lin" valueType="num">
                                      <p:cBhvr additive="base">
                                        <p:cTn id="75" dur="300"/>
                                        <p:tgtEl>
                                          <p:spTgt spid="26"/>
                                        </p:tgtEl>
                                        <p:attrNameLst>
                                          <p:attrName>ppt_y</p:attrName>
                                        </p:attrNameLst>
                                      </p:cBhvr>
                                      <p:tavLst>
                                        <p:tav tm="0">
                                          <p:val>
                                            <p:strVal val="#ppt_y-#ppt_h*1.125000"/>
                                          </p:val>
                                        </p:tav>
                                        <p:tav tm="100000">
                                          <p:val>
                                            <p:strVal val="#ppt_y"/>
                                          </p:val>
                                        </p:tav>
                                      </p:tavLst>
                                    </p:anim>
                                    <p:animEffect transition="in" filter="wipe(down)">
                                      <p:cBhvr>
                                        <p:cTn id="76" dur="300"/>
                                        <p:tgtEl>
                                          <p:spTgt spid="26"/>
                                        </p:tgtEl>
                                      </p:cBhvr>
                                    </p:animEffect>
                                  </p:childTnLst>
                                </p:cTn>
                              </p:par>
                            </p:childTnLst>
                          </p:cTn>
                        </p:par>
                        <p:par>
                          <p:cTn id="77" fill="hold">
                            <p:stCondLst>
                              <p:cond delay="4500"/>
                            </p:stCondLst>
                            <p:childTnLst>
                              <p:par>
                                <p:cTn id="78" presetID="12" presetClass="entr" presetSubtype="1" fill="hold" grpId="0" nodeType="afterEffect">
                                  <p:stCondLst>
                                    <p:cond delay="0"/>
                                  </p:stCondLst>
                                  <p:childTnLst>
                                    <p:set>
                                      <p:cBhvr>
                                        <p:cTn id="79" dur="1" fill="hold">
                                          <p:stCondLst>
                                            <p:cond delay="0"/>
                                          </p:stCondLst>
                                        </p:cTn>
                                        <p:tgtEl>
                                          <p:spTgt spid="27"/>
                                        </p:tgtEl>
                                        <p:attrNameLst>
                                          <p:attrName>style.visibility</p:attrName>
                                        </p:attrNameLst>
                                      </p:cBhvr>
                                      <p:to>
                                        <p:strVal val="visible"/>
                                      </p:to>
                                    </p:set>
                                    <p:anim calcmode="lin" valueType="num">
                                      <p:cBhvr additive="base">
                                        <p:cTn id="80" dur="300"/>
                                        <p:tgtEl>
                                          <p:spTgt spid="27"/>
                                        </p:tgtEl>
                                        <p:attrNameLst>
                                          <p:attrName>ppt_y</p:attrName>
                                        </p:attrNameLst>
                                      </p:cBhvr>
                                      <p:tavLst>
                                        <p:tav tm="0">
                                          <p:val>
                                            <p:strVal val="#ppt_y-#ppt_h*1.125000"/>
                                          </p:val>
                                        </p:tav>
                                        <p:tav tm="100000">
                                          <p:val>
                                            <p:strVal val="#ppt_y"/>
                                          </p:val>
                                        </p:tav>
                                      </p:tavLst>
                                    </p:anim>
                                    <p:animEffect transition="in" filter="wipe(down)">
                                      <p:cBhvr>
                                        <p:cTn id="81" dur="300"/>
                                        <p:tgtEl>
                                          <p:spTgt spid="27"/>
                                        </p:tgtEl>
                                      </p:cBhvr>
                                    </p:animEffect>
                                  </p:childTnLst>
                                </p:cTn>
                              </p:par>
                            </p:childTnLst>
                          </p:cTn>
                        </p:par>
                        <p:par>
                          <p:cTn id="82" fill="hold">
                            <p:stCondLst>
                              <p:cond delay="5000"/>
                            </p:stCondLst>
                            <p:childTnLst>
                              <p:par>
                                <p:cTn id="83" presetID="12" presetClass="entr" presetSubtype="1" fill="hold" grpId="0" nodeType="afterEffect">
                                  <p:stCondLst>
                                    <p:cond delay="0"/>
                                  </p:stCondLst>
                                  <p:childTnLst>
                                    <p:set>
                                      <p:cBhvr>
                                        <p:cTn id="84" dur="1" fill="hold">
                                          <p:stCondLst>
                                            <p:cond delay="0"/>
                                          </p:stCondLst>
                                        </p:cTn>
                                        <p:tgtEl>
                                          <p:spTgt spid="28"/>
                                        </p:tgtEl>
                                        <p:attrNameLst>
                                          <p:attrName>style.visibility</p:attrName>
                                        </p:attrNameLst>
                                      </p:cBhvr>
                                      <p:to>
                                        <p:strVal val="visible"/>
                                      </p:to>
                                    </p:set>
                                    <p:anim calcmode="lin" valueType="num">
                                      <p:cBhvr additive="base">
                                        <p:cTn id="85" dur="300"/>
                                        <p:tgtEl>
                                          <p:spTgt spid="28"/>
                                        </p:tgtEl>
                                        <p:attrNameLst>
                                          <p:attrName>ppt_y</p:attrName>
                                        </p:attrNameLst>
                                      </p:cBhvr>
                                      <p:tavLst>
                                        <p:tav tm="0">
                                          <p:val>
                                            <p:strVal val="#ppt_y-#ppt_h*1.125000"/>
                                          </p:val>
                                        </p:tav>
                                        <p:tav tm="100000">
                                          <p:val>
                                            <p:strVal val="#ppt_y"/>
                                          </p:val>
                                        </p:tav>
                                      </p:tavLst>
                                    </p:anim>
                                    <p:animEffect transition="in" filter="wipe(down)">
                                      <p:cBhvr>
                                        <p:cTn id="86" dur="300"/>
                                        <p:tgtEl>
                                          <p:spTgt spid="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p:bldP spid="27" grpId="0"/>
      <p:bldP spid="28"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右箭头 1"/>
          <p:cNvSpPr>
            <a:spLocks noChangeArrowheads="1"/>
          </p:cNvSpPr>
          <p:nvPr/>
        </p:nvSpPr>
        <p:spPr bwMode="auto">
          <a:xfrm>
            <a:off x="3565145" y="2094436"/>
            <a:ext cx="4743552" cy="525856"/>
          </a:xfrm>
          <a:prstGeom prst="rightArrow">
            <a:avLst>
              <a:gd name="adj1" fmla="val 50000"/>
              <a:gd name="adj2" fmla="val 50092"/>
            </a:avLst>
          </a:prstGeom>
          <a:solidFill>
            <a:schemeClr val="accent3"/>
          </a:solidFill>
          <a:ln>
            <a:noFill/>
          </a:ln>
          <a:effectLst>
            <a:outerShdw blurRad="50800" dist="38100" dir="2700000" algn="tl" rotWithShape="0">
              <a:prstClr val="black">
                <a:alpha val="40000"/>
              </a:prstClr>
            </a:outerShdw>
          </a:effectLst>
        </p:spPr>
        <p:txBody>
          <a:bodyPr lIns="128245" tIns="64121" rIns="128245" bIns="64121" anchor="ctr"/>
          <a:lstStyle/>
          <a:p>
            <a:pPr>
              <a:lnSpc>
                <a:spcPct val="120000"/>
              </a:lnSpc>
              <a:defRPr/>
            </a:pPr>
            <a:endParaRPr lang="zh-CN" altLang="en-US" sz="2535" b="1" kern="0" dirty="0">
              <a:solidFill>
                <a:sysClr val="window" lastClr="FFFFFF"/>
              </a:solidFill>
              <a:latin typeface="微软雅黑" panose="020B0503020204020204" pitchFamily="34" charset="-122"/>
              <a:ea typeface="微软雅黑" panose="020B0503020204020204" pitchFamily="34" charset="-122"/>
            </a:endParaRPr>
          </a:p>
        </p:txBody>
      </p:sp>
      <p:sp>
        <p:nvSpPr>
          <p:cNvPr id="3" name="右箭头 2"/>
          <p:cNvSpPr>
            <a:spLocks noChangeArrowheads="1"/>
          </p:cNvSpPr>
          <p:nvPr/>
        </p:nvSpPr>
        <p:spPr bwMode="auto">
          <a:xfrm flipH="1">
            <a:off x="3740092" y="2883218"/>
            <a:ext cx="4911858" cy="523609"/>
          </a:xfrm>
          <a:prstGeom prst="rightArrow">
            <a:avLst>
              <a:gd name="adj1" fmla="val 50000"/>
              <a:gd name="adj2" fmla="val 50064"/>
            </a:avLst>
          </a:prstGeom>
          <a:solidFill>
            <a:schemeClr val="accent4"/>
          </a:solidFill>
          <a:ln>
            <a:noFill/>
          </a:ln>
          <a:effectLst>
            <a:outerShdw blurRad="50800" dist="38100" dir="2700000" algn="tl" rotWithShape="0">
              <a:prstClr val="black">
                <a:alpha val="40000"/>
              </a:prstClr>
            </a:outerShdw>
          </a:effectLst>
        </p:spPr>
        <p:txBody>
          <a:bodyPr lIns="128245" tIns="64121" rIns="128245" bIns="64121" anchor="ctr"/>
          <a:lstStyle/>
          <a:p>
            <a:pPr>
              <a:lnSpc>
                <a:spcPct val="120000"/>
              </a:lnSpc>
              <a:defRPr/>
            </a:pPr>
            <a:endParaRPr lang="zh-CN" altLang="en-US" sz="2535" b="1" kern="0" dirty="0">
              <a:solidFill>
                <a:sysClr val="window" lastClr="FFFFFF"/>
              </a:solidFill>
              <a:latin typeface="微软雅黑" panose="020B0503020204020204" pitchFamily="34" charset="-122"/>
              <a:ea typeface="微软雅黑" panose="020B0503020204020204" pitchFamily="34" charset="-122"/>
            </a:endParaRPr>
          </a:p>
        </p:txBody>
      </p:sp>
      <p:sp>
        <p:nvSpPr>
          <p:cNvPr id="4" name="椭圆 3"/>
          <p:cNvSpPr>
            <a:spLocks noChangeArrowheads="1"/>
          </p:cNvSpPr>
          <p:nvPr/>
        </p:nvSpPr>
        <p:spPr bwMode="auto">
          <a:xfrm>
            <a:off x="1239871" y="1438241"/>
            <a:ext cx="2500221" cy="2537140"/>
          </a:xfrm>
          <a:prstGeom prst="ellipse">
            <a:avLst/>
          </a:prstGeom>
          <a:solidFill>
            <a:schemeClr val="accent1"/>
          </a:solidFill>
          <a:ln>
            <a:noFill/>
          </a:ln>
          <a:effectLst>
            <a:outerShdw blurRad="50800" dist="38100" dir="2700000" algn="tl" rotWithShape="0">
              <a:prstClr val="black">
                <a:alpha val="40000"/>
              </a:prstClr>
            </a:outerShdw>
          </a:effectLst>
        </p:spPr>
        <p:txBody>
          <a:bodyPr lIns="128245" tIns="64121" rIns="128245" bIns="64121" anchor="ctr"/>
          <a:lstStyle/>
          <a:p>
            <a:pPr>
              <a:lnSpc>
                <a:spcPct val="120000"/>
              </a:lnSpc>
              <a:defRPr/>
            </a:pPr>
            <a:r>
              <a:rPr lang="zh-CN" altLang="en-US" sz="2535" kern="0" dirty="0">
                <a:solidFill>
                  <a:srgbClr val="FFFFFF"/>
                </a:solidFill>
                <a:latin typeface="微软雅黑" panose="020B0503020204020204" pitchFamily="34" charset="-122"/>
                <a:ea typeface="微软雅黑" panose="020B0503020204020204" pitchFamily="34" charset="-122"/>
              </a:rPr>
              <a:t>  Add content.</a:t>
            </a:r>
          </a:p>
        </p:txBody>
      </p:sp>
      <p:sp>
        <p:nvSpPr>
          <p:cNvPr id="5" name="椭圆 4"/>
          <p:cNvSpPr>
            <a:spLocks noChangeArrowheads="1"/>
          </p:cNvSpPr>
          <p:nvPr/>
        </p:nvSpPr>
        <p:spPr bwMode="auto">
          <a:xfrm>
            <a:off x="8392851" y="1438241"/>
            <a:ext cx="2502433" cy="2537140"/>
          </a:xfrm>
          <a:prstGeom prst="ellipse">
            <a:avLst/>
          </a:prstGeom>
          <a:solidFill>
            <a:schemeClr val="accent2"/>
          </a:solidFill>
          <a:ln>
            <a:noFill/>
          </a:ln>
          <a:effectLst>
            <a:outerShdw blurRad="50800" dist="38100" dir="2700000" algn="tl" rotWithShape="0">
              <a:prstClr val="black">
                <a:alpha val="40000"/>
              </a:prstClr>
            </a:outerShdw>
          </a:effectLst>
        </p:spPr>
        <p:txBody>
          <a:bodyPr lIns="128245" tIns="64121" rIns="128245" bIns="64121" anchor="ctr"/>
          <a:lstStyle/>
          <a:p>
            <a:pPr>
              <a:lnSpc>
                <a:spcPct val="120000"/>
              </a:lnSpc>
              <a:defRPr/>
            </a:pPr>
            <a:r>
              <a:rPr lang="zh-CN" altLang="en-US" sz="2535" kern="0" dirty="0">
                <a:solidFill>
                  <a:srgbClr val="FFFFFF"/>
                </a:solidFill>
                <a:latin typeface="微软雅黑" panose="020B0503020204020204" pitchFamily="34" charset="-122"/>
                <a:ea typeface="微软雅黑" panose="020B0503020204020204" pitchFamily="34" charset="-122"/>
              </a:rPr>
              <a:t>  Add content.</a:t>
            </a:r>
          </a:p>
        </p:txBody>
      </p:sp>
      <p:sp>
        <p:nvSpPr>
          <p:cNvPr id="6" name="矩形 5"/>
          <p:cNvSpPr/>
          <p:nvPr/>
        </p:nvSpPr>
        <p:spPr>
          <a:xfrm>
            <a:off x="4902731" y="1921400"/>
            <a:ext cx="1982017" cy="1660715"/>
          </a:xfrm>
          <a:prstGeom prst="rect">
            <a:avLst/>
          </a:prstGeom>
          <a:gradFill>
            <a:gsLst>
              <a:gs pos="33000">
                <a:srgbClr val="F9F9F9"/>
              </a:gs>
              <a:gs pos="100000">
                <a:srgbClr val="D7D7D7"/>
              </a:gs>
            </a:gsLst>
            <a:lin ang="5400000" scaled="0"/>
          </a:gradFill>
          <a:ln w="3175" cap="flat" cmpd="sng" algn="ctr">
            <a:solidFill>
              <a:srgbClr val="D7D7D7"/>
            </a:solidFill>
            <a:prstDash val="solid"/>
          </a:ln>
          <a:effectLst>
            <a:outerShdw blurRad="50800" dist="38100" sx="97000" sy="97000" algn="ctr" rotWithShape="0">
              <a:srgbClr val="000000">
                <a:alpha val="40000"/>
              </a:srgbClr>
            </a:outerShdw>
          </a:effectLst>
        </p:spPr>
        <p:txBody>
          <a:bodyPr lIns="128245" tIns="64121" rIns="128245" bIns="64121" anchor="ctr"/>
          <a:lstStyle/>
          <a:p>
            <a:pPr algn="ctr">
              <a:lnSpc>
                <a:spcPct val="120000"/>
              </a:lnSpc>
              <a:defRPr/>
            </a:pPr>
            <a:r>
              <a:rPr lang="zh-CN" altLang="en-US" b="1" kern="0" dirty="0">
                <a:solidFill>
                  <a:schemeClr val="tx1">
                    <a:lumMod val="50000"/>
                    <a:lumOff val="50000"/>
                  </a:schemeClr>
                </a:solidFill>
                <a:latin typeface="微软雅黑" panose="020B0503020204020204" pitchFamily="34" charset="-122"/>
                <a:ea typeface="微软雅黑" panose="020B0503020204020204" pitchFamily="34" charset="-122"/>
              </a:rPr>
              <a:t>   Add content.</a:t>
            </a:r>
          </a:p>
        </p:txBody>
      </p:sp>
      <p:sp>
        <p:nvSpPr>
          <p:cNvPr id="7" name="下箭头 6"/>
          <p:cNvSpPr>
            <a:spLocks noChangeArrowheads="1"/>
          </p:cNvSpPr>
          <p:nvPr/>
        </p:nvSpPr>
        <p:spPr bwMode="auto">
          <a:xfrm>
            <a:off x="5367782" y="4027067"/>
            <a:ext cx="1122776" cy="786535"/>
          </a:xfrm>
          <a:prstGeom prst="downArrow">
            <a:avLst>
              <a:gd name="adj1" fmla="val 50000"/>
              <a:gd name="adj2" fmla="val 50000"/>
            </a:avLst>
          </a:prstGeom>
          <a:solidFill>
            <a:schemeClr val="accent5"/>
          </a:solidFill>
          <a:ln>
            <a:noFill/>
          </a:ln>
          <a:effectLst>
            <a:outerShdw blurRad="50800" dist="38100" dir="2700000" algn="tl" rotWithShape="0">
              <a:prstClr val="black">
                <a:alpha val="40000"/>
              </a:prstClr>
            </a:outerShdw>
          </a:effectLst>
        </p:spPr>
        <p:txBody>
          <a:bodyPr lIns="128245" tIns="64121" rIns="128245" bIns="64121" anchor="ctr"/>
          <a:lstStyle/>
          <a:p>
            <a:pPr>
              <a:lnSpc>
                <a:spcPct val="120000"/>
              </a:lnSpc>
              <a:defRPr/>
            </a:pPr>
            <a:endParaRPr lang="zh-CN" altLang="en-US" sz="2535" b="1" kern="0" dirty="0">
              <a:solidFill>
                <a:sysClr val="window" lastClr="FFFFFF"/>
              </a:solidFill>
              <a:latin typeface="微软雅黑" panose="020B0503020204020204" pitchFamily="34" charset="-122"/>
              <a:ea typeface="微软雅黑" panose="020B0503020204020204" pitchFamily="34" charset="-122"/>
            </a:endParaRPr>
          </a:p>
        </p:txBody>
      </p:sp>
      <p:sp>
        <p:nvSpPr>
          <p:cNvPr id="8" name="TextBox 7"/>
          <p:cNvSpPr txBox="1"/>
          <p:nvPr/>
        </p:nvSpPr>
        <p:spPr bwMode="auto">
          <a:xfrm>
            <a:off x="926894" y="4150524"/>
            <a:ext cx="3126173" cy="1729932"/>
          </a:xfrm>
          <a:prstGeom prst="rect">
            <a:avLst/>
          </a:prstGeom>
          <a:noFill/>
        </p:spPr>
        <p:txBody>
          <a:bodyPr wrap="square" lIns="128245" tIns="64121" rIns="128245" bIns="64121">
            <a:spAutoFit/>
          </a:bodyPr>
          <a:lstStyle/>
          <a:p>
            <a:pPr>
              <a:lnSpc>
                <a:spcPct val="130000"/>
              </a:lnSpc>
            </a:pPr>
            <a:r>
              <a:rPr lang="zh-CN" altLang="en-US" sz="1600" dirty="0">
                <a:solidFill>
                  <a:schemeClr val="tx1">
                    <a:lumMod val="50000"/>
                    <a:lumOff val="50000"/>
                  </a:schemeClr>
                </a:solidFill>
                <a:latin typeface="微软雅黑" panose="020B0503020204020204" pitchFamily="34" charset="-122"/>
                <a:ea typeface="微软雅黑" panose="020B0503020204020204" pitchFamily="34" charset="-122"/>
              </a:rPr>
              <a:t>After your content is typed here, or after you copy your text, select Paste in this box and choose to keep only the text.</a:t>
            </a:r>
          </a:p>
        </p:txBody>
      </p:sp>
      <p:sp>
        <p:nvSpPr>
          <p:cNvPr id="9" name="TextBox 8"/>
          <p:cNvSpPr txBox="1"/>
          <p:nvPr/>
        </p:nvSpPr>
        <p:spPr bwMode="auto">
          <a:xfrm>
            <a:off x="8392851" y="4166105"/>
            <a:ext cx="3126173" cy="1698770"/>
          </a:xfrm>
          <a:prstGeom prst="rect">
            <a:avLst/>
          </a:prstGeom>
          <a:noFill/>
        </p:spPr>
        <p:txBody>
          <a:bodyPr wrap="square" lIns="128245" tIns="64121" rIns="128245" bIns="64121">
            <a:spAutoFit/>
          </a:bodyPr>
          <a:lstStyle/>
          <a:p>
            <a:pPr>
              <a:lnSpc>
                <a:spcPct val="130000"/>
              </a:lnSpc>
            </a:pPr>
            <a:r>
              <a:rPr lang="zh-CN" altLang="en-US" sz="1600" dirty="0">
                <a:solidFill>
                  <a:schemeClr val="tx1">
                    <a:lumMod val="50000"/>
                    <a:lumOff val="50000"/>
                  </a:schemeClr>
                </a:solidFill>
                <a:latin typeface="微软雅黑" panose="020B0503020204020204" pitchFamily="34" charset="-122"/>
                <a:ea typeface="微软雅黑" panose="020B0503020204020204" pitchFamily="34" charset="-122"/>
              </a:rPr>
              <a:t>After your content is typed here, or after you copy your text, select Paste in this box and choose to keep only the text.</a:t>
            </a:r>
          </a:p>
        </p:txBody>
      </p:sp>
      <p:sp>
        <p:nvSpPr>
          <p:cNvPr id="10" name="TextBox 19"/>
          <p:cNvSpPr txBox="1">
            <a:spLocks noChangeArrowheads="1"/>
          </p:cNvSpPr>
          <p:nvPr/>
        </p:nvSpPr>
        <p:spPr bwMode="auto">
          <a:xfrm>
            <a:off x="4254793" y="5064449"/>
            <a:ext cx="3682414" cy="490362"/>
          </a:xfrm>
          <a:prstGeom prst="rect">
            <a:avLst/>
          </a:prstGeom>
          <a:noFill/>
          <a:ln>
            <a:noFill/>
          </a:ln>
        </p:spPr>
        <p:txBody>
          <a:bodyPr wrap="square" lIns="128245" tIns="64121" rIns="128245" bIns="64121">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lnSpc>
                <a:spcPct val="120000"/>
              </a:lnSpc>
              <a:defRPr/>
            </a:pPr>
            <a:r>
              <a:rPr lang="zh-CN" altLang="en-US" sz="2135" kern="0" dirty="0">
                <a:solidFill>
                  <a:schemeClr val="tx1">
                    <a:lumMod val="50000"/>
                    <a:lumOff val="50000"/>
                  </a:schemeClr>
                </a:solidFill>
                <a:latin typeface="微软雅黑" panose="020B0503020204020204" pitchFamily="34" charset="-122"/>
                <a:ea typeface="微软雅黑" panose="020B0503020204020204" pitchFamily="34" charset="-122"/>
              </a:rPr>
              <a:t>Click here to add a title.</a:t>
            </a:r>
          </a:p>
        </p:txBody>
      </p:sp>
      <p:sp>
        <p:nvSpPr>
          <p:cNvPr id="18" name="标题 17"/>
          <p:cNvSpPr>
            <a:spLocks noGrp="1"/>
          </p:cNvSpPr>
          <p:nvPr>
            <p:ph type="title"/>
          </p:nvPr>
        </p:nvSpPr>
        <p:spPr/>
        <p:txBody>
          <a:bodyPr>
            <a:normAutofit/>
          </a:bodyPr>
          <a:lstStyle/>
          <a:p>
            <a:r>
              <a:rPr lang="zh-CN" altLang="en-US" dirty="0"/>
              <a:t>Click here to add a title</a:t>
            </a:r>
          </a:p>
        </p:txBody>
      </p:sp>
    </p:spTree>
  </p:cSld>
  <p:clrMapOvr>
    <a:masterClrMapping/>
  </p:clrMapOvr>
  <mc:AlternateContent xmlns:mc="http://schemas.openxmlformats.org/markup-compatibility/2006" xmlns:p14="http://schemas.microsoft.com/office/powerpoint/2010/main">
    <mc:Choice Requires="p14">
      <p:transition spd="slow" p14:dur="2000" advClick="0" advTm="3000"/>
    </mc:Choice>
    <mc:Fallback xmlns="">
      <p:transition spd="slow" advClick="0" advTm="3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9" presetClass="entr" presetSubtype="0" decel="100000"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 calcmode="lin" valueType="num">
                                      <p:cBhvr>
                                        <p:cTn id="9" dur="500" fill="hold"/>
                                        <p:tgtEl>
                                          <p:spTgt spid="4"/>
                                        </p:tgtEl>
                                        <p:attrNameLst>
                                          <p:attrName>style.rotation</p:attrName>
                                        </p:attrNameLst>
                                      </p:cBhvr>
                                      <p:tavLst>
                                        <p:tav tm="0">
                                          <p:val>
                                            <p:fltVal val="360"/>
                                          </p:val>
                                        </p:tav>
                                        <p:tav tm="100000">
                                          <p:val>
                                            <p:fltVal val="0"/>
                                          </p:val>
                                        </p:tav>
                                      </p:tavLst>
                                    </p:anim>
                                    <p:animEffect transition="in" filter="fade">
                                      <p:cBhvr>
                                        <p:cTn id="10" dur="500"/>
                                        <p:tgtEl>
                                          <p:spTgt spid="4"/>
                                        </p:tgtEl>
                                      </p:cBhvr>
                                    </p:animEffect>
                                  </p:childTnLst>
                                </p:cTn>
                              </p:par>
                              <p:par>
                                <p:cTn id="11" presetID="49" presetClass="entr" presetSubtype="0" decel="100000" fill="hold" grpId="0" nodeType="with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p:cTn id="13" dur="500" fill="hold"/>
                                        <p:tgtEl>
                                          <p:spTgt spid="5"/>
                                        </p:tgtEl>
                                        <p:attrNameLst>
                                          <p:attrName>ppt_w</p:attrName>
                                        </p:attrNameLst>
                                      </p:cBhvr>
                                      <p:tavLst>
                                        <p:tav tm="0">
                                          <p:val>
                                            <p:fltVal val="0"/>
                                          </p:val>
                                        </p:tav>
                                        <p:tav tm="100000">
                                          <p:val>
                                            <p:strVal val="#ppt_w"/>
                                          </p:val>
                                        </p:tav>
                                      </p:tavLst>
                                    </p:anim>
                                    <p:anim calcmode="lin" valueType="num">
                                      <p:cBhvr>
                                        <p:cTn id="14" dur="500" fill="hold"/>
                                        <p:tgtEl>
                                          <p:spTgt spid="5"/>
                                        </p:tgtEl>
                                        <p:attrNameLst>
                                          <p:attrName>ppt_h</p:attrName>
                                        </p:attrNameLst>
                                      </p:cBhvr>
                                      <p:tavLst>
                                        <p:tav tm="0">
                                          <p:val>
                                            <p:fltVal val="0"/>
                                          </p:val>
                                        </p:tav>
                                        <p:tav tm="100000">
                                          <p:val>
                                            <p:strVal val="#ppt_h"/>
                                          </p:val>
                                        </p:tav>
                                      </p:tavLst>
                                    </p:anim>
                                    <p:anim calcmode="lin" valueType="num">
                                      <p:cBhvr>
                                        <p:cTn id="15" dur="500" fill="hold"/>
                                        <p:tgtEl>
                                          <p:spTgt spid="5"/>
                                        </p:tgtEl>
                                        <p:attrNameLst>
                                          <p:attrName>style.rotation</p:attrName>
                                        </p:attrNameLst>
                                      </p:cBhvr>
                                      <p:tavLst>
                                        <p:tav tm="0">
                                          <p:val>
                                            <p:fltVal val="360"/>
                                          </p:val>
                                        </p:tav>
                                        <p:tav tm="100000">
                                          <p:val>
                                            <p:fltVal val="0"/>
                                          </p:val>
                                        </p:tav>
                                      </p:tavLst>
                                    </p:anim>
                                    <p:animEffect transition="in" filter="fade">
                                      <p:cBhvr>
                                        <p:cTn id="16" dur="500"/>
                                        <p:tgtEl>
                                          <p:spTgt spid="5"/>
                                        </p:tgtEl>
                                      </p:cBhvr>
                                    </p:animEffect>
                                  </p:childTnLst>
                                </p:cTn>
                              </p:par>
                            </p:childTnLst>
                          </p:cTn>
                        </p:par>
                        <p:par>
                          <p:cTn id="17" fill="hold">
                            <p:stCondLst>
                              <p:cond delay="500"/>
                            </p:stCondLst>
                            <p:childTnLst>
                              <p:par>
                                <p:cTn id="18" presetID="12" presetClass="entr" presetSubtype="8" fill="hold" grpId="0" nodeType="afterEffect">
                                  <p:stCondLst>
                                    <p:cond delay="0"/>
                                  </p:stCondLst>
                                  <p:childTnLst>
                                    <p:set>
                                      <p:cBhvr>
                                        <p:cTn id="19" dur="1" fill="hold">
                                          <p:stCondLst>
                                            <p:cond delay="0"/>
                                          </p:stCondLst>
                                        </p:cTn>
                                        <p:tgtEl>
                                          <p:spTgt spid="2"/>
                                        </p:tgtEl>
                                        <p:attrNameLst>
                                          <p:attrName>style.visibility</p:attrName>
                                        </p:attrNameLst>
                                      </p:cBhvr>
                                      <p:to>
                                        <p:strVal val="visible"/>
                                      </p:to>
                                    </p:set>
                                    <p:animEffect transition="in" filter="slide(fromLeft)">
                                      <p:cBhvr>
                                        <p:cTn id="20" dur="500"/>
                                        <p:tgtEl>
                                          <p:spTgt spid="2"/>
                                        </p:tgtEl>
                                      </p:cBhvr>
                                    </p:animEffect>
                                  </p:childTnLst>
                                </p:cTn>
                              </p:par>
                              <p:par>
                                <p:cTn id="21" presetID="12" presetClass="entr" presetSubtype="2" fill="hold" grpId="0" nodeType="withEffect">
                                  <p:stCondLst>
                                    <p:cond delay="0"/>
                                  </p:stCondLst>
                                  <p:childTnLst>
                                    <p:set>
                                      <p:cBhvr>
                                        <p:cTn id="22" dur="1" fill="hold">
                                          <p:stCondLst>
                                            <p:cond delay="0"/>
                                          </p:stCondLst>
                                        </p:cTn>
                                        <p:tgtEl>
                                          <p:spTgt spid="3"/>
                                        </p:tgtEl>
                                        <p:attrNameLst>
                                          <p:attrName>style.visibility</p:attrName>
                                        </p:attrNameLst>
                                      </p:cBhvr>
                                      <p:to>
                                        <p:strVal val="visible"/>
                                      </p:to>
                                    </p:set>
                                    <p:animEffect transition="in" filter="slide(fromRight)">
                                      <p:cBhvr>
                                        <p:cTn id="23" dur="500"/>
                                        <p:tgtEl>
                                          <p:spTgt spid="3"/>
                                        </p:tgtEl>
                                      </p:cBhvr>
                                    </p:animEffect>
                                  </p:childTnLst>
                                </p:cTn>
                              </p:par>
                            </p:childTnLst>
                          </p:cTn>
                        </p:par>
                        <p:par>
                          <p:cTn id="24" fill="hold">
                            <p:stCondLst>
                              <p:cond delay="1000"/>
                            </p:stCondLst>
                            <p:childTnLst>
                              <p:par>
                                <p:cTn id="25" presetID="17" presetClass="entr" presetSubtype="10" fill="hold" grpId="0" nodeType="afterEffect">
                                  <p:stCondLst>
                                    <p:cond delay="0"/>
                                  </p:stCondLst>
                                  <p:childTnLst>
                                    <p:set>
                                      <p:cBhvr>
                                        <p:cTn id="26" dur="1" fill="hold">
                                          <p:stCondLst>
                                            <p:cond delay="0"/>
                                          </p:stCondLst>
                                        </p:cTn>
                                        <p:tgtEl>
                                          <p:spTgt spid="6"/>
                                        </p:tgtEl>
                                        <p:attrNameLst>
                                          <p:attrName>style.visibility</p:attrName>
                                        </p:attrNameLst>
                                      </p:cBhvr>
                                      <p:to>
                                        <p:strVal val="visible"/>
                                      </p:to>
                                    </p:set>
                                    <p:anim calcmode="lin" valueType="num">
                                      <p:cBhvr>
                                        <p:cTn id="27" dur="500" fill="hold"/>
                                        <p:tgtEl>
                                          <p:spTgt spid="6"/>
                                        </p:tgtEl>
                                        <p:attrNameLst>
                                          <p:attrName>ppt_w</p:attrName>
                                        </p:attrNameLst>
                                      </p:cBhvr>
                                      <p:tavLst>
                                        <p:tav tm="0">
                                          <p:val>
                                            <p:fltVal val="0"/>
                                          </p:val>
                                        </p:tav>
                                        <p:tav tm="100000">
                                          <p:val>
                                            <p:strVal val="#ppt_w"/>
                                          </p:val>
                                        </p:tav>
                                      </p:tavLst>
                                    </p:anim>
                                    <p:anim calcmode="lin" valueType="num">
                                      <p:cBhvr>
                                        <p:cTn id="28" dur="500" fill="hold"/>
                                        <p:tgtEl>
                                          <p:spTgt spid="6"/>
                                        </p:tgtEl>
                                        <p:attrNameLst>
                                          <p:attrName>ppt_h</p:attrName>
                                        </p:attrNameLst>
                                      </p:cBhvr>
                                      <p:tavLst>
                                        <p:tav tm="0">
                                          <p:val>
                                            <p:strVal val="#ppt_h"/>
                                          </p:val>
                                        </p:tav>
                                        <p:tav tm="100000">
                                          <p:val>
                                            <p:strVal val="#ppt_h"/>
                                          </p:val>
                                        </p:tav>
                                      </p:tavLst>
                                    </p:anim>
                                  </p:childTnLst>
                                </p:cTn>
                              </p:par>
                            </p:childTnLst>
                          </p:cTn>
                        </p:par>
                        <p:par>
                          <p:cTn id="29" fill="hold">
                            <p:stCondLst>
                              <p:cond delay="1500"/>
                            </p:stCondLst>
                            <p:childTnLst>
                              <p:par>
                                <p:cTn id="30" presetID="47" presetClass="entr" presetSubtype="0" fill="hold" grpId="0" nodeType="afterEffect">
                                  <p:stCondLst>
                                    <p:cond delay="0"/>
                                  </p:stCondLst>
                                  <p:childTnLst>
                                    <p:set>
                                      <p:cBhvr>
                                        <p:cTn id="31" dur="1" fill="hold">
                                          <p:stCondLst>
                                            <p:cond delay="0"/>
                                          </p:stCondLst>
                                        </p:cTn>
                                        <p:tgtEl>
                                          <p:spTgt spid="7"/>
                                        </p:tgtEl>
                                        <p:attrNameLst>
                                          <p:attrName>style.visibility</p:attrName>
                                        </p:attrNameLst>
                                      </p:cBhvr>
                                      <p:to>
                                        <p:strVal val="visible"/>
                                      </p:to>
                                    </p:set>
                                    <p:animEffect transition="in" filter="fade">
                                      <p:cBhvr>
                                        <p:cTn id="32" dur="1000"/>
                                        <p:tgtEl>
                                          <p:spTgt spid="7"/>
                                        </p:tgtEl>
                                      </p:cBhvr>
                                    </p:animEffect>
                                    <p:anim calcmode="lin" valueType="num">
                                      <p:cBhvr>
                                        <p:cTn id="33" dur="1000" fill="hold"/>
                                        <p:tgtEl>
                                          <p:spTgt spid="7"/>
                                        </p:tgtEl>
                                        <p:attrNameLst>
                                          <p:attrName>ppt_x</p:attrName>
                                        </p:attrNameLst>
                                      </p:cBhvr>
                                      <p:tavLst>
                                        <p:tav tm="0">
                                          <p:val>
                                            <p:strVal val="#ppt_x"/>
                                          </p:val>
                                        </p:tav>
                                        <p:tav tm="100000">
                                          <p:val>
                                            <p:strVal val="#ppt_x"/>
                                          </p:val>
                                        </p:tav>
                                      </p:tavLst>
                                    </p:anim>
                                    <p:anim calcmode="lin" valueType="num">
                                      <p:cBhvr>
                                        <p:cTn id="34" dur="1000" fill="hold"/>
                                        <p:tgtEl>
                                          <p:spTgt spid="7"/>
                                        </p:tgtEl>
                                        <p:attrNameLst>
                                          <p:attrName>ppt_y</p:attrName>
                                        </p:attrNameLst>
                                      </p:cBhvr>
                                      <p:tavLst>
                                        <p:tav tm="0">
                                          <p:val>
                                            <p:strVal val="#ppt_y-.1"/>
                                          </p:val>
                                        </p:tav>
                                        <p:tav tm="100000">
                                          <p:val>
                                            <p:strVal val="#ppt_y"/>
                                          </p:val>
                                        </p:tav>
                                      </p:tavLst>
                                    </p:anim>
                                  </p:childTnLst>
                                </p:cTn>
                              </p:par>
                            </p:childTnLst>
                          </p:cTn>
                        </p:par>
                        <p:par>
                          <p:cTn id="35" fill="hold">
                            <p:stCondLst>
                              <p:cond delay="2500"/>
                            </p:stCondLst>
                            <p:childTnLst>
                              <p:par>
                                <p:cTn id="36" presetID="8" presetClass="entr" presetSubtype="16" fill="hold" grpId="0" nodeType="afterEffect">
                                  <p:stCondLst>
                                    <p:cond delay="0"/>
                                  </p:stCondLst>
                                  <p:childTnLst>
                                    <p:set>
                                      <p:cBhvr>
                                        <p:cTn id="37" dur="1" fill="hold">
                                          <p:stCondLst>
                                            <p:cond delay="0"/>
                                          </p:stCondLst>
                                        </p:cTn>
                                        <p:tgtEl>
                                          <p:spTgt spid="10"/>
                                        </p:tgtEl>
                                        <p:attrNameLst>
                                          <p:attrName>style.visibility</p:attrName>
                                        </p:attrNameLst>
                                      </p:cBhvr>
                                      <p:to>
                                        <p:strVal val="visible"/>
                                      </p:to>
                                    </p:set>
                                    <p:animEffect transition="in" filter="diamond(in)">
                                      <p:cBhvr>
                                        <p:cTn id="38" dur="500"/>
                                        <p:tgtEl>
                                          <p:spTgt spid="10"/>
                                        </p:tgtEl>
                                      </p:cBhvr>
                                    </p:animEffect>
                                  </p:childTnLst>
                                </p:cTn>
                              </p:par>
                              <p:par>
                                <p:cTn id="39" presetID="8" presetClass="entr" presetSubtype="16" fill="hold" grpId="0" nodeType="withEffect">
                                  <p:stCondLst>
                                    <p:cond delay="0"/>
                                  </p:stCondLst>
                                  <p:childTnLst>
                                    <p:set>
                                      <p:cBhvr>
                                        <p:cTn id="40" dur="1" fill="hold">
                                          <p:stCondLst>
                                            <p:cond delay="0"/>
                                          </p:stCondLst>
                                        </p:cTn>
                                        <p:tgtEl>
                                          <p:spTgt spid="8"/>
                                        </p:tgtEl>
                                        <p:attrNameLst>
                                          <p:attrName>style.visibility</p:attrName>
                                        </p:attrNameLst>
                                      </p:cBhvr>
                                      <p:to>
                                        <p:strVal val="visible"/>
                                      </p:to>
                                    </p:set>
                                    <p:animEffect transition="in" filter="diamond(in)">
                                      <p:cBhvr>
                                        <p:cTn id="41" dur="500"/>
                                        <p:tgtEl>
                                          <p:spTgt spid="8"/>
                                        </p:tgtEl>
                                      </p:cBhvr>
                                    </p:animEffect>
                                  </p:childTnLst>
                                </p:cTn>
                              </p:par>
                              <p:par>
                                <p:cTn id="42" presetID="8" presetClass="entr" presetSubtype="16" fill="hold" grpId="0" nodeType="withEffect">
                                  <p:stCondLst>
                                    <p:cond delay="0"/>
                                  </p:stCondLst>
                                  <p:childTnLst>
                                    <p:set>
                                      <p:cBhvr>
                                        <p:cTn id="43" dur="1" fill="hold">
                                          <p:stCondLst>
                                            <p:cond delay="0"/>
                                          </p:stCondLst>
                                        </p:cTn>
                                        <p:tgtEl>
                                          <p:spTgt spid="9"/>
                                        </p:tgtEl>
                                        <p:attrNameLst>
                                          <p:attrName>style.visibility</p:attrName>
                                        </p:attrNameLst>
                                      </p:cBhvr>
                                      <p:to>
                                        <p:strVal val="visible"/>
                                      </p:to>
                                    </p:set>
                                    <p:animEffect transition="in" filter="diamond(in)">
                                      <p:cBhvr>
                                        <p:cTn id="44"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4" grpId="0" animBg="1"/>
      <p:bldP spid="5" grpId="0" animBg="1"/>
      <p:bldP spid="6" grpId="0" animBg="1"/>
      <p:bldP spid="7" grpId="0" animBg="1"/>
      <p:bldP spid="8" grpId="0"/>
      <p:bldP spid="9" grpId="0"/>
      <p:bldP spid="10"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3"/>
          <p:cNvSpPr txBox="1"/>
          <p:nvPr/>
        </p:nvSpPr>
        <p:spPr>
          <a:xfrm>
            <a:off x="3694844" y="2997999"/>
            <a:ext cx="5867869" cy="517065"/>
          </a:xfrm>
          <a:prstGeom prst="rect">
            <a:avLst/>
          </a:prstGeom>
        </p:spPr>
        <p:txBody>
          <a:bodyPr wrap="square" lIns="0" tIns="0" rIns="0" bIns="0" anchor="t" anchorCtr="0">
            <a:spAutoFit/>
          </a:bodyPr>
          <a:lstStyle>
            <a:defPPr>
              <a:defRPr lang="zh-CN"/>
            </a:defPPr>
            <a:lvl1pPr indent="0" defTabSz="1218565" fontAlgn="ctr">
              <a:lnSpc>
                <a:spcPct val="120000"/>
              </a:lnSpc>
              <a:buNone/>
              <a:defRPr sz="1400" baseline="0">
                <a:solidFill>
                  <a:schemeClr val="tx1">
                    <a:lumMod val="65000"/>
                    <a:lumOff val="35000"/>
                  </a:schemeClr>
                </a:solidFill>
                <a:latin typeface="微软雅黑" panose="020B0503020204020204" pitchFamily="34" charset="-122"/>
                <a:ea typeface="微软雅黑" panose="020B0503020204020204" pitchFamily="34" charset="-122"/>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r>
              <a:rPr lang="zh-CN" altLang="en-US" dirty="0">
                <a:solidFill>
                  <a:schemeClr val="bg1"/>
                </a:solidFill>
                <a:sym typeface="微软雅黑" panose="020B0503020204020204" pitchFamily="34" charset="-122"/>
              </a:rPr>
              <a:t>Please click on the general description text entered in this section or copy and paste, please add the caption, image description and summary. Enter a comprehensive description of this section here.</a:t>
            </a:r>
            <a:endParaRPr lang="en-US" altLang="zh-CN" dirty="0">
              <a:solidFill>
                <a:schemeClr val="bg1"/>
              </a:solidFill>
              <a:sym typeface="微软雅黑" panose="020B0503020204020204" pitchFamily="34" charset="-122"/>
            </a:endParaRPr>
          </a:p>
        </p:txBody>
      </p:sp>
      <p:sp>
        <p:nvSpPr>
          <p:cNvPr id="4" name="TextBox 18"/>
          <p:cNvSpPr>
            <a:spLocks noChangeArrowheads="1"/>
          </p:cNvSpPr>
          <p:nvPr/>
        </p:nvSpPr>
        <p:spPr bwMode="auto">
          <a:xfrm>
            <a:off x="3598592" y="2109671"/>
            <a:ext cx="3413114" cy="8617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spcBef>
                <a:spcPct val="0"/>
              </a:spcBef>
              <a:buFont typeface="Arial" panose="020B0604020202020204" pitchFamily="34" charset="0"/>
              <a:buNone/>
            </a:pPr>
            <a:r>
              <a:rPr lang="zh-CN" altLang="en-US" sz="5000" b="1" dirty="0">
                <a:solidFill>
                  <a:schemeClr val="bg1"/>
                </a:solidFill>
                <a:latin typeface="Impact" panose="020B0806030902050204" pitchFamily="34" charset="0"/>
                <a:ea typeface="微软雅黑" panose="020B0503020204020204" pitchFamily="34" charset="-122"/>
                <a:sym typeface="方正大黑简体" pitchFamily="65" charset="-122"/>
              </a:rPr>
              <a:t>Add a theme</a:t>
            </a:r>
          </a:p>
        </p:txBody>
      </p:sp>
      <p:sp>
        <p:nvSpPr>
          <p:cNvPr id="6" name="标题层"/>
          <p:cNvSpPr txBox="1"/>
          <p:nvPr/>
        </p:nvSpPr>
        <p:spPr bwMode="auto">
          <a:xfrm>
            <a:off x="1283945" y="1901483"/>
            <a:ext cx="2242115" cy="1969758"/>
          </a:xfrm>
          <a:prstGeom prst="rect">
            <a:avLst/>
          </a:prstGeom>
          <a:noFill/>
          <a:effectLst/>
        </p:spPr>
        <p:txBody>
          <a:bodyPr wrap="square" lIns="121908" tIns="60954" rIns="121908" bIns="60954">
            <a:spAutoFit/>
          </a:bodyPr>
          <a:lstStyle/>
          <a:p>
            <a:pPr algn="r" defTabSz="1218565">
              <a:defRPr/>
            </a:pPr>
            <a:r>
              <a:rPr lang="en-US" altLang="zh-CN" sz="12000" kern="0" dirty="0">
                <a:solidFill>
                  <a:schemeClr val="bg1"/>
                </a:solidFill>
                <a:latin typeface="Impact" panose="020B0806030902050204" pitchFamily="34" charset="0"/>
                <a:ea typeface="微软雅黑" panose="020B0503020204020204" pitchFamily="34" charset="-122"/>
                <a:cs typeface="Arial" panose="020B0604020202020204" pitchFamily="34" charset="0"/>
              </a:rPr>
              <a:t>04</a:t>
            </a:r>
            <a:endParaRPr lang="zh-CN" altLang="en-US" sz="12000" kern="0" dirty="0">
              <a:solidFill>
                <a:schemeClr val="bg1"/>
              </a:solidFill>
              <a:latin typeface="Impact" panose="020B0806030902050204" pitchFamily="34" charset="0"/>
              <a:ea typeface="微软雅黑" panose="020B0503020204020204" pitchFamily="34" charset="-122"/>
              <a:cs typeface="Arial" panose="020B0604020202020204"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dur="2000" advClick="0" advTm="3000"/>
    </mc:Choice>
    <mc:Fallback xmlns:a14="http://schemas.microsoft.com/office/drawing/2010/main" xmlns="">
      <p:transition spd="slow" advClick="0" advTm="3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decel="52500" fill="hold" grpId="0" nodeType="after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400" fill="hold"/>
                                        <p:tgtEl>
                                          <p:spTgt spid="6"/>
                                        </p:tgtEl>
                                        <p:attrNameLst>
                                          <p:attrName>ppt_x</p:attrName>
                                        </p:attrNameLst>
                                      </p:cBhvr>
                                      <p:tavLst>
                                        <p:tav tm="0">
                                          <p:val>
                                            <p:strVal val="0-#ppt_w/2"/>
                                          </p:val>
                                        </p:tav>
                                        <p:tav tm="100000">
                                          <p:val>
                                            <p:strVal val="#ppt_x"/>
                                          </p:val>
                                        </p:tav>
                                      </p:tavLst>
                                    </p:anim>
                                    <p:anim calcmode="lin" valueType="num">
                                      <p:cBhvr additive="base">
                                        <p:cTn id="8" dur="400" fill="hold"/>
                                        <p:tgtEl>
                                          <p:spTgt spid="6"/>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 presetClass="entr" presetSubtype="2" fill="hold" grpId="0" nodeType="afterEffect">
                                  <p:stCondLst>
                                    <p:cond delay="0"/>
                                  </p:stCondLst>
                                  <p:childTnLst>
                                    <p:set>
                                      <p:cBhvr>
                                        <p:cTn id="11" dur="1" fill="hold">
                                          <p:stCondLst>
                                            <p:cond delay="0"/>
                                          </p:stCondLst>
                                        </p:cTn>
                                        <p:tgtEl>
                                          <p:spTgt spid="4"/>
                                        </p:tgtEl>
                                        <p:attrNameLst>
                                          <p:attrName>style.visibility</p:attrName>
                                        </p:attrNameLst>
                                      </p:cBhvr>
                                      <p:to>
                                        <p:strVal val="visible"/>
                                      </p:to>
                                    </p:set>
                                    <p:anim calcmode="lin" valueType="num">
                                      <p:cBhvr additive="base">
                                        <p:cTn id="12" dur="500" fill="hold"/>
                                        <p:tgtEl>
                                          <p:spTgt spid="4"/>
                                        </p:tgtEl>
                                        <p:attrNameLst>
                                          <p:attrName>ppt_x</p:attrName>
                                        </p:attrNameLst>
                                      </p:cBhvr>
                                      <p:tavLst>
                                        <p:tav tm="0">
                                          <p:val>
                                            <p:strVal val="1+#ppt_w/2"/>
                                          </p:val>
                                        </p:tav>
                                        <p:tav tm="100000">
                                          <p:val>
                                            <p:strVal val="#ppt_x"/>
                                          </p:val>
                                        </p:tav>
                                      </p:tavLst>
                                    </p:anim>
                                    <p:anim calcmode="lin" valueType="num">
                                      <p:cBhvr additive="base">
                                        <p:cTn id="13" dur="500" fill="hold"/>
                                        <p:tgtEl>
                                          <p:spTgt spid="4"/>
                                        </p:tgtEl>
                                        <p:attrNameLst>
                                          <p:attrName>ppt_y</p:attrName>
                                        </p:attrNameLst>
                                      </p:cBhvr>
                                      <p:tavLst>
                                        <p:tav tm="0">
                                          <p:val>
                                            <p:strVal val="#ppt_y"/>
                                          </p:val>
                                        </p:tav>
                                        <p:tav tm="100000">
                                          <p:val>
                                            <p:strVal val="#ppt_y"/>
                                          </p:val>
                                        </p:tav>
                                      </p:tavLst>
                                    </p:anim>
                                  </p:childTnLst>
                                </p:cTn>
                              </p:par>
                            </p:childTnLst>
                          </p:cTn>
                        </p:par>
                        <p:par>
                          <p:cTn id="14" fill="hold">
                            <p:stCondLst>
                              <p:cond delay="1000"/>
                            </p:stCondLst>
                            <p:childTnLst>
                              <p:par>
                                <p:cTn id="15" presetID="12" presetClass="entr" presetSubtype="4" fill="hold" grpId="0" nodeType="after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slide(fromBottom)">
                                      <p:cBhvr>
                                        <p:cTn id="1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6"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2051264" y="1915554"/>
            <a:ext cx="1218283" cy="292388"/>
          </a:xfrm>
          <a:prstGeom prst="rect">
            <a:avLst/>
          </a:prstGeom>
          <a:noFill/>
        </p:spPr>
        <p:txBody>
          <a:bodyPr wrap="none" lIns="0" tIns="0" rIns="0" bIns="0" rtlCol="0" anchor="ctr">
            <a:spAutoFit/>
          </a:bodyPr>
          <a:lstStyle/>
          <a:p>
            <a:r>
              <a:rPr lang="zh-CN" altLang="en-US" sz="1900" b="1" dirty="0">
                <a:solidFill>
                  <a:schemeClr val="tx1">
                    <a:lumMod val="75000"/>
                    <a:lumOff val="25000"/>
                  </a:schemeClr>
                </a:solidFill>
                <a:latin typeface="+mn-ea"/>
              </a:rPr>
              <a:t>Global business.</a:t>
            </a:r>
            <a:endParaRPr lang="en-US" sz="1900" b="1" dirty="0">
              <a:solidFill>
                <a:schemeClr val="tx1">
                  <a:lumMod val="75000"/>
                  <a:lumOff val="25000"/>
                </a:schemeClr>
              </a:solidFill>
              <a:latin typeface="+mn-ea"/>
            </a:endParaRPr>
          </a:p>
        </p:txBody>
      </p:sp>
      <p:sp>
        <p:nvSpPr>
          <p:cNvPr id="8" name="TextBox 7"/>
          <p:cNvSpPr txBox="1"/>
          <p:nvPr/>
        </p:nvSpPr>
        <p:spPr>
          <a:xfrm>
            <a:off x="2051264" y="2199616"/>
            <a:ext cx="3495081" cy="446276"/>
          </a:xfrm>
          <a:prstGeom prst="rect">
            <a:avLst/>
          </a:prstGeom>
          <a:noFill/>
        </p:spPr>
        <p:txBody>
          <a:bodyPr wrap="square" lIns="0" tIns="0" rtlCol="0" anchor="t">
            <a:spAutoFit/>
          </a:bodyPr>
          <a:lstStyle/>
          <a:p>
            <a:pPr defTabSz="1218565">
              <a:spcBef>
                <a:spcPct val="20000"/>
              </a:spcBef>
              <a:defRPr/>
            </a:pPr>
            <a:r>
              <a:rPr lang="zh-CN" altLang="en-US" sz="1300" dirty="0">
                <a:solidFill>
                  <a:schemeClr val="tx1">
                    <a:lumMod val="50000"/>
                    <a:lumOff val="50000"/>
                  </a:schemeClr>
                </a:solidFill>
                <a:latin typeface="+mn-ea"/>
              </a:rPr>
              <a:t>Add a detailed text description here, recommended to be relevant to the title and in line with the overall language style, the language description as simple and vivid as possible.</a:t>
            </a:r>
            <a:endParaRPr lang="en-US" sz="1300" dirty="0">
              <a:solidFill>
                <a:schemeClr val="tx1">
                  <a:lumMod val="50000"/>
                  <a:lumOff val="50000"/>
                </a:schemeClr>
              </a:solidFill>
              <a:latin typeface="+mn-ea"/>
            </a:endParaRPr>
          </a:p>
        </p:txBody>
      </p:sp>
      <p:sp>
        <p:nvSpPr>
          <p:cNvPr id="29" name="TextBox 28"/>
          <p:cNvSpPr txBox="1"/>
          <p:nvPr/>
        </p:nvSpPr>
        <p:spPr>
          <a:xfrm>
            <a:off x="2051264" y="3271458"/>
            <a:ext cx="3264681" cy="292388"/>
          </a:xfrm>
          <a:prstGeom prst="rect">
            <a:avLst/>
          </a:prstGeom>
          <a:noFill/>
        </p:spPr>
        <p:txBody>
          <a:bodyPr wrap="square" lIns="0" tIns="0" rIns="0" bIns="0" rtlCol="0" anchor="ctr">
            <a:spAutoFit/>
          </a:bodyPr>
          <a:lstStyle/>
          <a:p>
            <a:r>
              <a:rPr lang="zh-CN" altLang="en-US" sz="1900" b="1" dirty="0">
                <a:solidFill>
                  <a:schemeClr val="tx1">
                    <a:lumMod val="75000"/>
                    <a:lumOff val="25000"/>
                  </a:schemeClr>
                </a:solidFill>
                <a:latin typeface="+mn-ea"/>
              </a:rPr>
              <a:t>Market planning.</a:t>
            </a:r>
            <a:endParaRPr lang="en-US" sz="1900" b="1" dirty="0">
              <a:solidFill>
                <a:schemeClr val="tx1">
                  <a:lumMod val="75000"/>
                  <a:lumOff val="25000"/>
                </a:schemeClr>
              </a:solidFill>
              <a:latin typeface="+mn-ea"/>
            </a:endParaRPr>
          </a:p>
        </p:txBody>
      </p:sp>
      <p:sp>
        <p:nvSpPr>
          <p:cNvPr id="30" name="TextBox 29"/>
          <p:cNvSpPr txBox="1"/>
          <p:nvPr/>
        </p:nvSpPr>
        <p:spPr>
          <a:xfrm>
            <a:off x="2051262" y="3545693"/>
            <a:ext cx="3495082" cy="446276"/>
          </a:xfrm>
          <a:prstGeom prst="rect">
            <a:avLst/>
          </a:prstGeom>
          <a:noFill/>
        </p:spPr>
        <p:txBody>
          <a:bodyPr wrap="square" lIns="0" tIns="0" rtlCol="0" anchor="t">
            <a:spAutoFit/>
          </a:bodyPr>
          <a:lstStyle/>
          <a:p>
            <a:pPr defTabSz="1218565">
              <a:spcBef>
                <a:spcPct val="20000"/>
              </a:spcBef>
              <a:defRPr/>
            </a:pPr>
            <a:r>
              <a:rPr lang="zh-CN" altLang="en-US" sz="1300" dirty="0">
                <a:solidFill>
                  <a:schemeClr val="tx1">
                    <a:lumMod val="50000"/>
                    <a:lumOff val="50000"/>
                  </a:schemeClr>
                </a:solidFill>
                <a:latin typeface="+mn-ea"/>
              </a:rPr>
              <a:t>Add a detailed text description here, recommended to be relevant to the title and in line with the overall language style, the language description as simple and vivid as possible.</a:t>
            </a:r>
            <a:endParaRPr lang="en-US" sz="1300" dirty="0">
              <a:solidFill>
                <a:schemeClr val="tx1">
                  <a:lumMod val="50000"/>
                  <a:lumOff val="50000"/>
                </a:schemeClr>
              </a:solidFill>
              <a:latin typeface="+mn-ea"/>
            </a:endParaRPr>
          </a:p>
        </p:txBody>
      </p:sp>
      <p:sp>
        <p:nvSpPr>
          <p:cNvPr id="34" name="TextBox 33"/>
          <p:cNvSpPr txBox="1"/>
          <p:nvPr/>
        </p:nvSpPr>
        <p:spPr>
          <a:xfrm>
            <a:off x="2051264" y="4615621"/>
            <a:ext cx="1461939" cy="292388"/>
          </a:xfrm>
          <a:prstGeom prst="rect">
            <a:avLst/>
          </a:prstGeom>
          <a:noFill/>
        </p:spPr>
        <p:txBody>
          <a:bodyPr wrap="none" lIns="0" tIns="0" rIns="0" bIns="0" rtlCol="0" anchor="ctr">
            <a:spAutoFit/>
          </a:bodyPr>
          <a:lstStyle/>
          <a:p>
            <a:r>
              <a:rPr lang="zh-CN" altLang="en-US" sz="1900" b="1" dirty="0">
                <a:solidFill>
                  <a:schemeClr val="tx1">
                    <a:lumMod val="75000"/>
                    <a:lumOff val="25000"/>
                  </a:schemeClr>
                </a:solidFill>
                <a:latin typeface="+mn-ea"/>
              </a:rPr>
              <a:t>Creative solutions.</a:t>
            </a:r>
            <a:endParaRPr lang="en-US" sz="1900" b="1" dirty="0">
              <a:solidFill>
                <a:schemeClr val="tx1">
                  <a:lumMod val="75000"/>
                  <a:lumOff val="25000"/>
                </a:schemeClr>
              </a:solidFill>
              <a:latin typeface="+mn-ea"/>
            </a:endParaRPr>
          </a:p>
        </p:txBody>
      </p:sp>
      <p:sp>
        <p:nvSpPr>
          <p:cNvPr id="35" name="TextBox 34"/>
          <p:cNvSpPr txBox="1"/>
          <p:nvPr/>
        </p:nvSpPr>
        <p:spPr>
          <a:xfrm>
            <a:off x="2051262" y="4902555"/>
            <a:ext cx="3495082" cy="446276"/>
          </a:xfrm>
          <a:prstGeom prst="rect">
            <a:avLst/>
          </a:prstGeom>
          <a:noFill/>
        </p:spPr>
        <p:txBody>
          <a:bodyPr wrap="square" lIns="0" tIns="0" rtlCol="0" anchor="t">
            <a:spAutoFit/>
          </a:bodyPr>
          <a:lstStyle/>
          <a:p>
            <a:pPr defTabSz="1218565">
              <a:spcBef>
                <a:spcPct val="20000"/>
              </a:spcBef>
              <a:defRPr/>
            </a:pPr>
            <a:r>
              <a:rPr lang="zh-CN" altLang="en-US" sz="1300" dirty="0">
                <a:solidFill>
                  <a:schemeClr val="tx1">
                    <a:lumMod val="50000"/>
                    <a:lumOff val="50000"/>
                  </a:schemeClr>
                </a:solidFill>
                <a:latin typeface="+mn-ea"/>
              </a:rPr>
              <a:t>Add a detailed text description here, recommended to be relevant to the title and in line with the overall language style, the language description as simple and vivid as possible.</a:t>
            </a:r>
            <a:endParaRPr lang="en-US" sz="1300" dirty="0">
              <a:solidFill>
                <a:schemeClr val="tx1">
                  <a:lumMod val="50000"/>
                  <a:lumOff val="50000"/>
                </a:schemeClr>
              </a:solidFill>
              <a:latin typeface="+mn-ea"/>
            </a:endParaRPr>
          </a:p>
        </p:txBody>
      </p:sp>
      <p:sp>
        <p:nvSpPr>
          <p:cNvPr id="32" name="TextBox 31"/>
          <p:cNvSpPr txBox="1"/>
          <p:nvPr/>
        </p:nvSpPr>
        <p:spPr>
          <a:xfrm>
            <a:off x="5776742" y="2171157"/>
            <a:ext cx="5398269" cy="2200602"/>
          </a:xfrm>
          <a:prstGeom prst="rect">
            <a:avLst/>
          </a:prstGeom>
          <a:noFill/>
        </p:spPr>
        <p:txBody>
          <a:bodyPr wrap="square" lIns="0" tIns="0" rIns="0" bIns="0" rtlCol="0">
            <a:spAutoFit/>
          </a:bodyPr>
          <a:lstStyle/>
          <a:p>
            <a:pPr algn="just"/>
            <a:r>
              <a:rPr lang="zh-CN" altLang="en-US" sz="1300" dirty="0">
                <a:solidFill>
                  <a:schemeClr val="tx2">
                    <a:lumMod val="75000"/>
                  </a:schemeClr>
                </a:solidFill>
                <a:latin typeface="+mn-ea"/>
              </a:rPr>
              <a:t>Add a detailed text description here, and the recommendations are relevant to the title and conform to the overall language style.</a:t>
            </a:r>
            <a:r>
              <a:rPr lang="en-US" sz="1300" dirty="0">
                <a:solidFill>
                  <a:schemeClr val="tx1">
                    <a:lumMod val="50000"/>
                    <a:lumOff val="50000"/>
                  </a:schemeClr>
                </a:solidFill>
                <a:latin typeface="+mn-ea"/>
              </a:rPr>
              <a:t>,</a:t>
            </a:r>
            <a:r>
              <a:rPr lang="zh-CN" altLang="en-US" sz="1300" dirty="0">
                <a:solidFill>
                  <a:schemeClr val="tx1">
                    <a:lumMod val="50000"/>
                    <a:lumOff val="50000"/>
                  </a:schemeClr>
                </a:solidFill>
                <a:latin typeface="+mn-ea"/>
              </a:rPr>
              <a:t>Add a detailed text description here, recommended to be relevant to the title and in line with the overall language style, the language description as simple and vivid as possible.</a:t>
            </a:r>
            <a:endParaRPr lang="en-US" altLang="zh-CN" sz="1300" dirty="0">
              <a:solidFill>
                <a:schemeClr val="tx1">
                  <a:lumMod val="50000"/>
                  <a:lumOff val="50000"/>
                </a:schemeClr>
              </a:solidFill>
              <a:latin typeface="+mn-ea"/>
            </a:endParaRPr>
          </a:p>
          <a:p>
            <a:pPr algn="just"/>
            <a:endParaRPr lang="en-US" sz="1300" dirty="0">
              <a:solidFill>
                <a:srgbClr val="92D050"/>
              </a:solidFill>
              <a:latin typeface="+mn-ea"/>
            </a:endParaRPr>
          </a:p>
          <a:p>
            <a:pPr algn="just"/>
            <a:r>
              <a:rPr lang="zh-CN" altLang="en-US" sz="1300" dirty="0">
                <a:solidFill>
                  <a:schemeClr val="bg2"/>
                </a:solidFill>
                <a:latin typeface="+mn-ea"/>
              </a:rPr>
              <a:t>Add a detailed text description here, and the recommendations are relevant to the title and conform to the overall language style.</a:t>
            </a:r>
            <a:r>
              <a:rPr lang="en-US" sz="1300" dirty="0">
                <a:solidFill>
                  <a:schemeClr val="tx1">
                    <a:lumMod val="50000"/>
                    <a:lumOff val="50000"/>
                  </a:schemeClr>
                </a:solidFill>
                <a:latin typeface="+mn-ea"/>
              </a:rPr>
              <a:t>,</a:t>
            </a:r>
            <a:r>
              <a:rPr lang="zh-CN" altLang="en-US" sz="1300" dirty="0">
                <a:solidFill>
                  <a:schemeClr val="tx1">
                    <a:lumMod val="50000"/>
                    <a:lumOff val="50000"/>
                  </a:schemeClr>
                </a:solidFill>
                <a:latin typeface="+mn-ea"/>
              </a:rPr>
              <a:t>Add a detailed text description here, recommended to be relevant to the title and in line with the overall language style, the language description as simple and vivid as possible.</a:t>
            </a:r>
            <a:endParaRPr lang="en-US" altLang="zh-CN" sz="1300" dirty="0">
              <a:solidFill>
                <a:schemeClr val="tx1">
                  <a:lumMod val="50000"/>
                  <a:lumOff val="50000"/>
                </a:schemeClr>
              </a:solidFill>
              <a:latin typeface="+mn-ea"/>
            </a:endParaRPr>
          </a:p>
          <a:p>
            <a:pPr algn="just"/>
            <a:endParaRPr lang="en-US" sz="1300" dirty="0">
              <a:solidFill>
                <a:schemeClr val="tx1">
                  <a:lumMod val="50000"/>
                  <a:lumOff val="50000"/>
                </a:schemeClr>
              </a:solidFill>
              <a:latin typeface="+mn-ea"/>
            </a:endParaRPr>
          </a:p>
          <a:p>
            <a:pPr algn="just"/>
            <a:r>
              <a:rPr lang="zh-CN" altLang="en-US" sz="1300" dirty="0">
                <a:solidFill>
                  <a:schemeClr val="accent1"/>
                </a:solidFill>
                <a:latin typeface="+mn-ea"/>
              </a:rPr>
              <a:t>Add a detailed text description here, and the recommendations are relevant to the title and conform to the overall language style.</a:t>
            </a:r>
            <a:r>
              <a:rPr lang="en-US" sz="1300" dirty="0">
                <a:solidFill>
                  <a:schemeClr val="tx1">
                    <a:lumMod val="50000"/>
                    <a:lumOff val="50000"/>
                  </a:schemeClr>
                </a:solidFill>
                <a:latin typeface="+mn-ea"/>
              </a:rPr>
              <a:t>,</a:t>
            </a:r>
            <a:r>
              <a:rPr lang="zh-CN" altLang="en-US" sz="1300" dirty="0">
                <a:solidFill>
                  <a:schemeClr val="tx1">
                    <a:lumMod val="50000"/>
                    <a:lumOff val="50000"/>
                  </a:schemeClr>
                </a:solidFill>
                <a:latin typeface="+mn-ea"/>
              </a:rPr>
              <a:t>Add a detailed text description here, recommended to be relevant to the title and in line with the overall language style, the language description as simple and vivid as possible.</a:t>
            </a:r>
          </a:p>
        </p:txBody>
      </p:sp>
      <p:cxnSp>
        <p:nvCxnSpPr>
          <p:cNvPr id="33" name="Straight Connector 32"/>
          <p:cNvCxnSpPr/>
          <p:nvPr/>
        </p:nvCxnSpPr>
        <p:spPr>
          <a:xfrm flipV="1">
            <a:off x="5546343" y="1918120"/>
            <a:ext cx="0" cy="3661543"/>
          </a:xfrm>
          <a:prstGeom prst="line">
            <a:avLst/>
          </a:prstGeom>
          <a:ln w="19050">
            <a:solidFill>
              <a:schemeClr val="bg1">
                <a:lumMod val="75000"/>
              </a:schemeClr>
            </a:solidFill>
            <a:prstDash val="sysDot"/>
            <a:headEnd type="none"/>
            <a:tailEnd type="none"/>
          </a:ln>
        </p:spPr>
        <p:style>
          <a:lnRef idx="1">
            <a:schemeClr val="accent1"/>
          </a:lnRef>
          <a:fillRef idx="0">
            <a:schemeClr val="accent1"/>
          </a:fillRef>
          <a:effectRef idx="0">
            <a:schemeClr val="accent1"/>
          </a:effectRef>
          <a:fontRef idx="minor">
            <a:schemeClr val="tx1"/>
          </a:fontRef>
        </p:style>
      </p:cxnSp>
      <p:grpSp>
        <p:nvGrpSpPr>
          <p:cNvPr id="2" name="组合 1"/>
          <p:cNvGrpSpPr/>
          <p:nvPr/>
        </p:nvGrpSpPr>
        <p:grpSpPr>
          <a:xfrm>
            <a:off x="1013762" y="1918119"/>
            <a:ext cx="964937" cy="937433"/>
            <a:chOff x="1012967" y="1918118"/>
            <a:chExt cx="964937" cy="937433"/>
          </a:xfrm>
        </p:grpSpPr>
        <p:sp>
          <p:nvSpPr>
            <p:cNvPr id="25" name="Oval 24"/>
            <p:cNvSpPr/>
            <p:nvPr/>
          </p:nvSpPr>
          <p:spPr>
            <a:xfrm>
              <a:off x="1012967" y="1918118"/>
              <a:ext cx="964937" cy="937433"/>
            </a:xfrm>
            <a:prstGeom prst="ellips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US" sz="3700" b="1" dirty="0">
                <a:solidFill>
                  <a:schemeClr val="bg1"/>
                </a:solidFill>
                <a:latin typeface="+mn-ea"/>
              </a:endParaRPr>
            </a:p>
          </p:txBody>
        </p:sp>
        <p:sp>
          <p:nvSpPr>
            <p:cNvPr id="19" name="Freeform 143"/>
            <p:cNvSpPr>
              <a:spLocks noEditPoints="1"/>
            </p:cNvSpPr>
            <p:nvPr/>
          </p:nvSpPr>
          <p:spPr bwMode="auto">
            <a:xfrm>
              <a:off x="1266649" y="2138954"/>
              <a:ext cx="482537" cy="444500"/>
            </a:xfrm>
            <a:custGeom>
              <a:avLst/>
              <a:gdLst>
                <a:gd name="T0" fmla="*/ 151 w 157"/>
                <a:gd name="T1" fmla="*/ 59 h 145"/>
                <a:gd name="T2" fmla="*/ 130 w 157"/>
                <a:gd name="T3" fmla="*/ 41 h 145"/>
                <a:gd name="T4" fmla="*/ 110 w 157"/>
                <a:gd name="T5" fmla="*/ 23 h 145"/>
                <a:gd name="T6" fmla="*/ 88 w 157"/>
                <a:gd name="T7" fmla="*/ 5 h 145"/>
                <a:gd name="T8" fmla="*/ 69 w 157"/>
                <a:gd name="T9" fmla="*/ 5 h 145"/>
                <a:gd name="T10" fmla="*/ 47 w 157"/>
                <a:gd name="T11" fmla="*/ 23 h 145"/>
                <a:gd name="T12" fmla="*/ 27 w 157"/>
                <a:gd name="T13" fmla="*/ 41 h 145"/>
                <a:gd name="T14" fmla="*/ 6 w 157"/>
                <a:gd name="T15" fmla="*/ 59 h 145"/>
                <a:gd name="T16" fmla="*/ 9 w 157"/>
                <a:gd name="T17" fmla="*/ 68 h 145"/>
                <a:gd name="T18" fmla="*/ 21 w 157"/>
                <a:gd name="T19" fmla="*/ 68 h 145"/>
                <a:gd name="T20" fmla="*/ 21 w 157"/>
                <a:gd name="T21" fmla="*/ 139 h 145"/>
                <a:gd name="T22" fmla="*/ 27 w 157"/>
                <a:gd name="T23" fmla="*/ 145 h 145"/>
                <a:gd name="T24" fmla="*/ 38 w 157"/>
                <a:gd name="T25" fmla="*/ 145 h 145"/>
                <a:gd name="T26" fmla="*/ 38 w 157"/>
                <a:gd name="T27" fmla="*/ 81 h 145"/>
                <a:gd name="T28" fmla="*/ 71 w 157"/>
                <a:gd name="T29" fmla="*/ 81 h 145"/>
                <a:gd name="T30" fmla="*/ 71 w 157"/>
                <a:gd name="T31" fmla="*/ 145 h 145"/>
                <a:gd name="T32" fmla="*/ 130 w 157"/>
                <a:gd name="T33" fmla="*/ 145 h 145"/>
                <a:gd name="T34" fmla="*/ 136 w 157"/>
                <a:gd name="T35" fmla="*/ 139 h 145"/>
                <a:gd name="T36" fmla="*/ 136 w 157"/>
                <a:gd name="T37" fmla="*/ 68 h 145"/>
                <a:gd name="T38" fmla="*/ 148 w 157"/>
                <a:gd name="T39" fmla="*/ 68 h 145"/>
                <a:gd name="T40" fmla="*/ 151 w 157"/>
                <a:gd name="T41" fmla="*/ 59 h 145"/>
                <a:gd name="T42" fmla="*/ 118 w 157"/>
                <a:gd name="T43" fmla="*/ 97 h 145"/>
                <a:gd name="T44" fmla="*/ 89 w 157"/>
                <a:gd name="T45" fmla="*/ 97 h 145"/>
                <a:gd name="T46" fmla="*/ 89 w 157"/>
                <a:gd name="T47" fmla="*/ 72 h 145"/>
                <a:gd name="T48" fmla="*/ 118 w 157"/>
                <a:gd name="T49" fmla="*/ 72 h 145"/>
                <a:gd name="T50" fmla="*/ 118 w 157"/>
                <a:gd name="T51" fmla="*/ 97 h 1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57" h="145">
                  <a:moveTo>
                    <a:pt x="151" y="59"/>
                  </a:moveTo>
                  <a:cubicBezTo>
                    <a:pt x="130" y="41"/>
                    <a:pt x="130" y="41"/>
                    <a:pt x="130" y="41"/>
                  </a:cubicBezTo>
                  <a:cubicBezTo>
                    <a:pt x="124" y="36"/>
                    <a:pt x="115" y="28"/>
                    <a:pt x="110" y="23"/>
                  </a:cubicBezTo>
                  <a:cubicBezTo>
                    <a:pt x="88" y="5"/>
                    <a:pt x="88" y="5"/>
                    <a:pt x="88" y="5"/>
                  </a:cubicBezTo>
                  <a:cubicBezTo>
                    <a:pt x="83" y="0"/>
                    <a:pt x="74" y="0"/>
                    <a:pt x="69" y="5"/>
                  </a:cubicBezTo>
                  <a:cubicBezTo>
                    <a:pt x="47" y="23"/>
                    <a:pt x="47" y="23"/>
                    <a:pt x="47" y="23"/>
                  </a:cubicBezTo>
                  <a:cubicBezTo>
                    <a:pt x="42" y="28"/>
                    <a:pt x="33" y="36"/>
                    <a:pt x="27" y="41"/>
                  </a:cubicBezTo>
                  <a:cubicBezTo>
                    <a:pt x="6" y="59"/>
                    <a:pt x="6" y="59"/>
                    <a:pt x="6" y="59"/>
                  </a:cubicBezTo>
                  <a:cubicBezTo>
                    <a:pt x="0" y="64"/>
                    <a:pt x="2" y="68"/>
                    <a:pt x="9" y="68"/>
                  </a:cubicBezTo>
                  <a:cubicBezTo>
                    <a:pt x="21" y="68"/>
                    <a:pt x="21" y="68"/>
                    <a:pt x="21" y="68"/>
                  </a:cubicBezTo>
                  <a:cubicBezTo>
                    <a:pt x="21" y="139"/>
                    <a:pt x="21" y="139"/>
                    <a:pt x="21" y="139"/>
                  </a:cubicBezTo>
                  <a:cubicBezTo>
                    <a:pt x="21" y="142"/>
                    <a:pt x="24" y="145"/>
                    <a:pt x="27" y="145"/>
                  </a:cubicBezTo>
                  <a:cubicBezTo>
                    <a:pt x="38" y="145"/>
                    <a:pt x="38" y="145"/>
                    <a:pt x="38" y="145"/>
                  </a:cubicBezTo>
                  <a:cubicBezTo>
                    <a:pt x="38" y="81"/>
                    <a:pt x="38" y="81"/>
                    <a:pt x="38" y="81"/>
                  </a:cubicBezTo>
                  <a:cubicBezTo>
                    <a:pt x="71" y="81"/>
                    <a:pt x="71" y="81"/>
                    <a:pt x="71" y="81"/>
                  </a:cubicBezTo>
                  <a:cubicBezTo>
                    <a:pt x="71" y="145"/>
                    <a:pt x="71" y="145"/>
                    <a:pt x="71" y="145"/>
                  </a:cubicBezTo>
                  <a:cubicBezTo>
                    <a:pt x="130" y="145"/>
                    <a:pt x="130" y="145"/>
                    <a:pt x="130" y="145"/>
                  </a:cubicBezTo>
                  <a:cubicBezTo>
                    <a:pt x="134" y="145"/>
                    <a:pt x="136" y="142"/>
                    <a:pt x="136" y="139"/>
                  </a:cubicBezTo>
                  <a:cubicBezTo>
                    <a:pt x="136" y="68"/>
                    <a:pt x="136" y="68"/>
                    <a:pt x="136" y="68"/>
                  </a:cubicBezTo>
                  <a:cubicBezTo>
                    <a:pt x="148" y="68"/>
                    <a:pt x="148" y="68"/>
                    <a:pt x="148" y="68"/>
                  </a:cubicBezTo>
                  <a:cubicBezTo>
                    <a:pt x="155" y="68"/>
                    <a:pt x="157" y="64"/>
                    <a:pt x="151" y="59"/>
                  </a:cubicBezTo>
                  <a:close/>
                  <a:moveTo>
                    <a:pt x="118" y="97"/>
                  </a:moveTo>
                  <a:cubicBezTo>
                    <a:pt x="89" y="97"/>
                    <a:pt x="89" y="97"/>
                    <a:pt x="89" y="97"/>
                  </a:cubicBezTo>
                  <a:cubicBezTo>
                    <a:pt x="89" y="72"/>
                    <a:pt x="89" y="72"/>
                    <a:pt x="89" y="72"/>
                  </a:cubicBezTo>
                  <a:cubicBezTo>
                    <a:pt x="118" y="72"/>
                    <a:pt x="118" y="72"/>
                    <a:pt x="118" y="72"/>
                  </a:cubicBezTo>
                  <a:lnTo>
                    <a:pt x="118" y="97"/>
                  </a:lnTo>
                  <a:close/>
                </a:path>
              </a:pathLst>
            </a:custGeom>
            <a:solidFill>
              <a:schemeClr val="bg1"/>
            </a:solidFill>
            <a:ln>
              <a:noFill/>
            </a:ln>
          </p:spPr>
          <p:txBody>
            <a:bodyPr vert="horz" wrap="square" lIns="121908" tIns="60954" rIns="121908" bIns="60954" numCol="1" anchor="t" anchorCtr="0" compatLnSpc="1"/>
            <a:lstStyle/>
            <a:p>
              <a:endParaRPr lang="en-US">
                <a:latin typeface="+mn-ea"/>
              </a:endParaRPr>
            </a:p>
          </p:txBody>
        </p:sp>
      </p:grpSp>
      <p:grpSp>
        <p:nvGrpSpPr>
          <p:cNvPr id="3" name="组合 2"/>
          <p:cNvGrpSpPr/>
          <p:nvPr/>
        </p:nvGrpSpPr>
        <p:grpSpPr>
          <a:xfrm>
            <a:off x="1013762" y="3260372"/>
            <a:ext cx="964937" cy="937437"/>
            <a:chOff x="1012967" y="3260371"/>
            <a:chExt cx="964937" cy="937437"/>
          </a:xfrm>
        </p:grpSpPr>
        <p:sp>
          <p:nvSpPr>
            <p:cNvPr id="31" name="Oval 30"/>
            <p:cNvSpPr/>
            <p:nvPr/>
          </p:nvSpPr>
          <p:spPr>
            <a:xfrm>
              <a:off x="1012967" y="3260371"/>
              <a:ext cx="964937" cy="937437"/>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700" dirty="0">
                <a:latin typeface="+mn-ea"/>
              </a:endParaRPr>
            </a:p>
          </p:txBody>
        </p:sp>
        <p:sp>
          <p:nvSpPr>
            <p:cNvPr id="20" name="Freeform 150"/>
            <p:cNvSpPr>
              <a:spLocks noEditPoints="1"/>
            </p:cNvSpPr>
            <p:nvPr/>
          </p:nvSpPr>
          <p:spPr bwMode="auto">
            <a:xfrm>
              <a:off x="1316384" y="3456149"/>
              <a:ext cx="383067" cy="493184"/>
            </a:xfrm>
            <a:custGeom>
              <a:avLst/>
              <a:gdLst>
                <a:gd name="T0" fmla="*/ 62 w 125"/>
                <a:gd name="T1" fmla="*/ 0 h 160"/>
                <a:gd name="T2" fmla="*/ 0 w 125"/>
                <a:gd name="T3" fmla="*/ 63 h 160"/>
                <a:gd name="T4" fmla="*/ 62 w 125"/>
                <a:gd name="T5" fmla="*/ 160 h 160"/>
                <a:gd name="T6" fmla="*/ 125 w 125"/>
                <a:gd name="T7" fmla="*/ 63 h 160"/>
                <a:gd name="T8" fmla="*/ 62 w 125"/>
                <a:gd name="T9" fmla="*/ 0 h 160"/>
                <a:gd name="T10" fmla="*/ 62 w 125"/>
                <a:gd name="T11" fmla="*/ 105 h 160"/>
                <a:gd name="T12" fmla="*/ 17 w 125"/>
                <a:gd name="T13" fmla="*/ 61 h 160"/>
                <a:gd name="T14" fmla="*/ 62 w 125"/>
                <a:gd name="T15" fmla="*/ 18 h 160"/>
                <a:gd name="T16" fmla="*/ 107 w 125"/>
                <a:gd name="T17" fmla="*/ 61 h 160"/>
                <a:gd name="T18" fmla="*/ 62 w 125"/>
                <a:gd name="T19" fmla="*/ 105 h 1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25" h="160">
                  <a:moveTo>
                    <a:pt x="62" y="0"/>
                  </a:moveTo>
                  <a:cubicBezTo>
                    <a:pt x="28" y="0"/>
                    <a:pt x="0" y="28"/>
                    <a:pt x="0" y="63"/>
                  </a:cubicBezTo>
                  <a:cubicBezTo>
                    <a:pt x="0" y="97"/>
                    <a:pt x="48" y="160"/>
                    <a:pt x="62" y="160"/>
                  </a:cubicBezTo>
                  <a:cubicBezTo>
                    <a:pt x="79" y="160"/>
                    <a:pt x="125" y="97"/>
                    <a:pt x="125" y="63"/>
                  </a:cubicBezTo>
                  <a:cubicBezTo>
                    <a:pt x="125" y="28"/>
                    <a:pt x="97" y="0"/>
                    <a:pt x="62" y="0"/>
                  </a:cubicBezTo>
                  <a:close/>
                  <a:moveTo>
                    <a:pt x="62" y="105"/>
                  </a:moveTo>
                  <a:cubicBezTo>
                    <a:pt x="37" y="105"/>
                    <a:pt x="17" y="86"/>
                    <a:pt x="17" y="61"/>
                  </a:cubicBezTo>
                  <a:cubicBezTo>
                    <a:pt x="17" y="37"/>
                    <a:pt x="37" y="18"/>
                    <a:pt x="62" y="18"/>
                  </a:cubicBezTo>
                  <a:cubicBezTo>
                    <a:pt x="87" y="18"/>
                    <a:pt x="107" y="37"/>
                    <a:pt x="107" y="61"/>
                  </a:cubicBezTo>
                  <a:cubicBezTo>
                    <a:pt x="107" y="86"/>
                    <a:pt x="87" y="105"/>
                    <a:pt x="62" y="105"/>
                  </a:cubicBezTo>
                  <a:close/>
                </a:path>
              </a:pathLst>
            </a:custGeom>
            <a:solidFill>
              <a:schemeClr val="bg1"/>
            </a:solidFill>
            <a:ln>
              <a:noFill/>
            </a:ln>
          </p:spPr>
          <p:txBody>
            <a:bodyPr vert="horz" wrap="square" lIns="121908" tIns="60954" rIns="121908" bIns="60954" numCol="1" anchor="t" anchorCtr="0" compatLnSpc="1"/>
            <a:lstStyle/>
            <a:p>
              <a:endParaRPr lang="en-US">
                <a:latin typeface="+mn-ea"/>
              </a:endParaRPr>
            </a:p>
          </p:txBody>
        </p:sp>
      </p:grpSp>
      <p:grpSp>
        <p:nvGrpSpPr>
          <p:cNvPr id="6" name="组合 5"/>
          <p:cNvGrpSpPr/>
          <p:nvPr/>
        </p:nvGrpSpPr>
        <p:grpSpPr>
          <a:xfrm>
            <a:off x="1013762" y="4604534"/>
            <a:ext cx="964937" cy="937436"/>
            <a:chOff x="1012967" y="4604534"/>
            <a:chExt cx="964937" cy="937436"/>
          </a:xfrm>
        </p:grpSpPr>
        <p:sp>
          <p:nvSpPr>
            <p:cNvPr id="36" name="Oval 35"/>
            <p:cNvSpPr/>
            <p:nvPr/>
          </p:nvSpPr>
          <p:spPr>
            <a:xfrm>
              <a:off x="1012967" y="4604534"/>
              <a:ext cx="964937" cy="937436"/>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300" dirty="0">
                <a:latin typeface="+mn-ea"/>
              </a:endParaRPr>
            </a:p>
          </p:txBody>
        </p:sp>
        <p:sp>
          <p:nvSpPr>
            <p:cNvPr id="21" name="Freeform 160"/>
            <p:cNvSpPr/>
            <p:nvPr/>
          </p:nvSpPr>
          <p:spPr bwMode="auto">
            <a:xfrm>
              <a:off x="1280636" y="4888470"/>
              <a:ext cx="501585" cy="319617"/>
            </a:xfrm>
            <a:custGeom>
              <a:avLst/>
              <a:gdLst>
                <a:gd name="T0" fmla="*/ 163 w 163"/>
                <a:gd name="T1" fmla="*/ 70 h 104"/>
                <a:gd name="T2" fmla="*/ 129 w 163"/>
                <a:gd name="T3" fmla="*/ 37 h 104"/>
                <a:gd name="T4" fmla="*/ 119 w 163"/>
                <a:gd name="T5" fmla="*/ 38 h 104"/>
                <a:gd name="T6" fmla="*/ 77 w 163"/>
                <a:gd name="T7" fmla="*/ 0 h 104"/>
                <a:gd name="T8" fmla="*/ 34 w 163"/>
                <a:gd name="T9" fmla="*/ 42 h 104"/>
                <a:gd name="T10" fmla="*/ 35 w 163"/>
                <a:gd name="T11" fmla="*/ 51 h 104"/>
                <a:gd name="T12" fmla="*/ 27 w 163"/>
                <a:gd name="T13" fmla="*/ 51 h 104"/>
                <a:gd name="T14" fmla="*/ 0 w 163"/>
                <a:gd name="T15" fmla="*/ 77 h 104"/>
                <a:gd name="T16" fmla="*/ 27 w 163"/>
                <a:gd name="T17" fmla="*/ 104 h 104"/>
                <a:gd name="T18" fmla="*/ 132 w 163"/>
                <a:gd name="T19" fmla="*/ 104 h 104"/>
                <a:gd name="T20" fmla="*/ 152 w 163"/>
                <a:gd name="T21" fmla="*/ 95 h 104"/>
                <a:gd name="T22" fmla="*/ 163 w 163"/>
                <a:gd name="T23" fmla="*/ 70 h 1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63" h="104">
                  <a:moveTo>
                    <a:pt x="163" y="70"/>
                  </a:moveTo>
                  <a:cubicBezTo>
                    <a:pt x="163" y="52"/>
                    <a:pt x="148" y="37"/>
                    <a:pt x="129" y="37"/>
                  </a:cubicBezTo>
                  <a:cubicBezTo>
                    <a:pt x="126" y="37"/>
                    <a:pt x="122" y="37"/>
                    <a:pt x="119" y="38"/>
                  </a:cubicBezTo>
                  <a:cubicBezTo>
                    <a:pt x="117" y="17"/>
                    <a:pt x="99" y="0"/>
                    <a:pt x="77" y="0"/>
                  </a:cubicBezTo>
                  <a:cubicBezTo>
                    <a:pt x="53" y="0"/>
                    <a:pt x="34" y="19"/>
                    <a:pt x="34" y="42"/>
                  </a:cubicBezTo>
                  <a:cubicBezTo>
                    <a:pt x="34" y="45"/>
                    <a:pt x="34" y="48"/>
                    <a:pt x="35" y="51"/>
                  </a:cubicBezTo>
                  <a:cubicBezTo>
                    <a:pt x="27" y="51"/>
                    <a:pt x="27" y="51"/>
                    <a:pt x="27" y="51"/>
                  </a:cubicBezTo>
                  <a:cubicBezTo>
                    <a:pt x="12" y="51"/>
                    <a:pt x="0" y="63"/>
                    <a:pt x="0" y="77"/>
                  </a:cubicBezTo>
                  <a:cubicBezTo>
                    <a:pt x="0" y="92"/>
                    <a:pt x="12" y="104"/>
                    <a:pt x="27" y="104"/>
                  </a:cubicBezTo>
                  <a:cubicBezTo>
                    <a:pt x="132" y="104"/>
                    <a:pt x="132" y="104"/>
                    <a:pt x="132" y="104"/>
                  </a:cubicBezTo>
                  <a:cubicBezTo>
                    <a:pt x="140" y="104"/>
                    <a:pt x="147" y="100"/>
                    <a:pt x="152" y="95"/>
                  </a:cubicBezTo>
                  <a:cubicBezTo>
                    <a:pt x="159" y="89"/>
                    <a:pt x="163" y="80"/>
                    <a:pt x="163" y="70"/>
                  </a:cubicBezTo>
                  <a:close/>
                </a:path>
              </a:pathLst>
            </a:custGeom>
            <a:solidFill>
              <a:schemeClr val="bg1"/>
            </a:solidFill>
            <a:ln>
              <a:noFill/>
            </a:ln>
          </p:spPr>
          <p:txBody>
            <a:bodyPr vert="horz" wrap="square" lIns="121908" tIns="60954" rIns="121908" bIns="60954" numCol="1" anchor="t" anchorCtr="0" compatLnSpc="1"/>
            <a:lstStyle/>
            <a:p>
              <a:endParaRPr lang="en-US">
                <a:latin typeface="+mn-ea"/>
              </a:endParaRPr>
            </a:p>
          </p:txBody>
        </p:sp>
      </p:grpSp>
      <p:sp>
        <p:nvSpPr>
          <p:cNvPr id="4" name="标题 3"/>
          <p:cNvSpPr>
            <a:spLocks noGrp="1"/>
          </p:cNvSpPr>
          <p:nvPr>
            <p:ph type="title"/>
          </p:nvPr>
        </p:nvSpPr>
        <p:spPr/>
        <p:txBody>
          <a:bodyPr/>
          <a:lstStyle/>
          <a:p>
            <a:r>
              <a:rPr lang="zh-CN" altLang="en-US" dirty="0"/>
              <a:t>Click here to add a title</a:t>
            </a:r>
          </a:p>
        </p:txBody>
      </p:sp>
    </p:spTree>
  </p:cSld>
  <p:clrMapOvr>
    <a:masterClrMapping/>
  </p:clrMapOvr>
  <mc:AlternateContent xmlns:mc="http://schemas.openxmlformats.org/markup-compatibility/2006" xmlns:p14="http://schemas.microsoft.com/office/powerpoint/2010/main">
    <mc:Choice Requires="p14">
      <p:transition spd="slow" p14:dur="2000" advClick="0" advTm="3000"/>
    </mc:Choice>
    <mc:Fallback xmlns="">
      <p:transition spd="slow" advClick="0" advTm="300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fade">
                                      <p:cBhvr>
                                        <p:cTn id="12" dur="1000"/>
                                        <p:tgtEl>
                                          <p:spTgt spid="3"/>
                                        </p:tgtEl>
                                      </p:cBhvr>
                                    </p:animEffect>
                                    <p:anim calcmode="lin" valueType="num">
                                      <p:cBhvr>
                                        <p:cTn id="13" dur="1000" fill="hold"/>
                                        <p:tgtEl>
                                          <p:spTgt spid="3"/>
                                        </p:tgtEl>
                                        <p:attrNameLst>
                                          <p:attrName>ppt_x</p:attrName>
                                        </p:attrNameLst>
                                      </p:cBhvr>
                                      <p:tavLst>
                                        <p:tav tm="0">
                                          <p:val>
                                            <p:strVal val="#ppt_x"/>
                                          </p:val>
                                        </p:tav>
                                        <p:tav tm="100000">
                                          <p:val>
                                            <p:strVal val="#ppt_x"/>
                                          </p:val>
                                        </p:tav>
                                      </p:tavLst>
                                    </p:anim>
                                    <p:anim calcmode="lin" valueType="num">
                                      <p:cBhvr>
                                        <p:cTn id="14" dur="1000" fill="hold"/>
                                        <p:tgtEl>
                                          <p:spTgt spid="3"/>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fade">
                                      <p:cBhvr>
                                        <p:cTn id="17" dur="1000"/>
                                        <p:tgtEl>
                                          <p:spTgt spid="6"/>
                                        </p:tgtEl>
                                      </p:cBhvr>
                                    </p:animEffect>
                                    <p:anim calcmode="lin" valueType="num">
                                      <p:cBhvr>
                                        <p:cTn id="18" dur="1000" fill="hold"/>
                                        <p:tgtEl>
                                          <p:spTgt spid="6"/>
                                        </p:tgtEl>
                                        <p:attrNameLst>
                                          <p:attrName>ppt_x</p:attrName>
                                        </p:attrNameLst>
                                      </p:cBhvr>
                                      <p:tavLst>
                                        <p:tav tm="0">
                                          <p:val>
                                            <p:strVal val="#ppt_x"/>
                                          </p:val>
                                        </p:tav>
                                        <p:tav tm="100000">
                                          <p:val>
                                            <p:strVal val="#ppt_x"/>
                                          </p:val>
                                        </p:tav>
                                      </p:tavLst>
                                    </p:anim>
                                    <p:anim calcmode="lin" valueType="num">
                                      <p:cBhvr>
                                        <p:cTn id="19"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2" fill="hold" grpId="0" nodeType="clickEffect">
                                  <p:stCondLst>
                                    <p:cond delay="0"/>
                                  </p:stCondLst>
                                  <p:childTnLst>
                                    <p:set>
                                      <p:cBhvr>
                                        <p:cTn id="23" dur="1" fill="hold">
                                          <p:stCondLst>
                                            <p:cond delay="0"/>
                                          </p:stCondLst>
                                        </p:cTn>
                                        <p:tgtEl>
                                          <p:spTgt spid="7"/>
                                        </p:tgtEl>
                                        <p:attrNameLst>
                                          <p:attrName>style.visibility</p:attrName>
                                        </p:attrNameLst>
                                      </p:cBhvr>
                                      <p:to>
                                        <p:strVal val="visible"/>
                                      </p:to>
                                    </p:set>
                                    <p:anim calcmode="lin" valueType="num">
                                      <p:cBhvr additive="base">
                                        <p:cTn id="24" dur="500" fill="hold"/>
                                        <p:tgtEl>
                                          <p:spTgt spid="7"/>
                                        </p:tgtEl>
                                        <p:attrNameLst>
                                          <p:attrName>ppt_x</p:attrName>
                                        </p:attrNameLst>
                                      </p:cBhvr>
                                      <p:tavLst>
                                        <p:tav tm="0">
                                          <p:val>
                                            <p:strVal val="1+#ppt_w/2"/>
                                          </p:val>
                                        </p:tav>
                                        <p:tav tm="100000">
                                          <p:val>
                                            <p:strVal val="#ppt_x"/>
                                          </p:val>
                                        </p:tav>
                                      </p:tavLst>
                                    </p:anim>
                                    <p:anim calcmode="lin" valueType="num">
                                      <p:cBhvr additive="base">
                                        <p:cTn id="25" dur="500" fill="hold"/>
                                        <p:tgtEl>
                                          <p:spTgt spid="7"/>
                                        </p:tgtEl>
                                        <p:attrNameLst>
                                          <p:attrName>ppt_y</p:attrName>
                                        </p:attrNameLst>
                                      </p:cBhvr>
                                      <p:tavLst>
                                        <p:tav tm="0">
                                          <p:val>
                                            <p:strVal val="#ppt_y"/>
                                          </p:val>
                                        </p:tav>
                                        <p:tav tm="100000">
                                          <p:val>
                                            <p:strVal val="#ppt_y"/>
                                          </p:val>
                                        </p:tav>
                                      </p:tavLst>
                                    </p:anim>
                                  </p:childTnLst>
                                </p:cTn>
                              </p:par>
                              <p:par>
                                <p:cTn id="26" presetID="2" presetClass="entr" presetSubtype="2" fill="hold" grpId="0" nodeType="withEffect">
                                  <p:stCondLst>
                                    <p:cond delay="200"/>
                                  </p:stCondLst>
                                  <p:childTnLst>
                                    <p:set>
                                      <p:cBhvr>
                                        <p:cTn id="27" dur="1" fill="hold">
                                          <p:stCondLst>
                                            <p:cond delay="0"/>
                                          </p:stCondLst>
                                        </p:cTn>
                                        <p:tgtEl>
                                          <p:spTgt spid="8"/>
                                        </p:tgtEl>
                                        <p:attrNameLst>
                                          <p:attrName>style.visibility</p:attrName>
                                        </p:attrNameLst>
                                      </p:cBhvr>
                                      <p:to>
                                        <p:strVal val="visible"/>
                                      </p:to>
                                    </p:set>
                                    <p:anim calcmode="lin" valueType="num">
                                      <p:cBhvr additive="base">
                                        <p:cTn id="28" dur="500" fill="hold"/>
                                        <p:tgtEl>
                                          <p:spTgt spid="8"/>
                                        </p:tgtEl>
                                        <p:attrNameLst>
                                          <p:attrName>ppt_x</p:attrName>
                                        </p:attrNameLst>
                                      </p:cBhvr>
                                      <p:tavLst>
                                        <p:tav tm="0">
                                          <p:val>
                                            <p:strVal val="1+#ppt_w/2"/>
                                          </p:val>
                                        </p:tav>
                                        <p:tav tm="100000">
                                          <p:val>
                                            <p:strVal val="#ppt_x"/>
                                          </p:val>
                                        </p:tav>
                                      </p:tavLst>
                                    </p:anim>
                                    <p:anim calcmode="lin" valueType="num">
                                      <p:cBhvr additive="base">
                                        <p:cTn id="29" dur="500" fill="hold"/>
                                        <p:tgtEl>
                                          <p:spTgt spid="8"/>
                                        </p:tgtEl>
                                        <p:attrNameLst>
                                          <p:attrName>ppt_y</p:attrName>
                                        </p:attrNameLst>
                                      </p:cBhvr>
                                      <p:tavLst>
                                        <p:tav tm="0">
                                          <p:val>
                                            <p:strVal val="#ppt_y"/>
                                          </p:val>
                                        </p:tav>
                                        <p:tav tm="100000">
                                          <p:val>
                                            <p:strVal val="#ppt_y"/>
                                          </p:val>
                                        </p:tav>
                                      </p:tavLst>
                                    </p:anim>
                                  </p:childTnLst>
                                </p:cTn>
                              </p:par>
                              <p:par>
                                <p:cTn id="30" presetID="2" presetClass="entr" presetSubtype="2" fill="hold" grpId="0" nodeType="withEffect">
                                  <p:stCondLst>
                                    <p:cond delay="400"/>
                                  </p:stCondLst>
                                  <p:childTnLst>
                                    <p:set>
                                      <p:cBhvr>
                                        <p:cTn id="31" dur="1" fill="hold">
                                          <p:stCondLst>
                                            <p:cond delay="0"/>
                                          </p:stCondLst>
                                        </p:cTn>
                                        <p:tgtEl>
                                          <p:spTgt spid="29"/>
                                        </p:tgtEl>
                                        <p:attrNameLst>
                                          <p:attrName>style.visibility</p:attrName>
                                        </p:attrNameLst>
                                      </p:cBhvr>
                                      <p:to>
                                        <p:strVal val="visible"/>
                                      </p:to>
                                    </p:set>
                                    <p:anim calcmode="lin" valueType="num">
                                      <p:cBhvr additive="base">
                                        <p:cTn id="32" dur="500" fill="hold"/>
                                        <p:tgtEl>
                                          <p:spTgt spid="29"/>
                                        </p:tgtEl>
                                        <p:attrNameLst>
                                          <p:attrName>ppt_x</p:attrName>
                                        </p:attrNameLst>
                                      </p:cBhvr>
                                      <p:tavLst>
                                        <p:tav tm="0">
                                          <p:val>
                                            <p:strVal val="1+#ppt_w/2"/>
                                          </p:val>
                                        </p:tav>
                                        <p:tav tm="100000">
                                          <p:val>
                                            <p:strVal val="#ppt_x"/>
                                          </p:val>
                                        </p:tav>
                                      </p:tavLst>
                                    </p:anim>
                                    <p:anim calcmode="lin" valueType="num">
                                      <p:cBhvr additive="base">
                                        <p:cTn id="33" dur="500" fill="hold"/>
                                        <p:tgtEl>
                                          <p:spTgt spid="29"/>
                                        </p:tgtEl>
                                        <p:attrNameLst>
                                          <p:attrName>ppt_y</p:attrName>
                                        </p:attrNameLst>
                                      </p:cBhvr>
                                      <p:tavLst>
                                        <p:tav tm="0">
                                          <p:val>
                                            <p:strVal val="#ppt_y"/>
                                          </p:val>
                                        </p:tav>
                                        <p:tav tm="100000">
                                          <p:val>
                                            <p:strVal val="#ppt_y"/>
                                          </p:val>
                                        </p:tav>
                                      </p:tavLst>
                                    </p:anim>
                                  </p:childTnLst>
                                </p:cTn>
                              </p:par>
                              <p:par>
                                <p:cTn id="34" presetID="2" presetClass="entr" presetSubtype="2" fill="hold" grpId="0" nodeType="withEffect">
                                  <p:stCondLst>
                                    <p:cond delay="600"/>
                                  </p:stCondLst>
                                  <p:childTnLst>
                                    <p:set>
                                      <p:cBhvr>
                                        <p:cTn id="35" dur="1" fill="hold">
                                          <p:stCondLst>
                                            <p:cond delay="0"/>
                                          </p:stCondLst>
                                        </p:cTn>
                                        <p:tgtEl>
                                          <p:spTgt spid="30"/>
                                        </p:tgtEl>
                                        <p:attrNameLst>
                                          <p:attrName>style.visibility</p:attrName>
                                        </p:attrNameLst>
                                      </p:cBhvr>
                                      <p:to>
                                        <p:strVal val="visible"/>
                                      </p:to>
                                    </p:set>
                                    <p:anim calcmode="lin" valueType="num">
                                      <p:cBhvr additive="base">
                                        <p:cTn id="36" dur="500" fill="hold"/>
                                        <p:tgtEl>
                                          <p:spTgt spid="30"/>
                                        </p:tgtEl>
                                        <p:attrNameLst>
                                          <p:attrName>ppt_x</p:attrName>
                                        </p:attrNameLst>
                                      </p:cBhvr>
                                      <p:tavLst>
                                        <p:tav tm="0">
                                          <p:val>
                                            <p:strVal val="1+#ppt_w/2"/>
                                          </p:val>
                                        </p:tav>
                                        <p:tav tm="100000">
                                          <p:val>
                                            <p:strVal val="#ppt_x"/>
                                          </p:val>
                                        </p:tav>
                                      </p:tavLst>
                                    </p:anim>
                                    <p:anim calcmode="lin" valueType="num">
                                      <p:cBhvr additive="base">
                                        <p:cTn id="37" dur="500" fill="hold"/>
                                        <p:tgtEl>
                                          <p:spTgt spid="30"/>
                                        </p:tgtEl>
                                        <p:attrNameLst>
                                          <p:attrName>ppt_y</p:attrName>
                                        </p:attrNameLst>
                                      </p:cBhvr>
                                      <p:tavLst>
                                        <p:tav tm="0">
                                          <p:val>
                                            <p:strVal val="#ppt_y"/>
                                          </p:val>
                                        </p:tav>
                                        <p:tav tm="100000">
                                          <p:val>
                                            <p:strVal val="#ppt_y"/>
                                          </p:val>
                                        </p:tav>
                                      </p:tavLst>
                                    </p:anim>
                                  </p:childTnLst>
                                </p:cTn>
                              </p:par>
                              <p:par>
                                <p:cTn id="38" presetID="2" presetClass="entr" presetSubtype="2" fill="hold" grpId="0" nodeType="withEffect">
                                  <p:stCondLst>
                                    <p:cond delay="800"/>
                                  </p:stCondLst>
                                  <p:childTnLst>
                                    <p:set>
                                      <p:cBhvr>
                                        <p:cTn id="39" dur="1" fill="hold">
                                          <p:stCondLst>
                                            <p:cond delay="0"/>
                                          </p:stCondLst>
                                        </p:cTn>
                                        <p:tgtEl>
                                          <p:spTgt spid="34"/>
                                        </p:tgtEl>
                                        <p:attrNameLst>
                                          <p:attrName>style.visibility</p:attrName>
                                        </p:attrNameLst>
                                      </p:cBhvr>
                                      <p:to>
                                        <p:strVal val="visible"/>
                                      </p:to>
                                    </p:set>
                                    <p:anim calcmode="lin" valueType="num">
                                      <p:cBhvr additive="base">
                                        <p:cTn id="40" dur="500" fill="hold"/>
                                        <p:tgtEl>
                                          <p:spTgt spid="34"/>
                                        </p:tgtEl>
                                        <p:attrNameLst>
                                          <p:attrName>ppt_x</p:attrName>
                                        </p:attrNameLst>
                                      </p:cBhvr>
                                      <p:tavLst>
                                        <p:tav tm="0">
                                          <p:val>
                                            <p:strVal val="1+#ppt_w/2"/>
                                          </p:val>
                                        </p:tav>
                                        <p:tav tm="100000">
                                          <p:val>
                                            <p:strVal val="#ppt_x"/>
                                          </p:val>
                                        </p:tav>
                                      </p:tavLst>
                                    </p:anim>
                                    <p:anim calcmode="lin" valueType="num">
                                      <p:cBhvr additive="base">
                                        <p:cTn id="41" dur="500" fill="hold"/>
                                        <p:tgtEl>
                                          <p:spTgt spid="34"/>
                                        </p:tgtEl>
                                        <p:attrNameLst>
                                          <p:attrName>ppt_y</p:attrName>
                                        </p:attrNameLst>
                                      </p:cBhvr>
                                      <p:tavLst>
                                        <p:tav tm="0">
                                          <p:val>
                                            <p:strVal val="#ppt_y"/>
                                          </p:val>
                                        </p:tav>
                                        <p:tav tm="100000">
                                          <p:val>
                                            <p:strVal val="#ppt_y"/>
                                          </p:val>
                                        </p:tav>
                                      </p:tavLst>
                                    </p:anim>
                                  </p:childTnLst>
                                </p:cTn>
                              </p:par>
                              <p:par>
                                <p:cTn id="42" presetID="2" presetClass="entr" presetSubtype="2" fill="hold" grpId="0" nodeType="withEffect">
                                  <p:stCondLst>
                                    <p:cond delay="1000"/>
                                  </p:stCondLst>
                                  <p:childTnLst>
                                    <p:set>
                                      <p:cBhvr>
                                        <p:cTn id="43" dur="1" fill="hold">
                                          <p:stCondLst>
                                            <p:cond delay="0"/>
                                          </p:stCondLst>
                                        </p:cTn>
                                        <p:tgtEl>
                                          <p:spTgt spid="35"/>
                                        </p:tgtEl>
                                        <p:attrNameLst>
                                          <p:attrName>style.visibility</p:attrName>
                                        </p:attrNameLst>
                                      </p:cBhvr>
                                      <p:to>
                                        <p:strVal val="visible"/>
                                      </p:to>
                                    </p:set>
                                    <p:anim calcmode="lin" valueType="num">
                                      <p:cBhvr additive="base">
                                        <p:cTn id="44" dur="500" fill="hold"/>
                                        <p:tgtEl>
                                          <p:spTgt spid="35"/>
                                        </p:tgtEl>
                                        <p:attrNameLst>
                                          <p:attrName>ppt_x</p:attrName>
                                        </p:attrNameLst>
                                      </p:cBhvr>
                                      <p:tavLst>
                                        <p:tav tm="0">
                                          <p:val>
                                            <p:strVal val="1+#ppt_w/2"/>
                                          </p:val>
                                        </p:tav>
                                        <p:tav tm="100000">
                                          <p:val>
                                            <p:strVal val="#ppt_x"/>
                                          </p:val>
                                        </p:tav>
                                      </p:tavLst>
                                    </p:anim>
                                    <p:anim calcmode="lin" valueType="num">
                                      <p:cBhvr additive="base">
                                        <p:cTn id="45" dur="500" fill="hold"/>
                                        <p:tgtEl>
                                          <p:spTgt spid="35"/>
                                        </p:tgtEl>
                                        <p:attrNameLst>
                                          <p:attrName>ppt_y</p:attrName>
                                        </p:attrNameLst>
                                      </p:cBhvr>
                                      <p:tavLst>
                                        <p:tav tm="0">
                                          <p:val>
                                            <p:strVal val="#ppt_y"/>
                                          </p:val>
                                        </p:tav>
                                        <p:tav tm="100000">
                                          <p:val>
                                            <p:strVal val="#ppt_y"/>
                                          </p:val>
                                        </p:tav>
                                      </p:tavLst>
                                    </p:anim>
                                  </p:childTnLst>
                                </p:cTn>
                              </p:par>
                            </p:childTnLst>
                          </p:cTn>
                        </p:par>
                        <p:par>
                          <p:cTn id="46" fill="hold">
                            <p:stCondLst>
                              <p:cond delay="500"/>
                            </p:stCondLst>
                            <p:childTnLst>
                              <p:par>
                                <p:cTn id="47" presetID="18" presetClass="entr" presetSubtype="3" fill="hold" nodeType="afterEffect">
                                  <p:stCondLst>
                                    <p:cond delay="0"/>
                                  </p:stCondLst>
                                  <p:childTnLst>
                                    <p:set>
                                      <p:cBhvr>
                                        <p:cTn id="48" dur="1" fill="hold">
                                          <p:stCondLst>
                                            <p:cond delay="0"/>
                                          </p:stCondLst>
                                        </p:cTn>
                                        <p:tgtEl>
                                          <p:spTgt spid="33"/>
                                        </p:tgtEl>
                                        <p:attrNameLst>
                                          <p:attrName>style.visibility</p:attrName>
                                        </p:attrNameLst>
                                      </p:cBhvr>
                                      <p:to>
                                        <p:strVal val="visible"/>
                                      </p:to>
                                    </p:set>
                                    <p:animEffect transition="in" filter="strips(upRight)">
                                      <p:cBhvr>
                                        <p:cTn id="49" dur="500"/>
                                        <p:tgtEl>
                                          <p:spTgt spid="33"/>
                                        </p:tgtEl>
                                      </p:cBhvr>
                                    </p:animEffect>
                                  </p:childTnLst>
                                </p:cTn>
                              </p:par>
                            </p:childTnLst>
                          </p:cTn>
                        </p:par>
                        <p:par>
                          <p:cTn id="50" fill="hold">
                            <p:stCondLst>
                              <p:cond delay="1000"/>
                            </p:stCondLst>
                            <p:childTnLst>
                              <p:par>
                                <p:cTn id="51" presetID="10" presetClass="entr" presetSubtype="0" fill="hold" grpId="0" nodeType="afterEffect">
                                  <p:stCondLst>
                                    <p:cond delay="0"/>
                                  </p:stCondLst>
                                  <p:childTnLst>
                                    <p:set>
                                      <p:cBhvr>
                                        <p:cTn id="52" dur="1" fill="hold">
                                          <p:stCondLst>
                                            <p:cond delay="0"/>
                                          </p:stCondLst>
                                        </p:cTn>
                                        <p:tgtEl>
                                          <p:spTgt spid="32"/>
                                        </p:tgtEl>
                                        <p:attrNameLst>
                                          <p:attrName>style.visibility</p:attrName>
                                        </p:attrNameLst>
                                      </p:cBhvr>
                                      <p:to>
                                        <p:strVal val="visible"/>
                                      </p:to>
                                    </p:set>
                                    <p:animEffect transition="in" filter="fade">
                                      <p:cBhvr>
                                        <p:cTn id="53" dur="500"/>
                                        <p:tgtEl>
                                          <p:spTgt spid="3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P spid="29" grpId="0"/>
      <p:bldP spid="30" grpId="0"/>
      <p:bldP spid="34" grpId="0"/>
      <p:bldP spid="35" grpId="0"/>
      <p:bldP spid="32"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同心圆 20"/>
          <p:cNvSpPr/>
          <p:nvPr/>
        </p:nvSpPr>
        <p:spPr>
          <a:xfrm>
            <a:off x="910075" y="2693462"/>
            <a:ext cx="3482393" cy="3481486"/>
          </a:xfrm>
          <a:prstGeom prst="donut">
            <a:avLst>
              <a:gd name="adj" fmla="val 7852"/>
            </a:avLst>
          </a:prstGeom>
          <a:solidFill>
            <a:schemeClr val="tx1">
              <a:lumMod val="75000"/>
              <a:lumOff val="25000"/>
            </a:schemeClr>
          </a:solidFill>
          <a:ln>
            <a:noFill/>
          </a:ln>
          <a:effectLst>
            <a:outerShdw blurRad="292100" dist="1943100" dir="5340000" algn="tl" rotWithShape="0">
              <a:prstClr val="black">
                <a:alpha val="13000"/>
              </a:prstClr>
            </a:outerShdw>
          </a:effectLst>
          <a:scene3d>
            <a:camera prst="perspectiveFront">
              <a:rot lat="17699970" lon="0" rev="0"/>
            </a:camera>
            <a:lightRig rig="flood" dir="t">
              <a:rot lat="0" lon="0" rev="7200000"/>
            </a:lightRig>
          </a:scene3d>
          <a:sp3d extrusionH="95250" prstMaterial="flat">
            <a:bevelT w="95250" h="69850" prst="riblet"/>
            <a:bevelB w="95250" h="69850" prst="rible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sp>
        <p:nvSpPr>
          <p:cNvPr id="22" name="同心圆 21"/>
          <p:cNvSpPr/>
          <p:nvPr/>
        </p:nvSpPr>
        <p:spPr>
          <a:xfrm>
            <a:off x="1354790" y="2837478"/>
            <a:ext cx="2592963" cy="2592288"/>
          </a:xfrm>
          <a:prstGeom prst="donut">
            <a:avLst>
              <a:gd name="adj" fmla="val 7852"/>
            </a:avLst>
          </a:prstGeom>
          <a:solidFill>
            <a:schemeClr val="tx1">
              <a:lumMod val="50000"/>
              <a:lumOff val="50000"/>
            </a:schemeClr>
          </a:solidFill>
          <a:ln>
            <a:noFill/>
          </a:ln>
          <a:effectLst>
            <a:outerShdw blurRad="292100" dist="1943100" dir="5340000" algn="tl" rotWithShape="0">
              <a:prstClr val="black">
                <a:alpha val="13000"/>
              </a:prstClr>
            </a:outerShdw>
          </a:effectLst>
          <a:scene3d>
            <a:camera prst="perspectiveFront">
              <a:rot lat="17699970" lon="0" rev="0"/>
            </a:camera>
            <a:lightRig rig="flood" dir="t">
              <a:rot lat="0" lon="0" rev="7200000"/>
            </a:lightRig>
          </a:scene3d>
          <a:sp3d z="635000" extrusionH="95250" prstMaterial="flat">
            <a:bevelT h="57150" prst="riblet"/>
            <a:bevelB h="57150" prst="rible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sp>
        <p:nvSpPr>
          <p:cNvPr id="23" name="同心圆 22"/>
          <p:cNvSpPr/>
          <p:nvPr/>
        </p:nvSpPr>
        <p:spPr>
          <a:xfrm>
            <a:off x="1786949" y="3053502"/>
            <a:ext cx="1728642" cy="1728192"/>
          </a:xfrm>
          <a:prstGeom prst="donut">
            <a:avLst>
              <a:gd name="adj" fmla="val 7852"/>
            </a:avLst>
          </a:prstGeom>
          <a:solidFill>
            <a:schemeClr val="bg1">
              <a:lumMod val="65000"/>
            </a:schemeClr>
          </a:solidFill>
          <a:ln>
            <a:noFill/>
          </a:ln>
          <a:effectLst>
            <a:outerShdw blurRad="292100" dist="1943100" dir="5340000" algn="tl" rotWithShape="0">
              <a:prstClr val="black">
                <a:alpha val="13000"/>
              </a:prstClr>
            </a:outerShdw>
          </a:effectLst>
          <a:scene3d>
            <a:camera prst="perspectiveFront">
              <a:rot lat="17699970" lon="0" rev="0"/>
            </a:camera>
            <a:lightRig rig="flood" dir="t">
              <a:rot lat="0" lon="0" rev="7200000"/>
            </a:lightRig>
          </a:scene3d>
          <a:sp3d z="1270000" extrusionH="95250" prstMaterial="flat">
            <a:bevelT w="44450" h="25400" prst="riblet"/>
            <a:bevelB w="44450" h="25400" prst="rible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sp>
        <p:nvSpPr>
          <p:cNvPr id="24" name="同心圆 23"/>
          <p:cNvSpPr/>
          <p:nvPr/>
        </p:nvSpPr>
        <p:spPr>
          <a:xfrm>
            <a:off x="2134530" y="3388440"/>
            <a:ext cx="1033483" cy="1033214"/>
          </a:xfrm>
          <a:prstGeom prst="donut">
            <a:avLst>
              <a:gd name="adj" fmla="val 12925"/>
            </a:avLst>
          </a:prstGeom>
          <a:solidFill>
            <a:schemeClr val="accent1"/>
          </a:solidFill>
          <a:ln>
            <a:noFill/>
          </a:ln>
          <a:effectLst>
            <a:outerShdw blurRad="292100" dist="1943100" dir="5340000" algn="tl" rotWithShape="0">
              <a:prstClr val="black">
                <a:alpha val="13000"/>
              </a:prstClr>
            </a:outerShdw>
          </a:effectLst>
          <a:scene3d>
            <a:camera prst="perspectiveFront">
              <a:rot lat="17699970" lon="0" rev="0"/>
            </a:camera>
            <a:lightRig rig="flood" dir="t">
              <a:rot lat="0" lon="0" rev="7200000"/>
            </a:lightRig>
          </a:scene3d>
          <a:sp3d z="1905000" extrusionH="95250" prstMaterial="flat">
            <a:bevelT w="38100" h="19050" prst="riblet"/>
            <a:bevelB w="38100" h="19050" prst="rible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sp>
        <p:nvSpPr>
          <p:cNvPr id="25" name="椭圆 24"/>
          <p:cNvSpPr/>
          <p:nvPr/>
        </p:nvSpPr>
        <p:spPr>
          <a:xfrm flipV="1">
            <a:off x="2435191" y="3557558"/>
            <a:ext cx="432161" cy="432048"/>
          </a:xfrm>
          <a:prstGeom prst="ellipse">
            <a:avLst/>
          </a:prstGeom>
          <a:solidFill>
            <a:schemeClr val="accent2"/>
          </a:solidFill>
          <a:ln>
            <a:noFill/>
          </a:ln>
          <a:effectLst>
            <a:outerShdw blurRad="292100" dist="1943100" dir="5340000" algn="tl" rotWithShape="0">
              <a:prstClr val="black">
                <a:alpha val="13000"/>
              </a:prstClr>
            </a:outerShdw>
          </a:effectLst>
          <a:scene3d>
            <a:camera prst="perspectiveFront">
              <a:rot lat="17699970" lon="0" rev="0"/>
            </a:camera>
            <a:lightRig rig="flood" dir="t">
              <a:rot lat="0" lon="0" rev="7200000"/>
            </a:lightRig>
          </a:scene3d>
          <a:sp3d z="2374900" extrusionH="95250" prstMaterial="flat">
            <a:bevelT w="95250" h="69850" prst="riblet"/>
            <a:bevelB w="95250" h="69850" prst="rible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cxnSp>
        <p:nvCxnSpPr>
          <p:cNvPr id="26" name="直接连接符 25"/>
          <p:cNvCxnSpPr/>
          <p:nvPr/>
        </p:nvCxnSpPr>
        <p:spPr>
          <a:xfrm>
            <a:off x="3168012" y="1692833"/>
            <a:ext cx="4944738" cy="0"/>
          </a:xfrm>
          <a:prstGeom prst="line">
            <a:avLst/>
          </a:prstGeom>
          <a:noFill/>
          <a:ln>
            <a:solidFill>
              <a:schemeClr val="accent2"/>
            </a:solidFill>
            <a:prstDash val="sysDot"/>
            <a:headEnd type="oval"/>
            <a:tailEnd type="oval"/>
          </a:ln>
        </p:spPr>
        <p:style>
          <a:lnRef idx="2">
            <a:schemeClr val="accent1">
              <a:shade val="50000"/>
            </a:schemeClr>
          </a:lnRef>
          <a:fillRef idx="1">
            <a:schemeClr val="accent1"/>
          </a:fillRef>
          <a:effectRef idx="0">
            <a:schemeClr val="accent1"/>
          </a:effectRef>
          <a:fontRef idx="minor">
            <a:schemeClr val="lt1"/>
          </a:fontRef>
        </p:style>
      </p:cxnSp>
      <p:cxnSp>
        <p:nvCxnSpPr>
          <p:cNvPr id="27" name="直接连接符 26"/>
          <p:cNvCxnSpPr/>
          <p:nvPr/>
        </p:nvCxnSpPr>
        <p:spPr>
          <a:xfrm>
            <a:off x="8184778" y="1124744"/>
            <a:ext cx="0" cy="646192"/>
          </a:xfrm>
          <a:prstGeom prst="line">
            <a:avLst/>
          </a:prstGeom>
          <a:ln>
            <a:solidFill>
              <a:schemeClr val="accent2"/>
            </a:solidFill>
          </a:ln>
        </p:spPr>
        <p:style>
          <a:lnRef idx="1">
            <a:schemeClr val="accent1"/>
          </a:lnRef>
          <a:fillRef idx="0">
            <a:schemeClr val="accent1"/>
          </a:fillRef>
          <a:effectRef idx="0">
            <a:schemeClr val="accent1"/>
          </a:effectRef>
          <a:fontRef idx="minor">
            <a:schemeClr val="tx1"/>
          </a:fontRef>
        </p:style>
      </p:cxnSp>
      <p:sp>
        <p:nvSpPr>
          <p:cNvPr id="28" name="TextBox 11"/>
          <p:cNvSpPr txBox="1">
            <a:spLocks noChangeArrowheads="1"/>
          </p:cNvSpPr>
          <p:nvPr/>
        </p:nvSpPr>
        <p:spPr bwMode="auto">
          <a:xfrm flipH="1">
            <a:off x="8184778" y="1268251"/>
            <a:ext cx="2664988" cy="338554"/>
          </a:xfrm>
          <a:prstGeom prst="rect">
            <a:avLst/>
          </a:prstGeom>
          <a:noFill/>
          <a:ln>
            <a:noFill/>
          </a:ln>
          <a:effectLst/>
        </p:spPr>
        <p:txBody>
          <a:bodyPr wrap="squar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defRPr/>
            </a:pPr>
            <a:r>
              <a:rPr lang="zh-CN" altLang="en-US" sz="1600" b="1" kern="0" dirty="0">
                <a:latin typeface="微软雅黑" panose="020B0503020204020204" pitchFamily="34" charset="-122"/>
                <a:ea typeface="微软雅黑" panose="020B0503020204020204" pitchFamily="34" charset="-122"/>
              </a:rPr>
              <a:t>Click to add the title.    </a:t>
            </a:r>
            <a:endParaRPr lang="en-US" altLang="zh-CN" sz="1600" b="1" kern="0" dirty="0">
              <a:latin typeface="微软雅黑" panose="020B0503020204020204" pitchFamily="34" charset="-122"/>
              <a:ea typeface="微软雅黑" panose="020B0503020204020204" pitchFamily="34" charset="-122"/>
            </a:endParaRPr>
          </a:p>
        </p:txBody>
      </p:sp>
      <p:sp>
        <p:nvSpPr>
          <p:cNvPr id="29" name="矩形 28"/>
          <p:cNvSpPr/>
          <p:nvPr/>
        </p:nvSpPr>
        <p:spPr>
          <a:xfrm>
            <a:off x="8184778" y="1606805"/>
            <a:ext cx="1944723" cy="16154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0" name="TextBox 29"/>
          <p:cNvSpPr txBox="1"/>
          <p:nvPr/>
        </p:nvSpPr>
        <p:spPr>
          <a:xfrm>
            <a:off x="9300213" y="1508167"/>
            <a:ext cx="889987" cy="369332"/>
          </a:xfrm>
          <a:prstGeom prst="rect">
            <a:avLst/>
          </a:prstGeom>
          <a:noFill/>
        </p:spPr>
        <p:txBody>
          <a:bodyPr wrap="none" rtlCol="0">
            <a:spAutoFit/>
          </a:bodyPr>
          <a:lstStyle/>
          <a:p>
            <a:r>
              <a:rPr lang="en-US" altLang="zh-CN" b="1">
                <a:solidFill>
                  <a:schemeClr val="bg1"/>
                </a:solidFill>
              </a:rPr>
              <a:t>45,644。</a:t>
            </a:r>
            <a:endParaRPr lang="zh-CN" altLang="en-US" b="1" dirty="0">
              <a:solidFill>
                <a:schemeClr val="bg1"/>
              </a:solidFill>
            </a:endParaRPr>
          </a:p>
        </p:txBody>
      </p:sp>
      <p:cxnSp>
        <p:nvCxnSpPr>
          <p:cNvPr id="31" name="直接连接符 30"/>
          <p:cNvCxnSpPr/>
          <p:nvPr/>
        </p:nvCxnSpPr>
        <p:spPr>
          <a:xfrm>
            <a:off x="3358984" y="2253094"/>
            <a:ext cx="4753766" cy="0"/>
          </a:xfrm>
          <a:prstGeom prst="line">
            <a:avLst/>
          </a:prstGeom>
          <a:noFill/>
          <a:ln>
            <a:solidFill>
              <a:schemeClr val="accent1"/>
            </a:solidFill>
            <a:prstDash val="sysDot"/>
            <a:headEnd type="oval"/>
            <a:tailEnd type="oval"/>
          </a:ln>
        </p:spPr>
        <p:style>
          <a:lnRef idx="2">
            <a:schemeClr val="accent1">
              <a:shade val="50000"/>
            </a:schemeClr>
          </a:lnRef>
          <a:fillRef idx="1">
            <a:schemeClr val="accent1"/>
          </a:fillRef>
          <a:effectRef idx="0">
            <a:schemeClr val="accent1"/>
          </a:effectRef>
          <a:fontRef idx="minor">
            <a:schemeClr val="lt1"/>
          </a:fontRef>
        </p:style>
      </p:cxnSp>
      <p:cxnSp>
        <p:nvCxnSpPr>
          <p:cNvPr id="32" name="直接连接符 31"/>
          <p:cNvCxnSpPr/>
          <p:nvPr/>
        </p:nvCxnSpPr>
        <p:spPr>
          <a:xfrm>
            <a:off x="3672200" y="2856748"/>
            <a:ext cx="4440551" cy="0"/>
          </a:xfrm>
          <a:prstGeom prst="line">
            <a:avLst/>
          </a:prstGeom>
          <a:noFill/>
          <a:ln>
            <a:solidFill>
              <a:schemeClr val="bg1">
                <a:lumMod val="50000"/>
              </a:schemeClr>
            </a:solidFill>
            <a:prstDash val="sysDot"/>
            <a:headEnd type="oval"/>
            <a:tailEnd type="oval"/>
          </a:ln>
        </p:spPr>
        <p:style>
          <a:lnRef idx="2">
            <a:schemeClr val="accent1">
              <a:shade val="50000"/>
            </a:schemeClr>
          </a:lnRef>
          <a:fillRef idx="1">
            <a:schemeClr val="accent1"/>
          </a:fillRef>
          <a:effectRef idx="0">
            <a:schemeClr val="accent1"/>
          </a:effectRef>
          <a:fontRef idx="minor">
            <a:schemeClr val="lt1"/>
          </a:fontRef>
        </p:style>
      </p:cxnSp>
      <p:cxnSp>
        <p:nvCxnSpPr>
          <p:cNvPr id="33" name="直接连接符 32"/>
          <p:cNvCxnSpPr/>
          <p:nvPr/>
        </p:nvCxnSpPr>
        <p:spPr>
          <a:xfrm>
            <a:off x="4176388" y="3678137"/>
            <a:ext cx="3936363" cy="0"/>
          </a:xfrm>
          <a:prstGeom prst="line">
            <a:avLst/>
          </a:prstGeom>
          <a:noFill/>
          <a:ln>
            <a:solidFill>
              <a:schemeClr val="bg1">
                <a:lumMod val="50000"/>
              </a:schemeClr>
            </a:solidFill>
            <a:prstDash val="sysDot"/>
            <a:headEnd type="oval"/>
            <a:tailEnd type="oval"/>
          </a:ln>
        </p:spPr>
        <p:style>
          <a:lnRef idx="2">
            <a:schemeClr val="accent1">
              <a:shade val="50000"/>
            </a:schemeClr>
          </a:lnRef>
          <a:fillRef idx="1">
            <a:schemeClr val="accent1"/>
          </a:fillRef>
          <a:effectRef idx="0">
            <a:schemeClr val="accent1"/>
          </a:effectRef>
          <a:fontRef idx="minor">
            <a:schemeClr val="lt1"/>
          </a:fontRef>
        </p:style>
      </p:cxnSp>
      <p:cxnSp>
        <p:nvCxnSpPr>
          <p:cNvPr id="34" name="直接连接符 33"/>
          <p:cNvCxnSpPr/>
          <p:nvPr/>
        </p:nvCxnSpPr>
        <p:spPr>
          <a:xfrm>
            <a:off x="4536522" y="4628558"/>
            <a:ext cx="3576229" cy="0"/>
          </a:xfrm>
          <a:prstGeom prst="line">
            <a:avLst/>
          </a:prstGeom>
          <a:noFill/>
          <a:ln>
            <a:solidFill>
              <a:schemeClr val="tx1">
                <a:lumMod val="65000"/>
                <a:lumOff val="35000"/>
              </a:schemeClr>
            </a:solidFill>
            <a:prstDash val="sysDot"/>
            <a:headEnd type="oval"/>
            <a:tailEnd type="oval"/>
          </a:ln>
        </p:spPr>
        <p:style>
          <a:lnRef idx="2">
            <a:schemeClr val="accent1">
              <a:shade val="50000"/>
            </a:schemeClr>
          </a:lnRef>
          <a:fillRef idx="1">
            <a:schemeClr val="accent1"/>
          </a:fillRef>
          <a:effectRef idx="0">
            <a:schemeClr val="accent1"/>
          </a:effectRef>
          <a:fontRef idx="minor">
            <a:schemeClr val="lt1"/>
          </a:fontRef>
        </p:style>
      </p:cxnSp>
      <p:cxnSp>
        <p:nvCxnSpPr>
          <p:cNvPr id="35" name="直接连接符 34"/>
          <p:cNvCxnSpPr/>
          <p:nvPr/>
        </p:nvCxnSpPr>
        <p:spPr>
          <a:xfrm>
            <a:off x="8184779" y="1916707"/>
            <a:ext cx="0" cy="646192"/>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
        <p:nvSpPr>
          <p:cNvPr id="36" name="TextBox 11"/>
          <p:cNvSpPr txBox="1">
            <a:spLocks noChangeArrowheads="1"/>
          </p:cNvSpPr>
          <p:nvPr/>
        </p:nvSpPr>
        <p:spPr bwMode="auto">
          <a:xfrm flipH="1">
            <a:off x="8184779" y="2046776"/>
            <a:ext cx="2521319" cy="338554"/>
          </a:xfrm>
          <a:prstGeom prst="rect">
            <a:avLst/>
          </a:prstGeom>
          <a:noFill/>
          <a:ln>
            <a:noFill/>
          </a:ln>
          <a:effectLst/>
        </p:spPr>
        <p:txBody>
          <a:bodyPr wrap="squar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defRPr/>
            </a:pPr>
            <a:r>
              <a:rPr lang="zh-CN" altLang="en-US" sz="1600" b="1" kern="0" dirty="0">
                <a:latin typeface="微软雅黑" panose="020B0503020204020204" pitchFamily="34" charset="-122"/>
                <a:ea typeface="微软雅黑" panose="020B0503020204020204" pitchFamily="34" charset="-122"/>
              </a:rPr>
              <a:t>Click to add the title.    </a:t>
            </a:r>
            <a:endParaRPr lang="en-US" altLang="zh-CN" sz="1600" b="1" kern="0" dirty="0">
              <a:latin typeface="微软雅黑" panose="020B0503020204020204" pitchFamily="34" charset="-122"/>
              <a:ea typeface="微软雅黑" panose="020B0503020204020204" pitchFamily="34" charset="-122"/>
            </a:endParaRPr>
          </a:p>
        </p:txBody>
      </p:sp>
      <p:sp>
        <p:nvSpPr>
          <p:cNvPr id="37" name="矩形 36"/>
          <p:cNvSpPr/>
          <p:nvPr/>
        </p:nvSpPr>
        <p:spPr>
          <a:xfrm>
            <a:off x="8184779" y="2398768"/>
            <a:ext cx="2940039" cy="16154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8" name="TextBox 37"/>
          <p:cNvSpPr txBox="1"/>
          <p:nvPr/>
        </p:nvSpPr>
        <p:spPr>
          <a:xfrm>
            <a:off x="10306984" y="2300130"/>
            <a:ext cx="889987" cy="369332"/>
          </a:xfrm>
          <a:prstGeom prst="rect">
            <a:avLst/>
          </a:prstGeom>
          <a:noFill/>
        </p:spPr>
        <p:txBody>
          <a:bodyPr wrap="none" rtlCol="0">
            <a:spAutoFit/>
          </a:bodyPr>
          <a:lstStyle/>
          <a:p>
            <a:r>
              <a:rPr lang="en-US" altLang="zh-CN" b="1">
                <a:solidFill>
                  <a:schemeClr val="bg1"/>
                </a:solidFill>
              </a:rPr>
              <a:t>54.186。</a:t>
            </a:r>
            <a:endParaRPr lang="zh-CN" altLang="en-US" b="1" dirty="0">
              <a:solidFill>
                <a:schemeClr val="bg1"/>
              </a:solidFill>
            </a:endParaRPr>
          </a:p>
        </p:txBody>
      </p:sp>
      <p:cxnSp>
        <p:nvCxnSpPr>
          <p:cNvPr id="39" name="直接连接符 38"/>
          <p:cNvCxnSpPr/>
          <p:nvPr/>
        </p:nvCxnSpPr>
        <p:spPr>
          <a:xfrm>
            <a:off x="8184778" y="2691049"/>
            <a:ext cx="0" cy="646192"/>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40" name="TextBox 11"/>
          <p:cNvSpPr txBox="1">
            <a:spLocks noChangeArrowheads="1"/>
          </p:cNvSpPr>
          <p:nvPr/>
        </p:nvSpPr>
        <p:spPr bwMode="auto">
          <a:xfrm flipH="1">
            <a:off x="8184778" y="2821118"/>
            <a:ext cx="2521319" cy="338554"/>
          </a:xfrm>
          <a:prstGeom prst="rect">
            <a:avLst/>
          </a:prstGeom>
          <a:noFill/>
          <a:ln>
            <a:noFill/>
          </a:ln>
          <a:effectLst/>
        </p:spPr>
        <p:txBody>
          <a:bodyPr wrap="squar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defRPr/>
            </a:pPr>
            <a:r>
              <a:rPr lang="zh-CN" altLang="en-US" sz="1600" b="1" kern="0" dirty="0">
                <a:latin typeface="微软雅黑" panose="020B0503020204020204" pitchFamily="34" charset="-122"/>
                <a:ea typeface="微软雅黑" panose="020B0503020204020204" pitchFamily="34" charset="-122"/>
              </a:rPr>
              <a:t>Click to add the title.    </a:t>
            </a:r>
            <a:endParaRPr lang="en-US" altLang="zh-CN" sz="1600" b="1" kern="0" dirty="0">
              <a:latin typeface="微软雅黑" panose="020B0503020204020204" pitchFamily="34" charset="-122"/>
              <a:ea typeface="微软雅黑" panose="020B0503020204020204" pitchFamily="34" charset="-122"/>
            </a:endParaRPr>
          </a:p>
        </p:txBody>
      </p:sp>
      <p:sp>
        <p:nvSpPr>
          <p:cNvPr id="41" name="矩形 40"/>
          <p:cNvSpPr/>
          <p:nvPr/>
        </p:nvSpPr>
        <p:spPr>
          <a:xfrm>
            <a:off x="8184778" y="3173110"/>
            <a:ext cx="3313231" cy="161548"/>
          </a:xfrm>
          <a:prstGeom prst="rect">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2" name="TextBox 41"/>
          <p:cNvSpPr txBox="1"/>
          <p:nvPr/>
        </p:nvSpPr>
        <p:spPr>
          <a:xfrm>
            <a:off x="10667117" y="3074472"/>
            <a:ext cx="889987" cy="369332"/>
          </a:xfrm>
          <a:prstGeom prst="rect">
            <a:avLst/>
          </a:prstGeom>
          <a:noFill/>
        </p:spPr>
        <p:txBody>
          <a:bodyPr wrap="none" rtlCol="0">
            <a:spAutoFit/>
          </a:bodyPr>
          <a:lstStyle/>
          <a:p>
            <a:r>
              <a:rPr lang="en-US" altLang="zh-CN" b="1">
                <a:solidFill>
                  <a:schemeClr val="bg1"/>
                </a:solidFill>
              </a:rPr>
              <a:t>68.477。</a:t>
            </a:r>
            <a:endParaRPr lang="zh-CN" altLang="en-US" b="1" dirty="0">
              <a:solidFill>
                <a:schemeClr val="bg1"/>
              </a:solidFill>
            </a:endParaRPr>
          </a:p>
        </p:txBody>
      </p:sp>
      <p:cxnSp>
        <p:nvCxnSpPr>
          <p:cNvPr id="43" name="直接连接符 42"/>
          <p:cNvCxnSpPr/>
          <p:nvPr/>
        </p:nvCxnSpPr>
        <p:spPr>
          <a:xfrm>
            <a:off x="8184778" y="3524883"/>
            <a:ext cx="0" cy="646192"/>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44" name="TextBox 11"/>
          <p:cNvSpPr txBox="1">
            <a:spLocks noChangeArrowheads="1"/>
          </p:cNvSpPr>
          <p:nvPr/>
        </p:nvSpPr>
        <p:spPr bwMode="auto">
          <a:xfrm flipH="1">
            <a:off x="8184778" y="3651052"/>
            <a:ext cx="2465622" cy="338554"/>
          </a:xfrm>
          <a:prstGeom prst="rect">
            <a:avLst/>
          </a:prstGeom>
          <a:noFill/>
          <a:ln>
            <a:noFill/>
          </a:ln>
          <a:effectLst/>
        </p:spPr>
        <p:txBody>
          <a:bodyPr wrap="squar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defRPr/>
            </a:pPr>
            <a:r>
              <a:rPr lang="zh-CN" altLang="en-US" sz="1600" b="1" kern="0" dirty="0">
                <a:latin typeface="微软雅黑" panose="020B0503020204020204" pitchFamily="34" charset="-122"/>
                <a:ea typeface="微软雅黑" panose="020B0503020204020204" pitchFamily="34" charset="-122"/>
              </a:rPr>
              <a:t>Click to add the title.    </a:t>
            </a:r>
            <a:endParaRPr lang="en-US" altLang="zh-CN" sz="1600" b="1" kern="0" dirty="0">
              <a:latin typeface="微软雅黑" panose="020B0503020204020204" pitchFamily="34" charset="-122"/>
              <a:ea typeface="微软雅黑" panose="020B0503020204020204" pitchFamily="34" charset="-122"/>
            </a:endParaRPr>
          </a:p>
        </p:txBody>
      </p:sp>
      <p:sp>
        <p:nvSpPr>
          <p:cNvPr id="45" name="矩形 44"/>
          <p:cNvSpPr/>
          <p:nvPr/>
        </p:nvSpPr>
        <p:spPr>
          <a:xfrm>
            <a:off x="8184778" y="4006944"/>
            <a:ext cx="2465623" cy="161548"/>
          </a:xfrm>
          <a:prstGeom prst="rect">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6" name="TextBox 45"/>
          <p:cNvSpPr txBox="1"/>
          <p:nvPr/>
        </p:nvSpPr>
        <p:spPr>
          <a:xfrm>
            <a:off x="9802795" y="3908306"/>
            <a:ext cx="889987" cy="369332"/>
          </a:xfrm>
          <a:prstGeom prst="rect">
            <a:avLst/>
          </a:prstGeom>
          <a:noFill/>
        </p:spPr>
        <p:txBody>
          <a:bodyPr wrap="none" rtlCol="0">
            <a:spAutoFit/>
          </a:bodyPr>
          <a:lstStyle/>
          <a:p>
            <a:r>
              <a:rPr lang="en-US" altLang="zh-CN" b="1">
                <a:solidFill>
                  <a:schemeClr val="bg1"/>
                </a:solidFill>
              </a:rPr>
              <a:t>49.423。</a:t>
            </a:r>
            <a:endParaRPr lang="zh-CN" altLang="en-US" b="1" dirty="0">
              <a:solidFill>
                <a:schemeClr val="bg1"/>
              </a:solidFill>
            </a:endParaRPr>
          </a:p>
        </p:txBody>
      </p:sp>
      <p:cxnSp>
        <p:nvCxnSpPr>
          <p:cNvPr id="47" name="直接连接符 46"/>
          <p:cNvCxnSpPr/>
          <p:nvPr/>
        </p:nvCxnSpPr>
        <p:spPr>
          <a:xfrm>
            <a:off x="8184777" y="4498489"/>
            <a:ext cx="0" cy="646192"/>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sp>
        <p:nvSpPr>
          <p:cNvPr id="48" name="TextBox 11"/>
          <p:cNvSpPr txBox="1">
            <a:spLocks noChangeArrowheads="1"/>
          </p:cNvSpPr>
          <p:nvPr/>
        </p:nvSpPr>
        <p:spPr bwMode="auto">
          <a:xfrm flipH="1">
            <a:off x="8184777" y="4625145"/>
            <a:ext cx="2482339" cy="338554"/>
          </a:xfrm>
          <a:prstGeom prst="rect">
            <a:avLst/>
          </a:prstGeom>
          <a:noFill/>
          <a:ln>
            <a:noFill/>
          </a:ln>
          <a:effectLst/>
        </p:spPr>
        <p:txBody>
          <a:bodyPr wrap="squar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defRPr/>
            </a:pPr>
            <a:r>
              <a:rPr lang="zh-CN" altLang="en-US" sz="1600" b="1" kern="0" dirty="0">
                <a:latin typeface="微软雅黑" panose="020B0503020204020204" pitchFamily="34" charset="-122"/>
                <a:ea typeface="微软雅黑" panose="020B0503020204020204" pitchFamily="34" charset="-122"/>
              </a:rPr>
              <a:t>Click to add the title.    </a:t>
            </a:r>
            <a:endParaRPr lang="en-US" altLang="zh-CN" sz="1600" b="1" kern="0" dirty="0">
              <a:latin typeface="微软雅黑" panose="020B0503020204020204" pitchFamily="34" charset="-122"/>
              <a:ea typeface="微软雅黑" panose="020B0503020204020204" pitchFamily="34" charset="-122"/>
            </a:endParaRPr>
          </a:p>
        </p:txBody>
      </p:sp>
      <p:sp>
        <p:nvSpPr>
          <p:cNvPr id="49" name="矩形 48"/>
          <p:cNvSpPr/>
          <p:nvPr/>
        </p:nvSpPr>
        <p:spPr>
          <a:xfrm>
            <a:off x="8184777" y="4980550"/>
            <a:ext cx="2664990" cy="161548"/>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0" name="TextBox 49"/>
          <p:cNvSpPr txBox="1"/>
          <p:nvPr/>
        </p:nvSpPr>
        <p:spPr>
          <a:xfrm>
            <a:off x="10018875" y="4881912"/>
            <a:ext cx="889987" cy="369332"/>
          </a:xfrm>
          <a:prstGeom prst="rect">
            <a:avLst/>
          </a:prstGeom>
          <a:noFill/>
        </p:spPr>
        <p:txBody>
          <a:bodyPr wrap="none" rtlCol="0">
            <a:spAutoFit/>
          </a:bodyPr>
          <a:lstStyle/>
          <a:p>
            <a:r>
              <a:rPr lang="en-US" altLang="zh-CN" b="1">
                <a:solidFill>
                  <a:schemeClr val="bg1"/>
                </a:solidFill>
              </a:rPr>
              <a:t>51.414。</a:t>
            </a:r>
            <a:endParaRPr lang="zh-CN" altLang="en-US" b="1" dirty="0">
              <a:solidFill>
                <a:schemeClr val="bg1"/>
              </a:solidFill>
            </a:endParaRPr>
          </a:p>
        </p:txBody>
      </p:sp>
      <p:sp>
        <p:nvSpPr>
          <p:cNvPr id="2" name="标题 1"/>
          <p:cNvSpPr>
            <a:spLocks noGrp="1"/>
          </p:cNvSpPr>
          <p:nvPr>
            <p:ph type="title"/>
          </p:nvPr>
        </p:nvSpPr>
        <p:spPr/>
        <p:txBody>
          <a:bodyPr/>
          <a:lstStyle/>
          <a:p>
            <a:r>
              <a:rPr lang="zh-CN" altLang="en-US" dirty="0"/>
              <a:t>Click here to add a title</a:t>
            </a:r>
          </a:p>
        </p:txBody>
      </p:sp>
    </p:spTree>
  </p:cSld>
  <p:clrMapOvr>
    <a:masterClrMapping/>
  </p:clrMapOvr>
  <mc:AlternateContent xmlns:mc="http://schemas.openxmlformats.org/markup-compatibility/2006" xmlns:p14="http://schemas.microsoft.com/office/powerpoint/2010/main">
    <mc:Choice Requires="p14">
      <p:transition spd="slow" p14:dur="2000" advClick="0" advTm="3000"/>
    </mc:Choice>
    <mc:Fallback xmlns="">
      <p:transition spd="slow" advClick="0" advTm="3000"/>
    </mc:Fallback>
  </mc:AlternateContent>
  <mc:AlternateContent xmlns:mc="http://schemas.openxmlformats.org/markup-compatibility/2006" xmlns:p14="http://schemas.microsoft.com/office/powerpoint/2010/main">
    <mc:Choice Requires="p14">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fill="hold" grpId="0" nodeType="afterEffect" p14:presetBounceEnd="50000">
                                      <p:stCondLst>
                                        <p:cond delay="0"/>
                                      </p:stCondLst>
                                      <p:childTnLst>
                                        <p:set>
                                          <p:cBhvr>
                                            <p:cTn id="6" dur="1" fill="hold">
                                              <p:stCondLst>
                                                <p:cond delay="0"/>
                                              </p:stCondLst>
                                            </p:cTn>
                                            <p:tgtEl>
                                              <p:spTgt spid="21"/>
                                            </p:tgtEl>
                                            <p:attrNameLst>
                                              <p:attrName>style.visibility</p:attrName>
                                            </p:attrNameLst>
                                          </p:cBhvr>
                                          <p:to>
                                            <p:strVal val="visible"/>
                                          </p:to>
                                        </p:set>
                                        <p:anim calcmode="lin" valueType="num" p14:bounceEnd="50000">
                                          <p:cBhvr additive="base">
                                            <p:cTn id="7" dur="1000" fill="hold"/>
                                            <p:tgtEl>
                                              <p:spTgt spid="21"/>
                                            </p:tgtEl>
                                            <p:attrNameLst>
                                              <p:attrName>ppt_x</p:attrName>
                                            </p:attrNameLst>
                                          </p:cBhvr>
                                          <p:tavLst>
                                            <p:tav tm="0">
                                              <p:val>
                                                <p:strVal val="#ppt_x"/>
                                              </p:val>
                                            </p:tav>
                                            <p:tav tm="100000">
                                              <p:val>
                                                <p:strVal val="#ppt_x"/>
                                              </p:val>
                                            </p:tav>
                                          </p:tavLst>
                                        </p:anim>
                                        <p:anim calcmode="lin" valueType="num" p14:bounceEnd="50000">
                                          <p:cBhvr additive="base">
                                            <p:cTn id="8" dur="1000" fill="hold"/>
                                            <p:tgtEl>
                                              <p:spTgt spid="21"/>
                                            </p:tgtEl>
                                            <p:attrNameLst>
                                              <p:attrName>ppt_y</p:attrName>
                                            </p:attrNameLst>
                                          </p:cBhvr>
                                          <p:tavLst>
                                            <p:tav tm="0">
                                              <p:val>
                                                <p:strVal val="0-#ppt_h/2"/>
                                              </p:val>
                                            </p:tav>
                                            <p:tav tm="100000">
                                              <p:val>
                                                <p:strVal val="#ppt_y"/>
                                              </p:val>
                                            </p:tav>
                                          </p:tavLst>
                                        </p:anim>
                                      </p:childTnLst>
                                    </p:cTn>
                                  </p:par>
                                  <p:par>
                                    <p:cTn id="9" presetID="2" presetClass="entr" presetSubtype="1" fill="hold" grpId="0" nodeType="withEffect" p14:presetBounceEnd="50000">
                                      <p:stCondLst>
                                        <p:cond delay="100"/>
                                      </p:stCondLst>
                                      <p:childTnLst>
                                        <p:set>
                                          <p:cBhvr>
                                            <p:cTn id="10" dur="1" fill="hold">
                                              <p:stCondLst>
                                                <p:cond delay="0"/>
                                              </p:stCondLst>
                                            </p:cTn>
                                            <p:tgtEl>
                                              <p:spTgt spid="22"/>
                                            </p:tgtEl>
                                            <p:attrNameLst>
                                              <p:attrName>style.visibility</p:attrName>
                                            </p:attrNameLst>
                                          </p:cBhvr>
                                          <p:to>
                                            <p:strVal val="visible"/>
                                          </p:to>
                                        </p:set>
                                        <p:anim calcmode="lin" valueType="num" p14:bounceEnd="50000">
                                          <p:cBhvr additive="base">
                                            <p:cTn id="11" dur="1000" fill="hold"/>
                                            <p:tgtEl>
                                              <p:spTgt spid="22"/>
                                            </p:tgtEl>
                                            <p:attrNameLst>
                                              <p:attrName>ppt_x</p:attrName>
                                            </p:attrNameLst>
                                          </p:cBhvr>
                                          <p:tavLst>
                                            <p:tav tm="0">
                                              <p:val>
                                                <p:strVal val="#ppt_x"/>
                                              </p:val>
                                            </p:tav>
                                            <p:tav tm="100000">
                                              <p:val>
                                                <p:strVal val="#ppt_x"/>
                                              </p:val>
                                            </p:tav>
                                          </p:tavLst>
                                        </p:anim>
                                        <p:anim calcmode="lin" valueType="num" p14:bounceEnd="50000">
                                          <p:cBhvr additive="base">
                                            <p:cTn id="12" dur="1000" fill="hold"/>
                                            <p:tgtEl>
                                              <p:spTgt spid="22"/>
                                            </p:tgtEl>
                                            <p:attrNameLst>
                                              <p:attrName>ppt_y</p:attrName>
                                            </p:attrNameLst>
                                          </p:cBhvr>
                                          <p:tavLst>
                                            <p:tav tm="0">
                                              <p:val>
                                                <p:strVal val="0-#ppt_h/2"/>
                                              </p:val>
                                            </p:tav>
                                            <p:tav tm="100000">
                                              <p:val>
                                                <p:strVal val="#ppt_y"/>
                                              </p:val>
                                            </p:tav>
                                          </p:tavLst>
                                        </p:anim>
                                      </p:childTnLst>
                                    </p:cTn>
                                  </p:par>
                                  <p:par>
                                    <p:cTn id="13" presetID="2" presetClass="entr" presetSubtype="1" fill="hold" grpId="0" nodeType="withEffect" p14:presetBounceEnd="50000">
                                      <p:stCondLst>
                                        <p:cond delay="200"/>
                                      </p:stCondLst>
                                      <p:childTnLst>
                                        <p:set>
                                          <p:cBhvr>
                                            <p:cTn id="14" dur="1" fill="hold">
                                              <p:stCondLst>
                                                <p:cond delay="0"/>
                                              </p:stCondLst>
                                            </p:cTn>
                                            <p:tgtEl>
                                              <p:spTgt spid="23"/>
                                            </p:tgtEl>
                                            <p:attrNameLst>
                                              <p:attrName>style.visibility</p:attrName>
                                            </p:attrNameLst>
                                          </p:cBhvr>
                                          <p:to>
                                            <p:strVal val="visible"/>
                                          </p:to>
                                        </p:set>
                                        <p:anim calcmode="lin" valueType="num" p14:bounceEnd="50000">
                                          <p:cBhvr additive="base">
                                            <p:cTn id="15" dur="1000" fill="hold"/>
                                            <p:tgtEl>
                                              <p:spTgt spid="23"/>
                                            </p:tgtEl>
                                            <p:attrNameLst>
                                              <p:attrName>ppt_x</p:attrName>
                                            </p:attrNameLst>
                                          </p:cBhvr>
                                          <p:tavLst>
                                            <p:tav tm="0">
                                              <p:val>
                                                <p:strVal val="#ppt_x"/>
                                              </p:val>
                                            </p:tav>
                                            <p:tav tm="100000">
                                              <p:val>
                                                <p:strVal val="#ppt_x"/>
                                              </p:val>
                                            </p:tav>
                                          </p:tavLst>
                                        </p:anim>
                                        <p:anim calcmode="lin" valueType="num" p14:bounceEnd="50000">
                                          <p:cBhvr additive="base">
                                            <p:cTn id="16" dur="1000" fill="hold"/>
                                            <p:tgtEl>
                                              <p:spTgt spid="23"/>
                                            </p:tgtEl>
                                            <p:attrNameLst>
                                              <p:attrName>ppt_y</p:attrName>
                                            </p:attrNameLst>
                                          </p:cBhvr>
                                          <p:tavLst>
                                            <p:tav tm="0">
                                              <p:val>
                                                <p:strVal val="0-#ppt_h/2"/>
                                              </p:val>
                                            </p:tav>
                                            <p:tav tm="100000">
                                              <p:val>
                                                <p:strVal val="#ppt_y"/>
                                              </p:val>
                                            </p:tav>
                                          </p:tavLst>
                                        </p:anim>
                                      </p:childTnLst>
                                    </p:cTn>
                                  </p:par>
                                  <p:par>
                                    <p:cTn id="17" presetID="2" presetClass="entr" presetSubtype="1" fill="hold" grpId="0" nodeType="withEffect" p14:presetBounceEnd="50000">
                                      <p:stCondLst>
                                        <p:cond delay="300"/>
                                      </p:stCondLst>
                                      <p:childTnLst>
                                        <p:set>
                                          <p:cBhvr>
                                            <p:cTn id="18" dur="1" fill="hold">
                                              <p:stCondLst>
                                                <p:cond delay="0"/>
                                              </p:stCondLst>
                                            </p:cTn>
                                            <p:tgtEl>
                                              <p:spTgt spid="24"/>
                                            </p:tgtEl>
                                            <p:attrNameLst>
                                              <p:attrName>style.visibility</p:attrName>
                                            </p:attrNameLst>
                                          </p:cBhvr>
                                          <p:to>
                                            <p:strVal val="visible"/>
                                          </p:to>
                                        </p:set>
                                        <p:anim calcmode="lin" valueType="num" p14:bounceEnd="50000">
                                          <p:cBhvr additive="base">
                                            <p:cTn id="19" dur="1000" fill="hold"/>
                                            <p:tgtEl>
                                              <p:spTgt spid="24"/>
                                            </p:tgtEl>
                                            <p:attrNameLst>
                                              <p:attrName>ppt_x</p:attrName>
                                            </p:attrNameLst>
                                          </p:cBhvr>
                                          <p:tavLst>
                                            <p:tav tm="0">
                                              <p:val>
                                                <p:strVal val="#ppt_x"/>
                                              </p:val>
                                            </p:tav>
                                            <p:tav tm="100000">
                                              <p:val>
                                                <p:strVal val="#ppt_x"/>
                                              </p:val>
                                            </p:tav>
                                          </p:tavLst>
                                        </p:anim>
                                        <p:anim calcmode="lin" valueType="num" p14:bounceEnd="50000">
                                          <p:cBhvr additive="base">
                                            <p:cTn id="20" dur="1000" fill="hold"/>
                                            <p:tgtEl>
                                              <p:spTgt spid="24"/>
                                            </p:tgtEl>
                                            <p:attrNameLst>
                                              <p:attrName>ppt_y</p:attrName>
                                            </p:attrNameLst>
                                          </p:cBhvr>
                                          <p:tavLst>
                                            <p:tav tm="0">
                                              <p:val>
                                                <p:strVal val="0-#ppt_h/2"/>
                                              </p:val>
                                            </p:tav>
                                            <p:tav tm="100000">
                                              <p:val>
                                                <p:strVal val="#ppt_y"/>
                                              </p:val>
                                            </p:tav>
                                          </p:tavLst>
                                        </p:anim>
                                      </p:childTnLst>
                                    </p:cTn>
                                  </p:par>
                                  <p:par>
                                    <p:cTn id="21" presetID="2" presetClass="entr" presetSubtype="1" fill="hold" grpId="0" nodeType="withEffect" p14:presetBounceEnd="50000">
                                      <p:stCondLst>
                                        <p:cond delay="400"/>
                                      </p:stCondLst>
                                      <p:childTnLst>
                                        <p:set>
                                          <p:cBhvr>
                                            <p:cTn id="22" dur="1" fill="hold">
                                              <p:stCondLst>
                                                <p:cond delay="0"/>
                                              </p:stCondLst>
                                            </p:cTn>
                                            <p:tgtEl>
                                              <p:spTgt spid="25"/>
                                            </p:tgtEl>
                                            <p:attrNameLst>
                                              <p:attrName>style.visibility</p:attrName>
                                            </p:attrNameLst>
                                          </p:cBhvr>
                                          <p:to>
                                            <p:strVal val="visible"/>
                                          </p:to>
                                        </p:set>
                                        <p:anim calcmode="lin" valueType="num" p14:bounceEnd="50000">
                                          <p:cBhvr additive="base">
                                            <p:cTn id="23" dur="1000" fill="hold"/>
                                            <p:tgtEl>
                                              <p:spTgt spid="25"/>
                                            </p:tgtEl>
                                            <p:attrNameLst>
                                              <p:attrName>ppt_x</p:attrName>
                                            </p:attrNameLst>
                                          </p:cBhvr>
                                          <p:tavLst>
                                            <p:tav tm="0">
                                              <p:val>
                                                <p:strVal val="#ppt_x"/>
                                              </p:val>
                                            </p:tav>
                                            <p:tav tm="100000">
                                              <p:val>
                                                <p:strVal val="#ppt_x"/>
                                              </p:val>
                                            </p:tav>
                                          </p:tavLst>
                                        </p:anim>
                                        <p:anim calcmode="lin" valueType="num" p14:bounceEnd="50000">
                                          <p:cBhvr additive="base">
                                            <p:cTn id="24" dur="1000" fill="hold"/>
                                            <p:tgtEl>
                                              <p:spTgt spid="25"/>
                                            </p:tgtEl>
                                            <p:attrNameLst>
                                              <p:attrName>ppt_y</p:attrName>
                                            </p:attrNameLst>
                                          </p:cBhvr>
                                          <p:tavLst>
                                            <p:tav tm="0">
                                              <p:val>
                                                <p:strVal val="0-#ppt_h/2"/>
                                              </p:val>
                                            </p:tav>
                                            <p:tav tm="100000">
                                              <p:val>
                                                <p:strVal val="#ppt_y"/>
                                              </p:val>
                                            </p:tav>
                                          </p:tavLst>
                                        </p:anim>
                                      </p:childTnLst>
                                    </p:cTn>
                                  </p:par>
                                </p:childTnLst>
                              </p:cTn>
                            </p:par>
                            <p:par>
                              <p:cTn id="25" fill="hold">
                                <p:stCondLst>
                                  <p:cond delay="1000"/>
                                </p:stCondLst>
                                <p:childTnLst>
                                  <p:par>
                                    <p:cTn id="26" presetID="22" presetClass="entr" presetSubtype="8" fill="hold" nodeType="afterEffect">
                                      <p:stCondLst>
                                        <p:cond delay="0"/>
                                      </p:stCondLst>
                                      <p:childTnLst>
                                        <p:set>
                                          <p:cBhvr>
                                            <p:cTn id="27" dur="1" fill="hold">
                                              <p:stCondLst>
                                                <p:cond delay="0"/>
                                              </p:stCondLst>
                                            </p:cTn>
                                            <p:tgtEl>
                                              <p:spTgt spid="26"/>
                                            </p:tgtEl>
                                            <p:attrNameLst>
                                              <p:attrName>style.visibility</p:attrName>
                                            </p:attrNameLst>
                                          </p:cBhvr>
                                          <p:to>
                                            <p:strVal val="visible"/>
                                          </p:to>
                                        </p:set>
                                        <p:animEffect transition="in" filter="wipe(left)">
                                          <p:cBhvr>
                                            <p:cTn id="28" dur="500"/>
                                            <p:tgtEl>
                                              <p:spTgt spid="26"/>
                                            </p:tgtEl>
                                          </p:cBhvr>
                                        </p:animEffect>
                                      </p:childTnLst>
                                    </p:cTn>
                                  </p:par>
                                  <p:par>
                                    <p:cTn id="29" presetID="22" presetClass="entr" presetSubtype="8" fill="hold" nodeType="withEffect">
                                      <p:stCondLst>
                                        <p:cond delay="0"/>
                                      </p:stCondLst>
                                      <p:childTnLst>
                                        <p:set>
                                          <p:cBhvr>
                                            <p:cTn id="30" dur="1" fill="hold">
                                              <p:stCondLst>
                                                <p:cond delay="0"/>
                                              </p:stCondLst>
                                            </p:cTn>
                                            <p:tgtEl>
                                              <p:spTgt spid="31"/>
                                            </p:tgtEl>
                                            <p:attrNameLst>
                                              <p:attrName>style.visibility</p:attrName>
                                            </p:attrNameLst>
                                          </p:cBhvr>
                                          <p:to>
                                            <p:strVal val="visible"/>
                                          </p:to>
                                        </p:set>
                                        <p:animEffect transition="in" filter="wipe(left)">
                                          <p:cBhvr>
                                            <p:cTn id="31" dur="500"/>
                                            <p:tgtEl>
                                              <p:spTgt spid="31"/>
                                            </p:tgtEl>
                                          </p:cBhvr>
                                        </p:animEffect>
                                      </p:childTnLst>
                                    </p:cTn>
                                  </p:par>
                                  <p:par>
                                    <p:cTn id="32" presetID="22" presetClass="entr" presetSubtype="8" fill="hold" nodeType="withEffect">
                                      <p:stCondLst>
                                        <p:cond delay="0"/>
                                      </p:stCondLst>
                                      <p:childTnLst>
                                        <p:set>
                                          <p:cBhvr>
                                            <p:cTn id="33" dur="1" fill="hold">
                                              <p:stCondLst>
                                                <p:cond delay="0"/>
                                              </p:stCondLst>
                                            </p:cTn>
                                            <p:tgtEl>
                                              <p:spTgt spid="32"/>
                                            </p:tgtEl>
                                            <p:attrNameLst>
                                              <p:attrName>style.visibility</p:attrName>
                                            </p:attrNameLst>
                                          </p:cBhvr>
                                          <p:to>
                                            <p:strVal val="visible"/>
                                          </p:to>
                                        </p:set>
                                        <p:animEffect transition="in" filter="wipe(left)">
                                          <p:cBhvr>
                                            <p:cTn id="34" dur="500"/>
                                            <p:tgtEl>
                                              <p:spTgt spid="32"/>
                                            </p:tgtEl>
                                          </p:cBhvr>
                                        </p:animEffect>
                                      </p:childTnLst>
                                    </p:cTn>
                                  </p:par>
                                  <p:par>
                                    <p:cTn id="35" presetID="22" presetClass="entr" presetSubtype="8" fill="hold" nodeType="withEffect">
                                      <p:stCondLst>
                                        <p:cond delay="0"/>
                                      </p:stCondLst>
                                      <p:childTnLst>
                                        <p:set>
                                          <p:cBhvr>
                                            <p:cTn id="36" dur="1" fill="hold">
                                              <p:stCondLst>
                                                <p:cond delay="0"/>
                                              </p:stCondLst>
                                            </p:cTn>
                                            <p:tgtEl>
                                              <p:spTgt spid="33"/>
                                            </p:tgtEl>
                                            <p:attrNameLst>
                                              <p:attrName>style.visibility</p:attrName>
                                            </p:attrNameLst>
                                          </p:cBhvr>
                                          <p:to>
                                            <p:strVal val="visible"/>
                                          </p:to>
                                        </p:set>
                                        <p:animEffect transition="in" filter="wipe(left)">
                                          <p:cBhvr>
                                            <p:cTn id="37" dur="500"/>
                                            <p:tgtEl>
                                              <p:spTgt spid="33"/>
                                            </p:tgtEl>
                                          </p:cBhvr>
                                        </p:animEffect>
                                      </p:childTnLst>
                                    </p:cTn>
                                  </p:par>
                                  <p:par>
                                    <p:cTn id="38" presetID="22" presetClass="entr" presetSubtype="8" fill="hold" nodeType="withEffect">
                                      <p:stCondLst>
                                        <p:cond delay="0"/>
                                      </p:stCondLst>
                                      <p:childTnLst>
                                        <p:set>
                                          <p:cBhvr>
                                            <p:cTn id="39" dur="1" fill="hold">
                                              <p:stCondLst>
                                                <p:cond delay="0"/>
                                              </p:stCondLst>
                                            </p:cTn>
                                            <p:tgtEl>
                                              <p:spTgt spid="34"/>
                                            </p:tgtEl>
                                            <p:attrNameLst>
                                              <p:attrName>style.visibility</p:attrName>
                                            </p:attrNameLst>
                                          </p:cBhvr>
                                          <p:to>
                                            <p:strVal val="visible"/>
                                          </p:to>
                                        </p:set>
                                        <p:animEffect transition="in" filter="wipe(left)">
                                          <p:cBhvr>
                                            <p:cTn id="40" dur="500"/>
                                            <p:tgtEl>
                                              <p:spTgt spid="34"/>
                                            </p:tgtEl>
                                          </p:cBhvr>
                                        </p:animEffect>
                                      </p:childTnLst>
                                    </p:cTn>
                                  </p:par>
                                </p:childTnLst>
                              </p:cTn>
                            </p:par>
                            <p:par>
                              <p:cTn id="41" fill="hold">
                                <p:stCondLst>
                                  <p:cond delay="1500"/>
                                </p:stCondLst>
                                <p:childTnLst>
                                  <p:par>
                                    <p:cTn id="42" presetID="22" presetClass="entr" presetSubtype="1" fill="hold" nodeType="afterEffect">
                                      <p:stCondLst>
                                        <p:cond delay="0"/>
                                      </p:stCondLst>
                                      <p:childTnLst>
                                        <p:set>
                                          <p:cBhvr>
                                            <p:cTn id="43" dur="1" fill="hold">
                                              <p:stCondLst>
                                                <p:cond delay="0"/>
                                              </p:stCondLst>
                                            </p:cTn>
                                            <p:tgtEl>
                                              <p:spTgt spid="27"/>
                                            </p:tgtEl>
                                            <p:attrNameLst>
                                              <p:attrName>style.visibility</p:attrName>
                                            </p:attrNameLst>
                                          </p:cBhvr>
                                          <p:to>
                                            <p:strVal val="visible"/>
                                          </p:to>
                                        </p:set>
                                        <p:animEffect transition="in" filter="wipe(up)">
                                          <p:cBhvr>
                                            <p:cTn id="44" dur="500"/>
                                            <p:tgtEl>
                                              <p:spTgt spid="27"/>
                                            </p:tgtEl>
                                          </p:cBhvr>
                                        </p:animEffect>
                                      </p:childTnLst>
                                    </p:cTn>
                                  </p:par>
                                  <p:par>
                                    <p:cTn id="45" presetID="22" presetClass="entr" presetSubtype="8" fill="hold" grpId="0" nodeType="withEffect">
                                      <p:stCondLst>
                                        <p:cond delay="0"/>
                                      </p:stCondLst>
                                      <p:childTnLst>
                                        <p:set>
                                          <p:cBhvr>
                                            <p:cTn id="46" dur="1" fill="hold">
                                              <p:stCondLst>
                                                <p:cond delay="0"/>
                                              </p:stCondLst>
                                            </p:cTn>
                                            <p:tgtEl>
                                              <p:spTgt spid="29"/>
                                            </p:tgtEl>
                                            <p:attrNameLst>
                                              <p:attrName>style.visibility</p:attrName>
                                            </p:attrNameLst>
                                          </p:cBhvr>
                                          <p:to>
                                            <p:strVal val="visible"/>
                                          </p:to>
                                        </p:set>
                                        <p:animEffect transition="in" filter="wipe(left)">
                                          <p:cBhvr>
                                            <p:cTn id="47" dur="500"/>
                                            <p:tgtEl>
                                              <p:spTgt spid="29"/>
                                            </p:tgtEl>
                                          </p:cBhvr>
                                        </p:animEffect>
                                      </p:childTnLst>
                                    </p:cTn>
                                  </p:par>
                                  <p:par>
                                    <p:cTn id="48" presetID="22" presetClass="entr" presetSubtype="8" fill="hold" grpId="0" nodeType="withEffect">
                                      <p:stCondLst>
                                        <p:cond delay="0"/>
                                      </p:stCondLst>
                                      <p:childTnLst>
                                        <p:set>
                                          <p:cBhvr>
                                            <p:cTn id="49" dur="1" fill="hold">
                                              <p:stCondLst>
                                                <p:cond delay="0"/>
                                              </p:stCondLst>
                                            </p:cTn>
                                            <p:tgtEl>
                                              <p:spTgt spid="28"/>
                                            </p:tgtEl>
                                            <p:attrNameLst>
                                              <p:attrName>style.visibility</p:attrName>
                                            </p:attrNameLst>
                                          </p:cBhvr>
                                          <p:to>
                                            <p:strVal val="visible"/>
                                          </p:to>
                                        </p:set>
                                        <p:animEffect transition="in" filter="wipe(left)">
                                          <p:cBhvr>
                                            <p:cTn id="50" dur="500"/>
                                            <p:tgtEl>
                                              <p:spTgt spid="28"/>
                                            </p:tgtEl>
                                          </p:cBhvr>
                                        </p:animEffect>
                                      </p:childTnLst>
                                    </p:cTn>
                                  </p:par>
                                </p:childTnLst>
                              </p:cTn>
                            </p:par>
                            <p:par>
                              <p:cTn id="51" fill="hold">
                                <p:stCondLst>
                                  <p:cond delay="2000"/>
                                </p:stCondLst>
                                <p:childTnLst>
                                  <p:par>
                                    <p:cTn id="52" presetID="14" presetClass="entr" presetSubtype="10" fill="hold" grpId="0" nodeType="afterEffect">
                                      <p:stCondLst>
                                        <p:cond delay="0"/>
                                      </p:stCondLst>
                                      <p:childTnLst>
                                        <p:set>
                                          <p:cBhvr>
                                            <p:cTn id="53" dur="1" fill="hold">
                                              <p:stCondLst>
                                                <p:cond delay="0"/>
                                              </p:stCondLst>
                                            </p:cTn>
                                            <p:tgtEl>
                                              <p:spTgt spid="30"/>
                                            </p:tgtEl>
                                            <p:attrNameLst>
                                              <p:attrName>style.visibility</p:attrName>
                                            </p:attrNameLst>
                                          </p:cBhvr>
                                          <p:to>
                                            <p:strVal val="visible"/>
                                          </p:to>
                                        </p:set>
                                        <p:animEffect transition="in" filter="randombar(horizontal)">
                                          <p:cBhvr>
                                            <p:cTn id="54" dur="500"/>
                                            <p:tgtEl>
                                              <p:spTgt spid="30"/>
                                            </p:tgtEl>
                                          </p:cBhvr>
                                        </p:animEffect>
                                      </p:childTnLst>
                                    </p:cTn>
                                  </p:par>
                                </p:childTnLst>
                              </p:cTn>
                            </p:par>
                            <p:par>
                              <p:cTn id="55" fill="hold">
                                <p:stCondLst>
                                  <p:cond delay="2500"/>
                                </p:stCondLst>
                                <p:childTnLst>
                                  <p:par>
                                    <p:cTn id="56" presetID="22" presetClass="entr" presetSubtype="1" fill="hold" nodeType="afterEffect">
                                      <p:stCondLst>
                                        <p:cond delay="0"/>
                                      </p:stCondLst>
                                      <p:childTnLst>
                                        <p:set>
                                          <p:cBhvr>
                                            <p:cTn id="57" dur="1" fill="hold">
                                              <p:stCondLst>
                                                <p:cond delay="0"/>
                                              </p:stCondLst>
                                            </p:cTn>
                                            <p:tgtEl>
                                              <p:spTgt spid="35"/>
                                            </p:tgtEl>
                                            <p:attrNameLst>
                                              <p:attrName>style.visibility</p:attrName>
                                            </p:attrNameLst>
                                          </p:cBhvr>
                                          <p:to>
                                            <p:strVal val="visible"/>
                                          </p:to>
                                        </p:set>
                                        <p:animEffect transition="in" filter="wipe(up)">
                                          <p:cBhvr>
                                            <p:cTn id="58" dur="500"/>
                                            <p:tgtEl>
                                              <p:spTgt spid="35"/>
                                            </p:tgtEl>
                                          </p:cBhvr>
                                        </p:animEffect>
                                      </p:childTnLst>
                                    </p:cTn>
                                  </p:par>
                                  <p:par>
                                    <p:cTn id="59" presetID="22" presetClass="entr" presetSubtype="8" fill="hold" grpId="0" nodeType="withEffect">
                                      <p:stCondLst>
                                        <p:cond delay="0"/>
                                      </p:stCondLst>
                                      <p:childTnLst>
                                        <p:set>
                                          <p:cBhvr>
                                            <p:cTn id="60" dur="1" fill="hold">
                                              <p:stCondLst>
                                                <p:cond delay="0"/>
                                              </p:stCondLst>
                                            </p:cTn>
                                            <p:tgtEl>
                                              <p:spTgt spid="37"/>
                                            </p:tgtEl>
                                            <p:attrNameLst>
                                              <p:attrName>style.visibility</p:attrName>
                                            </p:attrNameLst>
                                          </p:cBhvr>
                                          <p:to>
                                            <p:strVal val="visible"/>
                                          </p:to>
                                        </p:set>
                                        <p:animEffect transition="in" filter="wipe(left)">
                                          <p:cBhvr>
                                            <p:cTn id="61" dur="500"/>
                                            <p:tgtEl>
                                              <p:spTgt spid="37"/>
                                            </p:tgtEl>
                                          </p:cBhvr>
                                        </p:animEffect>
                                      </p:childTnLst>
                                    </p:cTn>
                                  </p:par>
                                  <p:par>
                                    <p:cTn id="62" presetID="22" presetClass="entr" presetSubtype="8" fill="hold" grpId="0" nodeType="withEffect">
                                      <p:stCondLst>
                                        <p:cond delay="0"/>
                                      </p:stCondLst>
                                      <p:childTnLst>
                                        <p:set>
                                          <p:cBhvr>
                                            <p:cTn id="63" dur="1" fill="hold">
                                              <p:stCondLst>
                                                <p:cond delay="0"/>
                                              </p:stCondLst>
                                            </p:cTn>
                                            <p:tgtEl>
                                              <p:spTgt spid="36"/>
                                            </p:tgtEl>
                                            <p:attrNameLst>
                                              <p:attrName>style.visibility</p:attrName>
                                            </p:attrNameLst>
                                          </p:cBhvr>
                                          <p:to>
                                            <p:strVal val="visible"/>
                                          </p:to>
                                        </p:set>
                                        <p:animEffect transition="in" filter="wipe(left)">
                                          <p:cBhvr>
                                            <p:cTn id="64" dur="500"/>
                                            <p:tgtEl>
                                              <p:spTgt spid="36"/>
                                            </p:tgtEl>
                                          </p:cBhvr>
                                        </p:animEffect>
                                      </p:childTnLst>
                                    </p:cTn>
                                  </p:par>
                                </p:childTnLst>
                              </p:cTn>
                            </p:par>
                            <p:par>
                              <p:cTn id="65" fill="hold">
                                <p:stCondLst>
                                  <p:cond delay="3000"/>
                                </p:stCondLst>
                                <p:childTnLst>
                                  <p:par>
                                    <p:cTn id="66" presetID="14" presetClass="entr" presetSubtype="10" fill="hold" grpId="0" nodeType="afterEffect">
                                      <p:stCondLst>
                                        <p:cond delay="0"/>
                                      </p:stCondLst>
                                      <p:childTnLst>
                                        <p:set>
                                          <p:cBhvr>
                                            <p:cTn id="67" dur="1" fill="hold">
                                              <p:stCondLst>
                                                <p:cond delay="0"/>
                                              </p:stCondLst>
                                            </p:cTn>
                                            <p:tgtEl>
                                              <p:spTgt spid="38"/>
                                            </p:tgtEl>
                                            <p:attrNameLst>
                                              <p:attrName>style.visibility</p:attrName>
                                            </p:attrNameLst>
                                          </p:cBhvr>
                                          <p:to>
                                            <p:strVal val="visible"/>
                                          </p:to>
                                        </p:set>
                                        <p:animEffect transition="in" filter="randombar(horizontal)">
                                          <p:cBhvr>
                                            <p:cTn id="68" dur="500"/>
                                            <p:tgtEl>
                                              <p:spTgt spid="38"/>
                                            </p:tgtEl>
                                          </p:cBhvr>
                                        </p:animEffect>
                                      </p:childTnLst>
                                    </p:cTn>
                                  </p:par>
                                </p:childTnLst>
                              </p:cTn>
                            </p:par>
                            <p:par>
                              <p:cTn id="69" fill="hold">
                                <p:stCondLst>
                                  <p:cond delay="3500"/>
                                </p:stCondLst>
                                <p:childTnLst>
                                  <p:par>
                                    <p:cTn id="70" presetID="22" presetClass="entr" presetSubtype="1" fill="hold" nodeType="afterEffect">
                                      <p:stCondLst>
                                        <p:cond delay="0"/>
                                      </p:stCondLst>
                                      <p:childTnLst>
                                        <p:set>
                                          <p:cBhvr>
                                            <p:cTn id="71" dur="1" fill="hold">
                                              <p:stCondLst>
                                                <p:cond delay="0"/>
                                              </p:stCondLst>
                                            </p:cTn>
                                            <p:tgtEl>
                                              <p:spTgt spid="39"/>
                                            </p:tgtEl>
                                            <p:attrNameLst>
                                              <p:attrName>style.visibility</p:attrName>
                                            </p:attrNameLst>
                                          </p:cBhvr>
                                          <p:to>
                                            <p:strVal val="visible"/>
                                          </p:to>
                                        </p:set>
                                        <p:animEffect transition="in" filter="wipe(up)">
                                          <p:cBhvr>
                                            <p:cTn id="72" dur="500"/>
                                            <p:tgtEl>
                                              <p:spTgt spid="39"/>
                                            </p:tgtEl>
                                          </p:cBhvr>
                                        </p:animEffect>
                                      </p:childTnLst>
                                    </p:cTn>
                                  </p:par>
                                  <p:par>
                                    <p:cTn id="73" presetID="22" presetClass="entr" presetSubtype="8" fill="hold" grpId="0" nodeType="withEffect">
                                      <p:stCondLst>
                                        <p:cond delay="0"/>
                                      </p:stCondLst>
                                      <p:childTnLst>
                                        <p:set>
                                          <p:cBhvr>
                                            <p:cTn id="74" dur="1" fill="hold">
                                              <p:stCondLst>
                                                <p:cond delay="0"/>
                                              </p:stCondLst>
                                            </p:cTn>
                                            <p:tgtEl>
                                              <p:spTgt spid="41"/>
                                            </p:tgtEl>
                                            <p:attrNameLst>
                                              <p:attrName>style.visibility</p:attrName>
                                            </p:attrNameLst>
                                          </p:cBhvr>
                                          <p:to>
                                            <p:strVal val="visible"/>
                                          </p:to>
                                        </p:set>
                                        <p:animEffect transition="in" filter="wipe(left)">
                                          <p:cBhvr>
                                            <p:cTn id="75" dur="500"/>
                                            <p:tgtEl>
                                              <p:spTgt spid="41"/>
                                            </p:tgtEl>
                                          </p:cBhvr>
                                        </p:animEffect>
                                      </p:childTnLst>
                                    </p:cTn>
                                  </p:par>
                                  <p:par>
                                    <p:cTn id="76" presetID="22" presetClass="entr" presetSubtype="8" fill="hold" grpId="0" nodeType="withEffect">
                                      <p:stCondLst>
                                        <p:cond delay="0"/>
                                      </p:stCondLst>
                                      <p:childTnLst>
                                        <p:set>
                                          <p:cBhvr>
                                            <p:cTn id="77" dur="1" fill="hold">
                                              <p:stCondLst>
                                                <p:cond delay="0"/>
                                              </p:stCondLst>
                                            </p:cTn>
                                            <p:tgtEl>
                                              <p:spTgt spid="40"/>
                                            </p:tgtEl>
                                            <p:attrNameLst>
                                              <p:attrName>style.visibility</p:attrName>
                                            </p:attrNameLst>
                                          </p:cBhvr>
                                          <p:to>
                                            <p:strVal val="visible"/>
                                          </p:to>
                                        </p:set>
                                        <p:animEffect transition="in" filter="wipe(left)">
                                          <p:cBhvr>
                                            <p:cTn id="78" dur="500"/>
                                            <p:tgtEl>
                                              <p:spTgt spid="40"/>
                                            </p:tgtEl>
                                          </p:cBhvr>
                                        </p:animEffect>
                                      </p:childTnLst>
                                    </p:cTn>
                                  </p:par>
                                </p:childTnLst>
                              </p:cTn>
                            </p:par>
                            <p:par>
                              <p:cTn id="79" fill="hold">
                                <p:stCondLst>
                                  <p:cond delay="4000"/>
                                </p:stCondLst>
                                <p:childTnLst>
                                  <p:par>
                                    <p:cTn id="80" presetID="14" presetClass="entr" presetSubtype="10" fill="hold" grpId="0" nodeType="afterEffect">
                                      <p:stCondLst>
                                        <p:cond delay="0"/>
                                      </p:stCondLst>
                                      <p:childTnLst>
                                        <p:set>
                                          <p:cBhvr>
                                            <p:cTn id="81" dur="1" fill="hold">
                                              <p:stCondLst>
                                                <p:cond delay="0"/>
                                              </p:stCondLst>
                                            </p:cTn>
                                            <p:tgtEl>
                                              <p:spTgt spid="42"/>
                                            </p:tgtEl>
                                            <p:attrNameLst>
                                              <p:attrName>style.visibility</p:attrName>
                                            </p:attrNameLst>
                                          </p:cBhvr>
                                          <p:to>
                                            <p:strVal val="visible"/>
                                          </p:to>
                                        </p:set>
                                        <p:animEffect transition="in" filter="randombar(horizontal)">
                                          <p:cBhvr>
                                            <p:cTn id="82" dur="500"/>
                                            <p:tgtEl>
                                              <p:spTgt spid="42"/>
                                            </p:tgtEl>
                                          </p:cBhvr>
                                        </p:animEffect>
                                      </p:childTnLst>
                                    </p:cTn>
                                  </p:par>
                                </p:childTnLst>
                              </p:cTn>
                            </p:par>
                            <p:par>
                              <p:cTn id="83" fill="hold">
                                <p:stCondLst>
                                  <p:cond delay="4500"/>
                                </p:stCondLst>
                                <p:childTnLst>
                                  <p:par>
                                    <p:cTn id="84" presetID="22" presetClass="entr" presetSubtype="1" fill="hold" nodeType="afterEffect">
                                      <p:stCondLst>
                                        <p:cond delay="0"/>
                                      </p:stCondLst>
                                      <p:childTnLst>
                                        <p:set>
                                          <p:cBhvr>
                                            <p:cTn id="85" dur="1" fill="hold">
                                              <p:stCondLst>
                                                <p:cond delay="0"/>
                                              </p:stCondLst>
                                            </p:cTn>
                                            <p:tgtEl>
                                              <p:spTgt spid="43"/>
                                            </p:tgtEl>
                                            <p:attrNameLst>
                                              <p:attrName>style.visibility</p:attrName>
                                            </p:attrNameLst>
                                          </p:cBhvr>
                                          <p:to>
                                            <p:strVal val="visible"/>
                                          </p:to>
                                        </p:set>
                                        <p:animEffect transition="in" filter="wipe(up)">
                                          <p:cBhvr>
                                            <p:cTn id="86" dur="500"/>
                                            <p:tgtEl>
                                              <p:spTgt spid="43"/>
                                            </p:tgtEl>
                                          </p:cBhvr>
                                        </p:animEffect>
                                      </p:childTnLst>
                                    </p:cTn>
                                  </p:par>
                                  <p:par>
                                    <p:cTn id="87" presetID="22" presetClass="entr" presetSubtype="8" fill="hold" grpId="0" nodeType="withEffect">
                                      <p:stCondLst>
                                        <p:cond delay="0"/>
                                      </p:stCondLst>
                                      <p:childTnLst>
                                        <p:set>
                                          <p:cBhvr>
                                            <p:cTn id="88" dur="1" fill="hold">
                                              <p:stCondLst>
                                                <p:cond delay="0"/>
                                              </p:stCondLst>
                                            </p:cTn>
                                            <p:tgtEl>
                                              <p:spTgt spid="45"/>
                                            </p:tgtEl>
                                            <p:attrNameLst>
                                              <p:attrName>style.visibility</p:attrName>
                                            </p:attrNameLst>
                                          </p:cBhvr>
                                          <p:to>
                                            <p:strVal val="visible"/>
                                          </p:to>
                                        </p:set>
                                        <p:animEffect transition="in" filter="wipe(left)">
                                          <p:cBhvr>
                                            <p:cTn id="89" dur="500"/>
                                            <p:tgtEl>
                                              <p:spTgt spid="45"/>
                                            </p:tgtEl>
                                          </p:cBhvr>
                                        </p:animEffect>
                                      </p:childTnLst>
                                    </p:cTn>
                                  </p:par>
                                  <p:par>
                                    <p:cTn id="90" presetID="22" presetClass="entr" presetSubtype="8" fill="hold" grpId="0" nodeType="withEffect">
                                      <p:stCondLst>
                                        <p:cond delay="0"/>
                                      </p:stCondLst>
                                      <p:childTnLst>
                                        <p:set>
                                          <p:cBhvr>
                                            <p:cTn id="91" dur="1" fill="hold">
                                              <p:stCondLst>
                                                <p:cond delay="0"/>
                                              </p:stCondLst>
                                            </p:cTn>
                                            <p:tgtEl>
                                              <p:spTgt spid="44"/>
                                            </p:tgtEl>
                                            <p:attrNameLst>
                                              <p:attrName>style.visibility</p:attrName>
                                            </p:attrNameLst>
                                          </p:cBhvr>
                                          <p:to>
                                            <p:strVal val="visible"/>
                                          </p:to>
                                        </p:set>
                                        <p:animEffect transition="in" filter="wipe(left)">
                                          <p:cBhvr>
                                            <p:cTn id="92" dur="500"/>
                                            <p:tgtEl>
                                              <p:spTgt spid="44"/>
                                            </p:tgtEl>
                                          </p:cBhvr>
                                        </p:animEffect>
                                      </p:childTnLst>
                                    </p:cTn>
                                  </p:par>
                                </p:childTnLst>
                              </p:cTn>
                            </p:par>
                            <p:par>
                              <p:cTn id="93" fill="hold">
                                <p:stCondLst>
                                  <p:cond delay="5000"/>
                                </p:stCondLst>
                                <p:childTnLst>
                                  <p:par>
                                    <p:cTn id="94" presetID="14" presetClass="entr" presetSubtype="10" fill="hold" grpId="0" nodeType="afterEffect">
                                      <p:stCondLst>
                                        <p:cond delay="0"/>
                                      </p:stCondLst>
                                      <p:childTnLst>
                                        <p:set>
                                          <p:cBhvr>
                                            <p:cTn id="95" dur="1" fill="hold">
                                              <p:stCondLst>
                                                <p:cond delay="0"/>
                                              </p:stCondLst>
                                            </p:cTn>
                                            <p:tgtEl>
                                              <p:spTgt spid="46"/>
                                            </p:tgtEl>
                                            <p:attrNameLst>
                                              <p:attrName>style.visibility</p:attrName>
                                            </p:attrNameLst>
                                          </p:cBhvr>
                                          <p:to>
                                            <p:strVal val="visible"/>
                                          </p:to>
                                        </p:set>
                                        <p:animEffect transition="in" filter="randombar(horizontal)">
                                          <p:cBhvr>
                                            <p:cTn id="96" dur="500"/>
                                            <p:tgtEl>
                                              <p:spTgt spid="46"/>
                                            </p:tgtEl>
                                          </p:cBhvr>
                                        </p:animEffect>
                                      </p:childTnLst>
                                    </p:cTn>
                                  </p:par>
                                </p:childTnLst>
                              </p:cTn>
                            </p:par>
                            <p:par>
                              <p:cTn id="97" fill="hold">
                                <p:stCondLst>
                                  <p:cond delay="5500"/>
                                </p:stCondLst>
                                <p:childTnLst>
                                  <p:par>
                                    <p:cTn id="98" presetID="22" presetClass="entr" presetSubtype="1" fill="hold" nodeType="afterEffect">
                                      <p:stCondLst>
                                        <p:cond delay="0"/>
                                      </p:stCondLst>
                                      <p:childTnLst>
                                        <p:set>
                                          <p:cBhvr>
                                            <p:cTn id="99" dur="1" fill="hold">
                                              <p:stCondLst>
                                                <p:cond delay="0"/>
                                              </p:stCondLst>
                                            </p:cTn>
                                            <p:tgtEl>
                                              <p:spTgt spid="47"/>
                                            </p:tgtEl>
                                            <p:attrNameLst>
                                              <p:attrName>style.visibility</p:attrName>
                                            </p:attrNameLst>
                                          </p:cBhvr>
                                          <p:to>
                                            <p:strVal val="visible"/>
                                          </p:to>
                                        </p:set>
                                        <p:animEffect transition="in" filter="wipe(up)">
                                          <p:cBhvr>
                                            <p:cTn id="100" dur="500"/>
                                            <p:tgtEl>
                                              <p:spTgt spid="47"/>
                                            </p:tgtEl>
                                          </p:cBhvr>
                                        </p:animEffect>
                                      </p:childTnLst>
                                    </p:cTn>
                                  </p:par>
                                  <p:par>
                                    <p:cTn id="101" presetID="22" presetClass="entr" presetSubtype="8" fill="hold" grpId="0" nodeType="withEffect">
                                      <p:stCondLst>
                                        <p:cond delay="0"/>
                                      </p:stCondLst>
                                      <p:childTnLst>
                                        <p:set>
                                          <p:cBhvr>
                                            <p:cTn id="102" dur="1" fill="hold">
                                              <p:stCondLst>
                                                <p:cond delay="0"/>
                                              </p:stCondLst>
                                            </p:cTn>
                                            <p:tgtEl>
                                              <p:spTgt spid="49"/>
                                            </p:tgtEl>
                                            <p:attrNameLst>
                                              <p:attrName>style.visibility</p:attrName>
                                            </p:attrNameLst>
                                          </p:cBhvr>
                                          <p:to>
                                            <p:strVal val="visible"/>
                                          </p:to>
                                        </p:set>
                                        <p:animEffect transition="in" filter="wipe(left)">
                                          <p:cBhvr>
                                            <p:cTn id="103" dur="500"/>
                                            <p:tgtEl>
                                              <p:spTgt spid="49"/>
                                            </p:tgtEl>
                                          </p:cBhvr>
                                        </p:animEffect>
                                      </p:childTnLst>
                                    </p:cTn>
                                  </p:par>
                                  <p:par>
                                    <p:cTn id="104" presetID="22" presetClass="entr" presetSubtype="8" fill="hold" grpId="0" nodeType="withEffect">
                                      <p:stCondLst>
                                        <p:cond delay="0"/>
                                      </p:stCondLst>
                                      <p:childTnLst>
                                        <p:set>
                                          <p:cBhvr>
                                            <p:cTn id="105" dur="1" fill="hold">
                                              <p:stCondLst>
                                                <p:cond delay="0"/>
                                              </p:stCondLst>
                                            </p:cTn>
                                            <p:tgtEl>
                                              <p:spTgt spid="48"/>
                                            </p:tgtEl>
                                            <p:attrNameLst>
                                              <p:attrName>style.visibility</p:attrName>
                                            </p:attrNameLst>
                                          </p:cBhvr>
                                          <p:to>
                                            <p:strVal val="visible"/>
                                          </p:to>
                                        </p:set>
                                        <p:animEffect transition="in" filter="wipe(left)">
                                          <p:cBhvr>
                                            <p:cTn id="106" dur="500"/>
                                            <p:tgtEl>
                                              <p:spTgt spid="48"/>
                                            </p:tgtEl>
                                          </p:cBhvr>
                                        </p:animEffect>
                                      </p:childTnLst>
                                    </p:cTn>
                                  </p:par>
                                </p:childTnLst>
                              </p:cTn>
                            </p:par>
                            <p:par>
                              <p:cTn id="107" fill="hold">
                                <p:stCondLst>
                                  <p:cond delay="6000"/>
                                </p:stCondLst>
                                <p:childTnLst>
                                  <p:par>
                                    <p:cTn id="108" presetID="14" presetClass="entr" presetSubtype="10" fill="hold" grpId="0" nodeType="afterEffect">
                                      <p:stCondLst>
                                        <p:cond delay="0"/>
                                      </p:stCondLst>
                                      <p:childTnLst>
                                        <p:set>
                                          <p:cBhvr>
                                            <p:cTn id="109" dur="1" fill="hold">
                                              <p:stCondLst>
                                                <p:cond delay="0"/>
                                              </p:stCondLst>
                                            </p:cTn>
                                            <p:tgtEl>
                                              <p:spTgt spid="50"/>
                                            </p:tgtEl>
                                            <p:attrNameLst>
                                              <p:attrName>style.visibility</p:attrName>
                                            </p:attrNameLst>
                                          </p:cBhvr>
                                          <p:to>
                                            <p:strVal val="visible"/>
                                          </p:to>
                                        </p:set>
                                        <p:animEffect transition="in" filter="randombar(horizontal)">
                                          <p:cBhvr>
                                            <p:cTn id="110" dur="500"/>
                                            <p:tgtEl>
                                              <p:spTgt spid="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animBg="1"/>
          <p:bldP spid="22" grpId="0" animBg="1"/>
          <p:bldP spid="23" grpId="0" animBg="1"/>
          <p:bldP spid="24" grpId="0" animBg="1"/>
          <p:bldP spid="25" grpId="0" animBg="1"/>
          <p:bldP spid="28" grpId="0"/>
          <p:bldP spid="29" grpId="0" animBg="1"/>
          <p:bldP spid="30" grpId="0"/>
          <p:bldP spid="36" grpId="0"/>
          <p:bldP spid="37" grpId="0" animBg="1"/>
          <p:bldP spid="38" grpId="0"/>
          <p:bldP spid="40" grpId="0"/>
          <p:bldP spid="41" grpId="0" animBg="1"/>
          <p:bldP spid="42" grpId="0"/>
          <p:bldP spid="44" grpId="0"/>
          <p:bldP spid="45" grpId="0" animBg="1"/>
          <p:bldP spid="46" grpId="0"/>
          <p:bldP spid="48" grpId="0"/>
          <p:bldP spid="49" grpId="0" animBg="1"/>
          <p:bldP spid="50" grpId="0"/>
        </p:bldLst>
      </p:timing>
    </mc:Choice>
    <mc:Fallback xmlns="">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fill="hold" grpId="0" nodeType="afterEffect">
                                      <p:stCondLst>
                                        <p:cond delay="0"/>
                                      </p:stCondLst>
                                      <p:childTnLst>
                                        <p:set>
                                          <p:cBhvr>
                                            <p:cTn id="6" dur="1" fill="hold">
                                              <p:stCondLst>
                                                <p:cond delay="0"/>
                                              </p:stCondLst>
                                            </p:cTn>
                                            <p:tgtEl>
                                              <p:spTgt spid="21"/>
                                            </p:tgtEl>
                                            <p:attrNameLst>
                                              <p:attrName>style.visibility</p:attrName>
                                            </p:attrNameLst>
                                          </p:cBhvr>
                                          <p:to>
                                            <p:strVal val="visible"/>
                                          </p:to>
                                        </p:set>
                                        <p:anim calcmode="lin" valueType="num">
                                          <p:cBhvr additive="base">
                                            <p:cTn id="7" dur="1000" fill="hold"/>
                                            <p:tgtEl>
                                              <p:spTgt spid="21"/>
                                            </p:tgtEl>
                                            <p:attrNameLst>
                                              <p:attrName>ppt_x</p:attrName>
                                            </p:attrNameLst>
                                          </p:cBhvr>
                                          <p:tavLst>
                                            <p:tav tm="0">
                                              <p:val>
                                                <p:strVal val="#ppt_x"/>
                                              </p:val>
                                            </p:tav>
                                            <p:tav tm="100000">
                                              <p:val>
                                                <p:strVal val="#ppt_x"/>
                                              </p:val>
                                            </p:tav>
                                          </p:tavLst>
                                        </p:anim>
                                        <p:anim calcmode="lin" valueType="num">
                                          <p:cBhvr additive="base">
                                            <p:cTn id="8" dur="1000" fill="hold"/>
                                            <p:tgtEl>
                                              <p:spTgt spid="21"/>
                                            </p:tgtEl>
                                            <p:attrNameLst>
                                              <p:attrName>ppt_y</p:attrName>
                                            </p:attrNameLst>
                                          </p:cBhvr>
                                          <p:tavLst>
                                            <p:tav tm="0">
                                              <p:val>
                                                <p:strVal val="0-#ppt_h/2"/>
                                              </p:val>
                                            </p:tav>
                                            <p:tav tm="100000">
                                              <p:val>
                                                <p:strVal val="#ppt_y"/>
                                              </p:val>
                                            </p:tav>
                                          </p:tavLst>
                                        </p:anim>
                                      </p:childTnLst>
                                    </p:cTn>
                                  </p:par>
                                  <p:par>
                                    <p:cTn id="9" presetID="2" presetClass="entr" presetSubtype="1" fill="hold" grpId="0" nodeType="withEffect">
                                      <p:stCondLst>
                                        <p:cond delay="100"/>
                                      </p:stCondLst>
                                      <p:childTnLst>
                                        <p:set>
                                          <p:cBhvr>
                                            <p:cTn id="10" dur="1" fill="hold">
                                              <p:stCondLst>
                                                <p:cond delay="0"/>
                                              </p:stCondLst>
                                            </p:cTn>
                                            <p:tgtEl>
                                              <p:spTgt spid="22"/>
                                            </p:tgtEl>
                                            <p:attrNameLst>
                                              <p:attrName>style.visibility</p:attrName>
                                            </p:attrNameLst>
                                          </p:cBhvr>
                                          <p:to>
                                            <p:strVal val="visible"/>
                                          </p:to>
                                        </p:set>
                                        <p:anim calcmode="lin" valueType="num">
                                          <p:cBhvr additive="base">
                                            <p:cTn id="11" dur="1000" fill="hold"/>
                                            <p:tgtEl>
                                              <p:spTgt spid="22"/>
                                            </p:tgtEl>
                                            <p:attrNameLst>
                                              <p:attrName>ppt_x</p:attrName>
                                            </p:attrNameLst>
                                          </p:cBhvr>
                                          <p:tavLst>
                                            <p:tav tm="0">
                                              <p:val>
                                                <p:strVal val="#ppt_x"/>
                                              </p:val>
                                            </p:tav>
                                            <p:tav tm="100000">
                                              <p:val>
                                                <p:strVal val="#ppt_x"/>
                                              </p:val>
                                            </p:tav>
                                          </p:tavLst>
                                        </p:anim>
                                        <p:anim calcmode="lin" valueType="num">
                                          <p:cBhvr additive="base">
                                            <p:cTn id="12" dur="1000" fill="hold"/>
                                            <p:tgtEl>
                                              <p:spTgt spid="22"/>
                                            </p:tgtEl>
                                            <p:attrNameLst>
                                              <p:attrName>ppt_y</p:attrName>
                                            </p:attrNameLst>
                                          </p:cBhvr>
                                          <p:tavLst>
                                            <p:tav tm="0">
                                              <p:val>
                                                <p:strVal val="0-#ppt_h/2"/>
                                              </p:val>
                                            </p:tav>
                                            <p:tav tm="100000">
                                              <p:val>
                                                <p:strVal val="#ppt_y"/>
                                              </p:val>
                                            </p:tav>
                                          </p:tavLst>
                                        </p:anim>
                                      </p:childTnLst>
                                    </p:cTn>
                                  </p:par>
                                  <p:par>
                                    <p:cTn id="13" presetID="2" presetClass="entr" presetSubtype="1" fill="hold" grpId="0" nodeType="withEffect">
                                      <p:stCondLst>
                                        <p:cond delay="200"/>
                                      </p:stCondLst>
                                      <p:childTnLst>
                                        <p:set>
                                          <p:cBhvr>
                                            <p:cTn id="14" dur="1" fill="hold">
                                              <p:stCondLst>
                                                <p:cond delay="0"/>
                                              </p:stCondLst>
                                            </p:cTn>
                                            <p:tgtEl>
                                              <p:spTgt spid="23"/>
                                            </p:tgtEl>
                                            <p:attrNameLst>
                                              <p:attrName>style.visibility</p:attrName>
                                            </p:attrNameLst>
                                          </p:cBhvr>
                                          <p:to>
                                            <p:strVal val="visible"/>
                                          </p:to>
                                        </p:set>
                                        <p:anim calcmode="lin" valueType="num">
                                          <p:cBhvr additive="base">
                                            <p:cTn id="15" dur="1000" fill="hold"/>
                                            <p:tgtEl>
                                              <p:spTgt spid="23"/>
                                            </p:tgtEl>
                                            <p:attrNameLst>
                                              <p:attrName>ppt_x</p:attrName>
                                            </p:attrNameLst>
                                          </p:cBhvr>
                                          <p:tavLst>
                                            <p:tav tm="0">
                                              <p:val>
                                                <p:strVal val="#ppt_x"/>
                                              </p:val>
                                            </p:tav>
                                            <p:tav tm="100000">
                                              <p:val>
                                                <p:strVal val="#ppt_x"/>
                                              </p:val>
                                            </p:tav>
                                          </p:tavLst>
                                        </p:anim>
                                        <p:anim calcmode="lin" valueType="num">
                                          <p:cBhvr additive="base">
                                            <p:cTn id="16" dur="1000" fill="hold"/>
                                            <p:tgtEl>
                                              <p:spTgt spid="23"/>
                                            </p:tgtEl>
                                            <p:attrNameLst>
                                              <p:attrName>ppt_y</p:attrName>
                                            </p:attrNameLst>
                                          </p:cBhvr>
                                          <p:tavLst>
                                            <p:tav tm="0">
                                              <p:val>
                                                <p:strVal val="0-#ppt_h/2"/>
                                              </p:val>
                                            </p:tav>
                                            <p:tav tm="100000">
                                              <p:val>
                                                <p:strVal val="#ppt_y"/>
                                              </p:val>
                                            </p:tav>
                                          </p:tavLst>
                                        </p:anim>
                                      </p:childTnLst>
                                    </p:cTn>
                                  </p:par>
                                  <p:par>
                                    <p:cTn id="17" presetID="2" presetClass="entr" presetSubtype="1" fill="hold" grpId="0" nodeType="withEffect">
                                      <p:stCondLst>
                                        <p:cond delay="300"/>
                                      </p:stCondLst>
                                      <p:childTnLst>
                                        <p:set>
                                          <p:cBhvr>
                                            <p:cTn id="18" dur="1" fill="hold">
                                              <p:stCondLst>
                                                <p:cond delay="0"/>
                                              </p:stCondLst>
                                            </p:cTn>
                                            <p:tgtEl>
                                              <p:spTgt spid="24"/>
                                            </p:tgtEl>
                                            <p:attrNameLst>
                                              <p:attrName>style.visibility</p:attrName>
                                            </p:attrNameLst>
                                          </p:cBhvr>
                                          <p:to>
                                            <p:strVal val="visible"/>
                                          </p:to>
                                        </p:set>
                                        <p:anim calcmode="lin" valueType="num">
                                          <p:cBhvr additive="base">
                                            <p:cTn id="19" dur="1000" fill="hold"/>
                                            <p:tgtEl>
                                              <p:spTgt spid="24"/>
                                            </p:tgtEl>
                                            <p:attrNameLst>
                                              <p:attrName>ppt_x</p:attrName>
                                            </p:attrNameLst>
                                          </p:cBhvr>
                                          <p:tavLst>
                                            <p:tav tm="0">
                                              <p:val>
                                                <p:strVal val="#ppt_x"/>
                                              </p:val>
                                            </p:tav>
                                            <p:tav tm="100000">
                                              <p:val>
                                                <p:strVal val="#ppt_x"/>
                                              </p:val>
                                            </p:tav>
                                          </p:tavLst>
                                        </p:anim>
                                        <p:anim calcmode="lin" valueType="num">
                                          <p:cBhvr additive="base">
                                            <p:cTn id="20" dur="1000" fill="hold"/>
                                            <p:tgtEl>
                                              <p:spTgt spid="24"/>
                                            </p:tgtEl>
                                            <p:attrNameLst>
                                              <p:attrName>ppt_y</p:attrName>
                                            </p:attrNameLst>
                                          </p:cBhvr>
                                          <p:tavLst>
                                            <p:tav tm="0">
                                              <p:val>
                                                <p:strVal val="0-#ppt_h/2"/>
                                              </p:val>
                                            </p:tav>
                                            <p:tav tm="100000">
                                              <p:val>
                                                <p:strVal val="#ppt_y"/>
                                              </p:val>
                                            </p:tav>
                                          </p:tavLst>
                                        </p:anim>
                                      </p:childTnLst>
                                    </p:cTn>
                                  </p:par>
                                  <p:par>
                                    <p:cTn id="21" presetID="2" presetClass="entr" presetSubtype="1" fill="hold" grpId="0" nodeType="withEffect">
                                      <p:stCondLst>
                                        <p:cond delay="400"/>
                                      </p:stCondLst>
                                      <p:childTnLst>
                                        <p:set>
                                          <p:cBhvr>
                                            <p:cTn id="22" dur="1" fill="hold">
                                              <p:stCondLst>
                                                <p:cond delay="0"/>
                                              </p:stCondLst>
                                            </p:cTn>
                                            <p:tgtEl>
                                              <p:spTgt spid="25"/>
                                            </p:tgtEl>
                                            <p:attrNameLst>
                                              <p:attrName>style.visibility</p:attrName>
                                            </p:attrNameLst>
                                          </p:cBhvr>
                                          <p:to>
                                            <p:strVal val="visible"/>
                                          </p:to>
                                        </p:set>
                                        <p:anim calcmode="lin" valueType="num">
                                          <p:cBhvr additive="base">
                                            <p:cTn id="23" dur="1000" fill="hold"/>
                                            <p:tgtEl>
                                              <p:spTgt spid="25"/>
                                            </p:tgtEl>
                                            <p:attrNameLst>
                                              <p:attrName>ppt_x</p:attrName>
                                            </p:attrNameLst>
                                          </p:cBhvr>
                                          <p:tavLst>
                                            <p:tav tm="0">
                                              <p:val>
                                                <p:strVal val="#ppt_x"/>
                                              </p:val>
                                            </p:tav>
                                            <p:tav tm="100000">
                                              <p:val>
                                                <p:strVal val="#ppt_x"/>
                                              </p:val>
                                            </p:tav>
                                          </p:tavLst>
                                        </p:anim>
                                        <p:anim calcmode="lin" valueType="num">
                                          <p:cBhvr additive="base">
                                            <p:cTn id="24" dur="1000" fill="hold"/>
                                            <p:tgtEl>
                                              <p:spTgt spid="25"/>
                                            </p:tgtEl>
                                            <p:attrNameLst>
                                              <p:attrName>ppt_y</p:attrName>
                                            </p:attrNameLst>
                                          </p:cBhvr>
                                          <p:tavLst>
                                            <p:tav tm="0">
                                              <p:val>
                                                <p:strVal val="0-#ppt_h/2"/>
                                              </p:val>
                                            </p:tav>
                                            <p:tav tm="100000">
                                              <p:val>
                                                <p:strVal val="#ppt_y"/>
                                              </p:val>
                                            </p:tav>
                                          </p:tavLst>
                                        </p:anim>
                                      </p:childTnLst>
                                    </p:cTn>
                                  </p:par>
                                </p:childTnLst>
                              </p:cTn>
                            </p:par>
                            <p:par>
                              <p:cTn id="25" fill="hold">
                                <p:stCondLst>
                                  <p:cond delay="1000"/>
                                </p:stCondLst>
                                <p:childTnLst>
                                  <p:par>
                                    <p:cTn id="26" presetID="22" presetClass="entr" presetSubtype="8" fill="hold" nodeType="afterEffect">
                                      <p:stCondLst>
                                        <p:cond delay="0"/>
                                      </p:stCondLst>
                                      <p:childTnLst>
                                        <p:set>
                                          <p:cBhvr>
                                            <p:cTn id="27" dur="1" fill="hold">
                                              <p:stCondLst>
                                                <p:cond delay="0"/>
                                              </p:stCondLst>
                                            </p:cTn>
                                            <p:tgtEl>
                                              <p:spTgt spid="26"/>
                                            </p:tgtEl>
                                            <p:attrNameLst>
                                              <p:attrName>style.visibility</p:attrName>
                                            </p:attrNameLst>
                                          </p:cBhvr>
                                          <p:to>
                                            <p:strVal val="visible"/>
                                          </p:to>
                                        </p:set>
                                        <p:animEffect transition="in" filter="wipe(left)">
                                          <p:cBhvr>
                                            <p:cTn id="28" dur="500"/>
                                            <p:tgtEl>
                                              <p:spTgt spid="26"/>
                                            </p:tgtEl>
                                          </p:cBhvr>
                                        </p:animEffect>
                                      </p:childTnLst>
                                    </p:cTn>
                                  </p:par>
                                  <p:par>
                                    <p:cTn id="29" presetID="22" presetClass="entr" presetSubtype="8" fill="hold" nodeType="withEffect">
                                      <p:stCondLst>
                                        <p:cond delay="0"/>
                                      </p:stCondLst>
                                      <p:childTnLst>
                                        <p:set>
                                          <p:cBhvr>
                                            <p:cTn id="30" dur="1" fill="hold">
                                              <p:stCondLst>
                                                <p:cond delay="0"/>
                                              </p:stCondLst>
                                            </p:cTn>
                                            <p:tgtEl>
                                              <p:spTgt spid="31"/>
                                            </p:tgtEl>
                                            <p:attrNameLst>
                                              <p:attrName>style.visibility</p:attrName>
                                            </p:attrNameLst>
                                          </p:cBhvr>
                                          <p:to>
                                            <p:strVal val="visible"/>
                                          </p:to>
                                        </p:set>
                                        <p:animEffect transition="in" filter="wipe(left)">
                                          <p:cBhvr>
                                            <p:cTn id="31" dur="500"/>
                                            <p:tgtEl>
                                              <p:spTgt spid="31"/>
                                            </p:tgtEl>
                                          </p:cBhvr>
                                        </p:animEffect>
                                      </p:childTnLst>
                                    </p:cTn>
                                  </p:par>
                                  <p:par>
                                    <p:cTn id="32" presetID="22" presetClass="entr" presetSubtype="8" fill="hold" nodeType="withEffect">
                                      <p:stCondLst>
                                        <p:cond delay="0"/>
                                      </p:stCondLst>
                                      <p:childTnLst>
                                        <p:set>
                                          <p:cBhvr>
                                            <p:cTn id="33" dur="1" fill="hold">
                                              <p:stCondLst>
                                                <p:cond delay="0"/>
                                              </p:stCondLst>
                                            </p:cTn>
                                            <p:tgtEl>
                                              <p:spTgt spid="32"/>
                                            </p:tgtEl>
                                            <p:attrNameLst>
                                              <p:attrName>style.visibility</p:attrName>
                                            </p:attrNameLst>
                                          </p:cBhvr>
                                          <p:to>
                                            <p:strVal val="visible"/>
                                          </p:to>
                                        </p:set>
                                        <p:animEffect transition="in" filter="wipe(left)">
                                          <p:cBhvr>
                                            <p:cTn id="34" dur="500"/>
                                            <p:tgtEl>
                                              <p:spTgt spid="32"/>
                                            </p:tgtEl>
                                          </p:cBhvr>
                                        </p:animEffect>
                                      </p:childTnLst>
                                    </p:cTn>
                                  </p:par>
                                  <p:par>
                                    <p:cTn id="35" presetID="22" presetClass="entr" presetSubtype="8" fill="hold" nodeType="withEffect">
                                      <p:stCondLst>
                                        <p:cond delay="0"/>
                                      </p:stCondLst>
                                      <p:childTnLst>
                                        <p:set>
                                          <p:cBhvr>
                                            <p:cTn id="36" dur="1" fill="hold">
                                              <p:stCondLst>
                                                <p:cond delay="0"/>
                                              </p:stCondLst>
                                            </p:cTn>
                                            <p:tgtEl>
                                              <p:spTgt spid="33"/>
                                            </p:tgtEl>
                                            <p:attrNameLst>
                                              <p:attrName>style.visibility</p:attrName>
                                            </p:attrNameLst>
                                          </p:cBhvr>
                                          <p:to>
                                            <p:strVal val="visible"/>
                                          </p:to>
                                        </p:set>
                                        <p:animEffect transition="in" filter="wipe(left)">
                                          <p:cBhvr>
                                            <p:cTn id="37" dur="500"/>
                                            <p:tgtEl>
                                              <p:spTgt spid="33"/>
                                            </p:tgtEl>
                                          </p:cBhvr>
                                        </p:animEffect>
                                      </p:childTnLst>
                                    </p:cTn>
                                  </p:par>
                                  <p:par>
                                    <p:cTn id="38" presetID="22" presetClass="entr" presetSubtype="8" fill="hold" nodeType="withEffect">
                                      <p:stCondLst>
                                        <p:cond delay="0"/>
                                      </p:stCondLst>
                                      <p:childTnLst>
                                        <p:set>
                                          <p:cBhvr>
                                            <p:cTn id="39" dur="1" fill="hold">
                                              <p:stCondLst>
                                                <p:cond delay="0"/>
                                              </p:stCondLst>
                                            </p:cTn>
                                            <p:tgtEl>
                                              <p:spTgt spid="34"/>
                                            </p:tgtEl>
                                            <p:attrNameLst>
                                              <p:attrName>style.visibility</p:attrName>
                                            </p:attrNameLst>
                                          </p:cBhvr>
                                          <p:to>
                                            <p:strVal val="visible"/>
                                          </p:to>
                                        </p:set>
                                        <p:animEffect transition="in" filter="wipe(left)">
                                          <p:cBhvr>
                                            <p:cTn id="40" dur="500"/>
                                            <p:tgtEl>
                                              <p:spTgt spid="34"/>
                                            </p:tgtEl>
                                          </p:cBhvr>
                                        </p:animEffect>
                                      </p:childTnLst>
                                    </p:cTn>
                                  </p:par>
                                </p:childTnLst>
                              </p:cTn>
                            </p:par>
                            <p:par>
                              <p:cTn id="41" fill="hold">
                                <p:stCondLst>
                                  <p:cond delay="1500"/>
                                </p:stCondLst>
                                <p:childTnLst>
                                  <p:par>
                                    <p:cTn id="42" presetID="22" presetClass="entr" presetSubtype="1" fill="hold" nodeType="afterEffect">
                                      <p:stCondLst>
                                        <p:cond delay="0"/>
                                      </p:stCondLst>
                                      <p:childTnLst>
                                        <p:set>
                                          <p:cBhvr>
                                            <p:cTn id="43" dur="1" fill="hold">
                                              <p:stCondLst>
                                                <p:cond delay="0"/>
                                              </p:stCondLst>
                                            </p:cTn>
                                            <p:tgtEl>
                                              <p:spTgt spid="27"/>
                                            </p:tgtEl>
                                            <p:attrNameLst>
                                              <p:attrName>style.visibility</p:attrName>
                                            </p:attrNameLst>
                                          </p:cBhvr>
                                          <p:to>
                                            <p:strVal val="visible"/>
                                          </p:to>
                                        </p:set>
                                        <p:animEffect transition="in" filter="wipe(up)">
                                          <p:cBhvr>
                                            <p:cTn id="44" dur="500"/>
                                            <p:tgtEl>
                                              <p:spTgt spid="27"/>
                                            </p:tgtEl>
                                          </p:cBhvr>
                                        </p:animEffect>
                                      </p:childTnLst>
                                    </p:cTn>
                                  </p:par>
                                  <p:par>
                                    <p:cTn id="45" presetID="22" presetClass="entr" presetSubtype="8" fill="hold" grpId="0" nodeType="withEffect">
                                      <p:stCondLst>
                                        <p:cond delay="0"/>
                                      </p:stCondLst>
                                      <p:childTnLst>
                                        <p:set>
                                          <p:cBhvr>
                                            <p:cTn id="46" dur="1" fill="hold">
                                              <p:stCondLst>
                                                <p:cond delay="0"/>
                                              </p:stCondLst>
                                            </p:cTn>
                                            <p:tgtEl>
                                              <p:spTgt spid="29"/>
                                            </p:tgtEl>
                                            <p:attrNameLst>
                                              <p:attrName>style.visibility</p:attrName>
                                            </p:attrNameLst>
                                          </p:cBhvr>
                                          <p:to>
                                            <p:strVal val="visible"/>
                                          </p:to>
                                        </p:set>
                                        <p:animEffect transition="in" filter="wipe(left)">
                                          <p:cBhvr>
                                            <p:cTn id="47" dur="500"/>
                                            <p:tgtEl>
                                              <p:spTgt spid="29"/>
                                            </p:tgtEl>
                                          </p:cBhvr>
                                        </p:animEffect>
                                      </p:childTnLst>
                                    </p:cTn>
                                  </p:par>
                                  <p:par>
                                    <p:cTn id="48" presetID="22" presetClass="entr" presetSubtype="8" fill="hold" grpId="0" nodeType="withEffect">
                                      <p:stCondLst>
                                        <p:cond delay="0"/>
                                      </p:stCondLst>
                                      <p:childTnLst>
                                        <p:set>
                                          <p:cBhvr>
                                            <p:cTn id="49" dur="1" fill="hold">
                                              <p:stCondLst>
                                                <p:cond delay="0"/>
                                              </p:stCondLst>
                                            </p:cTn>
                                            <p:tgtEl>
                                              <p:spTgt spid="28"/>
                                            </p:tgtEl>
                                            <p:attrNameLst>
                                              <p:attrName>style.visibility</p:attrName>
                                            </p:attrNameLst>
                                          </p:cBhvr>
                                          <p:to>
                                            <p:strVal val="visible"/>
                                          </p:to>
                                        </p:set>
                                        <p:animEffect transition="in" filter="wipe(left)">
                                          <p:cBhvr>
                                            <p:cTn id="50" dur="500"/>
                                            <p:tgtEl>
                                              <p:spTgt spid="28"/>
                                            </p:tgtEl>
                                          </p:cBhvr>
                                        </p:animEffect>
                                      </p:childTnLst>
                                    </p:cTn>
                                  </p:par>
                                </p:childTnLst>
                              </p:cTn>
                            </p:par>
                            <p:par>
                              <p:cTn id="51" fill="hold">
                                <p:stCondLst>
                                  <p:cond delay="2000"/>
                                </p:stCondLst>
                                <p:childTnLst>
                                  <p:par>
                                    <p:cTn id="52" presetID="14" presetClass="entr" presetSubtype="10" fill="hold" grpId="0" nodeType="afterEffect">
                                      <p:stCondLst>
                                        <p:cond delay="0"/>
                                      </p:stCondLst>
                                      <p:childTnLst>
                                        <p:set>
                                          <p:cBhvr>
                                            <p:cTn id="53" dur="1" fill="hold">
                                              <p:stCondLst>
                                                <p:cond delay="0"/>
                                              </p:stCondLst>
                                            </p:cTn>
                                            <p:tgtEl>
                                              <p:spTgt spid="30"/>
                                            </p:tgtEl>
                                            <p:attrNameLst>
                                              <p:attrName>style.visibility</p:attrName>
                                            </p:attrNameLst>
                                          </p:cBhvr>
                                          <p:to>
                                            <p:strVal val="visible"/>
                                          </p:to>
                                        </p:set>
                                        <p:animEffect transition="in" filter="randombar(horizontal)">
                                          <p:cBhvr>
                                            <p:cTn id="54" dur="500"/>
                                            <p:tgtEl>
                                              <p:spTgt spid="30"/>
                                            </p:tgtEl>
                                          </p:cBhvr>
                                        </p:animEffect>
                                      </p:childTnLst>
                                    </p:cTn>
                                  </p:par>
                                </p:childTnLst>
                              </p:cTn>
                            </p:par>
                            <p:par>
                              <p:cTn id="55" fill="hold">
                                <p:stCondLst>
                                  <p:cond delay="2500"/>
                                </p:stCondLst>
                                <p:childTnLst>
                                  <p:par>
                                    <p:cTn id="56" presetID="22" presetClass="entr" presetSubtype="1" fill="hold" nodeType="afterEffect">
                                      <p:stCondLst>
                                        <p:cond delay="0"/>
                                      </p:stCondLst>
                                      <p:childTnLst>
                                        <p:set>
                                          <p:cBhvr>
                                            <p:cTn id="57" dur="1" fill="hold">
                                              <p:stCondLst>
                                                <p:cond delay="0"/>
                                              </p:stCondLst>
                                            </p:cTn>
                                            <p:tgtEl>
                                              <p:spTgt spid="35"/>
                                            </p:tgtEl>
                                            <p:attrNameLst>
                                              <p:attrName>style.visibility</p:attrName>
                                            </p:attrNameLst>
                                          </p:cBhvr>
                                          <p:to>
                                            <p:strVal val="visible"/>
                                          </p:to>
                                        </p:set>
                                        <p:animEffect transition="in" filter="wipe(up)">
                                          <p:cBhvr>
                                            <p:cTn id="58" dur="500"/>
                                            <p:tgtEl>
                                              <p:spTgt spid="35"/>
                                            </p:tgtEl>
                                          </p:cBhvr>
                                        </p:animEffect>
                                      </p:childTnLst>
                                    </p:cTn>
                                  </p:par>
                                  <p:par>
                                    <p:cTn id="59" presetID="22" presetClass="entr" presetSubtype="8" fill="hold" grpId="0" nodeType="withEffect">
                                      <p:stCondLst>
                                        <p:cond delay="0"/>
                                      </p:stCondLst>
                                      <p:childTnLst>
                                        <p:set>
                                          <p:cBhvr>
                                            <p:cTn id="60" dur="1" fill="hold">
                                              <p:stCondLst>
                                                <p:cond delay="0"/>
                                              </p:stCondLst>
                                            </p:cTn>
                                            <p:tgtEl>
                                              <p:spTgt spid="37"/>
                                            </p:tgtEl>
                                            <p:attrNameLst>
                                              <p:attrName>style.visibility</p:attrName>
                                            </p:attrNameLst>
                                          </p:cBhvr>
                                          <p:to>
                                            <p:strVal val="visible"/>
                                          </p:to>
                                        </p:set>
                                        <p:animEffect transition="in" filter="wipe(left)">
                                          <p:cBhvr>
                                            <p:cTn id="61" dur="500"/>
                                            <p:tgtEl>
                                              <p:spTgt spid="37"/>
                                            </p:tgtEl>
                                          </p:cBhvr>
                                        </p:animEffect>
                                      </p:childTnLst>
                                    </p:cTn>
                                  </p:par>
                                  <p:par>
                                    <p:cTn id="62" presetID="22" presetClass="entr" presetSubtype="8" fill="hold" grpId="0" nodeType="withEffect">
                                      <p:stCondLst>
                                        <p:cond delay="0"/>
                                      </p:stCondLst>
                                      <p:childTnLst>
                                        <p:set>
                                          <p:cBhvr>
                                            <p:cTn id="63" dur="1" fill="hold">
                                              <p:stCondLst>
                                                <p:cond delay="0"/>
                                              </p:stCondLst>
                                            </p:cTn>
                                            <p:tgtEl>
                                              <p:spTgt spid="36"/>
                                            </p:tgtEl>
                                            <p:attrNameLst>
                                              <p:attrName>style.visibility</p:attrName>
                                            </p:attrNameLst>
                                          </p:cBhvr>
                                          <p:to>
                                            <p:strVal val="visible"/>
                                          </p:to>
                                        </p:set>
                                        <p:animEffect transition="in" filter="wipe(left)">
                                          <p:cBhvr>
                                            <p:cTn id="64" dur="500"/>
                                            <p:tgtEl>
                                              <p:spTgt spid="36"/>
                                            </p:tgtEl>
                                          </p:cBhvr>
                                        </p:animEffect>
                                      </p:childTnLst>
                                    </p:cTn>
                                  </p:par>
                                </p:childTnLst>
                              </p:cTn>
                            </p:par>
                            <p:par>
                              <p:cTn id="65" fill="hold">
                                <p:stCondLst>
                                  <p:cond delay="3000"/>
                                </p:stCondLst>
                                <p:childTnLst>
                                  <p:par>
                                    <p:cTn id="66" presetID="14" presetClass="entr" presetSubtype="10" fill="hold" grpId="0" nodeType="afterEffect">
                                      <p:stCondLst>
                                        <p:cond delay="0"/>
                                      </p:stCondLst>
                                      <p:childTnLst>
                                        <p:set>
                                          <p:cBhvr>
                                            <p:cTn id="67" dur="1" fill="hold">
                                              <p:stCondLst>
                                                <p:cond delay="0"/>
                                              </p:stCondLst>
                                            </p:cTn>
                                            <p:tgtEl>
                                              <p:spTgt spid="38"/>
                                            </p:tgtEl>
                                            <p:attrNameLst>
                                              <p:attrName>style.visibility</p:attrName>
                                            </p:attrNameLst>
                                          </p:cBhvr>
                                          <p:to>
                                            <p:strVal val="visible"/>
                                          </p:to>
                                        </p:set>
                                        <p:animEffect transition="in" filter="randombar(horizontal)">
                                          <p:cBhvr>
                                            <p:cTn id="68" dur="500"/>
                                            <p:tgtEl>
                                              <p:spTgt spid="38"/>
                                            </p:tgtEl>
                                          </p:cBhvr>
                                        </p:animEffect>
                                      </p:childTnLst>
                                    </p:cTn>
                                  </p:par>
                                </p:childTnLst>
                              </p:cTn>
                            </p:par>
                            <p:par>
                              <p:cTn id="69" fill="hold">
                                <p:stCondLst>
                                  <p:cond delay="3500"/>
                                </p:stCondLst>
                                <p:childTnLst>
                                  <p:par>
                                    <p:cTn id="70" presetID="22" presetClass="entr" presetSubtype="1" fill="hold" nodeType="afterEffect">
                                      <p:stCondLst>
                                        <p:cond delay="0"/>
                                      </p:stCondLst>
                                      <p:childTnLst>
                                        <p:set>
                                          <p:cBhvr>
                                            <p:cTn id="71" dur="1" fill="hold">
                                              <p:stCondLst>
                                                <p:cond delay="0"/>
                                              </p:stCondLst>
                                            </p:cTn>
                                            <p:tgtEl>
                                              <p:spTgt spid="39"/>
                                            </p:tgtEl>
                                            <p:attrNameLst>
                                              <p:attrName>style.visibility</p:attrName>
                                            </p:attrNameLst>
                                          </p:cBhvr>
                                          <p:to>
                                            <p:strVal val="visible"/>
                                          </p:to>
                                        </p:set>
                                        <p:animEffect transition="in" filter="wipe(up)">
                                          <p:cBhvr>
                                            <p:cTn id="72" dur="500"/>
                                            <p:tgtEl>
                                              <p:spTgt spid="39"/>
                                            </p:tgtEl>
                                          </p:cBhvr>
                                        </p:animEffect>
                                      </p:childTnLst>
                                    </p:cTn>
                                  </p:par>
                                  <p:par>
                                    <p:cTn id="73" presetID="22" presetClass="entr" presetSubtype="8" fill="hold" grpId="0" nodeType="withEffect">
                                      <p:stCondLst>
                                        <p:cond delay="0"/>
                                      </p:stCondLst>
                                      <p:childTnLst>
                                        <p:set>
                                          <p:cBhvr>
                                            <p:cTn id="74" dur="1" fill="hold">
                                              <p:stCondLst>
                                                <p:cond delay="0"/>
                                              </p:stCondLst>
                                            </p:cTn>
                                            <p:tgtEl>
                                              <p:spTgt spid="41"/>
                                            </p:tgtEl>
                                            <p:attrNameLst>
                                              <p:attrName>style.visibility</p:attrName>
                                            </p:attrNameLst>
                                          </p:cBhvr>
                                          <p:to>
                                            <p:strVal val="visible"/>
                                          </p:to>
                                        </p:set>
                                        <p:animEffect transition="in" filter="wipe(left)">
                                          <p:cBhvr>
                                            <p:cTn id="75" dur="500"/>
                                            <p:tgtEl>
                                              <p:spTgt spid="41"/>
                                            </p:tgtEl>
                                          </p:cBhvr>
                                        </p:animEffect>
                                      </p:childTnLst>
                                    </p:cTn>
                                  </p:par>
                                  <p:par>
                                    <p:cTn id="76" presetID="22" presetClass="entr" presetSubtype="8" fill="hold" grpId="0" nodeType="withEffect">
                                      <p:stCondLst>
                                        <p:cond delay="0"/>
                                      </p:stCondLst>
                                      <p:childTnLst>
                                        <p:set>
                                          <p:cBhvr>
                                            <p:cTn id="77" dur="1" fill="hold">
                                              <p:stCondLst>
                                                <p:cond delay="0"/>
                                              </p:stCondLst>
                                            </p:cTn>
                                            <p:tgtEl>
                                              <p:spTgt spid="40"/>
                                            </p:tgtEl>
                                            <p:attrNameLst>
                                              <p:attrName>style.visibility</p:attrName>
                                            </p:attrNameLst>
                                          </p:cBhvr>
                                          <p:to>
                                            <p:strVal val="visible"/>
                                          </p:to>
                                        </p:set>
                                        <p:animEffect transition="in" filter="wipe(left)">
                                          <p:cBhvr>
                                            <p:cTn id="78" dur="500"/>
                                            <p:tgtEl>
                                              <p:spTgt spid="40"/>
                                            </p:tgtEl>
                                          </p:cBhvr>
                                        </p:animEffect>
                                      </p:childTnLst>
                                    </p:cTn>
                                  </p:par>
                                </p:childTnLst>
                              </p:cTn>
                            </p:par>
                            <p:par>
                              <p:cTn id="79" fill="hold">
                                <p:stCondLst>
                                  <p:cond delay="4000"/>
                                </p:stCondLst>
                                <p:childTnLst>
                                  <p:par>
                                    <p:cTn id="80" presetID="14" presetClass="entr" presetSubtype="10" fill="hold" grpId="0" nodeType="afterEffect">
                                      <p:stCondLst>
                                        <p:cond delay="0"/>
                                      </p:stCondLst>
                                      <p:childTnLst>
                                        <p:set>
                                          <p:cBhvr>
                                            <p:cTn id="81" dur="1" fill="hold">
                                              <p:stCondLst>
                                                <p:cond delay="0"/>
                                              </p:stCondLst>
                                            </p:cTn>
                                            <p:tgtEl>
                                              <p:spTgt spid="42"/>
                                            </p:tgtEl>
                                            <p:attrNameLst>
                                              <p:attrName>style.visibility</p:attrName>
                                            </p:attrNameLst>
                                          </p:cBhvr>
                                          <p:to>
                                            <p:strVal val="visible"/>
                                          </p:to>
                                        </p:set>
                                        <p:animEffect transition="in" filter="randombar(horizontal)">
                                          <p:cBhvr>
                                            <p:cTn id="82" dur="500"/>
                                            <p:tgtEl>
                                              <p:spTgt spid="42"/>
                                            </p:tgtEl>
                                          </p:cBhvr>
                                        </p:animEffect>
                                      </p:childTnLst>
                                    </p:cTn>
                                  </p:par>
                                </p:childTnLst>
                              </p:cTn>
                            </p:par>
                            <p:par>
                              <p:cTn id="83" fill="hold">
                                <p:stCondLst>
                                  <p:cond delay="4500"/>
                                </p:stCondLst>
                                <p:childTnLst>
                                  <p:par>
                                    <p:cTn id="84" presetID="22" presetClass="entr" presetSubtype="1" fill="hold" nodeType="afterEffect">
                                      <p:stCondLst>
                                        <p:cond delay="0"/>
                                      </p:stCondLst>
                                      <p:childTnLst>
                                        <p:set>
                                          <p:cBhvr>
                                            <p:cTn id="85" dur="1" fill="hold">
                                              <p:stCondLst>
                                                <p:cond delay="0"/>
                                              </p:stCondLst>
                                            </p:cTn>
                                            <p:tgtEl>
                                              <p:spTgt spid="43"/>
                                            </p:tgtEl>
                                            <p:attrNameLst>
                                              <p:attrName>style.visibility</p:attrName>
                                            </p:attrNameLst>
                                          </p:cBhvr>
                                          <p:to>
                                            <p:strVal val="visible"/>
                                          </p:to>
                                        </p:set>
                                        <p:animEffect transition="in" filter="wipe(up)">
                                          <p:cBhvr>
                                            <p:cTn id="86" dur="500"/>
                                            <p:tgtEl>
                                              <p:spTgt spid="43"/>
                                            </p:tgtEl>
                                          </p:cBhvr>
                                        </p:animEffect>
                                      </p:childTnLst>
                                    </p:cTn>
                                  </p:par>
                                  <p:par>
                                    <p:cTn id="87" presetID="22" presetClass="entr" presetSubtype="8" fill="hold" grpId="0" nodeType="withEffect">
                                      <p:stCondLst>
                                        <p:cond delay="0"/>
                                      </p:stCondLst>
                                      <p:childTnLst>
                                        <p:set>
                                          <p:cBhvr>
                                            <p:cTn id="88" dur="1" fill="hold">
                                              <p:stCondLst>
                                                <p:cond delay="0"/>
                                              </p:stCondLst>
                                            </p:cTn>
                                            <p:tgtEl>
                                              <p:spTgt spid="45"/>
                                            </p:tgtEl>
                                            <p:attrNameLst>
                                              <p:attrName>style.visibility</p:attrName>
                                            </p:attrNameLst>
                                          </p:cBhvr>
                                          <p:to>
                                            <p:strVal val="visible"/>
                                          </p:to>
                                        </p:set>
                                        <p:animEffect transition="in" filter="wipe(left)">
                                          <p:cBhvr>
                                            <p:cTn id="89" dur="500"/>
                                            <p:tgtEl>
                                              <p:spTgt spid="45"/>
                                            </p:tgtEl>
                                          </p:cBhvr>
                                        </p:animEffect>
                                      </p:childTnLst>
                                    </p:cTn>
                                  </p:par>
                                  <p:par>
                                    <p:cTn id="90" presetID="22" presetClass="entr" presetSubtype="8" fill="hold" grpId="0" nodeType="withEffect">
                                      <p:stCondLst>
                                        <p:cond delay="0"/>
                                      </p:stCondLst>
                                      <p:childTnLst>
                                        <p:set>
                                          <p:cBhvr>
                                            <p:cTn id="91" dur="1" fill="hold">
                                              <p:stCondLst>
                                                <p:cond delay="0"/>
                                              </p:stCondLst>
                                            </p:cTn>
                                            <p:tgtEl>
                                              <p:spTgt spid="44"/>
                                            </p:tgtEl>
                                            <p:attrNameLst>
                                              <p:attrName>style.visibility</p:attrName>
                                            </p:attrNameLst>
                                          </p:cBhvr>
                                          <p:to>
                                            <p:strVal val="visible"/>
                                          </p:to>
                                        </p:set>
                                        <p:animEffect transition="in" filter="wipe(left)">
                                          <p:cBhvr>
                                            <p:cTn id="92" dur="500"/>
                                            <p:tgtEl>
                                              <p:spTgt spid="44"/>
                                            </p:tgtEl>
                                          </p:cBhvr>
                                        </p:animEffect>
                                      </p:childTnLst>
                                    </p:cTn>
                                  </p:par>
                                </p:childTnLst>
                              </p:cTn>
                            </p:par>
                            <p:par>
                              <p:cTn id="93" fill="hold">
                                <p:stCondLst>
                                  <p:cond delay="5000"/>
                                </p:stCondLst>
                                <p:childTnLst>
                                  <p:par>
                                    <p:cTn id="94" presetID="14" presetClass="entr" presetSubtype="10" fill="hold" grpId="0" nodeType="afterEffect">
                                      <p:stCondLst>
                                        <p:cond delay="0"/>
                                      </p:stCondLst>
                                      <p:childTnLst>
                                        <p:set>
                                          <p:cBhvr>
                                            <p:cTn id="95" dur="1" fill="hold">
                                              <p:stCondLst>
                                                <p:cond delay="0"/>
                                              </p:stCondLst>
                                            </p:cTn>
                                            <p:tgtEl>
                                              <p:spTgt spid="46"/>
                                            </p:tgtEl>
                                            <p:attrNameLst>
                                              <p:attrName>style.visibility</p:attrName>
                                            </p:attrNameLst>
                                          </p:cBhvr>
                                          <p:to>
                                            <p:strVal val="visible"/>
                                          </p:to>
                                        </p:set>
                                        <p:animEffect transition="in" filter="randombar(horizontal)">
                                          <p:cBhvr>
                                            <p:cTn id="96" dur="500"/>
                                            <p:tgtEl>
                                              <p:spTgt spid="46"/>
                                            </p:tgtEl>
                                          </p:cBhvr>
                                        </p:animEffect>
                                      </p:childTnLst>
                                    </p:cTn>
                                  </p:par>
                                </p:childTnLst>
                              </p:cTn>
                            </p:par>
                            <p:par>
                              <p:cTn id="97" fill="hold">
                                <p:stCondLst>
                                  <p:cond delay="5500"/>
                                </p:stCondLst>
                                <p:childTnLst>
                                  <p:par>
                                    <p:cTn id="98" presetID="22" presetClass="entr" presetSubtype="1" fill="hold" nodeType="afterEffect">
                                      <p:stCondLst>
                                        <p:cond delay="0"/>
                                      </p:stCondLst>
                                      <p:childTnLst>
                                        <p:set>
                                          <p:cBhvr>
                                            <p:cTn id="99" dur="1" fill="hold">
                                              <p:stCondLst>
                                                <p:cond delay="0"/>
                                              </p:stCondLst>
                                            </p:cTn>
                                            <p:tgtEl>
                                              <p:spTgt spid="47"/>
                                            </p:tgtEl>
                                            <p:attrNameLst>
                                              <p:attrName>style.visibility</p:attrName>
                                            </p:attrNameLst>
                                          </p:cBhvr>
                                          <p:to>
                                            <p:strVal val="visible"/>
                                          </p:to>
                                        </p:set>
                                        <p:animEffect transition="in" filter="wipe(up)">
                                          <p:cBhvr>
                                            <p:cTn id="100" dur="500"/>
                                            <p:tgtEl>
                                              <p:spTgt spid="47"/>
                                            </p:tgtEl>
                                          </p:cBhvr>
                                        </p:animEffect>
                                      </p:childTnLst>
                                    </p:cTn>
                                  </p:par>
                                  <p:par>
                                    <p:cTn id="101" presetID="22" presetClass="entr" presetSubtype="8" fill="hold" grpId="0" nodeType="withEffect">
                                      <p:stCondLst>
                                        <p:cond delay="0"/>
                                      </p:stCondLst>
                                      <p:childTnLst>
                                        <p:set>
                                          <p:cBhvr>
                                            <p:cTn id="102" dur="1" fill="hold">
                                              <p:stCondLst>
                                                <p:cond delay="0"/>
                                              </p:stCondLst>
                                            </p:cTn>
                                            <p:tgtEl>
                                              <p:spTgt spid="49"/>
                                            </p:tgtEl>
                                            <p:attrNameLst>
                                              <p:attrName>style.visibility</p:attrName>
                                            </p:attrNameLst>
                                          </p:cBhvr>
                                          <p:to>
                                            <p:strVal val="visible"/>
                                          </p:to>
                                        </p:set>
                                        <p:animEffect transition="in" filter="wipe(left)">
                                          <p:cBhvr>
                                            <p:cTn id="103" dur="500"/>
                                            <p:tgtEl>
                                              <p:spTgt spid="49"/>
                                            </p:tgtEl>
                                          </p:cBhvr>
                                        </p:animEffect>
                                      </p:childTnLst>
                                    </p:cTn>
                                  </p:par>
                                  <p:par>
                                    <p:cTn id="104" presetID="22" presetClass="entr" presetSubtype="8" fill="hold" grpId="0" nodeType="withEffect">
                                      <p:stCondLst>
                                        <p:cond delay="0"/>
                                      </p:stCondLst>
                                      <p:childTnLst>
                                        <p:set>
                                          <p:cBhvr>
                                            <p:cTn id="105" dur="1" fill="hold">
                                              <p:stCondLst>
                                                <p:cond delay="0"/>
                                              </p:stCondLst>
                                            </p:cTn>
                                            <p:tgtEl>
                                              <p:spTgt spid="48"/>
                                            </p:tgtEl>
                                            <p:attrNameLst>
                                              <p:attrName>style.visibility</p:attrName>
                                            </p:attrNameLst>
                                          </p:cBhvr>
                                          <p:to>
                                            <p:strVal val="visible"/>
                                          </p:to>
                                        </p:set>
                                        <p:animEffect transition="in" filter="wipe(left)">
                                          <p:cBhvr>
                                            <p:cTn id="106" dur="500"/>
                                            <p:tgtEl>
                                              <p:spTgt spid="48"/>
                                            </p:tgtEl>
                                          </p:cBhvr>
                                        </p:animEffect>
                                      </p:childTnLst>
                                    </p:cTn>
                                  </p:par>
                                </p:childTnLst>
                              </p:cTn>
                            </p:par>
                            <p:par>
                              <p:cTn id="107" fill="hold">
                                <p:stCondLst>
                                  <p:cond delay="6000"/>
                                </p:stCondLst>
                                <p:childTnLst>
                                  <p:par>
                                    <p:cTn id="108" presetID="14" presetClass="entr" presetSubtype="10" fill="hold" grpId="0" nodeType="afterEffect">
                                      <p:stCondLst>
                                        <p:cond delay="0"/>
                                      </p:stCondLst>
                                      <p:childTnLst>
                                        <p:set>
                                          <p:cBhvr>
                                            <p:cTn id="109" dur="1" fill="hold">
                                              <p:stCondLst>
                                                <p:cond delay="0"/>
                                              </p:stCondLst>
                                            </p:cTn>
                                            <p:tgtEl>
                                              <p:spTgt spid="50"/>
                                            </p:tgtEl>
                                            <p:attrNameLst>
                                              <p:attrName>style.visibility</p:attrName>
                                            </p:attrNameLst>
                                          </p:cBhvr>
                                          <p:to>
                                            <p:strVal val="visible"/>
                                          </p:to>
                                        </p:set>
                                        <p:animEffect transition="in" filter="randombar(horizontal)">
                                          <p:cBhvr>
                                            <p:cTn id="110" dur="500"/>
                                            <p:tgtEl>
                                              <p:spTgt spid="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animBg="1"/>
          <p:bldP spid="22" grpId="0" animBg="1"/>
          <p:bldP spid="23" grpId="0" animBg="1"/>
          <p:bldP spid="24" grpId="0" animBg="1"/>
          <p:bldP spid="25" grpId="0" animBg="1"/>
          <p:bldP spid="28" grpId="0"/>
          <p:bldP spid="29" grpId="0" animBg="1"/>
          <p:bldP spid="30" grpId="0"/>
          <p:bldP spid="36" grpId="0"/>
          <p:bldP spid="37" grpId="0" animBg="1"/>
          <p:bldP spid="38" grpId="0"/>
          <p:bldP spid="40" grpId="0"/>
          <p:bldP spid="41" grpId="0" animBg="1"/>
          <p:bldP spid="42" grpId="0"/>
          <p:bldP spid="44" grpId="0"/>
          <p:bldP spid="45" grpId="0" animBg="1"/>
          <p:bldP spid="46" grpId="0"/>
          <p:bldP spid="48" grpId="0"/>
          <p:bldP spid="49" grpId="0" animBg="1"/>
          <p:bldP spid="50" grpId="0"/>
        </p:bldLst>
      </p:timing>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 name="Rounded Rectangle 102"/>
          <p:cNvSpPr/>
          <p:nvPr/>
        </p:nvSpPr>
        <p:spPr>
          <a:xfrm>
            <a:off x="1641639" y="1508767"/>
            <a:ext cx="2764776" cy="4608560"/>
          </a:xfrm>
          <a:prstGeom prst="roundRect">
            <a:avLst>
              <a:gd name="adj" fmla="val 8813"/>
            </a:avLst>
          </a:prstGeom>
          <a:noFill/>
          <a:ln w="19050">
            <a:solidFill>
              <a:schemeClr val="tx1">
                <a:lumMod val="50000"/>
                <a:lumOff val="50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lIns="121908" tIns="60954" rIns="121908" bIns="60954" rtlCol="0" anchor="ctr"/>
          <a:lstStyle/>
          <a:p>
            <a:pPr algn="ctr"/>
            <a:endParaRPr lang="en-US" dirty="0">
              <a:latin typeface="+mn-ea"/>
            </a:endParaRPr>
          </a:p>
        </p:txBody>
      </p:sp>
      <p:grpSp>
        <p:nvGrpSpPr>
          <p:cNvPr id="52" name="Group 51"/>
          <p:cNvGrpSpPr/>
          <p:nvPr/>
        </p:nvGrpSpPr>
        <p:grpSpPr>
          <a:xfrm>
            <a:off x="5335120" y="4880162"/>
            <a:ext cx="4983765" cy="913714"/>
            <a:chOff x="4033795" y="1084684"/>
            <a:chExt cx="3738310" cy="685285"/>
          </a:xfrm>
        </p:grpSpPr>
        <p:grpSp>
          <p:nvGrpSpPr>
            <p:cNvPr id="53" name="Group 29"/>
            <p:cNvGrpSpPr/>
            <p:nvPr/>
          </p:nvGrpSpPr>
          <p:grpSpPr>
            <a:xfrm>
              <a:off x="4399178" y="1084684"/>
              <a:ext cx="3372927" cy="685285"/>
              <a:chOff x="798970" y="1773519"/>
              <a:chExt cx="1860430" cy="685285"/>
            </a:xfrm>
          </p:grpSpPr>
          <p:sp>
            <p:nvSpPr>
              <p:cNvPr id="55" name="Text Placeholder 3"/>
              <p:cNvSpPr txBox="1"/>
              <p:nvPr/>
            </p:nvSpPr>
            <p:spPr>
              <a:xfrm>
                <a:off x="798970" y="1773519"/>
                <a:ext cx="937132" cy="242374"/>
              </a:xfrm>
              <a:prstGeom prst="rect">
                <a:avLst/>
              </a:prstGeom>
            </p:spPr>
            <p:txBody>
              <a:bodyPr wrap="none" lIns="0" tIns="0" rIns="0" bIns="0" anchor="ctr"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defTabSz="1218565">
                  <a:spcBef>
                    <a:spcPct val="20000"/>
                  </a:spcBef>
                  <a:defRPr/>
                </a:pPr>
                <a:r>
                  <a:rPr lang="zh-CN" altLang="en-US" sz="2100" dirty="0">
                    <a:solidFill>
                      <a:schemeClr val="accent1"/>
                    </a:solidFill>
                    <a:latin typeface="+mn-ea"/>
                  </a:rPr>
                  <a:t>Add a subtitle.</a:t>
                </a:r>
                <a:r>
                  <a:rPr lang="en-US" sz="2100" dirty="0">
                    <a:solidFill>
                      <a:schemeClr val="accent1"/>
                    </a:solidFill>
                    <a:latin typeface="+mn-ea"/>
                  </a:rPr>
                  <a:t> 04</a:t>
                </a:r>
              </a:p>
            </p:txBody>
          </p:sp>
          <p:sp>
            <p:nvSpPr>
              <p:cNvPr id="56" name="Text Placeholder 3"/>
              <p:cNvSpPr txBox="1"/>
              <p:nvPr/>
            </p:nvSpPr>
            <p:spPr>
              <a:xfrm>
                <a:off x="798970" y="2151027"/>
                <a:ext cx="1860430" cy="307777"/>
              </a:xfrm>
              <a:prstGeom prst="rect">
                <a:avLst/>
              </a:prstGeom>
            </p:spPr>
            <p:txBody>
              <a:bodyPr wrap="square" lIns="0" tIns="0" rIns="0" bIns="0" anchor="ctr"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defTabSz="1218565">
                  <a:spcBef>
                    <a:spcPct val="20000"/>
                  </a:spcBef>
                  <a:defRPr/>
                </a:pPr>
                <a:r>
                  <a:rPr lang="zh-CN" altLang="en-US" sz="1300" dirty="0">
                    <a:solidFill>
                      <a:schemeClr val="tx1">
                        <a:lumMod val="50000"/>
                        <a:lumOff val="50000"/>
                      </a:schemeClr>
                    </a:solidFill>
                    <a:latin typeface="+mn-ea"/>
                  </a:rPr>
                  <a:t>Add a detailed text description here, recommended to be relevant to the title and in line with the overall language style, the language description as simple and vivid as possible.</a:t>
                </a:r>
                <a:endParaRPr lang="en-US" sz="1300" dirty="0">
                  <a:solidFill>
                    <a:schemeClr val="tx1">
                      <a:lumMod val="50000"/>
                      <a:lumOff val="50000"/>
                    </a:schemeClr>
                  </a:solidFill>
                  <a:latin typeface="+mn-ea"/>
                </a:endParaRPr>
              </a:p>
            </p:txBody>
          </p:sp>
        </p:grpSp>
        <p:sp>
          <p:nvSpPr>
            <p:cNvPr id="54" name="Rectangle 53"/>
            <p:cNvSpPr/>
            <p:nvPr/>
          </p:nvSpPr>
          <p:spPr>
            <a:xfrm>
              <a:off x="4033795" y="1236031"/>
              <a:ext cx="49" cy="427040"/>
            </a:xfrm>
            <a:prstGeom prst="rect">
              <a:avLst/>
            </a:prstGeom>
          </p:spPr>
          <p:txBody>
            <a:bodyPr wrap="none" lIns="0" tIns="0" rIns="0" bIns="0">
              <a:spAutoFit/>
            </a:bodyPr>
            <a:lstStyle/>
            <a:p>
              <a:endParaRPr lang="en-US" sz="3700" dirty="0">
                <a:solidFill>
                  <a:schemeClr val="accent1"/>
                </a:solidFill>
                <a:latin typeface="+mn-ea"/>
              </a:endParaRPr>
            </a:p>
          </p:txBody>
        </p:sp>
      </p:grpSp>
      <p:grpSp>
        <p:nvGrpSpPr>
          <p:cNvPr id="62" name="Group 61"/>
          <p:cNvGrpSpPr/>
          <p:nvPr/>
        </p:nvGrpSpPr>
        <p:grpSpPr>
          <a:xfrm>
            <a:off x="5335120" y="1857574"/>
            <a:ext cx="4983765" cy="875603"/>
            <a:chOff x="4033795" y="1119838"/>
            <a:chExt cx="3738310" cy="656702"/>
          </a:xfrm>
        </p:grpSpPr>
        <p:grpSp>
          <p:nvGrpSpPr>
            <p:cNvPr id="63" name="Group 29"/>
            <p:cNvGrpSpPr/>
            <p:nvPr/>
          </p:nvGrpSpPr>
          <p:grpSpPr>
            <a:xfrm>
              <a:off x="4399178" y="1119838"/>
              <a:ext cx="3372927" cy="656702"/>
              <a:chOff x="798970" y="1808673"/>
              <a:chExt cx="1860430" cy="656702"/>
            </a:xfrm>
          </p:grpSpPr>
          <p:sp>
            <p:nvSpPr>
              <p:cNvPr id="68" name="Text Placeholder 3"/>
              <p:cNvSpPr txBox="1"/>
              <p:nvPr/>
            </p:nvSpPr>
            <p:spPr>
              <a:xfrm>
                <a:off x="798970" y="1808673"/>
                <a:ext cx="937132" cy="242374"/>
              </a:xfrm>
              <a:prstGeom prst="rect">
                <a:avLst/>
              </a:prstGeom>
            </p:spPr>
            <p:txBody>
              <a:bodyPr wrap="none" lIns="0" tIns="0" rIns="0" bIns="0" anchor="ctr"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defTabSz="1218565">
                  <a:spcBef>
                    <a:spcPct val="20000"/>
                  </a:spcBef>
                  <a:defRPr/>
                </a:pPr>
                <a:r>
                  <a:rPr lang="zh-CN" altLang="en-US" sz="2100" dirty="0">
                    <a:solidFill>
                      <a:schemeClr val="tx2">
                        <a:lumMod val="75000"/>
                      </a:schemeClr>
                    </a:solidFill>
                    <a:latin typeface="+mn-ea"/>
                  </a:rPr>
                  <a:t>Add a subtitle.</a:t>
                </a:r>
                <a:r>
                  <a:rPr lang="en-US" sz="2100" dirty="0">
                    <a:solidFill>
                      <a:schemeClr val="tx2">
                        <a:lumMod val="75000"/>
                      </a:schemeClr>
                    </a:solidFill>
                    <a:latin typeface="+mn-ea"/>
                  </a:rPr>
                  <a:t> 01</a:t>
                </a:r>
              </a:p>
            </p:txBody>
          </p:sp>
          <p:sp>
            <p:nvSpPr>
              <p:cNvPr id="69" name="Text Placeholder 3"/>
              <p:cNvSpPr txBox="1"/>
              <p:nvPr/>
            </p:nvSpPr>
            <p:spPr>
              <a:xfrm>
                <a:off x="798970" y="2157598"/>
                <a:ext cx="1860430" cy="307777"/>
              </a:xfrm>
              <a:prstGeom prst="rect">
                <a:avLst/>
              </a:prstGeom>
            </p:spPr>
            <p:txBody>
              <a:bodyPr wrap="square" lIns="0" tIns="0" rIns="0" bIns="0" anchor="ctr"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defTabSz="1218565">
                  <a:spcBef>
                    <a:spcPct val="20000"/>
                  </a:spcBef>
                  <a:defRPr/>
                </a:pPr>
                <a:r>
                  <a:rPr lang="zh-CN" altLang="en-US" sz="1300" dirty="0">
                    <a:solidFill>
                      <a:schemeClr val="tx1">
                        <a:lumMod val="50000"/>
                        <a:lumOff val="50000"/>
                      </a:schemeClr>
                    </a:solidFill>
                    <a:latin typeface="+mn-ea"/>
                  </a:rPr>
                  <a:t>Add a detailed text description here, recommended to be relevant to the title and in line with the overall language style, the language description as simple and vivid as possible.</a:t>
                </a:r>
                <a:endParaRPr lang="en-US" sz="1300" dirty="0">
                  <a:solidFill>
                    <a:schemeClr val="tx1">
                      <a:lumMod val="50000"/>
                      <a:lumOff val="50000"/>
                    </a:schemeClr>
                  </a:solidFill>
                  <a:latin typeface="+mn-ea"/>
                </a:endParaRPr>
              </a:p>
            </p:txBody>
          </p:sp>
        </p:grpSp>
        <p:sp>
          <p:nvSpPr>
            <p:cNvPr id="64" name="Rectangle 63"/>
            <p:cNvSpPr/>
            <p:nvPr/>
          </p:nvSpPr>
          <p:spPr>
            <a:xfrm>
              <a:off x="4033795" y="1236031"/>
              <a:ext cx="49" cy="427040"/>
            </a:xfrm>
            <a:prstGeom prst="rect">
              <a:avLst/>
            </a:prstGeom>
          </p:spPr>
          <p:txBody>
            <a:bodyPr wrap="none" lIns="0" tIns="0" rIns="0" bIns="0">
              <a:spAutoFit/>
            </a:bodyPr>
            <a:lstStyle/>
            <a:p>
              <a:endParaRPr lang="en-US" sz="3700" dirty="0">
                <a:solidFill>
                  <a:schemeClr val="tx2">
                    <a:lumMod val="75000"/>
                  </a:schemeClr>
                </a:solidFill>
                <a:latin typeface="+mn-ea"/>
              </a:endParaRPr>
            </a:p>
          </p:txBody>
        </p:sp>
      </p:grpSp>
      <p:grpSp>
        <p:nvGrpSpPr>
          <p:cNvPr id="70" name="Group 69"/>
          <p:cNvGrpSpPr/>
          <p:nvPr/>
        </p:nvGrpSpPr>
        <p:grpSpPr>
          <a:xfrm>
            <a:off x="5335120" y="2861105"/>
            <a:ext cx="4983765" cy="899746"/>
            <a:chOff x="4033795" y="1908232"/>
            <a:chExt cx="3738310" cy="674809"/>
          </a:xfrm>
        </p:grpSpPr>
        <p:grpSp>
          <p:nvGrpSpPr>
            <p:cNvPr id="71" name="Group 29"/>
            <p:cNvGrpSpPr/>
            <p:nvPr/>
          </p:nvGrpSpPr>
          <p:grpSpPr>
            <a:xfrm>
              <a:off x="4399178" y="1908232"/>
              <a:ext cx="3372927" cy="674809"/>
              <a:chOff x="798970" y="1774776"/>
              <a:chExt cx="1860430" cy="674809"/>
            </a:xfrm>
          </p:grpSpPr>
          <p:sp>
            <p:nvSpPr>
              <p:cNvPr id="76" name="Text Placeholder 3"/>
              <p:cNvSpPr txBox="1"/>
              <p:nvPr/>
            </p:nvSpPr>
            <p:spPr>
              <a:xfrm>
                <a:off x="798970" y="1774776"/>
                <a:ext cx="937132" cy="242374"/>
              </a:xfrm>
              <a:prstGeom prst="rect">
                <a:avLst/>
              </a:prstGeom>
            </p:spPr>
            <p:txBody>
              <a:bodyPr wrap="none" lIns="0" tIns="0" rIns="0" bIns="0" anchor="ctr"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defTabSz="1218565">
                  <a:spcBef>
                    <a:spcPct val="20000"/>
                  </a:spcBef>
                  <a:defRPr/>
                </a:pPr>
                <a:r>
                  <a:rPr lang="zh-CN" altLang="en-US" sz="2100" dirty="0">
                    <a:solidFill>
                      <a:schemeClr val="accent3"/>
                    </a:solidFill>
                    <a:latin typeface="+mn-ea"/>
                  </a:rPr>
                  <a:t>Add a subtitle.</a:t>
                </a:r>
                <a:r>
                  <a:rPr lang="en-US" sz="2100" dirty="0">
                    <a:solidFill>
                      <a:schemeClr val="accent3"/>
                    </a:solidFill>
                    <a:latin typeface="+mn-ea"/>
                  </a:rPr>
                  <a:t> 02</a:t>
                </a:r>
              </a:p>
            </p:txBody>
          </p:sp>
          <p:sp>
            <p:nvSpPr>
              <p:cNvPr id="77" name="Text Placeholder 3"/>
              <p:cNvSpPr txBox="1"/>
              <p:nvPr/>
            </p:nvSpPr>
            <p:spPr>
              <a:xfrm>
                <a:off x="798970" y="2141808"/>
                <a:ext cx="1860430" cy="307777"/>
              </a:xfrm>
              <a:prstGeom prst="rect">
                <a:avLst/>
              </a:prstGeom>
            </p:spPr>
            <p:txBody>
              <a:bodyPr wrap="square" lIns="0" tIns="0" rIns="0" bIns="0" anchor="ctr"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defTabSz="1218565">
                  <a:spcBef>
                    <a:spcPct val="20000"/>
                  </a:spcBef>
                  <a:defRPr/>
                </a:pPr>
                <a:r>
                  <a:rPr lang="zh-CN" altLang="en-US" sz="1300" dirty="0">
                    <a:solidFill>
                      <a:schemeClr val="tx1">
                        <a:lumMod val="50000"/>
                        <a:lumOff val="50000"/>
                      </a:schemeClr>
                    </a:solidFill>
                    <a:latin typeface="+mn-ea"/>
                  </a:rPr>
                  <a:t>Add a detailed text description here, recommended to be relevant to the title and in line with the overall language style, the language description as simple and vivid as possible.</a:t>
                </a:r>
                <a:endParaRPr lang="en-US" sz="1300" dirty="0">
                  <a:solidFill>
                    <a:schemeClr val="tx1">
                      <a:lumMod val="50000"/>
                      <a:lumOff val="50000"/>
                    </a:schemeClr>
                  </a:solidFill>
                  <a:latin typeface="+mn-ea"/>
                </a:endParaRPr>
              </a:p>
            </p:txBody>
          </p:sp>
        </p:grpSp>
        <p:sp>
          <p:nvSpPr>
            <p:cNvPr id="74" name="Rectangle 73"/>
            <p:cNvSpPr/>
            <p:nvPr/>
          </p:nvSpPr>
          <p:spPr>
            <a:xfrm>
              <a:off x="4033795" y="2058322"/>
              <a:ext cx="49" cy="427040"/>
            </a:xfrm>
            <a:prstGeom prst="rect">
              <a:avLst/>
            </a:prstGeom>
          </p:spPr>
          <p:txBody>
            <a:bodyPr wrap="none" lIns="0" tIns="0" rIns="0" bIns="0">
              <a:spAutoFit/>
            </a:bodyPr>
            <a:lstStyle/>
            <a:p>
              <a:endParaRPr lang="en-US" sz="3700" dirty="0">
                <a:solidFill>
                  <a:schemeClr val="bg2"/>
                </a:solidFill>
                <a:latin typeface="+mn-ea"/>
              </a:endParaRPr>
            </a:p>
          </p:txBody>
        </p:sp>
      </p:grpSp>
      <p:grpSp>
        <p:nvGrpSpPr>
          <p:cNvPr id="83" name="Group 82"/>
          <p:cNvGrpSpPr/>
          <p:nvPr/>
        </p:nvGrpSpPr>
        <p:grpSpPr>
          <a:xfrm>
            <a:off x="5335121" y="3911833"/>
            <a:ext cx="4983763" cy="858328"/>
            <a:chOff x="4033795" y="1906975"/>
            <a:chExt cx="3738309" cy="643746"/>
          </a:xfrm>
        </p:grpSpPr>
        <p:grpSp>
          <p:nvGrpSpPr>
            <p:cNvPr id="86" name="Group 29"/>
            <p:cNvGrpSpPr/>
            <p:nvPr/>
          </p:nvGrpSpPr>
          <p:grpSpPr>
            <a:xfrm>
              <a:off x="4399178" y="1906975"/>
              <a:ext cx="3372926" cy="643746"/>
              <a:chOff x="798970" y="1773519"/>
              <a:chExt cx="1860430" cy="643746"/>
            </a:xfrm>
          </p:grpSpPr>
          <p:sp>
            <p:nvSpPr>
              <p:cNvPr id="89" name="Text Placeholder 3"/>
              <p:cNvSpPr txBox="1"/>
              <p:nvPr/>
            </p:nvSpPr>
            <p:spPr>
              <a:xfrm>
                <a:off x="798970" y="1773519"/>
                <a:ext cx="937132" cy="242374"/>
              </a:xfrm>
              <a:prstGeom prst="rect">
                <a:avLst/>
              </a:prstGeom>
            </p:spPr>
            <p:txBody>
              <a:bodyPr wrap="none" lIns="0" tIns="0" rIns="0" bIns="0" anchor="ctr"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defTabSz="1218565">
                  <a:spcBef>
                    <a:spcPct val="20000"/>
                  </a:spcBef>
                  <a:defRPr/>
                </a:pPr>
                <a:r>
                  <a:rPr lang="zh-CN" altLang="en-US" sz="2100" dirty="0">
                    <a:solidFill>
                      <a:schemeClr val="accent2"/>
                    </a:solidFill>
                    <a:latin typeface="+mn-ea"/>
                  </a:rPr>
                  <a:t>Add a subtitle.</a:t>
                </a:r>
                <a:r>
                  <a:rPr lang="en-US" sz="2100" dirty="0">
                    <a:solidFill>
                      <a:schemeClr val="accent2"/>
                    </a:solidFill>
                    <a:latin typeface="+mn-ea"/>
                  </a:rPr>
                  <a:t> 03</a:t>
                </a:r>
              </a:p>
            </p:txBody>
          </p:sp>
          <p:sp>
            <p:nvSpPr>
              <p:cNvPr id="90" name="Text Placeholder 3"/>
              <p:cNvSpPr txBox="1"/>
              <p:nvPr/>
            </p:nvSpPr>
            <p:spPr>
              <a:xfrm>
                <a:off x="798970" y="2109488"/>
                <a:ext cx="1860430" cy="307777"/>
              </a:xfrm>
              <a:prstGeom prst="rect">
                <a:avLst/>
              </a:prstGeom>
            </p:spPr>
            <p:txBody>
              <a:bodyPr wrap="square" lIns="0" tIns="0" rIns="0" bIns="0" anchor="ctr"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defTabSz="1218565">
                  <a:spcBef>
                    <a:spcPct val="20000"/>
                  </a:spcBef>
                  <a:defRPr/>
                </a:pPr>
                <a:r>
                  <a:rPr lang="zh-CN" altLang="en-US" sz="1300" dirty="0">
                    <a:solidFill>
                      <a:schemeClr val="tx1">
                        <a:lumMod val="50000"/>
                        <a:lumOff val="50000"/>
                      </a:schemeClr>
                    </a:solidFill>
                    <a:latin typeface="+mn-ea"/>
                  </a:rPr>
                  <a:t>Add a detailed text description here, recommended to be relevant to the title and in line with the overall language style, the language description as simple and vivid as possible.</a:t>
                </a:r>
                <a:endParaRPr lang="en-US" sz="1300" dirty="0">
                  <a:solidFill>
                    <a:schemeClr val="tx1">
                      <a:lumMod val="50000"/>
                      <a:lumOff val="50000"/>
                    </a:schemeClr>
                  </a:solidFill>
                  <a:latin typeface="+mn-ea"/>
                </a:endParaRPr>
              </a:p>
            </p:txBody>
          </p:sp>
        </p:grpSp>
        <p:sp>
          <p:nvSpPr>
            <p:cNvPr id="88" name="Rectangle 87"/>
            <p:cNvSpPr/>
            <p:nvPr/>
          </p:nvSpPr>
          <p:spPr>
            <a:xfrm>
              <a:off x="4033795" y="2058322"/>
              <a:ext cx="49" cy="427040"/>
            </a:xfrm>
            <a:prstGeom prst="rect">
              <a:avLst/>
            </a:prstGeom>
          </p:spPr>
          <p:txBody>
            <a:bodyPr wrap="none" lIns="0" tIns="0" rIns="0" bIns="0">
              <a:spAutoFit/>
            </a:bodyPr>
            <a:lstStyle/>
            <a:p>
              <a:endParaRPr lang="en-US" sz="3700" dirty="0">
                <a:solidFill>
                  <a:schemeClr val="accent1"/>
                </a:solidFill>
                <a:latin typeface="+mn-ea"/>
              </a:endParaRPr>
            </a:p>
          </p:txBody>
        </p:sp>
      </p:grpSp>
      <p:grpSp>
        <p:nvGrpSpPr>
          <p:cNvPr id="91" name="Group 90"/>
          <p:cNvGrpSpPr/>
          <p:nvPr/>
        </p:nvGrpSpPr>
        <p:grpSpPr>
          <a:xfrm flipH="1">
            <a:off x="4303147" y="2084138"/>
            <a:ext cx="743177" cy="192723"/>
            <a:chOff x="3074218" y="1415265"/>
            <a:chExt cx="557455" cy="144542"/>
          </a:xfrm>
        </p:grpSpPr>
        <p:cxnSp>
          <p:nvCxnSpPr>
            <p:cNvPr id="92" name="Straight Connector 91"/>
            <p:cNvCxnSpPr/>
            <p:nvPr/>
          </p:nvCxnSpPr>
          <p:spPr>
            <a:xfrm flipH="1">
              <a:off x="3074218" y="1487536"/>
              <a:ext cx="460856" cy="0"/>
            </a:xfrm>
            <a:prstGeom prst="line">
              <a:avLst/>
            </a:prstGeom>
            <a:ln w="19050">
              <a:solidFill>
                <a:schemeClr val="tx1">
                  <a:lumMod val="50000"/>
                  <a:lumOff val="50000"/>
                </a:schemeClr>
              </a:solidFill>
              <a:prstDash val="sysDot"/>
              <a:headEnd type="oval"/>
              <a:tailEnd type="oval"/>
            </a:ln>
          </p:spPr>
          <p:style>
            <a:lnRef idx="1">
              <a:schemeClr val="accent1"/>
            </a:lnRef>
            <a:fillRef idx="0">
              <a:schemeClr val="accent1"/>
            </a:fillRef>
            <a:effectRef idx="0">
              <a:schemeClr val="accent1"/>
            </a:effectRef>
            <a:fontRef idx="minor">
              <a:schemeClr val="tx1"/>
            </a:fontRef>
          </p:style>
        </p:cxnSp>
        <p:sp>
          <p:nvSpPr>
            <p:cNvPr id="93" name="Oval 92"/>
            <p:cNvSpPr/>
            <p:nvPr/>
          </p:nvSpPr>
          <p:spPr>
            <a:xfrm>
              <a:off x="3487131" y="1415265"/>
              <a:ext cx="144542" cy="144542"/>
            </a:xfrm>
            <a:prstGeom prst="ellipse">
              <a:avLst/>
            </a:prstGeom>
            <a:solidFill>
              <a:schemeClr val="bg1"/>
            </a:solidFill>
            <a:ln w="19050">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mn-ea"/>
              </a:endParaRPr>
            </a:p>
          </p:txBody>
        </p:sp>
      </p:grpSp>
      <p:grpSp>
        <p:nvGrpSpPr>
          <p:cNvPr id="94" name="Group 93"/>
          <p:cNvGrpSpPr/>
          <p:nvPr/>
        </p:nvGrpSpPr>
        <p:grpSpPr>
          <a:xfrm flipH="1">
            <a:off x="4303147" y="3112696"/>
            <a:ext cx="743177" cy="192723"/>
            <a:chOff x="3074218" y="1415265"/>
            <a:chExt cx="557455" cy="144542"/>
          </a:xfrm>
        </p:grpSpPr>
        <p:cxnSp>
          <p:nvCxnSpPr>
            <p:cNvPr id="95" name="Straight Connector 94"/>
            <p:cNvCxnSpPr/>
            <p:nvPr/>
          </p:nvCxnSpPr>
          <p:spPr>
            <a:xfrm flipH="1">
              <a:off x="3074218" y="1487536"/>
              <a:ext cx="460856" cy="0"/>
            </a:xfrm>
            <a:prstGeom prst="line">
              <a:avLst/>
            </a:prstGeom>
            <a:ln w="19050">
              <a:solidFill>
                <a:schemeClr val="tx1">
                  <a:lumMod val="50000"/>
                  <a:lumOff val="50000"/>
                </a:schemeClr>
              </a:solidFill>
              <a:prstDash val="sysDot"/>
              <a:headEnd type="oval"/>
              <a:tailEnd type="oval"/>
            </a:ln>
          </p:spPr>
          <p:style>
            <a:lnRef idx="1">
              <a:schemeClr val="accent1"/>
            </a:lnRef>
            <a:fillRef idx="0">
              <a:schemeClr val="accent1"/>
            </a:fillRef>
            <a:effectRef idx="0">
              <a:schemeClr val="accent1"/>
            </a:effectRef>
            <a:fontRef idx="minor">
              <a:schemeClr val="tx1"/>
            </a:fontRef>
          </p:style>
        </p:cxnSp>
        <p:sp>
          <p:nvSpPr>
            <p:cNvPr id="96" name="Oval 95"/>
            <p:cNvSpPr/>
            <p:nvPr/>
          </p:nvSpPr>
          <p:spPr>
            <a:xfrm>
              <a:off x="3487131" y="1415265"/>
              <a:ext cx="144542" cy="144542"/>
            </a:xfrm>
            <a:prstGeom prst="ellipse">
              <a:avLst/>
            </a:prstGeom>
            <a:solidFill>
              <a:schemeClr val="bg1"/>
            </a:solidFill>
            <a:ln w="19050">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mn-ea"/>
              </a:endParaRPr>
            </a:p>
          </p:txBody>
        </p:sp>
      </p:grpSp>
      <p:grpSp>
        <p:nvGrpSpPr>
          <p:cNvPr id="97" name="Group 96"/>
          <p:cNvGrpSpPr/>
          <p:nvPr/>
        </p:nvGrpSpPr>
        <p:grpSpPr>
          <a:xfrm flipH="1">
            <a:off x="4303147" y="4153644"/>
            <a:ext cx="743177" cy="192723"/>
            <a:chOff x="3074218" y="1415265"/>
            <a:chExt cx="557455" cy="144542"/>
          </a:xfrm>
        </p:grpSpPr>
        <p:cxnSp>
          <p:nvCxnSpPr>
            <p:cNvPr id="98" name="Straight Connector 97"/>
            <p:cNvCxnSpPr/>
            <p:nvPr/>
          </p:nvCxnSpPr>
          <p:spPr>
            <a:xfrm flipH="1">
              <a:off x="3074218" y="1487536"/>
              <a:ext cx="460856" cy="0"/>
            </a:xfrm>
            <a:prstGeom prst="line">
              <a:avLst/>
            </a:prstGeom>
            <a:ln w="19050">
              <a:solidFill>
                <a:schemeClr val="tx1">
                  <a:lumMod val="50000"/>
                  <a:lumOff val="50000"/>
                </a:schemeClr>
              </a:solidFill>
              <a:prstDash val="sysDot"/>
              <a:headEnd type="oval"/>
              <a:tailEnd type="oval"/>
            </a:ln>
          </p:spPr>
          <p:style>
            <a:lnRef idx="1">
              <a:schemeClr val="accent1"/>
            </a:lnRef>
            <a:fillRef idx="0">
              <a:schemeClr val="accent1"/>
            </a:fillRef>
            <a:effectRef idx="0">
              <a:schemeClr val="accent1"/>
            </a:effectRef>
            <a:fontRef idx="minor">
              <a:schemeClr val="tx1"/>
            </a:fontRef>
          </p:style>
        </p:cxnSp>
        <p:sp>
          <p:nvSpPr>
            <p:cNvPr id="99" name="Oval 98"/>
            <p:cNvSpPr/>
            <p:nvPr/>
          </p:nvSpPr>
          <p:spPr>
            <a:xfrm>
              <a:off x="3487131" y="1415265"/>
              <a:ext cx="144542" cy="144542"/>
            </a:xfrm>
            <a:prstGeom prst="ellipse">
              <a:avLst/>
            </a:prstGeom>
            <a:solidFill>
              <a:schemeClr val="bg1"/>
            </a:solidFill>
            <a:ln w="19050">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mn-ea"/>
              </a:endParaRPr>
            </a:p>
          </p:txBody>
        </p:sp>
      </p:grpSp>
      <p:grpSp>
        <p:nvGrpSpPr>
          <p:cNvPr id="100" name="Group 99"/>
          <p:cNvGrpSpPr/>
          <p:nvPr/>
        </p:nvGrpSpPr>
        <p:grpSpPr>
          <a:xfrm flipH="1">
            <a:off x="4303147" y="5139864"/>
            <a:ext cx="743177" cy="192723"/>
            <a:chOff x="3074218" y="1415265"/>
            <a:chExt cx="557455" cy="144542"/>
          </a:xfrm>
        </p:grpSpPr>
        <p:cxnSp>
          <p:nvCxnSpPr>
            <p:cNvPr id="101" name="Straight Connector 100"/>
            <p:cNvCxnSpPr/>
            <p:nvPr/>
          </p:nvCxnSpPr>
          <p:spPr>
            <a:xfrm flipH="1">
              <a:off x="3074218" y="1487536"/>
              <a:ext cx="460856" cy="0"/>
            </a:xfrm>
            <a:prstGeom prst="line">
              <a:avLst/>
            </a:prstGeom>
            <a:ln w="19050">
              <a:solidFill>
                <a:schemeClr val="tx1">
                  <a:lumMod val="50000"/>
                  <a:lumOff val="50000"/>
                </a:schemeClr>
              </a:solidFill>
              <a:prstDash val="sysDot"/>
              <a:headEnd type="oval"/>
              <a:tailEnd type="oval"/>
            </a:ln>
          </p:spPr>
          <p:style>
            <a:lnRef idx="1">
              <a:schemeClr val="accent1"/>
            </a:lnRef>
            <a:fillRef idx="0">
              <a:schemeClr val="accent1"/>
            </a:fillRef>
            <a:effectRef idx="0">
              <a:schemeClr val="accent1"/>
            </a:effectRef>
            <a:fontRef idx="minor">
              <a:schemeClr val="tx1"/>
            </a:fontRef>
          </p:style>
        </p:cxnSp>
        <p:sp>
          <p:nvSpPr>
            <p:cNvPr id="102" name="Oval 101"/>
            <p:cNvSpPr/>
            <p:nvPr/>
          </p:nvSpPr>
          <p:spPr>
            <a:xfrm>
              <a:off x="3487131" y="1415265"/>
              <a:ext cx="144542" cy="144542"/>
            </a:xfrm>
            <a:prstGeom prst="ellipse">
              <a:avLst/>
            </a:prstGeom>
            <a:solidFill>
              <a:schemeClr val="bg1"/>
            </a:solidFill>
            <a:ln w="19050">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mn-ea"/>
              </a:endParaRPr>
            </a:p>
          </p:txBody>
        </p:sp>
      </p:grpSp>
      <p:grpSp>
        <p:nvGrpSpPr>
          <p:cNvPr id="104" name="Group 103"/>
          <p:cNvGrpSpPr/>
          <p:nvPr/>
        </p:nvGrpSpPr>
        <p:grpSpPr>
          <a:xfrm>
            <a:off x="2025637" y="1731350"/>
            <a:ext cx="1966299" cy="4155551"/>
            <a:chOff x="3834542" y="1171729"/>
            <a:chExt cx="1474916" cy="3116663"/>
          </a:xfrm>
          <a:effectLst/>
        </p:grpSpPr>
        <p:grpSp>
          <p:nvGrpSpPr>
            <p:cNvPr id="105" name="Group 29"/>
            <p:cNvGrpSpPr/>
            <p:nvPr/>
          </p:nvGrpSpPr>
          <p:grpSpPr>
            <a:xfrm>
              <a:off x="3834542" y="1171729"/>
              <a:ext cx="1474916" cy="3116663"/>
              <a:chOff x="3189614" y="1562392"/>
              <a:chExt cx="1474916" cy="3116662"/>
            </a:xfrm>
            <a:effectLst/>
          </p:grpSpPr>
          <p:sp>
            <p:nvSpPr>
              <p:cNvPr id="108" name="Freeform 107"/>
              <p:cNvSpPr/>
              <p:nvPr/>
            </p:nvSpPr>
            <p:spPr>
              <a:xfrm>
                <a:off x="3205386" y="1579715"/>
                <a:ext cx="1459144" cy="3099339"/>
              </a:xfrm>
              <a:custGeom>
                <a:avLst/>
                <a:gdLst>
                  <a:gd name="connsiteX0" fmla="*/ 0 w 1459144"/>
                  <a:gd name="connsiteY0" fmla="*/ 176060 h 3099339"/>
                  <a:gd name="connsiteX1" fmla="*/ 51567 w 1459144"/>
                  <a:gd name="connsiteY1" fmla="*/ 51567 h 3099339"/>
                  <a:gd name="connsiteX2" fmla="*/ 176060 w 1459144"/>
                  <a:gd name="connsiteY2" fmla="*/ 0 h 3099339"/>
                  <a:gd name="connsiteX3" fmla="*/ 1283084 w 1459144"/>
                  <a:gd name="connsiteY3" fmla="*/ 0 h 3099339"/>
                  <a:gd name="connsiteX4" fmla="*/ 1407577 w 1459144"/>
                  <a:gd name="connsiteY4" fmla="*/ 51567 h 3099339"/>
                  <a:gd name="connsiteX5" fmla="*/ 1459144 w 1459144"/>
                  <a:gd name="connsiteY5" fmla="*/ 176060 h 3099339"/>
                  <a:gd name="connsiteX6" fmla="*/ 1459144 w 1459144"/>
                  <a:gd name="connsiteY6" fmla="*/ 2923279 h 3099339"/>
                  <a:gd name="connsiteX7" fmla="*/ 1407577 w 1459144"/>
                  <a:gd name="connsiteY7" fmla="*/ 3047772 h 3099339"/>
                  <a:gd name="connsiteX8" fmla="*/ 1283084 w 1459144"/>
                  <a:gd name="connsiteY8" fmla="*/ 3099339 h 3099339"/>
                  <a:gd name="connsiteX9" fmla="*/ 176060 w 1459144"/>
                  <a:gd name="connsiteY9" fmla="*/ 3099339 h 3099339"/>
                  <a:gd name="connsiteX10" fmla="*/ 51567 w 1459144"/>
                  <a:gd name="connsiteY10" fmla="*/ 3047772 h 3099339"/>
                  <a:gd name="connsiteX11" fmla="*/ 0 w 1459144"/>
                  <a:gd name="connsiteY11" fmla="*/ 2923279 h 3099339"/>
                  <a:gd name="connsiteX12" fmla="*/ 0 w 1459144"/>
                  <a:gd name="connsiteY12" fmla="*/ 176060 h 30993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459144" h="3099339">
                    <a:moveTo>
                      <a:pt x="0" y="176060"/>
                    </a:moveTo>
                    <a:cubicBezTo>
                      <a:pt x="0" y="129366"/>
                      <a:pt x="18549" y="84584"/>
                      <a:pt x="51567" y="51567"/>
                    </a:cubicBezTo>
                    <a:cubicBezTo>
                      <a:pt x="84585" y="18549"/>
                      <a:pt x="129366" y="0"/>
                      <a:pt x="176060" y="0"/>
                    </a:cubicBezTo>
                    <a:lnTo>
                      <a:pt x="1283084" y="0"/>
                    </a:lnTo>
                    <a:cubicBezTo>
                      <a:pt x="1329778" y="0"/>
                      <a:pt x="1374560" y="18549"/>
                      <a:pt x="1407577" y="51567"/>
                    </a:cubicBezTo>
                    <a:cubicBezTo>
                      <a:pt x="1440595" y="84585"/>
                      <a:pt x="1459144" y="129366"/>
                      <a:pt x="1459144" y="176060"/>
                    </a:cubicBezTo>
                    <a:lnTo>
                      <a:pt x="1459144" y="2923279"/>
                    </a:lnTo>
                    <a:cubicBezTo>
                      <a:pt x="1459144" y="2969973"/>
                      <a:pt x="1440595" y="3014755"/>
                      <a:pt x="1407577" y="3047772"/>
                    </a:cubicBezTo>
                    <a:cubicBezTo>
                      <a:pt x="1374559" y="3080790"/>
                      <a:pt x="1329778" y="3099339"/>
                      <a:pt x="1283084" y="3099339"/>
                    </a:cubicBezTo>
                    <a:lnTo>
                      <a:pt x="176060" y="3099339"/>
                    </a:lnTo>
                    <a:cubicBezTo>
                      <a:pt x="129366" y="3099339"/>
                      <a:pt x="84584" y="3080790"/>
                      <a:pt x="51567" y="3047772"/>
                    </a:cubicBezTo>
                    <a:cubicBezTo>
                      <a:pt x="18549" y="3014754"/>
                      <a:pt x="0" y="2969973"/>
                      <a:pt x="0" y="2923279"/>
                    </a:cubicBezTo>
                    <a:lnTo>
                      <a:pt x="0" y="176060"/>
                    </a:lnTo>
                    <a:close/>
                  </a:path>
                </a:pathLst>
              </a:custGeom>
              <a:solidFill>
                <a:schemeClr val="tx1">
                  <a:lumMod val="75000"/>
                  <a:lumOff val="2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latin typeface="+mn-ea"/>
                </a:endParaRPr>
              </a:p>
            </p:txBody>
          </p:sp>
          <p:grpSp>
            <p:nvGrpSpPr>
              <p:cNvPr id="109" name="Group 20"/>
              <p:cNvGrpSpPr/>
              <p:nvPr/>
            </p:nvGrpSpPr>
            <p:grpSpPr>
              <a:xfrm>
                <a:off x="3189614" y="1991493"/>
                <a:ext cx="23662" cy="645898"/>
                <a:chOff x="3392428" y="1951545"/>
                <a:chExt cx="27432" cy="735419"/>
              </a:xfrm>
            </p:grpSpPr>
            <p:sp>
              <p:nvSpPr>
                <p:cNvPr id="115" name="Rectangle 114"/>
                <p:cNvSpPr/>
                <p:nvPr/>
              </p:nvSpPr>
              <p:spPr>
                <a:xfrm>
                  <a:off x="3392428" y="1951545"/>
                  <a:ext cx="18288" cy="172821"/>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latin typeface="+mn-ea"/>
                  </a:endParaRPr>
                </a:p>
              </p:txBody>
            </p:sp>
            <p:sp>
              <p:nvSpPr>
                <p:cNvPr id="116" name="Rectangle 115"/>
                <p:cNvSpPr/>
                <p:nvPr/>
              </p:nvSpPr>
              <p:spPr>
                <a:xfrm>
                  <a:off x="3401572" y="2289545"/>
                  <a:ext cx="18288" cy="118872"/>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latin typeface="+mn-ea"/>
                  </a:endParaRPr>
                </a:p>
              </p:txBody>
            </p:sp>
            <p:sp>
              <p:nvSpPr>
                <p:cNvPr id="117" name="Rectangle 116"/>
                <p:cNvSpPr/>
                <p:nvPr/>
              </p:nvSpPr>
              <p:spPr>
                <a:xfrm>
                  <a:off x="3401572" y="2568092"/>
                  <a:ext cx="18288" cy="118872"/>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latin typeface="+mn-ea"/>
                  </a:endParaRPr>
                </a:p>
              </p:txBody>
            </p:sp>
          </p:grpSp>
          <p:sp>
            <p:nvSpPr>
              <p:cNvPr id="110" name="Freeform 109"/>
              <p:cNvSpPr/>
              <p:nvPr/>
            </p:nvSpPr>
            <p:spPr>
              <a:xfrm>
                <a:off x="3806686" y="4332856"/>
                <a:ext cx="256543" cy="261216"/>
              </a:xfrm>
              <a:custGeom>
                <a:avLst/>
                <a:gdLst>
                  <a:gd name="connsiteX0" fmla="*/ 0 w 256543"/>
                  <a:gd name="connsiteY0" fmla="*/ 130608 h 261216"/>
                  <a:gd name="connsiteX1" fmla="*/ 36755 w 256543"/>
                  <a:gd name="connsiteY1" fmla="*/ 39091 h 261216"/>
                  <a:gd name="connsiteX2" fmla="*/ 128272 w 256543"/>
                  <a:gd name="connsiteY2" fmla="*/ 0 h 261216"/>
                  <a:gd name="connsiteX3" fmla="*/ 219789 w 256543"/>
                  <a:gd name="connsiteY3" fmla="*/ 39091 h 261216"/>
                  <a:gd name="connsiteX4" fmla="*/ 256544 w 256543"/>
                  <a:gd name="connsiteY4" fmla="*/ 130608 h 261216"/>
                  <a:gd name="connsiteX5" fmla="*/ 219789 w 256543"/>
                  <a:gd name="connsiteY5" fmla="*/ 222125 h 261216"/>
                  <a:gd name="connsiteX6" fmla="*/ 128272 w 256543"/>
                  <a:gd name="connsiteY6" fmla="*/ 261216 h 261216"/>
                  <a:gd name="connsiteX7" fmla="*/ 36755 w 256543"/>
                  <a:gd name="connsiteY7" fmla="*/ 222125 h 261216"/>
                  <a:gd name="connsiteX8" fmla="*/ 0 w 256543"/>
                  <a:gd name="connsiteY8" fmla="*/ 130608 h 2612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56543" h="261216">
                    <a:moveTo>
                      <a:pt x="0" y="130608"/>
                    </a:moveTo>
                    <a:cubicBezTo>
                      <a:pt x="0" y="96377"/>
                      <a:pt x="13199" y="63514"/>
                      <a:pt x="36755" y="39091"/>
                    </a:cubicBezTo>
                    <a:cubicBezTo>
                      <a:pt x="60874" y="14086"/>
                      <a:pt x="93851" y="0"/>
                      <a:pt x="128272" y="0"/>
                    </a:cubicBezTo>
                    <a:cubicBezTo>
                      <a:pt x="162693" y="0"/>
                      <a:pt x="195670" y="14086"/>
                      <a:pt x="219789" y="39091"/>
                    </a:cubicBezTo>
                    <a:cubicBezTo>
                      <a:pt x="243346" y="63514"/>
                      <a:pt x="256544" y="96377"/>
                      <a:pt x="256544" y="130608"/>
                    </a:cubicBezTo>
                    <a:cubicBezTo>
                      <a:pt x="256544" y="164839"/>
                      <a:pt x="243345" y="197702"/>
                      <a:pt x="219789" y="222125"/>
                    </a:cubicBezTo>
                    <a:cubicBezTo>
                      <a:pt x="195670" y="247130"/>
                      <a:pt x="162693" y="261216"/>
                      <a:pt x="128272" y="261216"/>
                    </a:cubicBezTo>
                    <a:cubicBezTo>
                      <a:pt x="93851" y="261216"/>
                      <a:pt x="60874" y="247130"/>
                      <a:pt x="36755" y="222125"/>
                    </a:cubicBezTo>
                    <a:cubicBezTo>
                      <a:pt x="13198" y="197702"/>
                      <a:pt x="0" y="164839"/>
                      <a:pt x="0" y="130608"/>
                    </a:cubicBezTo>
                    <a:close/>
                  </a:path>
                </a:pathLst>
              </a:custGeom>
              <a:noFill/>
              <a:ln w="1905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latin typeface="+mn-ea"/>
                </a:endParaRPr>
              </a:p>
            </p:txBody>
          </p:sp>
          <p:sp>
            <p:nvSpPr>
              <p:cNvPr id="111" name="Freeform 110"/>
              <p:cNvSpPr/>
              <p:nvPr/>
            </p:nvSpPr>
            <p:spPr>
              <a:xfrm>
                <a:off x="3306742" y="1997538"/>
                <a:ext cx="1256433" cy="2276759"/>
              </a:xfrm>
              <a:custGeom>
                <a:avLst/>
                <a:gdLst>
                  <a:gd name="connsiteX0" fmla="*/ 0 w 1256433"/>
                  <a:gd name="connsiteY0" fmla="*/ 0 h 2276759"/>
                  <a:gd name="connsiteX1" fmla="*/ 1256433 w 1256433"/>
                  <a:gd name="connsiteY1" fmla="*/ 0 h 2276759"/>
                  <a:gd name="connsiteX2" fmla="*/ 1256433 w 1256433"/>
                  <a:gd name="connsiteY2" fmla="*/ 2276759 h 2276759"/>
                  <a:gd name="connsiteX3" fmla="*/ 0 w 1256433"/>
                  <a:gd name="connsiteY3" fmla="*/ 2276759 h 2276759"/>
                  <a:gd name="connsiteX4" fmla="*/ 0 w 1256433"/>
                  <a:gd name="connsiteY4" fmla="*/ 0 h 227675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56433" h="2276759">
                    <a:moveTo>
                      <a:pt x="0" y="0"/>
                    </a:moveTo>
                    <a:lnTo>
                      <a:pt x="1256433" y="0"/>
                    </a:lnTo>
                    <a:lnTo>
                      <a:pt x="1256433" y="2276759"/>
                    </a:lnTo>
                    <a:lnTo>
                      <a:pt x="0" y="2276759"/>
                    </a:lnTo>
                    <a:lnTo>
                      <a:pt x="0" y="0"/>
                    </a:lnTo>
                    <a:close/>
                  </a:path>
                </a:pathLst>
              </a:custGeom>
              <a:gradFill>
                <a:gsLst>
                  <a:gs pos="0">
                    <a:schemeClr val="bg2"/>
                  </a:gs>
                  <a:gs pos="50000">
                    <a:schemeClr val="tx2"/>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latin typeface="+mn-ea"/>
                </a:endParaRPr>
              </a:p>
            </p:txBody>
          </p:sp>
          <p:sp>
            <p:nvSpPr>
              <p:cNvPr id="112" name="Freeform 111"/>
              <p:cNvSpPr/>
              <p:nvPr/>
            </p:nvSpPr>
            <p:spPr>
              <a:xfrm>
                <a:off x="3796931" y="1824436"/>
                <a:ext cx="276054" cy="32124"/>
              </a:xfrm>
              <a:custGeom>
                <a:avLst/>
                <a:gdLst>
                  <a:gd name="connsiteX0" fmla="*/ 0 w 276054"/>
                  <a:gd name="connsiteY0" fmla="*/ 16062 h 32124"/>
                  <a:gd name="connsiteX1" fmla="*/ 4704 w 276054"/>
                  <a:gd name="connsiteY1" fmla="*/ 4704 h 32124"/>
                  <a:gd name="connsiteX2" fmla="*/ 16062 w 276054"/>
                  <a:gd name="connsiteY2" fmla="*/ 0 h 32124"/>
                  <a:gd name="connsiteX3" fmla="*/ 259992 w 276054"/>
                  <a:gd name="connsiteY3" fmla="*/ 0 h 32124"/>
                  <a:gd name="connsiteX4" fmla="*/ 271350 w 276054"/>
                  <a:gd name="connsiteY4" fmla="*/ 4704 h 32124"/>
                  <a:gd name="connsiteX5" fmla="*/ 276054 w 276054"/>
                  <a:gd name="connsiteY5" fmla="*/ 16062 h 32124"/>
                  <a:gd name="connsiteX6" fmla="*/ 276054 w 276054"/>
                  <a:gd name="connsiteY6" fmla="*/ 16062 h 32124"/>
                  <a:gd name="connsiteX7" fmla="*/ 271350 w 276054"/>
                  <a:gd name="connsiteY7" fmla="*/ 27420 h 32124"/>
                  <a:gd name="connsiteX8" fmla="*/ 259992 w 276054"/>
                  <a:gd name="connsiteY8" fmla="*/ 32124 h 32124"/>
                  <a:gd name="connsiteX9" fmla="*/ 16062 w 276054"/>
                  <a:gd name="connsiteY9" fmla="*/ 32124 h 32124"/>
                  <a:gd name="connsiteX10" fmla="*/ 4704 w 276054"/>
                  <a:gd name="connsiteY10" fmla="*/ 27420 h 32124"/>
                  <a:gd name="connsiteX11" fmla="*/ 0 w 276054"/>
                  <a:gd name="connsiteY11" fmla="*/ 16062 h 321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76054" h="32124">
                    <a:moveTo>
                      <a:pt x="0" y="16062"/>
                    </a:moveTo>
                    <a:cubicBezTo>
                      <a:pt x="0" y="11802"/>
                      <a:pt x="1692" y="7717"/>
                      <a:pt x="4704" y="4704"/>
                    </a:cubicBezTo>
                    <a:cubicBezTo>
                      <a:pt x="7716" y="1692"/>
                      <a:pt x="11802" y="0"/>
                      <a:pt x="16062" y="0"/>
                    </a:cubicBezTo>
                    <a:lnTo>
                      <a:pt x="259992" y="0"/>
                    </a:lnTo>
                    <a:cubicBezTo>
                      <a:pt x="264252" y="0"/>
                      <a:pt x="268337" y="1692"/>
                      <a:pt x="271350" y="4704"/>
                    </a:cubicBezTo>
                    <a:cubicBezTo>
                      <a:pt x="274362" y="7716"/>
                      <a:pt x="276054" y="11802"/>
                      <a:pt x="276054" y="16062"/>
                    </a:cubicBezTo>
                    <a:lnTo>
                      <a:pt x="276054" y="16062"/>
                    </a:lnTo>
                    <a:cubicBezTo>
                      <a:pt x="276054" y="20322"/>
                      <a:pt x="274362" y="24407"/>
                      <a:pt x="271350" y="27420"/>
                    </a:cubicBezTo>
                    <a:cubicBezTo>
                      <a:pt x="268338" y="30432"/>
                      <a:pt x="264252" y="32124"/>
                      <a:pt x="259992" y="32124"/>
                    </a:cubicBezTo>
                    <a:lnTo>
                      <a:pt x="16062" y="32124"/>
                    </a:lnTo>
                    <a:cubicBezTo>
                      <a:pt x="11802" y="32124"/>
                      <a:pt x="7717" y="30432"/>
                      <a:pt x="4704" y="27420"/>
                    </a:cubicBezTo>
                    <a:cubicBezTo>
                      <a:pt x="1692" y="24408"/>
                      <a:pt x="0" y="20322"/>
                      <a:pt x="0" y="16062"/>
                    </a:cubicBezTo>
                    <a:close/>
                  </a:path>
                </a:pathLst>
              </a:custGeom>
              <a:solidFill>
                <a:schemeClr val="bg1">
                  <a:lumMod val="85000"/>
                </a:schemeClr>
              </a:solidFill>
              <a:ln w="9525">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latin typeface="+mn-ea"/>
                </a:endParaRPr>
              </a:p>
            </p:txBody>
          </p:sp>
          <p:sp>
            <p:nvSpPr>
              <p:cNvPr id="113" name="Freeform 112"/>
              <p:cNvSpPr/>
              <p:nvPr/>
            </p:nvSpPr>
            <p:spPr>
              <a:xfrm>
                <a:off x="3911556" y="1704426"/>
                <a:ext cx="46804" cy="47657"/>
              </a:xfrm>
              <a:custGeom>
                <a:avLst/>
                <a:gdLst>
                  <a:gd name="connsiteX0" fmla="*/ 0 w 46804"/>
                  <a:gd name="connsiteY0" fmla="*/ 23829 h 47657"/>
                  <a:gd name="connsiteX1" fmla="*/ 6705 w 46804"/>
                  <a:gd name="connsiteY1" fmla="*/ 7132 h 47657"/>
                  <a:gd name="connsiteX2" fmla="*/ 23402 w 46804"/>
                  <a:gd name="connsiteY2" fmla="*/ 0 h 47657"/>
                  <a:gd name="connsiteX3" fmla="*/ 40099 w 46804"/>
                  <a:gd name="connsiteY3" fmla="*/ 7132 h 47657"/>
                  <a:gd name="connsiteX4" fmla="*/ 46804 w 46804"/>
                  <a:gd name="connsiteY4" fmla="*/ 23829 h 47657"/>
                  <a:gd name="connsiteX5" fmla="*/ 40099 w 46804"/>
                  <a:gd name="connsiteY5" fmla="*/ 40526 h 47657"/>
                  <a:gd name="connsiteX6" fmla="*/ 23402 w 46804"/>
                  <a:gd name="connsiteY6" fmla="*/ 47658 h 47657"/>
                  <a:gd name="connsiteX7" fmla="*/ 6705 w 46804"/>
                  <a:gd name="connsiteY7" fmla="*/ 40526 h 47657"/>
                  <a:gd name="connsiteX8" fmla="*/ 0 w 46804"/>
                  <a:gd name="connsiteY8" fmla="*/ 23829 h 476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6804" h="47657">
                    <a:moveTo>
                      <a:pt x="0" y="23829"/>
                    </a:moveTo>
                    <a:cubicBezTo>
                      <a:pt x="0" y="17584"/>
                      <a:pt x="2408" y="11588"/>
                      <a:pt x="6705" y="7132"/>
                    </a:cubicBezTo>
                    <a:cubicBezTo>
                      <a:pt x="11105" y="2570"/>
                      <a:pt x="17122" y="0"/>
                      <a:pt x="23402" y="0"/>
                    </a:cubicBezTo>
                    <a:cubicBezTo>
                      <a:pt x="29682" y="0"/>
                      <a:pt x="35698" y="2570"/>
                      <a:pt x="40099" y="7132"/>
                    </a:cubicBezTo>
                    <a:cubicBezTo>
                      <a:pt x="44397" y="11588"/>
                      <a:pt x="46804" y="17583"/>
                      <a:pt x="46804" y="23829"/>
                    </a:cubicBezTo>
                    <a:cubicBezTo>
                      <a:pt x="46804" y="30074"/>
                      <a:pt x="44396" y="36070"/>
                      <a:pt x="40099" y="40526"/>
                    </a:cubicBezTo>
                    <a:cubicBezTo>
                      <a:pt x="35699" y="45088"/>
                      <a:pt x="29682" y="47658"/>
                      <a:pt x="23402" y="47658"/>
                    </a:cubicBezTo>
                    <a:cubicBezTo>
                      <a:pt x="17122" y="47658"/>
                      <a:pt x="11106" y="45088"/>
                      <a:pt x="6705" y="40526"/>
                    </a:cubicBezTo>
                    <a:cubicBezTo>
                      <a:pt x="2407" y="36070"/>
                      <a:pt x="0" y="30075"/>
                      <a:pt x="0" y="23829"/>
                    </a:cubicBezTo>
                    <a:close/>
                  </a:path>
                </a:pathLst>
              </a:cu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latin typeface="+mn-ea"/>
                </a:endParaRPr>
              </a:p>
            </p:txBody>
          </p:sp>
          <p:sp>
            <p:nvSpPr>
              <p:cNvPr id="114" name="Freeform 113"/>
              <p:cNvSpPr/>
              <p:nvPr/>
            </p:nvSpPr>
            <p:spPr>
              <a:xfrm>
                <a:off x="4293042" y="1562392"/>
                <a:ext cx="198758" cy="40154"/>
              </a:xfrm>
              <a:custGeom>
                <a:avLst/>
                <a:gdLst>
                  <a:gd name="connsiteX0" fmla="*/ 0 w 198758"/>
                  <a:gd name="connsiteY0" fmla="*/ 0 h 40154"/>
                  <a:gd name="connsiteX1" fmla="*/ 198758 w 198758"/>
                  <a:gd name="connsiteY1" fmla="*/ 0 h 40154"/>
                  <a:gd name="connsiteX2" fmla="*/ 198758 w 198758"/>
                  <a:gd name="connsiteY2" fmla="*/ 40154 h 40154"/>
                  <a:gd name="connsiteX3" fmla="*/ 0 w 198758"/>
                  <a:gd name="connsiteY3" fmla="*/ 40154 h 40154"/>
                  <a:gd name="connsiteX4" fmla="*/ 0 w 198758"/>
                  <a:gd name="connsiteY4" fmla="*/ 0 h 4015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8758" h="40154">
                    <a:moveTo>
                      <a:pt x="0" y="0"/>
                    </a:moveTo>
                    <a:lnTo>
                      <a:pt x="198758" y="0"/>
                    </a:lnTo>
                    <a:lnTo>
                      <a:pt x="198758" y="40154"/>
                    </a:lnTo>
                    <a:lnTo>
                      <a:pt x="0" y="40154"/>
                    </a:lnTo>
                    <a:lnTo>
                      <a:pt x="0" y="0"/>
                    </a:lnTo>
                    <a:close/>
                  </a:path>
                </a:pathLst>
              </a:cu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latin typeface="+mn-ea"/>
                </a:endParaRPr>
              </a:p>
            </p:txBody>
          </p:sp>
        </p:grpSp>
        <p:sp>
          <p:nvSpPr>
            <p:cNvPr id="106" name="Rectangle 105"/>
            <p:cNvSpPr/>
            <p:nvPr/>
          </p:nvSpPr>
          <p:spPr>
            <a:xfrm>
              <a:off x="3905650" y="2278198"/>
              <a:ext cx="1256433" cy="1044906"/>
            </a:xfrm>
            <a:prstGeom prst="rect">
              <a:avLst/>
            </a:prstGeom>
            <a:no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8565">
                <a:spcBef>
                  <a:spcPct val="20000"/>
                </a:spcBef>
                <a:defRPr/>
              </a:pPr>
              <a:r>
                <a:rPr lang="en-US" sz="1600" dirty="0">
                  <a:solidFill>
                    <a:schemeClr val="bg1"/>
                  </a:solidFill>
                  <a:latin typeface="+mn-ea"/>
                </a:rPr>
                <a:t>APP. </a:t>
              </a:r>
              <a:r>
                <a:rPr lang="zh-CN" altLang="en-US" sz="1600" dirty="0">
                  <a:solidFill>
                    <a:schemeClr val="bg1"/>
                  </a:solidFill>
                  <a:latin typeface="+mn-ea"/>
                </a:rPr>
                <a:t>Design.</a:t>
              </a:r>
              <a:endParaRPr lang="en-US" sz="1600" dirty="0">
                <a:solidFill>
                  <a:schemeClr val="bg1"/>
                </a:solidFill>
                <a:latin typeface="+mn-ea"/>
              </a:endParaRPr>
            </a:p>
            <a:p>
              <a:pPr algn="ctr" defTabSz="1218565">
                <a:spcBef>
                  <a:spcPct val="20000"/>
                </a:spcBef>
                <a:defRPr/>
              </a:pPr>
              <a:r>
                <a:rPr lang="zh-CN" altLang="en-US" sz="1300" dirty="0">
                  <a:solidFill>
                    <a:schemeClr val="bg1"/>
                  </a:solidFill>
                  <a:latin typeface="+mn-ea"/>
                </a:rPr>
                <a:t>Add a detailed text description here, and the recommendations are relevant to the title and conform to the overall language style.</a:t>
              </a:r>
              <a:endParaRPr lang="en-US" sz="1300" dirty="0">
                <a:solidFill>
                  <a:schemeClr val="bg1"/>
                </a:solidFill>
                <a:latin typeface="+mn-ea"/>
              </a:endParaRPr>
            </a:p>
          </p:txBody>
        </p:sp>
        <p:sp>
          <p:nvSpPr>
            <p:cNvPr id="107" name="Rectangle 106"/>
            <p:cNvSpPr/>
            <p:nvPr/>
          </p:nvSpPr>
          <p:spPr>
            <a:xfrm>
              <a:off x="4406756" y="1787243"/>
              <a:ext cx="49" cy="923329"/>
            </a:xfrm>
            <a:prstGeom prst="rect">
              <a:avLst/>
            </a:prstGeom>
          </p:spPr>
          <p:txBody>
            <a:bodyPr wrap="none" lIns="0" tIns="0" rIns="0" bIns="0" anchor="ctr">
              <a:spAutoFit/>
            </a:bodyPr>
            <a:lstStyle/>
            <a:p>
              <a:endParaRPr lang="en-US" sz="8000" dirty="0">
                <a:solidFill>
                  <a:schemeClr val="bg1"/>
                </a:solidFill>
                <a:latin typeface="+mn-ea"/>
              </a:endParaRPr>
            </a:p>
          </p:txBody>
        </p:sp>
      </p:grpSp>
      <p:grpSp>
        <p:nvGrpSpPr>
          <p:cNvPr id="57" name="组合 56"/>
          <p:cNvGrpSpPr/>
          <p:nvPr/>
        </p:nvGrpSpPr>
        <p:grpSpPr>
          <a:xfrm>
            <a:off x="5186088" y="1985188"/>
            <a:ext cx="402121" cy="401104"/>
            <a:chOff x="-959970" y="1422605"/>
            <a:chExt cx="596900" cy="595313"/>
          </a:xfrm>
        </p:grpSpPr>
        <p:sp>
          <p:nvSpPr>
            <p:cNvPr id="58" name="Oval 77"/>
            <p:cNvSpPr>
              <a:spLocks noChangeArrowheads="1"/>
            </p:cNvSpPr>
            <p:nvPr/>
          </p:nvSpPr>
          <p:spPr bwMode="auto">
            <a:xfrm>
              <a:off x="-959970" y="1422605"/>
              <a:ext cx="596900" cy="595313"/>
            </a:xfrm>
            <a:prstGeom prst="ellipse">
              <a:avLst/>
            </a:prstGeom>
            <a:solidFill>
              <a:schemeClr val="tx2">
                <a:lumMod val="75000"/>
              </a:schemeClr>
            </a:solidFill>
            <a:ln>
              <a:noFill/>
            </a:ln>
          </p:spPr>
          <p:txBody>
            <a:bodyPr vert="horz" wrap="square" lIns="91440" tIns="45720" rIns="91440" bIns="45720" numCol="1" anchor="t" anchorCtr="0" compatLnSpc="1"/>
            <a:lstStyle/>
            <a:p>
              <a:endParaRPr lang="en-US">
                <a:latin typeface="+mn-ea"/>
              </a:endParaRPr>
            </a:p>
          </p:txBody>
        </p:sp>
        <p:sp>
          <p:nvSpPr>
            <p:cNvPr id="59" name="Freeform 309"/>
            <p:cNvSpPr/>
            <p:nvPr/>
          </p:nvSpPr>
          <p:spPr bwMode="auto">
            <a:xfrm>
              <a:off x="-817095" y="1563892"/>
              <a:ext cx="303213" cy="306388"/>
            </a:xfrm>
            <a:custGeom>
              <a:avLst/>
              <a:gdLst>
                <a:gd name="T0" fmla="*/ 191 w 191"/>
                <a:gd name="T1" fmla="*/ 66 h 193"/>
                <a:gd name="T2" fmla="*/ 126 w 191"/>
                <a:gd name="T3" fmla="*/ 66 h 193"/>
                <a:gd name="T4" fmla="*/ 126 w 191"/>
                <a:gd name="T5" fmla="*/ 0 h 193"/>
                <a:gd name="T6" fmla="*/ 65 w 191"/>
                <a:gd name="T7" fmla="*/ 0 h 193"/>
                <a:gd name="T8" fmla="*/ 65 w 191"/>
                <a:gd name="T9" fmla="*/ 66 h 193"/>
                <a:gd name="T10" fmla="*/ 0 w 191"/>
                <a:gd name="T11" fmla="*/ 66 h 193"/>
                <a:gd name="T12" fmla="*/ 0 w 191"/>
                <a:gd name="T13" fmla="*/ 126 h 193"/>
                <a:gd name="T14" fmla="*/ 65 w 191"/>
                <a:gd name="T15" fmla="*/ 126 h 193"/>
                <a:gd name="T16" fmla="*/ 65 w 191"/>
                <a:gd name="T17" fmla="*/ 193 h 193"/>
                <a:gd name="T18" fmla="*/ 126 w 191"/>
                <a:gd name="T19" fmla="*/ 193 h 193"/>
                <a:gd name="T20" fmla="*/ 126 w 191"/>
                <a:gd name="T21" fmla="*/ 126 h 193"/>
                <a:gd name="T22" fmla="*/ 191 w 191"/>
                <a:gd name="T23" fmla="*/ 126 h 193"/>
                <a:gd name="T24" fmla="*/ 191 w 191"/>
                <a:gd name="T25" fmla="*/ 66 h 1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91" h="193">
                  <a:moveTo>
                    <a:pt x="191" y="66"/>
                  </a:moveTo>
                  <a:lnTo>
                    <a:pt x="126" y="66"/>
                  </a:lnTo>
                  <a:lnTo>
                    <a:pt x="126" y="0"/>
                  </a:lnTo>
                  <a:lnTo>
                    <a:pt x="65" y="0"/>
                  </a:lnTo>
                  <a:lnTo>
                    <a:pt x="65" y="66"/>
                  </a:lnTo>
                  <a:lnTo>
                    <a:pt x="0" y="66"/>
                  </a:lnTo>
                  <a:lnTo>
                    <a:pt x="0" y="126"/>
                  </a:lnTo>
                  <a:lnTo>
                    <a:pt x="65" y="126"/>
                  </a:lnTo>
                  <a:lnTo>
                    <a:pt x="65" y="193"/>
                  </a:lnTo>
                  <a:lnTo>
                    <a:pt x="126" y="193"/>
                  </a:lnTo>
                  <a:lnTo>
                    <a:pt x="126" y="126"/>
                  </a:lnTo>
                  <a:lnTo>
                    <a:pt x="191" y="126"/>
                  </a:lnTo>
                  <a:lnTo>
                    <a:pt x="191" y="66"/>
                  </a:lnTo>
                  <a:close/>
                </a:path>
              </a:pathLst>
            </a:custGeom>
            <a:solidFill>
              <a:schemeClr val="bg1"/>
            </a:solidFill>
            <a:ln>
              <a:noFill/>
            </a:ln>
          </p:spPr>
          <p:txBody>
            <a:bodyPr vert="horz" wrap="square" lIns="91440" tIns="45720" rIns="91440" bIns="45720" numCol="1" anchor="t" anchorCtr="0" compatLnSpc="1"/>
            <a:lstStyle/>
            <a:p>
              <a:endParaRPr lang="en-US">
                <a:latin typeface="+mn-ea"/>
              </a:endParaRPr>
            </a:p>
          </p:txBody>
        </p:sp>
      </p:grpSp>
      <p:grpSp>
        <p:nvGrpSpPr>
          <p:cNvPr id="60" name="组合 59"/>
          <p:cNvGrpSpPr/>
          <p:nvPr/>
        </p:nvGrpSpPr>
        <p:grpSpPr>
          <a:xfrm>
            <a:off x="5191054" y="3016004"/>
            <a:ext cx="402121" cy="401104"/>
            <a:chOff x="-959970" y="1422605"/>
            <a:chExt cx="596900" cy="595313"/>
          </a:xfrm>
        </p:grpSpPr>
        <p:sp>
          <p:nvSpPr>
            <p:cNvPr id="61" name="Oval 77"/>
            <p:cNvSpPr>
              <a:spLocks noChangeArrowheads="1"/>
            </p:cNvSpPr>
            <p:nvPr/>
          </p:nvSpPr>
          <p:spPr bwMode="auto">
            <a:xfrm>
              <a:off x="-959970" y="1422605"/>
              <a:ext cx="596900" cy="595313"/>
            </a:xfrm>
            <a:prstGeom prst="ellipse">
              <a:avLst/>
            </a:prstGeom>
            <a:solidFill>
              <a:schemeClr val="accent3"/>
            </a:solidFill>
            <a:ln>
              <a:noFill/>
            </a:ln>
          </p:spPr>
          <p:txBody>
            <a:bodyPr vert="horz" wrap="square" lIns="91440" tIns="45720" rIns="91440" bIns="45720" numCol="1" anchor="t" anchorCtr="0" compatLnSpc="1"/>
            <a:lstStyle/>
            <a:p>
              <a:endParaRPr lang="en-US">
                <a:latin typeface="+mn-ea"/>
              </a:endParaRPr>
            </a:p>
          </p:txBody>
        </p:sp>
        <p:sp>
          <p:nvSpPr>
            <p:cNvPr id="65" name="Freeform 309"/>
            <p:cNvSpPr/>
            <p:nvPr/>
          </p:nvSpPr>
          <p:spPr bwMode="auto">
            <a:xfrm>
              <a:off x="-817095" y="1563892"/>
              <a:ext cx="303213" cy="306388"/>
            </a:xfrm>
            <a:custGeom>
              <a:avLst/>
              <a:gdLst>
                <a:gd name="T0" fmla="*/ 191 w 191"/>
                <a:gd name="T1" fmla="*/ 66 h 193"/>
                <a:gd name="T2" fmla="*/ 126 w 191"/>
                <a:gd name="T3" fmla="*/ 66 h 193"/>
                <a:gd name="T4" fmla="*/ 126 w 191"/>
                <a:gd name="T5" fmla="*/ 0 h 193"/>
                <a:gd name="T6" fmla="*/ 65 w 191"/>
                <a:gd name="T7" fmla="*/ 0 h 193"/>
                <a:gd name="T8" fmla="*/ 65 w 191"/>
                <a:gd name="T9" fmla="*/ 66 h 193"/>
                <a:gd name="T10" fmla="*/ 0 w 191"/>
                <a:gd name="T11" fmla="*/ 66 h 193"/>
                <a:gd name="T12" fmla="*/ 0 w 191"/>
                <a:gd name="T13" fmla="*/ 126 h 193"/>
                <a:gd name="T14" fmla="*/ 65 w 191"/>
                <a:gd name="T15" fmla="*/ 126 h 193"/>
                <a:gd name="T16" fmla="*/ 65 w 191"/>
                <a:gd name="T17" fmla="*/ 193 h 193"/>
                <a:gd name="T18" fmla="*/ 126 w 191"/>
                <a:gd name="T19" fmla="*/ 193 h 193"/>
                <a:gd name="T20" fmla="*/ 126 w 191"/>
                <a:gd name="T21" fmla="*/ 126 h 193"/>
                <a:gd name="T22" fmla="*/ 191 w 191"/>
                <a:gd name="T23" fmla="*/ 126 h 193"/>
                <a:gd name="T24" fmla="*/ 191 w 191"/>
                <a:gd name="T25" fmla="*/ 66 h 1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91" h="193">
                  <a:moveTo>
                    <a:pt x="191" y="66"/>
                  </a:moveTo>
                  <a:lnTo>
                    <a:pt x="126" y="66"/>
                  </a:lnTo>
                  <a:lnTo>
                    <a:pt x="126" y="0"/>
                  </a:lnTo>
                  <a:lnTo>
                    <a:pt x="65" y="0"/>
                  </a:lnTo>
                  <a:lnTo>
                    <a:pt x="65" y="66"/>
                  </a:lnTo>
                  <a:lnTo>
                    <a:pt x="0" y="66"/>
                  </a:lnTo>
                  <a:lnTo>
                    <a:pt x="0" y="126"/>
                  </a:lnTo>
                  <a:lnTo>
                    <a:pt x="65" y="126"/>
                  </a:lnTo>
                  <a:lnTo>
                    <a:pt x="65" y="193"/>
                  </a:lnTo>
                  <a:lnTo>
                    <a:pt x="126" y="193"/>
                  </a:lnTo>
                  <a:lnTo>
                    <a:pt x="126" y="126"/>
                  </a:lnTo>
                  <a:lnTo>
                    <a:pt x="191" y="126"/>
                  </a:lnTo>
                  <a:lnTo>
                    <a:pt x="191" y="66"/>
                  </a:lnTo>
                  <a:close/>
                </a:path>
              </a:pathLst>
            </a:custGeom>
            <a:solidFill>
              <a:schemeClr val="bg1"/>
            </a:solidFill>
            <a:ln>
              <a:noFill/>
            </a:ln>
          </p:spPr>
          <p:txBody>
            <a:bodyPr vert="horz" wrap="square" lIns="91440" tIns="45720" rIns="91440" bIns="45720" numCol="1" anchor="t" anchorCtr="0" compatLnSpc="1"/>
            <a:lstStyle/>
            <a:p>
              <a:endParaRPr lang="en-US">
                <a:latin typeface="+mn-ea"/>
              </a:endParaRPr>
            </a:p>
          </p:txBody>
        </p:sp>
      </p:grpSp>
      <p:grpSp>
        <p:nvGrpSpPr>
          <p:cNvPr id="66" name="组合 65"/>
          <p:cNvGrpSpPr/>
          <p:nvPr/>
        </p:nvGrpSpPr>
        <p:grpSpPr>
          <a:xfrm>
            <a:off x="5188381" y="4074031"/>
            <a:ext cx="402121" cy="401104"/>
            <a:chOff x="-959970" y="1422605"/>
            <a:chExt cx="596900" cy="595313"/>
          </a:xfrm>
        </p:grpSpPr>
        <p:sp>
          <p:nvSpPr>
            <p:cNvPr id="67" name="Oval 77"/>
            <p:cNvSpPr>
              <a:spLocks noChangeArrowheads="1"/>
            </p:cNvSpPr>
            <p:nvPr/>
          </p:nvSpPr>
          <p:spPr bwMode="auto">
            <a:xfrm>
              <a:off x="-959970" y="1422605"/>
              <a:ext cx="596900" cy="595313"/>
            </a:xfrm>
            <a:prstGeom prst="ellipse">
              <a:avLst/>
            </a:prstGeom>
            <a:solidFill>
              <a:schemeClr val="accent2"/>
            </a:solidFill>
            <a:ln>
              <a:noFill/>
            </a:ln>
          </p:spPr>
          <p:txBody>
            <a:bodyPr vert="horz" wrap="square" lIns="91440" tIns="45720" rIns="91440" bIns="45720" numCol="1" anchor="t" anchorCtr="0" compatLnSpc="1"/>
            <a:lstStyle/>
            <a:p>
              <a:endParaRPr lang="en-US">
                <a:latin typeface="+mn-ea"/>
              </a:endParaRPr>
            </a:p>
          </p:txBody>
        </p:sp>
        <p:sp>
          <p:nvSpPr>
            <p:cNvPr id="72" name="Freeform 309"/>
            <p:cNvSpPr/>
            <p:nvPr/>
          </p:nvSpPr>
          <p:spPr bwMode="auto">
            <a:xfrm>
              <a:off x="-817095" y="1563892"/>
              <a:ext cx="303213" cy="306388"/>
            </a:xfrm>
            <a:custGeom>
              <a:avLst/>
              <a:gdLst>
                <a:gd name="T0" fmla="*/ 191 w 191"/>
                <a:gd name="T1" fmla="*/ 66 h 193"/>
                <a:gd name="T2" fmla="*/ 126 w 191"/>
                <a:gd name="T3" fmla="*/ 66 h 193"/>
                <a:gd name="T4" fmla="*/ 126 w 191"/>
                <a:gd name="T5" fmla="*/ 0 h 193"/>
                <a:gd name="T6" fmla="*/ 65 w 191"/>
                <a:gd name="T7" fmla="*/ 0 h 193"/>
                <a:gd name="T8" fmla="*/ 65 w 191"/>
                <a:gd name="T9" fmla="*/ 66 h 193"/>
                <a:gd name="T10" fmla="*/ 0 w 191"/>
                <a:gd name="T11" fmla="*/ 66 h 193"/>
                <a:gd name="T12" fmla="*/ 0 w 191"/>
                <a:gd name="T13" fmla="*/ 126 h 193"/>
                <a:gd name="T14" fmla="*/ 65 w 191"/>
                <a:gd name="T15" fmla="*/ 126 h 193"/>
                <a:gd name="T16" fmla="*/ 65 w 191"/>
                <a:gd name="T17" fmla="*/ 193 h 193"/>
                <a:gd name="T18" fmla="*/ 126 w 191"/>
                <a:gd name="T19" fmla="*/ 193 h 193"/>
                <a:gd name="T20" fmla="*/ 126 w 191"/>
                <a:gd name="T21" fmla="*/ 126 h 193"/>
                <a:gd name="T22" fmla="*/ 191 w 191"/>
                <a:gd name="T23" fmla="*/ 126 h 193"/>
                <a:gd name="T24" fmla="*/ 191 w 191"/>
                <a:gd name="T25" fmla="*/ 66 h 1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91" h="193">
                  <a:moveTo>
                    <a:pt x="191" y="66"/>
                  </a:moveTo>
                  <a:lnTo>
                    <a:pt x="126" y="66"/>
                  </a:lnTo>
                  <a:lnTo>
                    <a:pt x="126" y="0"/>
                  </a:lnTo>
                  <a:lnTo>
                    <a:pt x="65" y="0"/>
                  </a:lnTo>
                  <a:lnTo>
                    <a:pt x="65" y="66"/>
                  </a:lnTo>
                  <a:lnTo>
                    <a:pt x="0" y="66"/>
                  </a:lnTo>
                  <a:lnTo>
                    <a:pt x="0" y="126"/>
                  </a:lnTo>
                  <a:lnTo>
                    <a:pt x="65" y="126"/>
                  </a:lnTo>
                  <a:lnTo>
                    <a:pt x="65" y="193"/>
                  </a:lnTo>
                  <a:lnTo>
                    <a:pt x="126" y="193"/>
                  </a:lnTo>
                  <a:lnTo>
                    <a:pt x="126" y="126"/>
                  </a:lnTo>
                  <a:lnTo>
                    <a:pt x="191" y="126"/>
                  </a:lnTo>
                  <a:lnTo>
                    <a:pt x="191" y="66"/>
                  </a:lnTo>
                  <a:close/>
                </a:path>
              </a:pathLst>
            </a:custGeom>
            <a:solidFill>
              <a:schemeClr val="bg1"/>
            </a:solidFill>
            <a:ln>
              <a:noFill/>
            </a:ln>
          </p:spPr>
          <p:txBody>
            <a:bodyPr vert="horz" wrap="square" lIns="91440" tIns="45720" rIns="91440" bIns="45720" numCol="1" anchor="t" anchorCtr="0" compatLnSpc="1"/>
            <a:lstStyle/>
            <a:p>
              <a:endParaRPr lang="en-US">
                <a:latin typeface="+mn-ea"/>
              </a:endParaRPr>
            </a:p>
          </p:txBody>
        </p:sp>
      </p:grpSp>
      <p:grpSp>
        <p:nvGrpSpPr>
          <p:cNvPr id="73" name="组合 72"/>
          <p:cNvGrpSpPr/>
          <p:nvPr/>
        </p:nvGrpSpPr>
        <p:grpSpPr>
          <a:xfrm>
            <a:off x="5188381" y="4991179"/>
            <a:ext cx="402121" cy="401104"/>
            <a:chOff x="-959970" y="1422605"/>
            <a:chExt cx="596900" cy="595313"/>
          </a:xfrm>
        </p:grpSpPr>
        <p:sp>
          <p:nvSpPr>
            <p:cNvPr id="75" name="Oval 77"/>
            <p:cNvSpPr>
              <a:spLocks noChangeArrowheads="1"/>
            </p:cNvSpPr>
            <p:nvPr/>
          </p:nvSpPr>
          <p:spPr bwMode="auto">
            <a:xfrm>
              <a:off x="-959970" y="1422605"/>
              <a:ext cx="596900" cy="595313"/>
            </a:xfrm>
            <a:prstGeom prst="ellipse">
              <a:avLst/>
            </a:prstGeom>
            <a:solidFill>
              <a:schemeClr val="accent1"/>
            </a:solidFill>
            <a:ln>
              <a:noFill/>
            </a:ln>
          </p:spPr>
          <p:txBody>
            <a:bodyPr vert="horz" wrap="square" lIns="91440" tIns="45720" rIns="91440" bIns="45720" numCol="1" anchor="t" anchorCtr="0" compatLnSpc="1"/>
            <a:lstStyle/>
            <a:p>
              <a:endParaRPr lang="en-US">
                <a:latin typeface="+mn-ea"/>
              </a:endParaRPr>
            </a:p>
          </p:txBody>
        </p:sp>
        <p:sp>
          <p:nvSpPr>
            <p:cNvPr id="78" name="Freeform 309"/>
            <p:cNvSpPr/>
            <p:nvPr/>
          </p:nvSpPr>
          <p:spPr bwMode="auto">
            <a:xfrm>
              <a:off x="-817095" y="1563892"/>
              <a:ext cx="303213" cy="306388"/>
            </a:xfrm>
            <a:custGeom>
              <a:avLst/>
              <a:gdLst>
                <a:gd name="T0" fmla="*/ 191 w 191"/>
                <a:gd name="T1" fmla="*/ 66 h 193"/>
                <a:gd name="T2" fmla="*/ 126 w 191"/>
                <a:gd name="T3" fmla="*/ 66 h 193"/>
                <a:gd name="T4" fmla="*/ 126 w 191"/>
                <a:gd name="T5" fmla="*/ 0 h 193"/>
                <a:gd name="T6" fmla="*/ 65 w 191"/>
                <a:gd name="T7" fmla="*/ 0 h 193"/>
                <a:gd name="T8" fmla="*/ 65 w 191"/>
                <a:gd name="T9" fmla="*/ 66 h 193"/>
                <a:gd name="T10" fmla="*/ 0 w 191"/>
                <a:gd name="T11" fmla="*/ 66 h 193"/>
                <a:gd name="T12" fmla="*/ 0 w 191"/>
                <a:gd name="T13" fmla="*/ 126 h 193"/>
                <a:gd name="T14" fmla="*/ 65 w 191"/>
                <a:gd name="T15" fmla="*/ 126 h 193"/>
                <a:gd name="T16" fmla="*/ 65 w 191"/>
                <a:gd name="T17" fmla="*/ 193 h 193"/>
                <a:gd name="T18" fmla="*/ 126 w 191"/>
                <a:gd name="T19" fmla="*/ 193 h 193"/>
                <a:gd name="T20" fmla="*/ 126 w 191"/>
                <a:gd name="T21" fmla="*/ 126 h 193"/>
                <a:gd name="T22" fmla="*/ 191 w 191"/>
                <a:gd name="T23" fmla="*/ 126 h 193"/>
                <a:gd name="T24" fmla="*/ 191 w 191"/>
                <a:gd name="T25" fmla="*/ 66 h 1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91" h="193">
                  <a:moveTo>
                    <a:pt x="191" y="66"/>
                  </a:moveTo>
                  <a:lnTo>
                    <a:pt x="126" y="66"/>
                  </a:lnTo>
                  <a:lnTo>
                    <a:pt x="126" y="0"/>
                  </a:lnTo>
                  <a:lnTo>
                    <a:pt x="65" y="0"/>
                  </a:lnTo>
                  <a:lnTo>
                    <a:pt x="65" y="66"/>
                  </a:lnTo>
                  <a:lnTo>
                    <a:pt x="0" y="66"/>
                  </a:lnTo>
                  <a:lnTo>
                    <a:pt x="0" y="126"/>
                  </a:lnTo>
                  <a:lnTo>
                    <a:pt x="65" y="126"/>
                  </a:lnTo>
                  <a:lnTo>
                    <a:pt x="65" y="193"/>
                  </a:lnTo>
                  <a:lnTo>
                    <a:pt x="126" y="193"/>
                  </a:lnTo>
                  <a:lnTo>
                    <a:pt x="126" y="126"/>
                  </a:lnTo>
                  <a:lnTo>
                    <a:pt x="191" y="126"/>
                  </a:lnTo>
                  <a:lnTo>
                    <a:pt x="191" y="66"/>
                  </a:lnTo>
                  <a:close/>
                </a:path>
              </a:pathLst>
            </a:custGeom>
            <a:solidFill>
              <a:schemeClr val="bg1"/>
            </a:solidFill>
            <a:ln>
              <a:noFill/>
            </a:ln>
          </p:spPr>
          <p:txBody>
            <a:bodyPr vert="horz" wrap="square" lIns="91440" tIns="45720" rIns="91440" bIns="45720" numCol="1" anchor="t" anchorCtr="0" compatLnSpc="1"/>
            <a:lstStyle/>
            <a:p>
              <a:endParaRPr lang="en-US">
                <a:latin typeface="+mn-ea"/>
              </a:endParaRPr>
            </a:p>
          </p:txBody>
        </p:sp>
      </p:grpSp>
      <p:sp>
        <p:nvSpPr>
          <p:cNvPr id="2" name="标题 1"/>
          <p:cNvSpPr>
            <a:spLocks noGrp="1"/>
          </p:cNvSpPr>
          <p:nvPr>
            <p:ph type="title"/>
          </p:nvPr>
        </p:nvSpPr>
        <p:spPr/>
        <p:txBody>
          <a:bodyPr/>
          <a:lstStyle/>
          <a:p>
            <a:r>
              <a:rPr lang="zh-CN" altLang="en-US" dirty="0"/>
              <a:t>Click here to add a title</a:t>
            </a:r>
          </a:p>
        </p:txBody>
      </p:sp>
    </p:spTree>
  </p:cSld>
  <p:clrMapOvr>
    <a:masterClrMapping/>
  </p:clrMapOvr>
  <mc:AlternateContent xmlns:mc="http://schemas.openxmlformats.org/markup-compatibility/2006" xmlns:p14="http://schemas.microsoft.com/office/powerpoint/2010/main">
    <mc:Choice Requires="p14">
      <p:transition spd="slow" p14:dur="2000" advClick="0" advTm="3000"/>
    </mc:Choice>
    <mc:Fallback xmlns="">
      <p:transition spd="slow" advClick="0" advTm="3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accel="50000" decel="50000" fill="hold" nodeType="afterEffect">
                                  <p:stCondLst>
                                    <p:cond delay="0"/>
                                  </p:stCondLst>
                                  <p:childTnLst>
                                    <p:set>
                                      <p:cBhvr>
                                        <p:cTn id="6" dur="1" fill="hold">
                                          <p:stCondLst>
                                            <p:cond delay="0"/>
                                          </p:stCondLst>
                                        </p:cTn>
                                        <p:tgtEl>
                                          <p:spTgt spid="104"/>
                                        </p:tgtEl>
                                        <p:attrNameLst>
                                          <p:attrName>style.visibility</p:attrName>
                                        </p:attrNameLst>
                                      </p:cBhvr>
                                      <p:to>
                                        <p:strVal val="visible"/>
                                      </p:to>
                                    </p:set>
                                    <p:anim calcmode="lin" valueType="num">
                                      <p:cBhvr additive="base">
                                        <p:cTn id="7" dur="500" fill="hold"/>
                                        <p:tgtEl>
                                          <p:spTgt spid="104"/>
                                        </p:tgtEl>
                                        <p:attrNameLst>
                                          <p:attrName>ppt_x</p:attrName>
                                        </p:attrNameLst>
                                      </p:cBhvr>
                                      <p:tavLst>
                                        <p:tav tm="0">
                                          <p:val>
                                            <p:strVal val="#ppt_x"/>
                                          </p:val>
                                        </p:tav>
                                        <p:tav tm="100000">
                                          <p:val>
                                            <p:strVal val="#ppt_x"/>
                                          </p:val>
                                        </p:tav>
                                      </p:tavLst>
                                    </p:anim>
                                    <p:anim calcmode="lin" valueType="num">
                                      <p:cBhvr additive="base">
                                        <p:cTn id="8" dur="500" fill="hold"/>
                                        <p:tgtEl>
                                          <p:spTgt spid="104"/>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10" presetClass="entr" presetSubtype="0" fill="hold" grpId="0" nodeType="afterEffect">
                                  <p:stCondLst>
                                    <p:cond delay="0"/>
                                  </p:stCondLst>
                                  <p:childTnLst>
                                    <p:set>
                                      <p:cBhvr>
                                        <p:cTn id="11" dur="1" fill="hold">
                                          <p:stCondLst>
                                            <p:cond delay="0"/>
                                          </p:stCondLst>
                                        </p:cTn>
                                        <p:tgtEl>
                                          <p:spTgt spid="103"/>
                                        </p:tgtEl>
                                        <p:attrNameLst>
                                          <p:attrName>style.visibility</p:attrName>
                                        </p:attrNameLst>
                                      </p:cBhvr>
                                      <p:to>
                                        <p:strVal val="visible"/>
                                      </p:to>
                                    </p:set>
                                    <p:animEffect transition="in" filter="fade">
                                      <p:cBhvr>
                                        <p:cTn id="12" dur="500"/>
                                        <p:tgtEl>
                                          <p:spTgt spid="103"/>
                                        </p:tgtEl>
                                      </p:cBhvr>
                                    </p:animEffect>
                                  </p:childTnLst>
                                </p:cTn>
                              </p:par>
                            </p:childTnLst>
                          </p:cTn>
                        </p:par>
                        <p:par>
                          <p:cTn id="13" fill="hold">
                            <p:stCondLst>
                              <p:cond delay="1000"/>
                            </p:stCondLst>
                            <p:childTnLst>
                              <p:par>
                                <p:cTn id="14" presetID="12" presetClass="entr" presetSubtype="8" fill="hold" nodeType="afterEffect">
                                  <p:stCondLst>
                                    <p:cond delay="0"/>
                                  </p:stCondLst>
                                  <p:childTnLst>
                                    <p:set>
                                      <p:cBhvr>
                                        <p:cTn id="15" dur="1" fill="hold">
                                          <p:stCondLst>
                                            <p:cond delay="0"/>
                                          </p:stCondLst>
                                        </p:cTn>
                                        <p:tgtEl>
                                          <p:spTgt spid="91"/>
                                        </p:tgtEl>
                                        <p:attrNameLst>
                                          <p:attrName>style.visibility</p:attrName>
                                        </p:attrNameLst>
                                      </p:cBhvr>
                                      <p:to>
                                        <p:strVal val="visible"/>
                                      </p:to>
                                    </p:set>
                                    <p:animEffect transition="in" filter="slide(fromLeft)">
                                      <p:cBhvr>
                                        <p:cTn id="16" dur="500"/>
                                        <p:tgtEl>
                                          <p:spTgt spid="91"/>
                                        </p:tgtEl>
                                      </p:cBhvr>
                                    </p:animEffect>
                                  </p:childTnLst>
                                </p:cTn>
                              </p:par>
                            </p:childTnLst>
                          </p:cTn>
                        </p:par>
                        <p:par>
                          <p:cTn id="17" fill="hold">
                            <p:stCondLst>
                              <p:cond delay="1500"/>
                            </p:stCondLst>
                            <p:childTnLst>
                              <p:par>
                                <p:cTn id="18" presetID="2" presetClass="entr" presetSubtype="2" accel="50000" decel="50000" fill="hold" nodeType="afterEffect">
                                  <p:stCondLst>
                                    <p:cond delay="0"/>
                                  </p:stCondLst>
                                  <p:childTnLst>
                                    <p:set>
                                      <p:cBhvr>
                                        <p:cTn id="19" dur="1" fill="hold">
                                          <p:stCondLst>
                                            <p:cond delay="0"/>
                                          </p:stCondLst>
                                        </p:cTn>
                                        <p:tgtEl>
                                          <p:spTgt spid="62"/>
                                        </p:tgtEl>
                                        <p:attrNameLst>
                                          <p:attrName>style.visibility</p:attrName>
                                        </p:attrNameLst>
                                      </p:cBhvr>
                                      <p:to>
                                        <p:strVal val="visible"/>
                                      </p:to>
                                    </p:set>
                                    <p:anim calcmode="lin" valueType="num">
                                      <p:cBhvr additive="base">
                                        <p:cTn id="20" dur="500" fill="hold"/>
                                        <p:tgtEl>
                                          <p:spTgt spid="62"/>
                                        </p:tgtEl>
                                        <p:attrNameLst>
                                          <p:attrName>ppt_x</p:attrName>
                                        </p:attrNameLst>
                                      </p:cBhvr>
                                      <p:tavLst>
                                        <p:tav tm="0">
                                          <p:val>
                                            <p:strVal val="1+#ppt_w/2"/>
                                          </p:val>
                                        </p:tav>
                                        <p:tav tm="100000">
                                          <p:val>
                                            <p:strVal val="#ppt_x"/>
                                          </p:val>
                                        </p:tav>
                                      </p:tavLst>
                                    </p:anim>
                                    <p:anim calcmode="lin" valueType="num">
                                      <p:cBhvr additive="base">
                                        <p:cTn id="21" dur="500" fill="hold"/>
                                        <p:tgtEl>
                                          <p:spTgt spid="62"/>
                                        </p:tgtEl>
                                        <p:attrNameLst>
                                          <p:attrName>ppt_y</p:attrName>
                                        </p:attrNameLst>
                                      </p:cBhvr>
                                      <p:tavLst>
                                        <p:tav tm="0">
                                          <p:val>
                                            <p:strVal val="#ppt_y"/>
                                          </p:val>
                                        </p:tav>
                                        <p:tav tm="100000">
                                          <p:val>
                                            <p:strVal val="#ppt_y"/>
                                          </p:val>
                                        </p:tav>
                                      </p:tavLst>
                                    </p:anim>
                                  </p:childTnLst>
                                </p:cTn>
                              </p:par>
                              <p:par>
                                <p:cTn id="22" presetID="2" presetClass="entr" presetSubtype="8" accel="50000" decel="50000" fill="hold" nodeType="withEffect">
                                  <p:stCondLst>
                                    <p:cond delay="0"/>
                                  </p:stCondLst>
                                  <p:childTnLst>
                                    <p:set>
                                      <p:cBhvr>
                                        <p:cTn id="23" dur="1" fill="hold">
                                          <p:stCondLst>
                                            <p:cond delay="0"/>
                                          </p:stCondLst>
                                        </p:cTn>
                                        <p:tgtEl>
                                          <p:spTgt spid="57"/>
                                        </p:tgtEl>
                                        <p:attrNameLst>
                                          <p:attrName>style.visibility</p:attrName>
                                        </p:attrNameLst>
                                      </p:cBhvr>
                                      <p:to>
                                        <p:strVal val="visible"/>
                                      </p:to>
                                    </p:set>
                                    <p:anim calcmode="lin" valueType="num">
                                      <p:cBhvr additive="base">
                                        <p:cTn id="24" dur="500" fill="hold"/>
                                        <p:tgtEl>
                                          <p:spTgt spid="57"/>
                                        </p:tgtEl>
                                        <p:attrNameLst>
                                          <p:attrName>ppt_x</p:attrName>
                                        </p:attrNameLst>
                                      </p:cBhvr>
                                      <p:tavLst>
                                        <p:tav tm="0">
                                          <p:val>
                                            <p:strVal val="0-#ppt_w/2"/>
                                          </p:val>
                                        </p:tav>
                                        <p:tav tm="100000">
                                          <p:val>
                                            <p:strVal val="#ppt_x"/>
                                          </p:val>
                                        </p:tav>
                                      </p:tavLst>
                                    </p:anim>
                                    <p:anim calcmode="lin" valueType="num">
                                      <p:cBhvr additive="base">
                                        <p:cTn id="25" dur="500" fill="hold"/>
                                        <p:tgtEl>
                                          <p:spTgt spid="57"/>
                                        </p:tgtEl>
                                        <p:attrNameLst>
                                          <p:attrName>ppt_y</p:attrName>
                                        </p:attrNameLst>
                                      </p:cBhvr>
                                      <p:tavLst>
                                        <p:tav tm="0">
                                          <p:val>
                                            <p:strVal val="#ppt_y"/>
                                          </p:val>
                                        </p:tav>
                                        <p:tav tm="100000">
                                          <p:val>
                                            <p:strVal val="#ppt_y"/>
                                          </p:val>
                                        </p:tav>
                                      </p:tavLst>
                                    </p:anim>
                                  </p:childTnLst>
                                </p:cTn>
                              </p:par>
                            </p:childTnLst>
                          </p:cTn>
                        </p:par>
                        <p:par>
                          <p:cTn id="26" fill="hold">
                            <p:stCondLst>
                              <p:cond delay="2000"/>
                            </p:stCondLst>
                            <p:childTnLst>
                              <p:par>
                                <p:cTn id="27" presetID="12" presetClass="entr" presetSubtype="8" fill="hold" nodeType="afterEffect">
                                  <p:stCondLst>
                                    <p:cond delay="0"/>
                                  </p:stCondLst>
                                  <p:childTnLst>
                                    <p:set>
                                      <p:cBhvr>
                                        <p:cTn id="28" dur="1" fill="hold">
                                          <p:stCondLst>
                                            <p:cond delay="0"/>
                                          </p:stCondLst>
                                        </p:cTn>
                                        <p:tgtEl>
                                          <p:spTgt spid="94"/>
                                        </p:tgtEl>
                                        <p:attrNameLst>
                                          <p:attrName>style.visibility</p:attrName>
                                        </p:attrNameLst>
                                      </p:cBhvr>
                                      <p:to>
                                        <p:strVal val="visible"/>
                                      </p:to>
                                    </p:set>
                                    <p:animEffect transition="in" filter="slide(fromLeft)">
                                      <p:cBhvr>
                                        <p:cTn id="29" dur="500"/>
                                        <p:tgtEl>
                                          <p:spTgt spid="94"/>
                                        </p:tgtEl>
                                      </p:cBhvr>
                                    </p:animEffect>
                                  </p:childTnLst>
                                </p:cTn>
                              </p:par>
                            </p:childTnLst>
                          </p:cTn>
                        </p:par>
                        <p:par>
                          <p:cTn id="30" fill="hold">
                            <p:stCondLst>
                              <p:cond delay="2500"/>
                            </p:stCondLst>
                            <p:childTnLst>
                              <p:par>
                                <p:cTn id="31" presetID="2" presetClass="entr" presetSubtype="2" accel="50000" decel="50000" fill="hold" nodeType="afterEffect">
                                  <p:stCondLst>
                                    <p:cond delay="0"/>
                                  </p:stCondLst>
                                  <p:childTnLst>
                                    <p:set>
                                      <p:cBhvr>
                                        <p:cTn id="32" dur="1" fill="hold">
                                          <p:stCondLst>
                                            <p:cond delay="0"/>
                                          </p:stCondLst>
                                        </p:cTn>
                                        <p:tgtEl>
                                          <p:spTgt spid="70"/>
                                        </p:tgtEl>
                                        <p:attrNameLst>
                                          <p:attrName>style.visibility</p:attrName>
                                        </p:attrNameLst>
                                      </p:cBhvr>
                                      <p:to>
                                        <p:strVal val="visible"/>
                                      </p:to>
                                    </p:set>
                                    <p:anim calcmode="lin" valueType="num">
                                      <p:cBhvr additive="base">
                                        <p:cTn id="33" dur="500" fill="hold"/>
                                        <p:tgtEl>
                                          <p:spTgt spid="70"/>
                                        </p:tgtEl>
                                        <p:attrNameLst>
                                          <p:attrName>ppt_x</p:attrName>
                                        </p:attrNameLst>
                                      </p:cBhvr>
                                      <p:tavLst>
                                        <p:tav tm="0">
                                          <p:val>
                                            <p:strVal val="1+#ppt_w/2"/>
                                          </p:val>
                                        </p:tav>
                                        <p:tav tm="100000">
                                          <p:val>
                                            <p:strVal val="#ppt_x"/>
                                          </p:val>
                                        </p:tav>
                                      </p:tavLst>
                                    </p:anim>
                                    <p:anim calcmode="lin" valueType="num">
                                      <p:cBhvr additive="base">
                                        <p:cTn id="34" dur="500" fill="hold"/>
                                        <p:tgtEl>
                                          <p:spTgt spid="70"/>
                                        </p:tgtEl>
                                        <p:attrNameLst>
                                          <p:attrName>ppt_y</p:attrName>
                                        </p:attrNameLst>
                                      </p:cBhvr>
                                      <p:tavLst>
                                        <p:tav tm="0">
                                          <p:val>
                                            <p:strVal val="#ppt_y"/>
                                          </p:val>
                                        </p:tav>
                                        <p:tav tm="100000">
                                          <p:val>
                                            <p:strVal val="#ppt_y"/>
                                          </p:val>
                                        </p:tav>
                                      </p:tavLst>
                                    </p:anim>
                                  </p:childTnLst>
                                </p:cTn>
                              </p:par>
                              <p:par>
                                <p:cTn id="35" presetID="2" presetClass="entr" presetSubtype="8" accel="50000" decel="50000" fill="hold" nodeType="withEffect">
                                  <p:stCondLst>
                                    <p:cond delay="0"/>
                                  </p:stCondLst>
                                  <p:childTnLst>
                                    <p:set>
                                      <p:cBhvr>
                                        <p:cTn id="36" dur="1" fill="hold">
                                          <p:stCondLst>
                                            <p:cond delay="0"/>
                                          </p:stCondLst>
                                        </p:cTn>
                                        <p:tgtEl>
                                          <p:spTgt spid="60"/>
                                        </p:tgtEl>
                                        <p:attrNameLst>
                                          <p:attrName>style.visibility</p:attrName>
                                        </p:attrNameLst>
                                      </p:cBhvr>
                                      <p:to>
                                        <p:strVal val="visible"/>
                                      </p:to>
                                    </p:set>
                                    <p:anim calcmode="lin" valueType="num">
                                      <p:cBhvr additive="base">
                                        <p:cTn id="37" dur="500" fill="hold"/>
                                        <p:tgtEl>
                                          <p:spTgt spid="60"/>
                                        </p:tgtEl>
                                        <p:attrNameLst>
                                          <p:attrName>ppt_x</p:attrName>
                                        </p:attrNameLst>
                                      </p:cBhvr>
                                      <p:tavLst>
                                        <p:tav tm="0">
                                          <p:val>
                                            <p:strVal val="0-#ppt_w/2"/>
                                          </p:val>
                                        </p:tav>
                                        <p:tav tm="100000">
                                          <p:val>
                                            <p:strVal val="#ppt_x"/>
                                          </p:val>
                                        </p:tav>
                                      </p:tavLst>
                                    </p:anim>
                                    <p:anim calcmode="lin" valueType="num">
                                      <p:cBhvr additive="base">
                                        <p:cTn id="38" dur="500" fill="hold"/>
                                        <p:tgtEl>
                                          <p:spTgt spid="60"/>
                                        </p:tgtEl>
                                        <p:attrNameLst>
                                          <p:attrName>ppt_y</p:attrName>
                                        </p:attrNameLst>
                                      </p:cBhvr>
                                      <p:tavLst>
                                        <p:tav tm="0">
                                          <p:val>
                                            <p:strVal val="#ppt_y"/>
                                          </p:val>
                                        </p:tav>
                                        <p:tav tm="100000">
                                          <p:val>
                                            <p:strVal val="#ppt_y"/>
                                          </p:val>
                                        </p:tav>
                                      </p:tavLst>
                                    </p:anim>
                                  </p:childTnLst>
                                </p:cTn>
                              </p:par>
                            </p:childTnLst>
                          </p:cTn>
                        </p:par>
                        <p:par>
                          <p:cTn id="39" fill="hold">
                            <p:stCondLst>
                              <p:cond delay="3000"/>
                            </p:stCondLst>
                            <p:childTnLst>
                              <p:par>
                                <p:cTn id="40" presetID="12" presetClass="entr" presetSubtype="8" fill="hold" nodeType="afterEffect">
                                  <p:stCondLst>
                                    <p:cond delay="0"/>
                                  </p:stCondLst>
                                  <p:childTnLst>
                                    <p:set>
                                      <p:cBhvr>
                                        <p:cTn id="41" dur="1" fill="hold">
                                          <p:stCondLst>
                                            <p:cond delay="0"/>
                                          </p:stCondLst>
                                        </p:cTn>
                                        <p:tgtEl>
                                          <p:spTgt spid="97"/>
                                        </p:tgtEl>
                                        <p:attrNameLst>
                                          <p:attrName>style.visibility</p:attrName>
                                        </p:attrNameLst>
                                      </p:cBhvr>
                                      <p:to>
                                        <p:strVal val="visible"/>
                                      </p:to>
                                    </p:set>
                                    <p:animEffect transition="in" filter="slide(fromLeft)">
                                      <p:cBhvr>
                                        <p:cTn id="42" dur="500"/>
                                        <p:tgtEl>
                                          <p:spTgt spid="97"/>
                                        </p:tgtEl>
                                      </p:cBhvr>
                                    </p:animEffect>
                                  </p:childTnLst>
                                </p:cTn>
                              </p:par>
                            </p:childTnLst>
                          </p:cTn>
                        </p:par>
                        <p:par>
                          <p:cTn id="43" fill="hold">
                            <p:stCondLst>
                              <p:cond delay="3500"/>
                            </p:stCondLst>
                            <p:childTnLst>
                              <p:par>
                                <p:cTn id="44" presetID="2" presetClass="entr" presetSubtype="2" accel="50000" decel="50000" fill="hold" nodeType="afterEffect">
                                  <p:stCondLst>
                                    <p:cond delay="0"/>
                                  </p:stCondLst>
                                  <p:childTnLst>
                                    <p:set>
                                      <p:cBhvr>
                                        <p:cTn id="45" dur="1" fill="hold">
                                          <p:stCondLst>
                                            <p:cond delay="0"/>
                                          </p:stCondLst>
                                        </p:cTn>
                                        <p:tgtEl>
                                          <p:spTgt spid="83"/>
                                        </p:tgtEl>
                                        <p:attrNameLst>
                                          <p:attrName>style.visibility</p:attrName>
                                        </p:attrNameLst>
                                      </p:cBhvr>
                                      <p:to>
                                        <p:strVal val="visible"/>
                                      </p:to>
                                    </p:set>
                                    <p:anim calcmode="lin" valueType="num">
                                      <p:cBhvr additive="base">
                                        <p:cTn id="46" dur="500" fill="hold"/>
                                        <p:tgtEl>
                                          <p:spTgt spid="83"/>
                                        </p:tgtEl>
                                        <p:attrNameLst>
                                          <p:attrName>ppt_x</p:attrName>
                                        </p:attrNameLst>
                                      </p:cBhvr>
                                      <p:tavLst>
                                        <p:tav tm="0">
                                          <p:val>
                                            <p:strVal val="1+#ppt_w/2"/>
                                          </p:val>
                                        </p:tav>
                                        <p:tav tm="100000">
                                          <p:val>
                                            <p:strVal val="#ppt_x"/>
                                          </p:val>
                                        </p:tav>
                                      </p:tavLst>
                                    </p:anim>
                                    <p:anim calcmode="lin" valueType="num">
                                      <p:cBhvr additive="base">
                                        <p:cTn id="47" dur="500" fill="hold"/>
                                        <p:tgtEl>
                                          <p:spTgt spid="83"/>
                                        </p:tgtEl>
                                        <p:attrNameLst>
                                          <p:attrName>ppt_y</p:attrName>
                                        </p:attrNameLst>
                                      </p:cBhvr>
                                      <p:tavLst>
                                        <p:tav tm="0">
                                          <p:val>
                                            <p:strVal val="#ppt_y"/>
                                          </p:val>
                                        </p:tav>
                                        <p:tav tm="100000">
                                          <p:val>
                                            <p:strVal val="#ppt_y"/>
                                          </p:val>
                                        </p:tav>
                                      </p:tavLst>
                                    </p:anim>
                                  </p:childTnLst>
                                </p:cTn>
                              </p:par>
                              <p:par>
                                <p:cTn id="48" presetID="2" presetClass="entr" presetSubtype="8" accel="50000" decel="50000" fill="hold" nodeType="withEffect">
                                  <p:stCondLst>
                                    <p:cond delay="0"/>
                                  </p:stCondLst>
                                  <p:childTnLst>
                                    <p:set>
                                      <p:cBhvr>
                                        <p:cTn id="49" dur="1" fill="hold">
                                          <p:stCondLst>
                                            <p:cond delay="0"/>
                                          </p:stCondLst>
                                        </p:cTn>
                                        <p:tgtEl>
                                          <p:spTgt spid="66"/>
                                        </p:tgtEl>
                                        <p:attrNameLst>
                                          <p:attrName>style.visibility</p:attrName>
                                        </p:attrNameLst>
                                      </p:cBhvr>
                                      <p:to>
                                        <p:strVal val="visible"/>
                                      </p:to>
                                    </p:set>
                                    <p:anim calcmode="lin" valueType="num">
                                      <p:cBhvr additive="base">
                                        <p:cTn id="50" dur="500" fill="hold"/>
                                        <p:tgtEl>
                                          <p:spTgt spid="66"/>
                                        </p:tgtEl>
                                        <p:attrNameLst>
                                          <p:attrName>ppt_x</p:attrName>
                                        </p:attrNameLst>
                                      </p:cBhvr>
                                      <p:tavLst>
                                        <p:tav tm="0">
                                          <p:val>
                                            <p:strVal val="0-#ppt_w/2"/>
                                          </p:val>
                                        </p:tav>
                                        <p:tav tm="100000">
                                          <p:val>
                                            <p:strVal val="#ppt_x"/>
                                          </p:val>
                                        </p:tav>
                                      </p:tavLst>
                                    </p:anim>
                                    <p:anim calcmode="lin" valueType="num">
                                      <p:cBhvr additive="base">
                                        <p:cTn id="51" dur="500" fill="hold"/>
                                        <p:tgtEl>
                                          <p:spTgt spid="66"/>
                                        </p:tgtEl>
                                        <p:attrNameLst>
                                          <p:attrName>ppt_y</p:attrName>
                                        </p:attrNameLst>
                                      </p:cBhvr>
                                      <p:tavLst>
                                        <p:tav tm="0">
                                          <p:val>
                                            <p:strVal val="#ppt_y"/>
                                          </p:val>
                                        </p:tav>
                                        <p:tav tm="100000">
                                          <p:val>
                                            <p:strVal val="#ppt_y"/>
                                          </p:val>
                                        </p:tav>
                                      </p:tavLst>
                                    </p:anim>
                                  </p:childTnLst>
                                </p:cTn>
                              </p:par>
                            </p:childTnLst>
                          </p:cTn>
                        </p:par>
                        <p:par>
                          <p:cTn id="52" fill="hold">
                            <p:stCondLst>
                              <p:cond delay="4000"/>
                            </p:stCondLst>
                            <p:childTnLst>
                              <p:par>
                                <p:cTn id="53" presetID="12" presetClass="entr" presetSubtype="8" fill="hold" nodeType="afterEffect">
                                  <p:stCondLst>
                                    <p:cond delay="0"/>
                                  </p:stCondLst>
                                  <p:childTnLst>
                                    <p:set>
                                      <p:cBhvr>
                                        <p:cTn id="54" dur="1" fill="hold">
                                          <p:stCondLst>
                                            <p:cond delay="0"/>
                                          </p:stCondLst>
                                        </p:cTn>
                                        <p:tgtEl>
                                          <p:spTgt spid="100"/>
                                        </p:tgtEl>
                                        <p:attrNameLst>
                                          <p:attrName>style.visibility</p:attrName>
                                        </p:attrNameLst>
                                      </p:cBhvr>
                                      <p:to>
                                        <p:strVal val="visible"/>
                                      </p:to>
                                    </p:set>
                                    <p:animEffect transition="in" filter="slide(fromLeft)">
                                      <p:cBhvr>
                                        <p:cTn id="55" dur="500"/>
                                        <p:tgtEl>
                                          <p:spTgt spid="100"/>
                                        </p:tgtEl>
                                      </p:cBhvr>
                                    </p:animEffect>
                                  </p:childTnLst>
                                </p:cTn>
                              </p:par>
                            </p:childTnLst>
                          </p:cTn>
                        </p:par>
                        <p:par>
                          <p:cTn id="56" fill="hold">
                            <p:stCondLst>
                              <p:cond delay="4500"/>
                            </p:stCondLst>
                            <p:childTnLst>
                              <p:par>
                                <p:cTn id="57" presetID="2" presetClass="entr" presetSubtype="2" accel="50000" decel="50000" fill="hold" nodeType="afterEffect">
                                  <p:stCondLst>
                                    <p:cond delay="0"/>
                                  </p:stCondLst>
                                  <p:childTnLst>
                                    <p:set>
                                      <p:cBhvr>
                                        <p:cTn id="58" dur="1" fill="hold">
                                          <p:stCondLst>
                                            <p:cond delay="0"/>
                                          </p:stCondLst>
                                        </p:cTn>
                                        <p:tgtEl>
                                          <p:spTgt spid="52"/>
                                        </p:tgtEl>
                                        <p:attrNameLst>
                                          <p:attrName>style.visibility</p:attrName>
                                        </p:attrNameLst>
                                      </p:cBhvr>
                                      <p:to>
                                        <p:strVal val="visible"/>
                                      </p:to>
                                    </p:set>
                                    <p:anim calcmode="lin" valueType="num">
                                      <p:cBhvr additive="base">
                                        <p:cTn id="59" dur="500" fill="hold"/>
                                        <p:tgtEl>
                                          <p:spTgt spid="52"/>
                                        </p:tgtEl>
                                        <p:attrNameLst>
                                          <p:attrName>ppt_x</p:attrName>
                                        </p:attrNameLst>
                                      </p:cBhvr>
                                      <p:tavLst>
                                        <p:tav tm="0">
                                          <p:val>
                                            <p:strVal val="1+#ppt_w/2"/>
                                          </p:val>
                                        </p:tav>
                                        <p:tav tm="100000">
                                          <p:val>
                                            <p:strVal val="#ppt_x"/>
                                          </p:val>
                                        </p:tav>
                                      </p:tavLst>
                                    </p:anim>
                                    <p:anim calcmode="lin" valueType="num">
                                      <p:cBhvr additive="base">
                                        <p:cTn id="60" dur="500" fill="hold"/>
                                        <p:tgtEl>
                                          <p:spTgt spid="52"/>
                                        </p:tgtEl>
                                        <p:attrNameLst>
                                          <p:attrName>ppt_y</p:attrName>
                                        </p:attrNameLst>
                                      </p:cBhvr>
                                      <p:tavLst>
                                        <p:tav tm="0">
                                          <p:val>
                                            <p:strVal val="#ppt_y"/>
                                          </p:val>
                                        </p:tav>
                                        <p:tav tm="100000">
                                          <p:val>
                                            <p:strVal val="#ppt_y"/>
                                          </p:val>
                                        </p:tav>
                                      </p:tavLst>
                                    </p:anim>
                                  </p:childTnLst>
                                </p:cTn>
                              </p:par>
                              <p:par>
                                <p:cTn id="61" presetID="2" presetClass="entr" presetSubtype="8" accel="50000" decel="50000" fill="hold" nodeType="withEffect">
                                  <p:stCondLst>
                                    <p:cond delay="0"/>
                                  </p:stCondLst>
                                  <p:childTnLst>
                                    <p:set>
                                      <p:cBhvr>
                                        <p:cTn id="62" dur="1" fill="hold">
                                          <p:stCondLst>
                                            <p:cond delay="0"/>
                                          </p:stCondLst>
                                        </p:cTn>
                                        <p:tgtEl>
                                          <p:spTgt spid="73"/>
                                        </p:tgtEl>
                                        <p:attrNameLst>
                                          <p:attrName>style.visibility</p:attrName>
                                        </p:attrNameLst>
                                      </p:cBhvr>
                                      <p:to>
                                        <p:strVal val="visible"/>
                                      </p:to>
                                    </p:set>
                                    <p:anim calcmode="lin" valueType="num">
                                      <p:cBhvr additive="base">
                                        <p:cTn id="63" dur="500" fill="hold"/>
                                        <p:tgtEl>
                                          <p:spTgt spid="73"/>
                                        </p:tgtEl>
                                        <p:attrNameLst>
                                          <p:attrName>ppt_x</p:attrName>
                                        </p:attrNameLst>
                                      </p:cBhvr>
                                      <p:tavLst>
                                        <p:tav tm="0">
                                          <p:val>
                                            <p:strVal val="0-#ppt_w/2"/>
                                          </p:val>
                                        </p:tav>
                                        <p:tav tm="100000">
                                          <p:val>
                                            <p:strVal val="#ppt_x"/>
                                          </p:val>
                                        </p:tav>
                                      </p:tavLst>
                                    </p:anim>
                                    <p:anim calcmode="lin" valueType="num">
                                      <p:cBhvr additive="base">
                                        <p:cTn id="64" dur="500" fill="hold"/>
                                        <p:tgtEl>
                                          <p:spTgt spid="73"/>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3" grpId="0"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7" name="Group 36"/>
          <p:cNvGrpSpPr/>
          <p:nvPr/>
        </p:nvGrpSpPr>
        <p:grpSpPr>
          <a:xfrm>
            <a:off x="3014943" y="3389120"/>
            <a:ext cx="2151008" cy="460856"/>
            <a:chOff x="769938" y="2456536"/>
            <a:chExt cx="1613466" cy="345642"/>
          </a:xfrm>
        </p:grpSpPr>
        <p:sp>
          <p:nvSpPr>
            <p:cNvPr id="38" name="Notched Right Arrow 37"/>
            <p:cNvSpPr/>
            <p:nvPr/>
          </p:nvSpPr>
          <p:spPr>
            <a:xfrm>
              <a:off x="769938" y="2456536"/>
              <a:ext cx="1613466" cy="345642"/>
            </a:xfrm>
            <a:prstGeom prst="notchedRightArrow">
              <a:avLst>
                <a:gd name="adj1" fmla="val 100000"/>
                <a:gd name="adj2" fmla="val 91021"/>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mn-ea"/>
              </a:endParaRPr>
            </a:p>
          </p:txBody>
        </p:sp>
        <p:sp>
          <p:nvSpPr>
            <p:cNvPr id="40" name="Oval 39"/>
            <p:cNvSpPr>
              <a:spLocks noChangeAspect="1"/>
            </p:cNvSpPr>
            <p:nvPr/>
          </p:nvSpPr>
          <p:spPr>
            <a:xfrm>
              <a:off x="1482001" y="2534688"/>
              <a:ext cx="189341" cy="189339"/>
            </a:xfrm>
            <a:prstGeom prst="ellipse">
              <a:avLst/>
            </a:prstGeom>
            <a:solidFill>
              <a:schemeClr val="bg1"/>
            </a:solid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2">
                    <a:lumMod val="75000"/>
                  </a:schemeClr>
                </a:solidFill>
                <a:latin typeface="+mn-ea"/>
              </a:endParaRPr>
            </a:p>
          </p:txBody>
        </p:sp>
      </p:grpSp>
      <p:grpSp>
        <p:nvGrpSpPr>
          <p:cNvPr id="41" name="Group 40"/>
          <p:cNvGrpSpPr/>
          <p:nvPr/>
        </p:nvGrpSpPr>
        <p:grpSpPr>
          <a:xfrm>
            <a:off x="5002641" y="3389120"/>
            <a:ext cx="2151008" cy="460856"/>
            <a:chOff x="769938" y="2456536"/>
            <a:chExt cx="1613466" cy="345642"/>
          </a:xfrm>
        </p:grpSpPr>
        <p:sp>
          <p:nvSpPr>
            <p:cNvPr id="42" name="Notched Right Arrow 41"/>
            <p:cNvSpPr/>
            <p:nvPr/>
          </p:nvSpPr>
          <p:spPr>
            <a:xfrm>
              <a:off x="769938" y="2456536"/>
              <a:ext cx="1613466" cy="345642"/>
            </a:xfrm>
            <a:prstGeom prst="notchedRightArrow">
              <a:avLst>
                <a:gd name="adj1" fmla="val 100000"/>
                <a:gd name="adj2" fmla="val 91021"/>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mn-ea"/>
              </a:endParaRPr>
            </a:p>
          </p:txBody>
        </p:sp>
        <p:sp>
          <p:nvSpPr>
            <p:cNvPr id="43" name="Oval 42"/>
            <p:cNvSpPr>
              <a:spLocks noChangeAspect="1"/>
            </p:cNvSpPr>
            <p:nvPr/>
          </p:nvSpPr>
          <p:spPr>
            <a:xfrm>
              <a:off x="1482001" y="2534688"/>
              <a:ext cx="189341" cy="189339"/>
            </a:xfrm>
            <a:prstGeom prst="ellipse">
              <a:avLst/>
            </a:prstGeom>
            <a:solidFill>
              <a:schemeClr val="bg1"/>
            </a:solid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2">
                    <a:lumMod val="75000"/>
                  </a:schemeClr>
                </a:solidFill>
                <a:latin typeface="+mn-ea"/>
              </a:endParaRPr>
            </a:p>
          </p:txBody>
        </p:sp>
      </p:grpSp>
      <p:grpSp>
        <p:nvGrpSpPr>
          <p:cNvPr id="44" name="Group 43"/>
          <p:cNvGrpSpPr/>
          <p:nvPr/>
        </p:nvGrpSpPr>
        <p:grpSpPr>
          <a:xfrm>
            <a:off x="6990340" y="3389120"/>
            <a:ext cx="2151008" cy="460856"/>
            <a:chOff x="769938" y="2456536"/>
            <a:chExt cx="1613466" cy="345642"/>
          </a:xfrm>
        </p:grpSpPr>
        <p:sp>
          <p:nvSpPr>
            <p:cNvPr id="45" name="Notched Right Arrow 44"/>
            <p:cNvSpPr/>
            <p:nvPr/>
          </p:nvSpPr>
          <p:spPr>
            <a:xfrm>
              <a:off x="769938" y="2456536"/>
              <a:ext cx="1613466" cy="345642"/>
            </a:xfrm>
            <a:prstGeom prst="notchedRightArrow">
              <a:avLst>
                <a:gd name="adj1" fmla="val 100000"/>
                <a:gd name="adj2" fmla="val 91021"/>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mn-ea"/>
              </a:endParaRPr>
            </a:p>
          </p:txBody>
        </p:sp>
        <p:sp>
          <p:nvSpPr>
            <p:cNvPr id="46" name="Oval 45"/>
            <p:cNvSpPr>
              <a:spLocks noChangeAspect="1"/>
            </p:cNvSpPr>
            <p:nvPr/>
          </p:nvSpPr>
          <p:spPr>
            <a:xfrm>
              <a:off x="1482001" y="2534688"/>
              <a:ext cx="189341" cy="189339"/>
            </a:xfrm>
            <a:prstGeom prst="ellipse">
              <a:avLst/>
            </a:prstGeom>
            <a:solidFill>
              <a:schemeClr val="bg1"/>
            </a:solid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2">
                    <a:lumMod val="75000"/>
                  </a:schemeClr>
                </a:solidFill>
                <a:latin typeface="+mn-ea"/>
              </a:endParaRPr>
            </a:p>
          </p:txBody>
        </p:sp>
      </p:grpSp>
      <p:grpSp>
        <p:nvGrpSpPr>
          <p:cNvPr id="50" name="Group 49"/>
          <p:cNvGrpSpPr/>
          <p:nvPr/>
        </p:nvGrpSpPr>
        <p:grpSpPr>
          <a:xfrm>
            <a:off x="8978040" y="3389120"/>
            <a:ext cx="2151008" cy="460856"/>
            <a:chOff x="769938" y="2456536"/>
            <a:chExt cx="1613466" cy="345642"/>
          </a:xfrm>
        </p:grpSpPr>
        <p:sp>
          <p:nvSpPr>
            <p:cNvPr id="52" name="Notched Right Arrow 51"/>
            <p:cNvSpPr/>
            <p:nvPr/>
          </p:nvSpPr>
          <p:spPr>
            <a:xfrm>
              <a:off x="769938" y="2456536"/>
              <a:ext cx="1613466" cy="345642"/>
            </a:xfrm>
            <a:prstGeom prst="notchedRightArrow">
              <a:avLst>
                <a:gd name="adj1" fmla="val 100000"/>
                <a:gd name="adj2" fmla="val 91021"/>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mn-ea"/>
              </a:endParaRPr>
            </a:p>
          </p:txBody>
        </p:sp>
        <p:sp>
          <p:nvSpPr>
            <p:cNvPr id="64" name="Oval 63"/>
            <p:cNvSpPr>
              <a:spLocks noChangeAspect="1"/>
            </p:cNvSpPr>
            <p:nvPr/>
          </p:nvSpPr>
          <p:spPr>
            <a:xfrm>
              <a:off x="1482001" y="2534688"/>
              <a:ext cx="189341" cy="189339"/>
            </a:xfrm>
            <a:prstGeom prst="ellipse">
              <a:avLst/>
            </a:prstGeom>
            <a:solidFill>
              <a:schemeClr val="bg1"/>
            </a:solid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2">
                    <a:lumMod val="75000"/>
                  </a:schemeClr>
                </a:solidFill>
                <a:latin typeface="+mn-ea"/>
              </a:endParaRPr>
            </a:p>
          </p:txBody>
        </p:sp>
      </p:grpSp>
      <p:grpSp>
        <p:nvGrpSpPr>
          <p:cNvPr id="36" name="Group 35"/>
          <p:cNvGrpSpPr/>
          <p:nvPr/>
        </p:nvGrpSpPr>
        <p:grpSpPr>
          <a:xfrm>
            <a:off x="1027244" y="3389120"/>
            <a:ext cx="2151008" cy="460856"/>
            <a:chOff x="769938" y="2456536"/>
            <a:chExt cx="1613466" cy="345642"/>
          </a:xfrm>
        </p:grpSpPr>
        <p:sp>
          <p:nvSpPr>
            <p:cNvPr id="33" name="Notched Right Arrow 32"/>
            <p:cNvSpPr/>
            <p:nvPr/>
          </p:nvSpPr>
          <p:spPr>
            <a:xfrm>
              <a:off x="769938" y="2456536"/>
              <a:ext cx="1613466" cy="345642"/>
            </a:xfrm>
            <a:prstGeom prst="notchedRightArrow">
              <a:avLst>
                <a:gd name="adj1" fmla="val 100000"/>
                <a:gd name="adj2" fmla="val 91021"/>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mn-ea"/>
              </a:endParaRPr>
            </a:p>
          </p:txBody>
        </p:sp>
        <p:sp>
          <p:nvSpPr>
            <p:cNvPr id="35" name="Oval 34"/>
            <p:cNvSpPr>
              <a:spLocks noChangeAspect="1"/>
            </p:cNvSpPr>
            <p:nvPr/>
          </p:nvSpPr>
          <p:spPr>
            <a:xfrm>
              <a:off x="1482001" y="2534688"/>
              <a:ext cx="189341" cy="189339"/>
            </a:xfrm>
            <a:prstGeom prst="ellipse">
              <a:avLst/>
            </a:prstGeom>
            <a:solidFill>
              <a:schemeClr val="bg1"/>
            </a:solid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2">
                    <a:lumMod val="75000"/>
                  </a:schemeClr>
                </a:solidFill>
                <a:latin typeface="+mn-ea"/>
              </a:endParaRPr>
            </a:p>
          </p:txBody>
        </p:sp>
      </p:grpSp>
      <p:sp>
        <p:nvSpPr>
          <p:cNvPr id="67" name="TextBox 66"/>
          <p:cNvSpPr txBox="1"/>
          <p:nvPr/>
        </p:nvSpPr>
        <p:spPr>
          <a:xfrm>
            <a:off x="1836430" y="3993472"/>
            <a:ext cx="538609" cy="276999"/>
          </a:xfrm>
          <a:prstGeom prst="rect">
            <a:avLst/>
          </a:prstGeom>
          <a:noFill/>
        </p:spPr>
        <p:txBody>
          <a:bodyPr wrap="none" lIns="0" tIns="0" rIns="0" bIns="0" rtlCol="0" anchor="ctr">
            <a:spAutoFit/>
          </a:bodyPr>
          <a:lstStyle/>
          <a:p>
            <a:pPr algn="ctr" defTabSz="1218565">
              <a:spcBef>
                <a:spcPct val="20000"/>
              </a:spcBef>
              <a:defRPr/>
            </a:pPr>
            <a:r>
              <a:rPr lang="en-US" dirty="0">
                <a:solidFill>
                  <a:schemeClr val="tx2">
                    <a:lumMod val="75000"/>
                  </a:schemeClr>
                </a:solidFill>
                <a:latin typeface="+mn-ea"/>
              </a:rPr>
              <a:t>2012</a:t>
            </a:r>
          </a:p>
        </p:txBody>
      </p:sp>
      <p:sp>
        <p:nvSpPr>
          <p:cNvPr id="70" name="TextBox 69"/>
          <p:cNvSpPr txBox="1"/>
          <p:nvPr/>
        </p:nvSpPr>
        <p:spPr>
          <a:xfrm>
            <a:off x="3822941" y="3022348"/>
            <a:ext cx="538609" cy="276999"/>
          </a:xfrm>
          <a:prstGeom prst="rect">
            <a:avLst/>
          </a:prstGeom>
          <a:noFill/>
        </p:spPr>
        <p:txBody>
          <a:bodyPr wrap="none" lIns="0" tIns="0" rIns="0" bIns="0" rtlCol="0" anchor="ctr">
            <a:spAutoFit/>
          </a:bodyPr>
          <a:lstStyle/>
          <a:p>
            <a:pPr algn="ctr" defTabSz="1218565">
              <a:spcBef>
                <a:spcPct val="20000"/>
              </a:spcBef>
              <a:defRPr/>
            </a:pPr>
            <a:r>
              <a:rPr lang="en-US" dirty="0">
                <a:solidFill>
                  <a:schemeClr val="accent4"/>
                </a:solidFill>
                <a:latin typeface="+mn-ea"/>
              </a:rPr>
              <a:t>2013</a:t>
            </a:r>
          </a:p>
        </p:txBody>
      </p:sp>
      <p:sp>
        <p:nvSpPr>
          <p:cNvPr id="71" name="TextBox 70"/>
          <p:cNvSpPr txBox="1"/>
          <p:nvPr/>
        </p:nvSpPr>
        <p:spPr>
          <a:xfrm>
            <a:off x="5809451" y="3993472"/>
            <a:ext cx="538610" cy="276999"/>
          </a:xfrm>
          <a:prstGeom prst="rect">
            <a:avLst/>
          </a:prstGeom>
          <a:noFill/>
        </p:spPr>
        <p:txBody>
          <a:bodyPr wrap="none" lIns="0" tIns="0" rIns="0" bIns="0" rtlCol="0" anchor="ctr">
            <a:spAutoFit/>
          </a:bodyPr>
          <a:lstStyle/>
          <a:p>
            <a:pPr algn="ctr" defTabSz="1218565">
              <a:spcBef>
                <a:spcPct val="20000"/>
              </a:spcBef>
              <a:defRPr/>
            </a:pPr>
            <a:r>
              <a:rPr lang="en-US" dirty="0">
                <a:solidFill>
                  <a:schemeClr val="accent1"/>
                </a:solidFill>
                <a:latin typeface="+mn-ea"/>
              </a:rPr>
              <a:t>2018</a:t>
            </a:r>
          </a:p>
        </p:txBody>
      </p:sp>
      <p:sp>
        <p:nvSpPr>
          <p:cNvPr id="72" name="TextBox 71"/>
          <p:cNvSpPr txBox="1"/>
          <p:nvPr/>
        </p:nvSpPr>
        <p:spPr>
          <a:xfrm>
            <a:off x="7795961" y="3022348"/>
            <a:ext cx="538610" cy="276999"/>
          </a:xfrm>
          <a:prstGeom prst="rect">
            <a:avLst/>
          </a:prstGeom>
          <a:noFill/>
        </p:spPr>
        <p:txBody>
          <a:bodyPr wrap="none" lIns="0" tIns="0" rIns="0" bIns="0" rtlCol="0" anchor="ctr">
            <a:spAutoFit/>
          </a:bodyPr>
          <a:lstStyle/>
          <a:p>
            <a:pPr algn="ctr" defTabSz="1218565">
              <a:spcBef>
                <a:spcPct val="20000"/>
              </a:spcBef>
              <a:defRPr/>
            </a:pPr>
            <a:r>
              <a:rPr lang="en-US" dirty="0">
                <a:solidFill>
                  <a:schemeClr val="accent2"/>
                </a:solidFill>
                <a:latin typeface="+mn-ea"/>
              </a:rPr>
              <a:t>2020</a:t>
            </a:r>
          </a:p>
        </p:txBody>
      </p:sp>
      <p:sp>
        <p:nvSpPr>
          <p:cNvPr id="74" name="TextBox 73"/>
          <p:cNvSpPr txBox="1"/>
          <p:nvPr/>
        </p:nvSpPr>
        <p:spPr>
          <a:xfrm>
            <a:off x="9782470" y="3993472"/>
            <a:ext cx="538610" cy="276999"/>
          </a:xfrm>
          <a:prstGeom prst="rect">
            <a:avLst/>
          </a:prstGeom>
          <a:noFill/>
          <a:ln>
            <a:noFill/>
          </a:ln>
        </p:spPr>
        <p:txBody>
          <a:bodyPr wrap="none" lIns="0" tIns="0" rIns="0" bIns="0" rtlCol="0" anchor="ctr">
            <a:spAutoFit/>
          </a:bodyPr>
          <a:lstStyle/>
          <a:p>
            <a:pPr algn="ctr" defTabSz="1218565">
              <a:spcBef>
                <a:spcPct val="20000"/>
              </a:spcBef>
              <a:defRPr/>
            </a:pPr>
            <a:r>
              <a:rPr lang="en-US" dirty="0">
                <a:solidFill>
                  <a:schemeClr val="accent3"/>
                </a:solidFill>
                <a:latin typeface="+mn-ea"/>
              </a:rPr>
              <a:t>2030</a:t>
            </a:r>
          </a:p>
        </p:txBody>
      </p:sp>
      <p:grpSp>
        <p:nvGrpSpPr>
          <p:cNvPr id="84" name="Group 83"/>
          <p:cNvGrpSpPr/>
          <p:nvPr/>
        </p:nvGrpSpPr>
        <p:grpSpPr>
          <a:xfrm>
            <a:off x="1727250" y="1892815"/>
            <a:ext cx="745118" cy="1719417"/>
            <a:chOff x="1295010" y="1516652"/>
            <a:chExt cx="558911" cy="1289563"/>
          </a:xfrm>
        </p:grpSpPr>
        <p:cxnSp>
          <p:nvCxnSpPr>
            <p:cNvPr id="75" name="Straight Connector 74"/>
            <p:cNvCxnSpPr>
              <a:stCxn id="65" idx="7"/>
            </p:cNvCxnSpPr>
            <p:nvPr/>
          </p:nvCxnSpPr>
          <p:spPr>
            <a:xfrm flipH="1">
              <a:off x="1574465" y="2191317"/>
              <a:ext cx="1" cy="614898"/>
            </a:xfrm>
            <a:prstGeom prst="line">
              <a:avLst/>
            </a:prstGeom>
            <a:ln w="19050">
              <a:solidFill>
                <a:schemeClr val="tx2">
                  <a:lumMod val="75000"/>
                </a:schemeClr>
              </a:solidFill>
              <a:headEnd type="oval"/>
              <a:tailEnd type="oval"/>
            </a:ln>
          </p:spPr>
          <p:style>
            <a:lnRef idx="1">
              <a:schemeClr val="accent1"/>
            </a:lnRef>
            <a:fillRef idx="0">
              <a:schemeClr val="accent1"/>
            </a:fillRef>
            <a:effectRef idx="0">
              <a:schemeClr val="accent1"/>
            </a:effectRef>
            <a:fontRef idx="minor">
              <a:schemeClr val="tx1"/>
            </a:fontRef>
          </p:style>
        </p:cxnSp>
        <p:grpSp>
          <p:nvGrpSpPr>
            <p:cNvPr id="79" name="Group 78"/>
            <p:cNvGrpSpPr/>
            <p:nvPr/>
          </p:nvGrpSpPr>
          <p:grpSpPr>
            <a:xfrm>
              <a:off x="1295010" y="1516652"/>
              <a:ext cx="558911" cy="558911"/>
              <a:chOff x="1295010" y="1516652"/>
              <a:chExt cx="558911" cy="558911"/>
            </a:xfrm>
          </p:grpSpPr>
          <p:sp>
            <p:nvSpPr>
              <p:cNvPr id="65" name="Teardrop 64"/>
              <p:cNvSpPr/>
              <p:nvPr/>
            </p:nvSpPr>
            <p:spPr>
              <a:xfrm rot="8100000">
                <a:off x="1295010" y="1516652"/>
                <a:ext cx="558911" cy="558911"/>
              </a:xfrm>
              <a:prstGeom prst="teardrop">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mn-ea"/>
                </a:endParaRPr>
              </a:p>
            </p:txBody>
          </p:sp>
          <p:sp>
            <p:nvSpPr>
              <p:cNvPr id="78" name="Oval 77"/>
              <p:cNvSpPr/>
              <p:nvPr/>
            </p:nvSpPr>
            <p:spPr>
              <a:xfrm>
                <a:off x="1390237" y="1619580"/>
                <a:ext cx="368458" cy="368458"/>
              </a:xfrm>
              <a:prstGeom prst="ellipse">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US" dirty="0">
                  <a:solidFill>
                    <a:schemeClr val="bg1"/>
                  </a:solidFill>
                  <a:latin typeface="+mn-ea"/>
                </a:endParaRPr>
              </a:p>
            </p:txBody>
          </p:sp>
        </p:grpSp>
      </p:grpSp>
      <p:grpSp>
        <p:nvGrpSpPr>
          <p:cNvPr id="85" name="Group 84"/>
          <p:cNvGrpSpPr/>
          <p:nvPr/>
        </p:nvGrpSpPr>
        <p:grpSpPr>
          <a:xfrm>
            <a:off x="5706236" y="1892815"/>
            <a:ext cx="745118" cy="1719417"/>
            <a:chOff x="1295010" y="1516652"/>
            <a:chExt cx="558911" cy="1289563"/>
          </a:xfrm>
        </p:grpSpPr>
        <p:cxnSp>
          <p:nvCxnSpPr>
            <p:cNvPr id="86" name="Straight Connector 85"/>
            <p:cNvCxnSpPr>
              <a:stCxn id="88" idx="7"/>
            </p:cNvCxnSpPr>
            <p:nvPr/>
          </p:nvCxnSpPr>
          <p:spPr>
            <a:xfrm flipH="1">
              <a:off x="1574465" y="2191317"/>
              <a:ext cx="1" cy="614898"/>
            </a:xfrm>
            <a:prstGeom prst="line">
              <a:avLst/>
            </a:prstGeom>
            <a:ln w="19050">
              <a:solidFill>
                <a:schemeClr val="accent1"/>
              </a:solidFill>
              <a:headEnd type="oval"/>
              <a:tailEnd type="oval"/>
            </a:ln>
          </p:spPr>
          <p:style>
            <a:lnRef idx="1">
              <a:schemeClr val="accent1"/>
            </a:lnRef>
            <a:fillRef idx="0">
              <a:schemeClr val="accent1"/>
            </a:fillRef>
            <a:effectRef idx="0">
              <a:schemeClr val="accent1"/>
            </a:effectRef>
            <a:fontRef idx="minor">
              <a:schemeClr val="tx1"/>
            </a:fontRef>
          </p:style>
        </p:cxnSp>
        <p:grpSp>
          <p:nvGrpSpPr>
            <p:cNvPr id="87" name="Group 86"/>
            <p:cNvGrpSpPr/>
            <p:nvPr/>
          </p:nvGrpSpPr>
          <p:grpSpPr>
            <a:xfrm>
              <a:off x="1295010" y="1516652"/>
              <a:ext cx="558911" cy="558911"/>
              <a:chOff x="1295010" y="1516652"/>
              <a:chExt cx="558911" cy="558911"/>
            </a:xfrm>
          </p:grpSpPr>
          <p:sp>
            <p:nvSpPr>
              <p:cNvPr id="88" name="Teardrop 87"/>
              <p:cNvSpPr/>
              <p:nvPr/>
            </p:nvSpPr>
            <p:spPr>
              <a:xfrm rot="8100000">
                <a:off x="1295010" y="1516652"/>
                <a:ext cx="558911" cy="558911"/>
              </a:xfrm>
              <a:prstGeom prst="teardrop">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mn-ea"/>
                </a:endParaRPr>
              </a:p>
            </p:txBody>
          </p:sp>
          <p:sp>
            <p:nvSpPr>
              <p:cNvPr id="89" name="Oval 88"/>
              <p:cNvSpPr/>
              <p:nvPr/>
            </p:nvSpPr>
            <p:spPr>
              <a:xfrm>
                <a:off x="1390237" y="1619580"/>
                <a:ext cx="368458" cy="368458"/>
              </a:xfrm>
              <a:prstGeom prst="ellipse">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US" sz="2400" dirty="0">
                  <a:solidFill>
                    <a:schemeClr val="bg1"/>
                  </a:solidFill>
                  <a:latin typeface="+mn-ea"/>
                </a:endParaRPr>
              </a:p>
            </p:txBody>
          </p:sp>
        </p:grpSp>
      </p:grpSp>
      <p:grpSp>
        <p:nvGrpSpPr>
          <p:cNvPr id="90" name="Group 89"/>
          <p:cNvGrpSpPr/>
          <p:nvPr/>
        </p:nvGrpSpPr>
        <p:grpSpPr>
          <a:xfrm>
            <a:off x="9690874" y="1892815"/>
            <a:ext cx="745118" cy="1719417"/>
            <a:chOff x="1295010" y="1516652"/>
            <a:chExt cx="558911" cy="1289563"/>
          </a:xfrm>
        </p:grpSpPr>
        <p:cxnSp>
          <p:nvCxnSpPr>
            <p:cNvPr id="91" name="Straight Connector 90"/>
            <p:cNvCxnSpPr>
              <a:stCxn id="93" idx="7"/>
            </p:cNvCxnSpPr>
            <p:nvPr/>
          </p:nvCxnSpPr>
          <p:spPr>
            <a:xfrm flipH="1">
              <a:off x="1574465" y="2191317"/>
              <a:ext cx="1" cy="614898"/>
            </a:xfrm>
            <a:prstGeom prst="line">
              <a:avLst/>
            </a:prstGeom>
            <a:ln w="19050">
              <a:solidFill>
                <a:schemeClr val="accent3"/>
              </a:solidFill>
              <a:headEnd type="oval"/>
              <a:tailEnd type="oval"/>
            </a:ln>
          </p:spPr>
          <p:style>
            <a:lnRef idx="1">
              <a:schemeClr val="accent1"/>
            </a:lnRef>
            <a:fillRef idx="0">
              <a:schemeClr val="accent1"/>
            </a:fillRef>
            <a:effectRef idx="0">
              <a:schemeClr val="accent1"/>
            </a:effectRef>
            <a:fontRef idx="minor">
              <a:schemeClr val="tx1"/>
            </a:fontRef>
          </p:style>
        </p:cxnSp>
        <p:grpSp>
          <p:nvGrpSpPr>
            <p:cNvPr id="92" name="Group 91"/>
            <p:cNvGrpSpPr/>
            <p:nvPr/>
          </p:nvGrpSpPr>
          <p:grpSpPr>
            <a:xfrm>
              <a:off x="1295010" y="1516652"/>
              <a:ext cx="558911" cy="558911"/>
              <a:chOff x="1295010" y="1516652"/>
              <a:chExt cx="558911" cy="558911"/>
            </a:xfrm>
          </p:grpSpPr>
          <p:sp>
            <p:nvSpPr>
              <p:cNvPr id="93" name="Teardrop 92"/>
              <p:cNvSpPr/>
              <p:nvPr/>
            </p:nvSpPr>
            <p:spPr>
              <a:xfrm rot="8100000">
                <a:off x="1295010" y="1516652"/>
                <a:ext cx="558911" cy="558911"/>
              </a:xfrm>
              <a:prstGeom prst="teardrop">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mn-ea"/>
                </a:endParaRPr>
              </a:p>
            </p:txBody>
          </p:sp>
          <p:sp>
            <p:nvSpPr>
              <p:cNvPr id="94" name="Oval 93"/>
              <p:cNvSpPr/>
              <p:nvPr/>
            </p:nvSpPr>
            <p:spPr>
              <a:xfrm>
                <a:off x="1390237" y="1619580"/>
                <a:ext cx="368458" cy="368458"/>
              </a:xfrm>
              <a:prstGeom prst="ellipse">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US" dirty="0">
                  <a:solidFill>
                    <a:schemeClr val="bg1"/>
                  </a:solidFill>
                  <a:latin typeface="+mn-ea"/>
                </a:endParaRPr>
              </a:p>
            </p:txBody>
          </p:sp>
        </p:grpSp>
      </p:grpSp>
      <p:grpSp>
        <p:nvGrpSpPr>
          <p:cNvPr id="95" name="Group 94"/>
          <p:cNvGrpSpPr/>
          <p:nvPr/>
        </p:nvGrpSpPr>
        <p:grpSpPr>
          <a:xfrm rot="10800000">
            <a:off x="3715950" y="3624933"/>
            <a:ext cx="745118" cy="1719417"/>
            <a:chOff x="1295010" y="1516652"/>
            <a:chExt cx="558911" cy="1289563"/>
          </a:xfrm>
        </p:grpSpPr>
        <p:cxnSp>
          <p:nvCxnSpPr>
            <p:cNvPr id="96" name="Straight Connector 95"/>
            <p:cNvCxnSpPr>
              <a:stCxn id="98" idx="7"/>
            </p:cNvCxnSpPr>
            <p:nvPr/>
          </p:nvCxnSpPr>
          <p:spPr>
            <a:xfrm flipH="1">
              <a:off x="1574465" y="2191317"/>
              <a:ext cx="1" cy="614898"/>
            </a:xfrm>
            <a:prstGeom prst="line">
              <a:avLst/>
            </a:prstGeom>
            <a:ln w="19050">
              <a:solidFill>
                <a:schemeClr val="accent4"/>
              </a:solidFill>
              <a:headEnd type="oval"/>
              <a:tailEnd type="oval"/>
            </a:ln>
          </p:spPr>
          <p:style>
            <a:lnRef idx="1">
              <a:schemeClr val="accent1"/>
            </a:lnRef>
            <a:fillRef idx="0">
              <a:schemeClr val="accent1"/>
            </a:fillRef>
            <a:effectRef idx="0">
              <a:schemeClr val="accent1"/>
            </a:effectRef>
            <a:fontRef idx="minor">
              <a:schemeClr val="tx1"/>
            </a:fontRef>
          </p:style>
        </p:cxnSp>
        <p:grpSp>
          <p:nvGrpSpPr>
            <p:cNvPr id="97" name="Group 96"/>
            <p:cNvGrpSpPr/>
            <p:nvPr/>
          </p:nvGrpSpPr>
          <p:grpSpPr>
            <a:xfrm>
              <a:off x="1295010" y="1516652"/>
              <a:ext cx="558911" cy="558911"/>
              <a:chOff x="1295010" y="1516652"/>
              <a:chExt cx="558911" cy="558911"/>
            </a:xfrm>
          </p:grpSpPr>
          <p:sp>
            <p:nvSpPr>
              <p:cNvPr id="98" name="Teardrop 97"/>
              <p:cNvSpPr/>
              <p:nvPr/>
            </p:nvSpPr>
            <p:spPr>
              <a:xfrm rot="8100000">
                <a:off x="1295010" y="1516652"/>
                <a:ext cx="558911" cy="558911"/>
              </a:xfrm>
              <a:prstGeom prst="teardrop">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mn-ea"/>
                </a:endParaRPr>
              </a:p>
            </p:txBody>
          </p:sp>
          <p:sp>
            <p:nvSpPr>
              <p:cNvPr id="99" name="Oval 98"/>
              <p:cNvSpPr/>
              <p:nvPr/>
            </p:nvSpPr>
            <p:spPr>
              <a:xfrm rot="10800000">
                <a:off x="1390237" y="1619580"/>
                <a:ext cx="368458" cy="368458"/>
              </a:xfrm>
              <a:prstGeom prst="ellipse">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US" dirty="0">
                  <a:solidFill>
                    <a:schemeClr val="bg1"/>
                  </a:solidFill>
                  <a:latin typeface="+mn-ea"/>
                </a:endParaRPr>
              </a:p>
            </p:txBody>
          </p:sp>
        </p:grpSp>
      </p:grpSp>
      <p:grpSp>
        <p:nvGrpSpPr>
          <p:cNvPr id="100" name="Group 99"/>
          <p:cNvGrpSpPr/>
          <p:nvPr/>
        </p:nvGrpSpPr>
        <p:grpSpPr>
          <a:xfrm rot="10800000">
            <a:off x="7691667" y="3624933"/>
            <a:ext cx="745118" cy="1719417"/>
            <a:chOff x="1295010" y="1516652"/>
            <a:chExt cx="558911" cy="1289563"/>
          </a:xfrm>
        </p:grpSpPr>
        <p:cxnSp>
          <p:nvCxnSpPr>
            <p:cNvPr id="101" name="Straight Connector 100"/>
            <p:cNvCxnSpPr>
              <a:stCxn id="103" idx="7"/>
            </p:cNvCxnSpPr>
            <p:nvPr/>
          </p:nvCxnSpPr>
          <p:spPr>
            <a:xfrm flipH="1">
              <a:off x="1574465" y="2191317"/>
              <a:ext cx="1" cy="614898"/>
            </a:xfrm>
            <a:prstGeom prst="line">
              <a:avLst/>
            </a:prstGeom>
            <a:ln w="19050">
              <a:solidFill>
                <a:schemeClr val="accent2"/>
              </a:solidFill>
              <a:headEnd type="oval"/>
              <a:tailEnd type="oval"/>
            </a:ln>
          </p:spPr>
          <p:style>
            <a:lnRef idx="1">
              <a:schemeClr val="accent1"/>
            </a:lnRef>
            <a:fillRef idx="0">
              <a:schemeClr val="accent1"/>
            </a:fillRef>
            <a:effectRef idx="0">
              <a:schemeClr val="accent1"/>
            </a:effectRef>
            <a:fontRef idx="minor">
              <a:schemeClr val="tx1"/>
            </a:fontRef>
          </p:style>
        </p:cxnSp>
        <p:grpSp>
          <p:nvGrpSpPr>
            <p:cNvPr id="102" name="Group 101"/>
            <p:cNvGrpSpPr/>
            <p:nvPr/>
          </p:nvGrpSpPr>
          <p:grpSpPr>
            <a:xfrm>
              <a:off x="1295010" y="1516652"/>
              <a:ext cx="558911" cy="558911"/>
              <a:chOff x="1295010" y="1516652"/>
              <a:chExt cx="558911" cy="558911"/>
            </a:xfrm>
          </p:grpSpPr>
          <p:sp>
            <p:nvSpPr>
              <p:cNvPr id="103" name="Teardrop 102"/>
              <p:cNvSpPr/>
              <p:nvPr/>
            </p:nvSpPr>
            <p:spPr>
              <a:xfrm rot="8100000">
                <a:off x="1295010" y="1516652"/>
                <a:ext cx="558911" cy="558911"/>
              </a:xfrm>
              <a:prstGeom prst="teardrop">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mn-ea"/>
                </a:endParaRPr>
              </a:p>
            </p:txBody>
          </p:sp>
          <p:sp>
            <p:nvSpPr>
              <p:cNvPr id="104" name="Oval 103"/>
              <p:cNvSpPr/>
              <p:nvPr/>
            </p:nvSpPr>
            <p:spPr>
              <a:xfrm rot="10800000">
                <a:off x="1390237" y="1619580"/>
                <a:ext cx="368458" cy="368458"/>
              </a:xfrm>
              <a:prstGeom prst="ellipse">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US" dirty="0">
                  <a:solidFill>
                    <a:schemeClr val="bg1"/>
                  </a:solidFill>
                  <a:latin typeface="+mn-ea"/>
                </a:endParaRPr>
              </a:p>
            </p:txBody>
          </p:sp>
        </p:grpSp>
      </p:grpSp>
      <p:grpSp>
        <p:nvGrpSpPr>
          <p:cNvPr id="105" name="Group 88"/>
          <p:cNvGrpSpPr/>
          <p:nvPr/>
        </p:nvGrpSpPr>
        <p:grpSpPr>
          <a:xfrm>
            <a:off x="1163957" y="4468157"/>
            <a:ext cx="1871700" cy="495352"/>
            <a:chOff x="690582" y="661615"/>
            <a:chExt cx="1370060" cy="201904"/>
          </a:xfrm>
        </p:grpSpPr>
        <p:sp>
          <p:nvSpPr>
            <p:cNvPr id="106" name="TextBox 105"/>
            <p:cNvSpPr txBox="1"/>
            <p:nvPr/>
          </p:nvSpPr>
          <p:spPr>
            <a:xfrm>
              <a:off x="1075267" y="661615"/>
              <a:ext cx="600770" cy="100359"/>
            </a:xfrm>
            <a:prstGeom prst="rect">
              <a:avLst/>
            </a:prstGeom>
            <a:noFill/>
          </p:spPr>
          <p:txBody>
            <a:bodyPr wrap="none" lIns="0" tIns="0" rIns="0" bIns="0" rtlCol="0" anchor="t">
              <a:spAutoFit/>
            </a:bodyPr>
            <a:lstStyle/>
            <a:p>
              <a:r>
                <a:rPr lang="zh-CN" altLang="en-US" sz="1600" dirty="0">
                  <a:solidFill>
                    <a:schemeClr val="tx1">
                      <a:lumMod val="65000"/>
                      <a:lumOff val="35000"/>
                    </a:schemeClr>
                  </a:solidFill>
                  <a:latin typeface="+mn-ea"/>
                </a:rPr>
                <a:t>Add a title.</a:t>
              </a:r>
              <a:endParaRPr lang="en-US" altLang="zh-CN" sz="1600" dirty="0">
                <a:solidFill>
                  <a:schemeClr val="tx1">
                    <a:lumMod val="65000"/>
                    <a:lumOff val="35000"/>
                  </a:schemeClr>
                </a:solidFill>
                <a:latin typeface="+mn-ea"/>
              </a:endParaRPr>
            </a:p>
          </p:txBody>
        </p:sp>
        <p:sp>
          <p:nvSpPr>
            <p:cNvPr id="107" name="TextBox 106"/>
            <p:cNvSpPr txBox="1"/>
            <p:nvPr/>
          </p:nvSpPr>
          <p:spPr>
            <a:xfrm>
              <a:off x="690582" y="779887"/>
              <a:ext cx="1370060" cy="83632"/>
            </a:xfrm>
            <a:prstGeom prst="rect">
              <a:avLst/>
            </a:prstGeom>
            <a:noFill/>
          </p:spPr>
          <p:txBody>
            <a:bodyPr wrap="square" lIns="0" tIns="0" rIns="0" bIns="0" rtlCol="0" anchor="t">
              <a:spAutoFit/>
            </a:bodyPr>
            <a:lstStyle/>
            <a:p>
              <a:pPr algn="ctr" defTabSz="1218565">
                <a:spcBef>
                  <a:spcPct val="20000"/>
                </a:spcBef>
                <a:defRPr/>
              </a:pPr>
              <a:r>
                <a:rPr lang="zh-CN" altLang="en-US" sz="1300" dirty="0">
                  <a:solidFill>
                    <a:schemeClr val="tx1">
                      <a:lumMod val="65000"/>
                      <a:lumOff val="35000"/>
                    </a:schemeClr>
                  </a:solidFill>
                  <a:latin typeface="+mn-ea"/>
                </a:rPr>
                <a:t>Click here to add a subtitle.</a:t>
              </a:r>
              <a:endParaRPr lang="en-US" sz="1300" dirty="0">
                <a:solidFill>
                  <a:schemeClr val="tx1">
                    <a:lumMod val="65000"/>
                    <a:lumOff val="35000"/>
                  </a:schemeClr>
                </a:solidFill>
                <a:latin typeface="+mn-ea"/>
              </a:endParaRPr>
            </a:p>
          </p:txBody>
        </p:sp>
      </p:grpSp>
      <p:grpSp>
        <p:nvGrpSpPr>
          <p:cNvPr id="108" name="Group 88"/>
          <p:cNvGrpSpPr/>
          <p:nvPr/>
        </p:nvGrpSpPr>
        <p:grpSpPr>
          <a:xfrm>
            <a:off x="5165951" y="4468157"/>
            <a:ext cx="1871700" cy="495352"/>
            <a:chOff x="690582" y="661615"/>
            <a:chExt cx="1370060" cy="201904"/>
          </a:xfrm>
        </p:grpSpPr>
        <p:sp>
          <p:nvSpPr>
            <p:cNvPr id="109" name="TextBox 108"/>
            <p:cNvSpPr txBox="1"/>
            <p:nvPr/>
          </p:nvSpPr>
          <p:spPr>
            <a:xfrm>
              <a:off x="1075267" y="661615"/>
              <a:ext cx="600770" cy="100359"/>
            </a:xfrm>
            <a:prstGeom prst="rect">
              <a:avLst/>
            </a:prstGeom>
            <a:noFill/>
          </p:spPr>
          <p:txBody>
            <a:bodyPr wrap="none" lIns="0" tIns="0" rIns="0" bIns="0" rtlCol="0" anchor="t">
              <a:spAutoFit/>
            </a:bodyPr>
            <a:lstStyle/>
            <a:p>
              <a:r>
                <a:rPr lang="zh-CN" altLang="en-US" sz="1600" dirty="0">
                  <a:solidFill>
                    <a:schemeClr val="tx1">
                      <a:lumMod val="65000"/>
                      <a:lumOff val="35000"/>
                    </a:schemeClr>
                  </a:solidFill>
                  <a:latin typeface="+mn-ea"/>
                </a:rPr>
                <a:t>Add a title.</a:t>
              </a:r>
              <a:endParaRPr lang="en-US" altLang="zh-CN" sz="1600" dirty="0">
                <a:solidFill>
                  <a:schemeClr val="tx1">
                    <a:lumMod val="65000"/>
                    <a:lumOff val="35000"/>
                  </a:schemeClr>
                </a:solidFill>
                <a:latin typeface="+mn-ea"/>
              </a:endParaRPr>
            </a:p>
          </p:txBody>
        </p:sp>
        <p:sp>
          <p:nvSpPr>
            <p:cNvPr id="110" name="TextBox 109"/>
            <p:cNvSpPr txBox="1"/>
            <p:nvPr/>
          </p:nvSpPr>
          <p:spPr>
            <a:xfrm>
              <a:off x="690582" y="779887"/>
              <a:ext cx="1370060" cy="83632"/>
            </a:xfrm>
            <a:prstGeom prst="rect">
              <a:avLst/>
            </a:prstGeom>
            <a:noFill/>
          </p:spPr>
          <p:txBody>
            <a:bodyPr wrap="square" lIns="0" tIns="0" rIns="0" bIns="0" rtlCol="0" anchor="t">
              <a:spAutoFit/>
            </a:bodyPr>
            <a:lstStyle/>
            <a:p>
              <a:pPr algn="ctr" defTabSz="1218565">
                <a:spcBef>
                  <a:spcPct val="20000"/>
                </a:spcBef>
                <a:defRPr/>
              </a:pPr>
              <a:r>
                <a:rPr lang="zh-CN" altLang="en-US" sz="1300" dirty="0">
                  <a:solidFill>
                    <a:schemeClr val="tx1">
                      <a:lumMod val="65000"/>
                      <a:lumOff val="35000"/>
                    </a:schemeClr>
                  </a:solidFill>
                  <a:latin typeface="+mn-ea"/>
                </a:rPr>
                <a:t>Click here to add a subtitle.</a:t>
              </a:r>
              <a:endParaRPr lang="en-US" sz="1300" dirty="0">
                <a:solidFill>
                  <a:schemeClr val="tx1">
                    <a:lumMod val="65000"/>
                    <a:lumOff val="35000"/>
                  </a:schemeClr>
                </a:solidFill>
                <a:latin typeface="+mn-ea"/>
              </a:endParaRPr>
            </a:p>
          </p:txBody>
        </p:sp>
      </p:grpSp>
      <p:grpSp>
        <p:nvGrpSpPr>
          <p:cNvPr id="111" name="Group 88"/>
          <p:cNvGrpSpPr/>
          <p:nvPr/>
        </p:nvGrpSpPr>
        <p:grpSpPr>
          <a:xfrm>
            <a:off x="9141348" y="4468157"/>
            <a:ext cx="1871700" cy="495352"/>
            <a:chOff x="690582" y="661615"/>
            <a:chExt cx="1370060" cy="201904"/>
          </a:xfrm>
        </p:grpSpPr>
        <p:sp>
          <p:nvSpPr>
            <p:cNvPr id="112" name="TextBox 111"/>
            <p:cNvSpPr txBox="1"/>
            <p:nvPr/>
          </p:nvSpPr>
          <p:spPr>
            <a:xfrm>
              <a:off x="1075267" y="661615"/>
              <a:ext cx="600770" cy="100359"/>
            </a:xfrm>
            <a:prstGeom prst="rect">
              <a:avLst/>
            </a:prstGeom>
            <a:noFill/>
          </p:spPr>
          <p:txBody>
            <a:bodyPr wrap="none" lIns="0" tIns="0" rIns="0" bIns="0" rtlCol="0" anchor="t">
              <a:spAutoFit/>
            </a:bodyPr>
            <a:lstStyle/>
            <a:p>
              <a:r>
                <a:rPr lang="zh-CN" altLang="en-US" sz="1600" dirty="0">
                  <a:solidFill>
                    <a:schemeClr val="tx1">
                      <a:lumMod val="65000"/>
                      <a:lumOff val="35000"/>
                    </a:schemeClr>
                  </a:solidFill>
                  <a:latin typeface="+mn-ea"/>
                </a:rPr>
                <a:t>Add a title.</a:t>
              </a:r>
              <a:endParaRPr lang="en-US" altLang="zh-CN" sz="1600" dirty="0">
                <a:solidFill>
                  <a:schemeClr val="tx1">
                    <a:lumMod val="65000"/>
                    <a:lumOff val="35000"/>
                  </a:schemeClr>
                </a:solidFill>
                <a:latin typeface="+mn-ea"/>
              </a:endParaRPr>
            </a:p>
          </p:txBody>
        </p:sp>
        <p:sp>
          <p:nvSpPr>
            <p:cNvPr id="113" name="TextBox 112"/>
            <p:cNvSpPr txBox="1"/>
            <p:nvPr/>
          </p:nvSpPr>
          <p:spPr>
            <a:xfrm>
              <a:off x="690582" y="779887"/>
              <a:ext cx="1370060" cy="83632"/>
            </a:xfrm>
            <a:prstGeom prst="rect">
              <a:avLst/>
            </a:prstGeom>
            <a:noFill/>
          </p:spPr>
          <p:txBody>
            <a:bodyPr wrap="square" lIns="0" tIns="0" rIns="0" bIns="0" rtlCol="0" anchor="t">
              <a:spAutoFit/>
            </a:bodyPr>
            <a:lstStyle/>
            <a:p>
              <a:pPr algn="ctr" defTabSz="1218565">
                <a:spcBef>
                  <a:spcPct val="20000"/>
                </a:spcBef>
                <a:defRPr/>
              </a:pPr>
              <a:r>
                <a:rPr lang="zh-CN" altLang="en-US" sz="1300" dirty="0">
                  <a:solidFill>
                    <a:schemeClr val="tx1">
                      <a:lumMod val="65000"/>
                      <a:lumOff val="35000"/>
                    </a:schemeClr>
                  </a:solidFill>
                  <a:latin typeface="+mn-ea"/>
                </a:rPr>
                <a:t>Click here to add a subtitle.</a:t>
              </a:r>
              <a:endParaRPr lang="en-US" sz="1300" dirty="0">
                <a:solidFill>
                  <a:schemeClr val="tx1">
                    <a:lumMod val="65000"/>
                    <a:lumOff val="35000"/>
                  </a:schemeClr>
                </a:solidFill>
                <a:latin typeface="+mn-ea"/>
              </a:endParaRPr>
            </a:p>
          </p:txBody>
        </p:sp>
      </p:grpSp>
      <p:grpSp>
        <p:nvGrpSpPr>
          <p:cNvPr id="114" name="Group 88"/>
          <p:cNvGrpSpPr/>
          <p:nvPr/>
        </p:nvGrpSpPr>
        <p:grpSpPr>
          <a:xfrm>
            <a:off x="2994831" y="2259780"/>
            <a:ext cx="1871700" cy="495352"/>
            <a:chOff x="690582" y="661615"/>
            <a:chExt cx="1370060" cy="201904"/>
          </a:xfrm>
        </p:grpSpPr>
        <p:sp>
          <p:nvSpPr>
            <p:cNvPr id="115" name="TextBox 114"/>
            <p:cNvSpPr txBox="1"/>
            <p:nvPr/>
          </p:nvSpPr>
          <p:spPr>
            <a:xfrm>
              <a:off x="1075267" y="661615"/>
              <a:ext cx="600770" cy="100359"/>
            </a:xfrm>
            <a:prstGeom prst="rect">
              <a:avLst/>
            </a:prstGeom>
            <a:noFill/>
          </p:spPr>
          <p:txBody>
            <a:bodyPr wrap="none" lIns="0" tIns="0" rIns="0" bIns="0" rtlCol="0" anchor="t">
              <a:spAutoFit/>
            </a:bodyPr>
            <a:lstStyle/>
            <a:p>
              <a:r>
                <a:rPr lang="zh-CN" altLang="en-US" sz="1600" dirty="0">
                  <a:solidFill>
                    <a:schemeClr val="tx1">
                      <a:lumMod val="65000"/>
                      <a:lumOff val="35000"/>
                    </a:schemeClr>
                  </a:solidFill>
                  <a:latin typeface="+mn-ea"/>
                </a:rPr>
                <a:t>Add a title.</a:t>
              </a:r>
              <a:endParaRPr lang="en-US" altLang="zh-CN" sz="1600" dirty="0">
                <a:solidFill>
                  <a:schemeClr val="tx1">
                    <a:lumMod val="65000"/>
                    <a:lumOff val="35000"/>
                  </a:schemeClr>
                </a:solidFill>
                <a:latin typeface="+mn-ea"/>
              </a:endParaRPr>
            </a:p>
          </p:txBody>
        </p:sp>
        <p:sp>
          <p:nvSpPr>
            <p:cNvPr id="116" name="TextBox 115"/>
            <p:cNvSpPr txBox="1"/>
            <p:nvPr/>
          </p:nvSpPr>
          <p:spPr>
            <a:xfrm>
              <a:off x="690582" y="779887"/>
              <a:ext cx="1370060" cy="83632"/>
            </a:xfrm>
            <a:prstGeom prst="rect">
              <a:avLst/>
            </a:prstGeom>
            <a:noFill/>
          </p:spPr>
          <p:txBody>
            <a:bodyPr wrap="square" lIns="0" tIns="0" rIns="0" bIns="0" rtlCol="0" anchor="t">
              <a:spAutoFit/>
            </a:bodyPr>
            <a:lstStyle/>
            <a:p>
              <a:pPr algn="ctr" defTabSz="1218565">
                <a:spcBef>
                  <a:spcPct val="20000"/>
                </a:spcBef>
                <a:defRPr/>
              </a:pPr>
              <a:r>
                <a:rPr lang="zh-CN" altLang="en-US" sz="1300" dirty="0">
                  <a:solidFill>
                    <a:schemeClr val="tx1">
                      <a:lumMod val="50000"/>
                      <a:lumOff val="50000"/>
                    </a:schemeClr>
                  </a:solidFill>
                  <a:latin typeface="+mn-ea"/>
                </a:rPr>
                <a:t>Click here to add a subtitle.</a:t>
              </a:r>
              <a:endParaRPr lang="en-US" sz="1300" dirty="0">
                <a:solidFill>
                  <a:schemeClr val="tx1">
                    <a:lumMod val="50000"/>
                    <a:lumOff val="50000"/>
                  </a:schemeClr>
                </a:solidFill>
                <a:latin typeface="+mn-ea"/>
              </a:endParaRPr>
            </a:p>
          </p:txBody>
        </p:sp>
      </p:grpSp>
      <p:grpSp>
        <p:nvGrpSpPr>
          <p:cNvPr id="117" name="Group 88"/>
          <p:cNvGrpSpPr/>
          <p:nvPr/>
        </p:nvGrpSpPr>
        <p:grpSpPr>
          <a:xfrm>
            <a:off x="7081207" y="2217909"/>
            <a:ext cx="1871700" cy="495352"/>
            <a:chOff x="690582" y="661615"/>
            <a:chExt cx="1370060" cy="201904"/>
          </a:xfrm>
        </p:grpSpPr>
        <p:sp>
          <p:nvSpPr>
            <p:cNvPr id="118" name="TextBox 117"/>
            <p:cNvSpPr txBox="1"/>
            <p:nvPr/>
          </p:nvSpPr>
          <p:spPr>
            <a:xfrm>
              <a:off x="1075267" y="661615"/>
              <a:ext cx="600770" cy="100359"/>
            </a:xfrm>
            <a:prstGeom prst="rect">
              <a:avLst/>
            </a:prstGeom>
            <a:noFill/>
          </p:spPr>
          <p:txBody>
            <a:bodyPr wrap="none" lIns="0" tIns="0" rIns="0" bIns="0" rtlCol="0" anchor="t">
              <a:spAutoFit/>
            </a:bodyPr>
            <a:lstStyle/>
            <a:p>
              <a:r>
                <a:rPr lang="zh-CN" altLang="en-US" sz="1600" dirty="0">
                  <a:solidFill>
                    <a:schemeClr val="tx1">
                      <a:lumMod val="65000"/>
                      <a:lumOff val="35000"/>
                    </a:schemeClr>
                  </a:solidFill>
                  <a:latin typeface="+mn-ea"/>
                </a:rPr>
                <a:t>Add a title.</a:t>
              </a:r>
              <a:endParaRPr lang="en-US" altLang="zh-CN" sz="1600" dirty="0">
                <a:solidFill>
                  <a:schemeClr val="tx1">
                    <a:lumMod val="65000"/>
                    <a:lumOff val="35000"/>
                  </a:schemeClr>
                </a:solidFill>
                <a:latin typeface="+mn-ea"/>
              </a:endParaRPr>
            </a:p>
          </p:txBody>
        </p:sp>
        <p:sp>
          <p:nvSpPr>
            <p:cNvPr id="119" name="TextBox 118"/>
            <p:cNvSpPr txBox="1"/>
            <p:nvPr/>
          </p:nvSpPr>
          <p:spPr>
            <a:xfrm>
              <a:off x="690582" y="779887"/>
              <a:ext cx="1370060" cy="83632"/>
            </a:xfrm>
            <a:prstGeom prst="rect">
              <a:avLst/>
            </a:prstGeom>
            <a:noFill/>
          </p:spPr>
          <p:txBody>
            <a:bodyPr wrap="square" lIns="0" tIns="0" rIns="0" bIns="0" rtlCol="0" anchor="t">
              <a:spAutoFit/>
            </a:bodyPr>
            <a:lstStyle/>
            <a:p>
              <a:pPr algn="ctr" defTabSz="1218565">
                <a:spcBef>
                  <a:spcPct val="20000"/>
                </a:spcBef>
                <a:defRPr/>
              </a:pPr>
              <a:r>
                <a:rPr lang="zh-CN" altLang="en-US" sz="1300" dirty="0">
                  <a:solidFill>
                    <a:schemeClr val="tx1">
                      <a:lumMod val="50000"/>
                      <a:lumOff val="50000"/>
                    </a:schemeClr>
                  </a:solidFill>
                  <a:latin typeface="+mn-ea"/>
                </a:rPr>
                <a:t>Click here to add a subtitle.</a:t>
              </a:r>
              <a:endParaRPr lang="en-US" sz="1300" dirty="0">
                <a:solidFill>
                  <a:schemeClr val="tx1">
                    <a:lumMod val="50000"/>
                    <a:lumOff val="50000"/>
                  </a:schemeClr>
                </a:solidFill>
                <a:latin typeface="+mn-ea"/>
              </a:endParaRPr>
            </a:p>
          </p:txBody>
        </p:sp>
      </p:grpSp>
      <p:sp>
        <p:nvSpPr>
          <p:cNvPr id="68" name="Freeform 143"/>
          <p:cNvSpPr>
            <a:spLocks noEditPoints="1"/>
          </p:cNvSpPr>
          <p:nvPr/>
        </p:nvSpPr>
        <p:spPr bwMode="auto">
          <a:xfrm>
            <a:off x="1853265" y="2021621"/>
            <a:ext cx="482537" cy="444500"/>
          </a:xfrm>
          <a:custGeom>
            <a:avLst/>
            <a:gdLst>
              <a:gd name="T0" fmla="*/ 151 w 157"/>
              <a:gd name="T1" fmla="*/ 59 h 145"/>
              <a:gd name="T2" fmla="*/ 130 w 157"/>
              <a:gd name="T3" fmla="*/ 41 h 145"/>
              <a:gd name="T4" fmla="*/ 110 w 157"/>
              <a:gd name="T5" fmla="*/ 23 h 145"/>
              <a:gd name="T6" fmla="*/ 88 w 157"/>
              <a:gd name="T7" fmla="*/ 5 h 145"/>
              <a:gd name="T8" fmla="*/ 69 w 157"/>
              <a:gd name="T9" fmla="*/ 5 h 145"/>
              <a:gd name="T10" fmla="*/ 47 w 157"/>
              <a:gd name="T11" fmla="*/ 23 h 145"/>
              <a:gd name="T12" fmla="*/ 27 w 157"/>
              <a:gd name="T13" fmla="*/ 41 h 145"/>
              <a:gd name="T14" fmla="*/ 6 w 157"/>
              <a:gd name="T15" fmla="*/ 59 h 145"/>
              <a:gd name="T16" fmla="*/ 9 w 157"/>
              <a:gd name="T17" fmla="*/ 68 h 145"/>
              <a:gd name="T18" fmla="*/ 21 w 157"/>
              <a:gd name="T19" fmla="*/ 68 h 145"/>
              <a:gd name="T20" fmla="*/ 21 w 157"/>
              <a:gd name="T21" fmla="*/ 139 h 145"/>
              <a:gd name="T22" fmla="*/ 27 w 157"/>
              <a:gd name="T23" fmla="*/ 145 h 145"/>
              <a:gd name="T24" fmla="*/ 38 w 157"/>
              <a:gd name="T25" fmla="*/ 145 h 145"/>
              <a:gd name="T26" fmla="*/ 38 w 157"/>
              <a:gd name="T27" fmla="*/ 81 h 145"/>
              <a:gd name="T28" fmla="*/ 71 w 157"/>
              <a:gd name="T29" fmla="*/ 81 h 145"/>
              <a:gd name="T30" fmla="*/ 71 w 157"/>
              <a:gd name="T31" fmla="*/ 145 h 145"/>
              <a:gd name="T32" fmla="*/ 130 w 157"/>
              <a:gd name="T33" fmla="*/ 145 h 145"/>
              <a:gd name="T34" fmla="*/ 136 w 157"/>
              <a:gd name="T35" fmla="*/ 139 h 145"/>
              <a:gd name="T36" fmla="*/ 136 w 157"/>
              <a:gd name="T37" fmla="*/ 68 h 145"/>
              <a:gd name="T38" fmla="*/ 148 w 157"/>
              <a:gd name="T39" fmla="*/ 68 h 145"/>
              <a:gd name="T40" fmla="*/ 151 w 157"/>
              <a:gd name="T41" fmla="*/ 59 h 145"/>
              <a:gd name="T42" fmla="*/ 118 w 157"/>
              <a:gd name="T43" fmla="*/ 97 h 145"/>
              <a:gd name="T44" fmla="*/ 89 w 157"/>
              <a:gd name="T45" fmla="*/ 97 h 145"/>
              <a:gd name="T46" fmla="*/ 89 w 157"/>
              <a:gd name="T47" fmla="*/ 72 h 145"/>
              <a:gd name="T48" fmla="*/ 118 w 157"/>
              <a:gd name="T49" fmla="*/ 72 h 145"/>
              <a:gd name="T50" fmla="*/ 118 w 157"/>
              <a:gd name="T51" fmla="*/ 97 h 1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57" h="145">
                <a:moveTo>
                  <a:pt x="151" y="59"/>
                </a:moveTo>
                <a:cubicBezTo>
                  <a:pt x="130" y="41"/>
                  <a:pt x="130" y="41"/>
                  <a:pt x="130" y="41"/>
                </a:cubicBezTo>
                <a:cubicBezTo>
                  <a:pt x="124" y="36"/>
                  <a:pt x="115" y="28"/>
                  <a:pt x="110" y="23"/>
                </a:cubicBezTo>
                <a:cubicBezTo>
                  <a:pt x="88" y="5"/>
                  <a:pt x="88" y="5"/>
                  <a:pt x="88" y="5"/>
                </a:cubicBezTo>
                <a:cubicBezTo>
                  <a:pt x="83" y="0"/>
                  <a:pt x="74" y="0"/>
                  <a:pt x="69" y="5"/>
                </a:cubicBezTo>
                <a:cubicBezTo>
                  <a:pt x="47" y="23"/>
                  <a:pt x="47" y="23"/>
                  <a:pt x="47" y="23"/>
                </a:cubicBezTo>
                <a:cubicBezTo>
                  <a:pt x="42" y="28"/>
                  <a:pt x="33" y="36"/>
                  <a:pt x="27" y="41"/>
                </a:cubicBezTo>
                <a:cubicBezTo>
                  <a:pt x="6" y="59"/>
                  <a:pt x="6" y="59"/>
                  <a:pt x="6" y="59"/>
                </a:cubicBezTo>
                <a:cubicBezTo>
                  <a:pt x="0" y="64"/>
                  <a:pt x="2" y="68"/>
                  <a:pt x="9" y="68"/>
                </a:cubicBezTo>
                <a:cubicBezTo>
                  <a:pt x="21" y="68"/>
                  <a:pt x="21" y="68"/>
                  <a:pt x="21" y="68"/>
                </a:cubicBezTo>
                <a:cubicBezTo>
                  <a:pt x="21" y="139"/>
                  <a:pt x="21" y="139"/>
                  <a:pt x="21" y="139"/>
                </a:cubicBezTo>
                <a:cubicBezTo>
                  <a:pt x="21" y="142"/>
                  <a:pt x="24" y="145"/>
                  <a:pt x="27" y="145"/>
                </a:cubicBezTo>
                <a:cubicBezTo>
                  <a:pt x="38" y="145"/>
                  <a:pt x="38" y="145"/>
                  <a:pt x="38" y="145"/>
                </a:cubicBezTo>
                <a:cubicBezTo>
                  <a:pt x="38" y="81"/>
                  <a:pt x="38" y="81"/>
                  <a:pt x="38" y="81"/>
                </a:cubicBezTo>
                <a:cubicBezTo>
                  <a:pt x="71" y="81"/>
                  <a:pt x="71" y="81"/>
                  <a:pt x="71" y="81"/>
                </a:cubicBezTo>
                <a:cubicBezTo>
                  <a:pt x="71" y="145"/>
                  <a:pt x="71" y="145"/>
                  <a:pt x="71" y="145"/>
                </a:cubicBezTo>
                <a:cubicBezTo>
                  <a:pt x="130" y="145"/>
                  <a:pt x="130" y="145"/>
                  <a:pt x="130" y="145"/>
                </a:cubicBezTo>
                <a:cubicBezTo>
                  <a:pt x="134" y="145"/>
                  <a:pt x="136" y="142"/>
                  <a:pt x="136" y="139"/>
                </a:cubicBezTo>
                <a:cubicBezTo>
                  <a:pt x="136" y="68"/>
                  <a:pt x="136" y="68"/>
                  <a:pt x="136" y="68"/>
                </a:cubicBezTo>
                <a:cubicBezTo>
                  <a:pt x="148" y="68"/>
                  <a:pt x="148" y="68"/>
                  <a:pt x="148" y="68"/>
                </a:cubicBezTo>
                <a:cubicBezTo>
                  <a:pt x="155" y="68"/>
                  <a:pt x="157" y="64"/>
                  <a:pt x="151" y="59"/>
                </a:cubicBezTo>
                <a:close/>
                <a:moveTo>
                  <a:pt x="118" y="97"/>
                </a:moveTo>
                <a:cubicBezTo>
                  <a:pt x="89" y="97"/>
                  <a:pt x="89" y="97"/>
                  <a:pt x="89" y="97"/>
                </a:cubicBezTo>
                <a:cubicBezTo>
                  <a:pt x="89" y="72"/>
                  <a:pt x="89" y="72"/>
                  <a:pt x="89" y="72"/>
                </a:cubicBezTo>
                <a:cubicBezTo>
                  <a:pt x="118" y="72"/>
                  <a:pt x="118" y="72"/>
                  <a:pt x="118" y="72"/>
                </a:cubicBezTo>
                <a:lnTo>
                  <a:pt x="118" y="97"/>
                </a:lnTo>
                <a:close/>
              </a:path>
            </a:pathLst>
          </a:custGeom>
          <a:solidFill>
            <a:schemeClr val="bg1"/>
          </a:solidFill>
          <a:ln>
            <a:noFill/>
          </a:ln>
        </p:spPr>
        <p:txBody>
          <a:bodyPr vert="horz" wrap="square" lIns="121908" tIns="60954" rIns="121908" bIns="60954" numCol="1" anchor="t" anchorCtr="0" compatLnSpc="1"/>
          <a:lstStyle/>
          <a:p>
            <a:endParaRPr lang="en-US">
              <a:latin typeface="+mn-ea"/>
            </a:endParaRPr>
          </a:p>
        </p:txBody>
      </p:sp>
      <p:sp>
        <p:nvSpPr>
          <p:cNvPr id="69" name="Freeform 92"/>
          <p:cNvSpPr>
            <a:spLocks noEditPoints="1"/>
          </p:cNvSpPr>
          <p:nvPr/>
        </p:nvSpPr>
        <p:spPr bwMode="auto">
          <a:xfrm>
            <a:off x="3864114" y="4754551"/>
            <a:ext cx="455025" cy="463551"/>
          </a:xfrm>
          <a:custGeom>
            <a:avLst/>
            <a:gdLst>
              <a:gd name="T0" fmla="*/ 143 w 148"/>
              <a:gd name="T1" fmla="*/ 130 h 151"/>
              <a:gd name="T2" fmla="*/ 100 w 148"/>
              <a:gd name="T3" fmla="*/ 86 h 151"/>
              <a:gd name="T4" fmla="*/ 110 w 148"/>
              <a:gd name="T5" fmla="*/ 55 h 151"/>
              <a:gd name="T6" fmla="*/ 55 w 148"/>
              <a:gd name="T7" fmla="*/ 0 h 151"/>
              <a:gd name="T8" fmla="*/ 0 w 148"/>
              <a:gd name="T9" fmla="*/ 55 h 151"/>
              <a:gd name="T10" fmla="*/ 55 w 148"/>
              <a:gd name="T11" fmla="*/ 109 h 151"/>
              <a:gd name="T12" fmla="*/ 81 w 148"/>
              <a:gd name="T13" fmla="*/ 103 h 151"/>
              <a:gd name="T14" fmla="*/ 126 w 148"/>
              <a:gd name="T15" fmla="*/ 147 h 151"/>
              <a:gd name="T16" fmla="*/ 143 w 148"/>
              <a:gd name="T17" fmla="*/ 147 h 151"/>
              <a:gd name="T18" fmla="*/ 143 w 148"/>
              <a:gd name="T19" fmla="*/ 130 h 151"/>
              <a:gd name="T20" fmla="*/ 19 w 148"/>
              <a:gd name="T21" fmla="*/ 55 h 151"/>
              <a:gd name="T22" fmla="*/ 55 w 148"/>
              <a:gd name="T23" fmla="*/ 18 h 151"/>
              <a:gd name="T24" fmla="*/ 92 w 148"/>
              <a:gd name="T25" fmla="*/ 55 h 151"/>
              <a:gd name="T26" fmla="*/ 55 w 148"/>
              <a:gd name="T27" fmla="*/ 91 h 151"/>
              <a:gd name="T28" fmla="*/ 19 w 148"/>
              <a:gd name="T29" fmla="*/ 55 h 1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48" h="151">
                <a:moveTo>
                  <a:pt x="143" y="130"/>
                </a:moveTo>
                <a:cubicBezTo>
                  <a:pt x="100" y="86"/>
                  <a:pt x="100" y="86"/>
                  <a:pt x="100" y="86"/>
                </a:cubicBezTo>
                <a:cubicBezTo>
                  <a:pt x="106" y="77"/>
                  <a:pt x="110" y="67"/>
                  <a:pt x="110" y="55"/>
                </a:cubicBezTo>
                <a:cubicBezTo>
                  <a:pt x="110" y="24"/>
                  <a:pt x="85" y="0"/>
                  <a:pt x="55" y="0"/>
                </a:cubicBezTo>
                <a:cubicBezTo>
                  <a:pt x="25" y="0"/>
                  <a:pt x="0" y="24"/>
                  <a:pt x="0" y="55"/>
                </a:cubicBezTo>
                <a:cubicBezTo>
                  <a:pt x="0" y="85"/>
                  <a:pt x="25" y="109"/>
                  <a:pt x="55" y="109"/>
                </a:cubicBezTo>
                <a:cubicBezTo>
                  <a:pt x="65" y="109"/>
                  <a:pt x="74" y="107"/>
                  <a:pt x="81" y="103"/>
                </a:cubicBezTo>
                <a:cubicBezTo>
                  <a:pt x="126" y="147"/>
                  <a:pt x="126" y="147"/>
                  <a:pt x="126" y="147"/>
                </a:cubicBezTo>
                <a:cubicBezTo>
                  <a:pt x="130" y="151"/>
                  <a:pt x="138" y="151"/>
                  <a:pt x="143" y="147"/>
                </a:cubicBezTo>
                <a:cubicBezTo>
                  <a:pt x="148" y="142"/>
                  <a:pt x="148" y="134"/>
                  <a:pt x="143" y="130"/>
                </a:cubicBezTo>
                <a:close/>
                <a:moveTo>
                  <a:pt x="19" y="55"/>
                </a:moveTo>
                <a:cubicBezTo>
                  <a:pt x="19" y="34"/>
                  <a:pt x="35" y="18"/>
                  <a:pt x="55" y="18"/>
                </a:cubicBezTo>
                <a:cubicBezTo>
                  <a:pt x="75" y="18"/>
                  <a:pt x="92" y="34"/>
                  <a:pt x="92" y="55"/>
                </a:cubicBezTo>
                <a:cubicBezTo>
                  <a:pt x="92" y="75"/>
                  <a:pt x="75" y="91"/>
                  <a:pt x="55" y="91"/>
                </a:cubicBezTo>
                <a:cubicBezTo>
                  <a:pt x="35" y="91"/>
                  <a:pt x="19" y="75"/>
                  <a:pt x="19" y="55"/>
                </a:cubicBezTo>
                <a:close/>
              </a:path>
            </a:pathLst>
          </a:custGeom>
          <a:solidFill>
            <a:schemeClr val="bg1"/>
          </a:solidFill>
          <a:ln>
            <a:noFill/>
          </a:ln>
        </p:spPr>
        <p:txBody>
          <a:bodyPr vert="horz" wrap="square" lIns="121908" tIns="60954" rIns="121908" bIns="60954" numCol="1" anchor="t" anchorCtr="0" compatLnSpc="1"/>
          <a:lstStyle/>
          <a:p>
            <a:endParaRPr lang="en-US">
              <a:latin typeface="+mn-ea"/>
            </a:endParaRPr>
          </a:p>
        </p:txBody>
      </p:sp>
      <p:grpSp>
        <p:nvGrpSpPr>
          <p:cNvPr id="73" name="组合 72"/>
          <p:cNvGrpSpPr/>
          <p:nvPr/>
        </p:nvGrpSpPr>
        <p:grpSpPr>
          <a:xfrm>
            <a:off x="5859702" y="2065534"/>
            <a:ext cx="427511" cy="400051"/>
            <a:chOff x="6661150" y="233363"/>
            <a:chExt cx="320675" cy="300038"/>
          </a:xfrm>
          <a:solidFill>
            <a:schemeClr val="bg1"/>
          </a:solidFill>
        </p:grpSpPr>
        <p:sp>
          <p:nvSpPr>
            <p:cNvPr id="76" name="Freeform 153"/>
            <p:cNvSpPr/>
            <p:nvPr/>
          </p:nvSpPr>
          <p:spPr bwMode="auto">
            <a:xfrm>
              <a:off x="6677025" y="315913"/>
              <a:ext cx="79375" cy="187325"/>
            </a:xfrm>
            <a:custGeom>
              <a:avLst/>
              <a:gdLst>
                <a:gd name="T0" fmla="*/ 34 w 34"/>
                <a:gd name="T1" fmla="*/ 81 h 81"/>
                <a:gd name="T2" fmla="*/ 34 w 34"/>
                <a:gd name="T3" fmla="*/ 8 h 81"/>
                <a:gd name="T4" fmla="*/ 26 w 34"/>
                <a:gd name="T5" fmla="*/ 0 h 81"/>
                <a:gd name="T6" fmla="*/ 9 w 34"/>
                <a:gd name="T7" fmla="*/ 0 h 81"/>
                <a:gd name="T8" fmla="*/ 0 w 34"/>
                <a:gd name="T9" fmla="*/ 8 h 81"/>
                <a:gd name="T10" fmla="*/ 0 w 34"/>
                <a:gd name="T11" fmla="*/ 81 h 81"/>
                <a:gd name="T12" fmla="*/ 34 w 34"/>
                <a:gd name="T13" fmla="*/ 81 h 81"/>
              </a:gdLst>
              <a:ahLst/>
              <a:cxnLst>
                <a:cxn ang="0">
                  <a:pos x="T0" y="T1"/>
                </a:cxn>
                <a:cxn ang="0">
                  <a:pos x="T2" y="T3"/>
                </a:cxn>
                <a:cxn ang="0">
                  <a:pos x="T4" y="T5"/>
                </a:cxn>
                <a:cxn ang="0">
                  <a:pos x="T6" y="T7"/>
                </a:cxn>
                <a:cxn ang="0">
                  <a:pos x="T8" y="T9"/>
                </a:cxn>
                <a:cxn ang="0">
                  <a:pos x="T10" y="T11"/>
                </a:cxn>
                <a:cxn ang="0">
                  <a:pos x="T12" y="T13"/>
                </a:cxn>
              </a:cxnLst>
              <a:rect l="0" t="0" r="r" b="b"/>
              <a:pathLst>
                <a:path w="34" h="81">
                  <a:moveTo>
                    <a:pt x="34" y="81"/>
                  </a:moveTo>
                  <a:cubicBezTo>
                    <a:pt x="34" y="8"/>
                    <a:pt x="34" y="8"/>
                    <a:pt x="34" y="8"/>
                  </a:cubicBezTo>
                  <a:cubicBezTo>
                    <a:pt x="34" y="4"/>
                    <a:pt x="30" y="0"/>
                    <a:pt x="26" y="0"/>
                  </a:cubicBezTo>
                  <a:cubicBezTo>
                    <a:pt x="9" y="0"/>
                    <a:pt x="9" y="0"/>
                    <a:pt x="9" y="0"/>
                  </a:cubicBezTo>
                  <a:cubicBezTo>
                    <a:pt x="4" y="0"/>
                    <a:pt x="0" y="4"/>
                    <a:pt x="0" y="8"/>
                  </a:cubicBezTo>
                  <a:cubicBezTo>
                    <a:pt x="0" y="81"/>
                    <a:pt x="0" y="81"/>
                    <a:pt x="0" y="81"/>
                  </a:cubicBezTo>
                  <a:lnTo>
                    <a:pt x="34" y="81"/>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latin typeface="+mn-ea"/>
              </a:endParaRPr>
            </a:p>
          </p:txBody>
        </p:sp>
        <p:sp>
          <p:nvSpPr>
            <p:cNvPr id="77" name="Freeform 154"/>
            <p:cNvSpPr/>
            <p:nvPr/>
          </p:nvSpPr>
          <p:spPr bwMode="auto">
            <a:xfrm>
              <a:off x="6783388" y="233363"/>
              <a:ext cx="77788" cy="269875"/>
            </a:xfrm>
            <a:custGeom>
              <a:avLst/>
              <a:gdLst>
                <a:gd name="T0" fmla="*/ 34 w 34"/>
                <a:gd name="T1" fmla="*/ 117 h 117"/>
                <a:gd name="T2" fmla="*/ 34 w 34"/>
                <a:gd name="T3" fmla="*/ 8 h 117"/>
                <a:gd name="T4" fmla="*/ 25 w 34"/>
                <a:gd name="T5" fmla="*/ 0 h 117"/>
                <a:gd name="T6" fmla="*/ 8 w 34"/>
                <a:gd name="T7" fmla="*/ 0 h 117"/>
                <a:gd name="T8" fmla="*/ 0 w 34"/>
                <a:gd name="T9" fmla="*/ 8 h 117"/>
                <a:gd name="T10" fmla="*/ 0 w 34"/>
                <a:gd name="T11" fmla="*/ 117 h 117"/>
                <a:gd name="T12" fmla="*/ 34 w 34"/>
                <a:gd name="T13" fmla="*/ 117 h 117"/>
              </a:gdLst>
              <a:ahLst/>
              <a:cxnLst>
                <a:cxn ang="0">
                  <a:pos x="T0" y="T1"/>
                </a:cxn>
                <a:cxn ang="0">
                  <a:pos x="T2" y="T3"/>
                </a:cxn>
                <a:cxn ang="0">
                  <a:pos x="T4" y="T5"/>
                </a:cxn>
                <a:cxn ang="0">
                  <a:pos x="T6" y="T7"/>
                </a:cxn>
                <a:cxn ang="0">
                  <a:pos x="T8" y="T9"/>
                </a:cxn>
                <a:cxn ang="0">
                  <a:pos x="T10" y="T11"/>
                </a:cxn>
                <a:cxn ang="0">
                  <a:pos x="T12" y="T13"/>
                </a:cxn>
              </a:cxnLst>
              <a:rect l="0" t="0" r="r" b="b"/>
              <a:pathLst>
                <a:path w="34" h="117">
                  <a:moveTo>
                    <a:pt x="34" y="117"/>
                  </a:moveTo>
                  <a:cubicBezTo>
                    <a:pt x="34" y="8"/>
                    <a:pt x="34" y="8"/>
                    <a:pt x="34" y="8"/>
                  </a:cubicBezTo>
                  <a:cubicBezTo>
                    <a:pt x="34" y="4"/>
                    <a:pt x="30" y="0"/>
                    <a:pt x="25" y="0"/>
                  </a:cubicBezTo>
                  <a:cubicBezTo>
                    <a:pt x="8" y="0"/>
                    <a:pt x="8" y="0"/>
                    <a:pt x="8" y="0"/>
                  </a:cubicBezTo>
                  <a:cubicBezTo>
                    <a:pt x="3" y="0"/>
                    <a:pt x="0" y="4"/>
                    <a:pt x="0" y="8"/>
                  </a:cubicBezTo>
                  <a:cubicBezTo>
                    <a:pt x="0" y="117"/>
                    <a:pt x="0" y="117"/>
                    <a:pt x="0" y="117"/>
                  </a:cubicBezTo>
                  <a:lnTo>
                    <a:pt x="34" y="117"/>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latin typeface="+mn-ea"/>
              </a:endParaRPr>
            </a:p>
          </p:txBody>
        </p:sp>
        <p:sp>
          <p:nvSpPr>
            <p:cNvPr id="80" name="Freeform 155"/>
            <p:cNvSpPr/>
            <p:nvPr/>
          </p:nvSpPr>
          <p:spPr bwMode="auto">
            <a:xfrm>
              <a:off x="6886575" y="358776"/>
              <a:ext cx="79375" cy="144463"/>
            </a:xfrm>
            <a:custGeom>
              <a:avLst/>
              <a:gdLst>
                <a:gd name="T0" fmla="*/ 34 w 34"/>
                <a:gd name="T1" fmla="*/ 63 h 63"/>
                <a:gd name="T2" fmla="*/ 34 w 34"/>
                <a:gd name="T3" fmla="*/ 8 h 63"/>
                <a:gd name="T4" fmla="*/ 25 w 34"/>
                <a:gd name="T5" fmla="*/ 0 h 63"/>
                <a:gd name="T6" fmla="*/ 8 w 34"/>
                <a:gd name="T7" fmla="*/ 0 h 63"/>
                <a:gd name="T8" fmla="*/ 0 w 34"/>
                <a:gd name="T9" fmla="*/ 8 h 63"/>
                <a:gd name="T10" fmla="*/ 0 w 34"/>
                <a:gd name="T11" fmla="*/ 63 h 63"/>
                <a:gd name="T12" fmla="*/ 34 w 34"/>
                <a:gd name="T13" fmla="*/ 63 h 63"/>
              </a:gdLst>
              <a:ahLst/>
              <a:cxnLst>
                <a:cxn ang="0">
                  <a:pos x="T0" y="T1"/>
                </a:cxn>
                <a:cxn ang="0">
                  <a:pos x="T2" y="T3"/>
                </a:cxn>
                <a:cxn ang="0">
                  <a:pos x="T4" y="T5"/>
                </a:cxn>
                <a:cxn ang="0">
                  <a:pos x="T6" y="T7"/>
                </a:cxn>
                <a:cxn ang="0">
                  <a:pos x="T8" y="T9"/>
                </a:cxn>
                <a:cxn ang="0">
                  <a:pos x="T10" y="T11"/>
                </a:cxn>
                <a:cxn ang="0">
                  <a:pos x="T12" y="T13"/>
                </a:cxn>
              </a:cxnLst>
              <a:rect l="0" t="0" r="r" b="b"/>
              <a:pathLst>
                <a:path w="34" h="63">
                  <a:moveTo>
                    <a:pt x="34" y="63"/>
                  </a:moveTo>
                  <a:cubicBezTo>
                    <a:pt x="34" y="8"/>
                    <a:pt x="34" y="8"/>
                    <a:pt x="34" y="8"/>
                  </a:cubicBezTo>
                  <a:cubicBezTo>
                    <a:pt x="34" y="4"/>
                    <a:pt x="30" y="0"/>
                    <a:pt x="25" y="0"/>
                  </a:cubicBezTo>
                  <a:cubicBezTo>
                    <a:pt x="8" y="0"/>
                    <a:pt x="8" y="0"/>
                    <a:pt x="8" y="0"/>
                  </a:cubicBezTo>
                  <a:cubicBezTo>
                    <a:pt x="4" y="0"/>
                    <a:pt x="0" y="4"/>
                    <a:pt x="0" y="8"/>
                  </a:cubicBezTo>
                  <a:cubicBezTo>
                    <a:pt x="0" y="63"/>
                    <a:pt x="0" y="63"/>
                    <a:pt x="0" y="63"/>
                  </a:cubicBezTo>
                  <a:lnTo>
                    <a:pt x="34" y="63"/>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latin typeface="+mn-ea"/>
              </a:endParaRPr>
            </a:p>
          </p:txBody>
        </p:sp>
        <p:sp>
          <p:nvSpPr>
            <p:cNvPr id="81" name="Rectangle 156"/>
            <p:cNvSpPr>
              <a:spLocks noChangeArrowheads="1"/>
            </p:cNvSpPr>
            <p:nvPr/>
          </p:nvSpPr>
          <p:spPr bwMode="auto">
            <a:xfrm>
              <a:off x="6661150" y="512763"/>
              <a:ext cx="320675" cy="20638"/>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en-US">
                <a:latin typeface="+mn-ea"/>
              </a:endParaRPr>
            </a:p>
          </p:txBody>
        </p:sp>
      </p:grpSp>
      <p:sp>
        <p:nvSpPr>
          <p:cNvPr id="82" name="Freeform 140"/>
          <p:cNvSpPr>
            <a:spLocks noEditPoints="1"/>
          </p:cNvSpPr>
          <p:nvPr/>
        </p:nvSpPr>
        <p:spPr bwMode="auto">
          <a:xfrm>
            <a:off x="7808120" y="4707371"/>
            <a:ext cx="512212" cy="512279"/>
          </a:xfrm>
          <a:custGeom>
            <a:avLst/>
            <a:gdLst>
              <a:gd name="T0" fmla="*/ 103 w 112"/>
              <a:gd name="T1" fmla="*/ 47 h 112"/>
              <a:gd name="T2" fmla="*/ 106 w 112"/>
              <a:gd name="T3" fmla="*/ 36 h 112"/>
              <a:gd name="T4" fmla="*/ 102 w 112"/>
              <a:gd name="T5" fmla="*/ 22 h 112"/>
              <a:gd name="T6" fmla="*/ 92 w 112"/>
              <a:gd name="T7" fmla="*/ 25 h 112"/>
              <a:gd name="T8" fmla="*/ 90 w 112"/>
              <a:gd name="T9" fmla="*/ 14 h 112"/>
              <a:gd name="T10" fmla="*/ 79 w 112"/>
              <a:gd name="T11" fmla="*/ 4 h 112"/>
              <a:gd name="T12" fmla="*/ 71 w 112"/>
              <a:gd name="T13" fmla="*/ 11 h 112"/>
              <a:gd name="T14" fmla="*/ 64 w 112"/>
              <a:gd name="T15" fmla="*/ 3 h 112"/>
              <a:gd name="T16" fmla="*/ 50 w 112"/>
              <a:gd name="T17" fmla="*/ 0 h 112"/>
              <a:gd name="T18" fmla="*/ 47 w 112"/>
              <a:gd name="T19" fmla="*/ 10 h 112"/>
              <a:gd name="T20" fmla="*/ 37 w 112"/>
              <a:gd name="T21" fmla="*/ 6 h 112"/>
              <a:gd name="T22" fmla="*/ 23 w 112"/>
              <a:gd name="T23" fmla="*/ 11 h 112"/>
              <a:gd name="T24" fmla="*/ 25 w 112"/>
              <a:gd name="T25" fmla="*/ 20 h 112"/>
              <a:gd name="T26" fmla="*/ 14 w 112"/>
              <a:gd name="T27" fmla="*/ 22 h 112"/>
              <a:gd name="T28" fmla="*/ 5 w 112"/>
              <a:gd name="T29" fmla="*/ 33 h 112"/>
              <a:gd name="T30" fmla="*/ 12 w 112"/>
              <a:gd name="T31" fmla="*/ 41 h 112"/>
              <a:gd name="T32" fmla="*/ 3 w 112"/>
              <a:gd name="T33" fmla="*/ 48 h 112"/>
              <a:gd name="T34" fmla="*/ 0 w 112"/>
              <a:gd name="T35" fmla="*/ 62 h 112"/>
              <a:gd name="T36" fmla="*/ 10 w 112"/>
              <a:gd name="T37" fmla="*/ 65 h 112"/>
              <a:gd name="T38" fmla="*/ 6 w 112"/>
              <a:gd name="T39" fmla="*/ 75 h 112"/>
              <a:gd name="T40" fmla="*/ 11 w 112"/>
              <a:gd name="T41" fmla="*/ 89 h 112"/>
              <a:gd name="T42" fmla="*/ 21 w 112"/>
              <a:gd name="T43" fmla="*/ 87 h 112"/>
              <a:gd name="T44" fmla="*/ 23 w 112"/>
              <a:gd name="T45" fmla="*/ 98 h 112"/>
              <a:gd name="T46" fmla="*/ 34 w 112"/>
              <a:gd name="T47" fmla="*/ 108 h 112"/>
              <a:gd name="T48" fmla="*/ 41 w 112"/>
              <a:gd name="T49" fmla="*/ 101 h 112"/>
              <a:gd name="T50" fmla="*/ 48 w 112"/>
              <a:gd name="T51" fmla="*/ 109 h 112"/>
              <a:gd name="T52" fmla="*/ 63 w 112"/>
              <a:gd name="T53" fmla="*/ 112 h 112"/>
              <a:gd name="T54" fmla="*/ 66 w 112"/>
              <a:gd name="T55" fmla="*/ 102 h 112"/>
              <a:gd name="T56" fmla="*/ 76 w 112"/>
              <a:gd name="T57" fmla="*/ 106 h 112"/>
              <a:gd name="T58" fmla="*/ 90 w 112"/>
              <a:gd name="T59" fmla="*/ 101 h 112"/>
              <a:gd name="T60" fmla="*/ 88 w 112"/>
              <a:gd name="T61" fmla="*/ 91 h 112"/>
              <a:gd name="T62" fmla="*/ 98 w 112"/>
              <a:gd name="T63" fmla="*/ 89 h 112"/>
              <a:gd name="T64" fmla="*/ 108 w 112"/>
              <a:gd name="T65" fmla="*/ 78 h 112"/>
              <a:gd name="T66" fmla="*/ 101 w 112"/>
              <a:gd name="T67" fmla="*/ 71 h 112"/>
              <a:gd name="T68" fmla="*/ 110 w 112"/>
              <a:gd name="T69" fmla="*/ 64 h 112"/>
              <a:gd name="T70" fmla="*/ 112 w 112"/>
              <a:gd name="T71" fmla="*/ 49 h 112"/>
              <a:gd name="T72" fmla="*/ 56 w 112"/>
              <a:gd name="T73" fmla="*/ 86 h 112"/>
              <a:gd name="T74" fmla="*/ 56 w 112"/>
              <a:gd name="T75" fmla="*/ 26 h 112"/>
              <a:gd name="T76" fmla="*/ 56 w 112"/>
              <a:gd name="T77" fmla="*/ 86 h 1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112" h="112">
                <a:moveTo>
                  <a:pt x="110" y="47"/>
                </a:moveTo>
                <a:cubicBezTo>
                  <a:pt x="103" y="47"/>
                  <a:pt x="103" y="47"/>
                  <a:pt x="103" y="47"/>
                </a:cubicBezTo>
                <a:cubicBezTo>
                  <a:pt x="102" y="44"/>
                  <a:pt x="101" y="42"/>
                  <a:pt x="101" y="39"/>
                </a:cubicBezTo>
                <a:cubicBezTo>
                  <a:pt x="106" y="36"/>
                  <a:pt x="106" y="36"/>
                  <a:pt x="106" y="36"/>
                </a:cubicBezTo>
                <a:cubicBezTo>
                  <a:pt x="108" y="35"/>
                  <a:pt x="108" y="34"/>
                  <a:pt x="107" y="32"/>
                </a:cubicBezTo>
                <a:cubicBezTo>
                  <a:pt x="102" y="22"/>
                  <a:pt x="102" y="22"/>
                  <a:pt x="102" y="22"/>
                </a:cubicBezTo>
                <a:cubicBezTo>
                  <a:pt x="101" y="21"/>
                  <a:pt x="99" y="20"/>
                  <a:pt x="98" y="21"/>
                </a:cubicBezTo>
                <a:cubicBezTo>
                  <a:pt x="92" y="25"/>
                  <a:pt x="92" y="25"/>
                  <a:pt x="92" y="25"/>
                </a:cubicBezTo>
                <a:cubicBezTo>
                  <a:pt x="90" y="23"/>
                  <a:pt x="88" y="21"/>
                  <a:pt x="87" y="20"/>
                </a:cubicBezTo>
                <a:cubicBezTo>
                  <a:pt x="90" y="14"/>
                  <a:pt x="90" y="14"/>
                  <a:pt x="90" y="14"/>
                </a:cubicBezTo>
                <a:cubicBezTo>
                  <a:pt x="91" y="12"/>
                  <a:pt x="90" y="11"/>
                  <a:pt x="89" y="10"/>
                </a:cubicBezTo>
                <a:cubicBezTo>
                  <a:pt x="79" y="4"/>
                  <a:pt x="79" y="4"/>
                  <a:pt x="79" y="4"/>
                </a:cubicBezTo>
                <a:cubicBezTo>
                  <a:pt x="77" y="3"/>
                  <a:pt x="76" y="4"/>
                  <a:pt x="75" y="5"/>
                </a:cubicBezTo>
                <a:cubicBezTo>
                  <a:pt x="71" y="11"/>
                  <a:pt x="71" y="11"/>
                  <a:pt x="71" y="11"/>
                </a:cubicBezTo>
                <a:cubicBezTo>
                  <a:pt x="69" y="10"/>
                  <a:pt x="67" y="10"/>
                  <a:pt x="64" y="9"/>
                </a:cubicBezTo>
                <a:cubicBezTo>
                  <a:pt x="64" y="3"/>
                  <a:pt x="64" y="3"/>
                  <a:pt x="64" y="3"/>
                </a:cubicBezTo>
                <a:cubicBezTo>
                  <a:pt x="64" y="1"/>
                  <a:pt x="63" y="0"/>
                  <a:pt x="61" y="0"/>
                </a:cubicBezTo>
                <a:cubicBezTo>
                  <a:pt x="50" y="0"/>
                  <a:pt x="50" y="0"/>
                  <a:pt x="50" y="0"/>
                </a:cubicBezTo>
                <a:cubicBezTo>
                  <a:pt x="48" y="0"/>
                  <a:pt x="47" y="1"/>
                  <a:pt x="47" y="3"/>
                </a:cubicBezTo>
                <a:cubicBezTo>
                  <a:pt x="47" y="10"/>
                  <a:pt x="47" y="10"/>
                  <a:pt x="47" y="10"/>
                </a:cubicBezTo>
                <a:cubicBezTo>
                  <a:pt x="45" y="10"/>
                  <a:pt x="42" y="11"/>
                  <a:pt x="40" y="12"/>
                </a:cubicBezTo>
                <a:cubicBezTo>
                  <a:pt x="37" y="6"/>
                  <a:pt x="37" y="6"/>
                  <a:pt x="37" y="6"/>
                </a:cubicBezTo>
                <a:cubicBezTo>
                  <a:pt x="36" y="4"/>
                  <a:pt x="34" y="4"/>
                  <a:pt x="33" y="5"/>
                </a:cubicBezTo>
                <a:cubicBezTo>
                  <a:pt x="23" y="11"/>
                  <a:pt x="23" y="11"/>
                  <a:pt x="23" y="11"/>
                </a:cubicBezTo>
                <a:cubicBezTo>
                  <a:pt x="21" y="11"/>
                  <a:pt x="21" y="13"/>
                  <a:pt x="22" y="14"/>
                </a:cubicBezTo>
                <a:cubicBezTo>
                  <a:pt x="25" y="20"/>
                  <a:pt x="25" y="20"/>
                  <a:pt x="25" y="20"/>
                </a:cubicBezTo>
                <a:cubicBezTo>
                  <a:pt x="23" y="22"/>
                  <a:pt x="22" y="24"/>
                  <a:pt x="20" y="26"/>
                </a:cubicBezTo>
                <a:cubicBezTo>
                  <a:pt x="14" y="22"/>
                  <a:pt x="14" y="22"/>
                  <a:pt x="14" y="22"/>
                </a:cubicBezTo>
                <a:cubicBezTo>
                  <a:pt x="13" y="22"/>
                  <a:pt x="11" y="22"/>
                  <a:pt x="10" y="23"/>
                </a:cubicBezTo>
                <a:cubicBezTo>
                  <a:pt x="5" y="33"/>
                  <a:pt x="5" y="33"/>
                  <a:pt x="5" y="33"/>
                </a:cubicBezTo>
                <a:cubicBezTo>
                  <a:pt x="4" y="35"/>
                  <a:pt x="4" y="36"/>
                  <a:pt x="6" y="37"/>
                </a:cubicBezTo>
                <a:cubicBezTo>
                  <a:pt x="12" y="41"/>
                  <a:pt x="12" y="41"/>
                  <a:pt x="12" y="41"/>
                </a:cubicBezTo>
                <a:cubicBezTo>
                  <a:pt x="11" y="43"/>
                  <a:pt x="10" y="45"/>
                  <a:pt x="10" y="48"/>
                </a:cubicBezTo>
                <a:cubicBezTo>
                  <a:pt x="3" y="48"/>
                  <a:pt x="3" y="48"/>
                  <a:pt x="3" y="48"/>
                </a:cubicBezTo>
                <a:cubicBezTo>
                  <a:pt x="2" y="48"/>
                  <a:pt x="0" y="49"/>
                  <a:pt x="0" y="51"/>
                </a:cubicBezTo>
                <a:cubicBezTo>
                  <a:pt x="0" y="62"/>
                  <a:pt x="0" y="62"/>
                  <a:pt x="0" y="62"/>
                </a:cubicBezTo>
                <a:cubicBezTo>
                  <a:pt x="0" y="64"/>
                  <a:pt x="2" y="65"/>
                  <a:pt x="3" y="65"/>
                </a:cubicBezTo>
                <a:cubicBezTo>
                  <a:pt x="10" y="65"/>
                  <a:pt x="10" y="65"/>
                  <a:pt x="10" y="65"/>
                </a:cubicBezTo>
                <a:cubicBezTo>
                  <a:pt x="11" y="68"/>
                  <a:pt x="11" y="70"/>
                  <a:pt x="12" y="72"/>
                </a:cubicBezTo>
                <a:cubicBezTo>
                  <a:pt x="6" y="75"/>
                  <a:pt x="6" y="75"/>
                  <a:pt x="6" y="75"/>
                </a:cubicBezTo>
                <a:cubicBezTo>
                  <a:pt x="5" y="76"/>
                  <a:pt x="5" y="78"/>
                  <a:pt x="5" y="79"/>
                </a:cubicBezTo>
                <a:cubicBezTo>
                  <a:pt x="11" y="89"/>
                  <a:pt x="11" y="89"/>
                  <a:pt x="11" y="89"/>
                </a:cubicBezTo>
                <a:cubicBezTo>
                  <a:pt x="12" y="91"/>
                  <a:pt x="14" y="91"/>
                  <a:pt x="15" y="90"/>
                </a:cubicBezTo>
                <a:cubicBezTo>
                  <a:pt x="21" y="87"/>
                  <a:pt x="21" y="87"/>
                  <a:pt x="21" y="87"/>
                </a:cubicBezTo>
                <a:cubicBezTo>
                  <a:pt x="23" y="89"/>
                  <a:pt x="24" y="91"/>
                  <a:pt x="26" y="92"/>
                </a:cubicBezTo>
                <a:cubicBezTo>
                  <a:pt x="23" y="98"/>
                  <a:pt x="23" y="98"/>
                  <a:pt x="23" y="98"/>
                </a:cubicBezTo>
                <a:cubicBezTo>
                  <a:pt x="22" y="99"/>
                  <a:pt x="23" y="101"/>
                  <a:pt x="24" y="102"/>
                </a:cubicBezTo>
                <a:cubicBezTo>
                  <a:pt x="34" y="108"/>
                  <a:pt x="34" y="108"/>
                  <a:pt x="34" y="108"/>
                </a:cubicBezTo>
                <a:cubicBezTo>
                  <a:pt x="35" y="108"/>
                  <a:pt x="37" y="108"/>
                  <a:pt x="38" y="106"/>
                </a:cubicBezTo>
                <a:cubicBezTo>
                  <a:pt x="41" y="101"/>
                  <a:pt x="41" y="101"/>
                  <a:pt x="41" y="101"/>
                </a:cubicBezTo>
                <a:cubicBezTo>
                  <a:pt x="44" y="101"/>
                  <a:pt x="46" y="102"/>
                  <a:pt x="48" y="102"/>
                </a:cubicBezTo>
                <a:cubicBezTo>
                  <a:pt x="48" y="109"/>
                  <a:pt x="48" y="109"/>
                  <a:pt x="48" y="109"/>
                </a:cubicBezTo>
                <a:cubicBezTo>
                  <a:pt x="48" y="111"/>
                  <a:pt x="50" y="112"/>
                  <a:pt x="51" y="112"/>
                </a:cubicBezTo>
                <a:cubicBezTo>
                  <a:pt x="63" y="112"/>
                  <a:pt x="63" y="112"/>
                  <a:pt x="63" y="112"/>
                </a:cubicBezTo>
                <a:cubicBezTo>
                  <a:pt x="64" y="112"/>
                  <a:pt x="66" y="111"/>
                  <a:pt x="66" y="109"/>
                </a:cubicBezTo>
                <a:cubicBezTo>
                  <a:pt x="66" y="102"/>
                  <a:pt x="66" y="102"/>
                  <a:pt x="66" y="102"/>
                </a:cubicBezTo>
                <a:cubicBezTo>
                  <a:pt x="68" y="102"/>
                  <a:pt x="70" y="101"/>
                  <a:pt x="73" y="100"/>
                </a:cubicBezTo>
                <a:cubicBezTo>
                  <a:pt x="76" y="106"/>
                  <a:pt x="76" y="106"/>
                  <a:pt x="76" y="106"/>
                </a:cubicBezTo>
                <a:cubicBezTo>
                  <a:pt x="77" y="107"/>
                  <a:pt x="79" y="108"/>
                  <a:pt x="80" y="107"/>
                </a:cubicBezTo>
                <a:cubicBezTo>
                  <a:pt x="90" y="101"/>
                  <a:pt x="90" y="101"/>
                  <a:pt x="90" y="101"/>
                </a:cubicBezTo>
                <a:cubicBezTo>
                  <a:pt x="91" y="100"/>
                  <a:pt x="92" y="99"/>
                  <a:pt x="91" y="97"/>
                </a:cubicBezTo>
                <a:cubicBezTo>
                  <a:pt x="88" y="91"/>
                  <a:pt x="88" y="91"/>
                  <a:pt x="88" y="91"/>
                </a:cubicBezTo>
                <a:cubicBezTo>
                  <a:pt x="89" y="90"/>
                  <a:pt x="91" y="88"/>
                  <a:pt x="93" y="86"/>
                </a:cubicBezTo>
                <a:cubicBezTo>
                  <a:pt x="98" y="89"/>
                  <a:pt x="98" y="89"/>
                  <a:pt x="98" y="89"/>
                </a:cubicBezTo>
                <a:cubicBezTo>
                  <a:pt x="100" y="90"/>
                  <a:pt x="102" y="90"/>
                  <a:pt x="102" y="88"/>
                </a:cubicBezTo>
                <a:cubicBezTo>
                  <a:pt x="108" y="78"/>
                  <a:pt x="108" y="78"/>
                  <a:pt x="108" y="78"/>
                </a:cubicBezTo>
                <a:cubicBezTo>
                  <a:pt x="109" y="77"/>
                  <a:pt x="108" y="75"/>
                  <a:pt x="107" y="74"/>
                </a:cubicBezTo>
                <a:cubicBezTo>
                  <a:pt x="101" y="71"/>
                  <a:pt x="101" y="71"/>
                  <a:pt x="101" y="71"/>
                </a:cubicBezTo>
                <a:cubicBezTo>
                  <a:pt x="102" y="69"/>
                  <a:pt x="102" y="66"/>
                  <a:pt x="103" y="64"/>
                </a:cubicBezTo>
                <a:cubicBezTo>
                  <a:pt x="110" y="64"/>
                  <a:pt x="110" y="64"/>
                  <a:pt x="110" y="64"/>
                </a:cubicBezTo>
                <a:cubicBezTo>
                  <a:pt x="111" y="64"/>
                  <a:pt x="112" y="63"/>
                  <a:pt x="112" y="61"/>
                </a:cubicBezTo>
                <a:cubicBezTo>
                  <a:pt x="112" y="49"/>
                  <a:pt x="112" y="49"/>
                  <a:pt x="112" y="49"/>
                </a:cubicBezTo>
                <a:cubicBezTo>
                  <a:pt x="112" y="48"/>
                  <a:pt x="111" y="47"/>
                  <a:pt x="110" y="47"/>
                </a:cubicBezTo>
                <a:close/>
                <a:moveTo>
                  <a:pt x="56" y="86"/>
                </a:moveTo>
                <a:cubicBezTo>
                  <a:pt x="40" y="86"/>
                  <a:pt x="26" y="72"/>
                  <a:pt x="26" y="56"/>
                </a:cubicBezTo>
                <a:cubicBezTo>
                  <a:pt x="26" y="39"/>
                  <a:pt x="40" y="26"/>
                  <a:pt x="56" y="26"/>
                </a:cubicBezTo>
                <a:cubicBezTo>
                  <a:pt x="73" y="26"/>
                  <a:pt x="86" y="39"/>
                  <a:pt x="86" y="56"/>
                </a:cubicBezTo>
                <a:cubicBezTo>
                  <a:pt x="86" y="72"/>
                  <a:pt x="73" y="86"/>
                  <a:pt x="56" y="86"/>
                </a:cubicBezTo>
                <a:close/>
              </a:path>
            </a:pathLst>
          </a:custGeom>
          <a:solidFill>
            <a:schemeClr val="bg1"/>
          </a:solidFill>
          <a:ln>
            <a:noFill/>
          </a:ln>
        </p:spPr>
        <p:txBody>
          <a:bodyPr vert="horz" wrap="square" lIns="121908" tIns="60954" rIns="121908" bIns="60954" numCol="1" anchor="t" anchorCtr="0" compatLnSpc="1"/>
          <a:lstStyle/>
          <a:p>
            <a:endParaRPr lang="en-US">
              <a:latin typeface="+mn-ea"/>
            </a:endParaRPr>
          </a:p>
        </p:txBody>
      </p:sp>
      <p:sp>
        <p:nvSpPr>
          <p:cNvPr id="83" name="Freeform 190"/>
          <p:cNvSpPr>
            <a:spLocks noEditPoints="1"/>
          </p:cNvSpPr>
          <p:nvPr/>
        </p:nvSpPr>
        <p:spPr bwMode="auto">
          <a:xfrm>
            <a:off x="9853511" y="2090472"/>
            <a:ext cx="391533" cy="416984"/>
          </a:xfrm>
          <a:custGeom>
            <a:avLst/>
            <a:gdLst>
              <a:gd name="T0" fmla="*/ 124 w 128"/>
              <a:gd name="T1" fmla="*/ 126 h 136"/>
              <a:gd name="T2" fmla="*/ 120 w 128"/>
              <a:gd name="T3" fmla="*/ 0 h 136"/>
              <a:gd name="T4" fmla="*/ 97 w 128"/>
              <a:gd name="T5" fmla="*/ 0 h 136"/>
              <a:gd name="T6" fmla="*/ 95 w 128"/>
              <a:gd name="T7" fmla="*/ 62 h 136"/>
              <a:gd name="T8" fmla="*/ 86 w 128"/>
              <a:gd name="T9" fmla="*/ 51 h 136"/>
              <a:gd name="T10" fmla="*/ 68 w 128"/>
              <a:gd name="T11" fmla="*/ 61 h 136"/>
              <a:gd name="T12" fmla="*/ 59 w 128"/>
              <a:gd name="T13" fmla="*/ 51 h 136"/>
              <a:gd name="T14" fmla="*/ 41 w 128"/>
              <a:gd name="T15" fmla="*/ 61 h 136"/>
              <a:gd name="T16" fmla="*/ 32 w 128"/>
              <a:gd name="T17" fmla="*/ 51 h 136"/>
              <a:gd name="T18" fmla="*/ 7 w 128"/>
              <a:gd name="T19" fmla="*/ 65 h 136"/>
              <a:gd name="T20" fmla="*/ 7 w 128"/>
              <a:gd name="T21" fmla="*/ 65 h 136"/>
              <a:gd name="T22" fmla="*/ 7 w 128"/>
              <a:gd name="T23" fmla="*/ 126 h 136"/>
              <a:gd name="T24" fmla="*/ 0 w 128"/>
              <a:gd name="T25" fmla="*/ 126 h 136"/>
              <a:gd name="T26" fmla="*/ 0 w 128"/>
              <a:gd name="T27" fmla="*/ 136 h 136"/>
              <a:gd name="T28" fmla="*/ 128 w 128"/>
              <a:gd name="T29" fmla="*/ 136 h 136"/>
              <a:gd name="T30" fmla="*/ 128 w 128"/>
              <a:gd name="T31" fmla="*/ 126 h 136"/>
              <a:gd name="T32" fmla="*/ 124 w 128"/>
              <a:gd name="T33" fmla="*/ 126 h 136"/>
              <a:gd name="T34" fmla="*/ 43 w 128"/>
              <a:gd name="T35" fmla="*/ 89 h 136"/>
              <a:gd name="T36" fmla="*/ 16 w 128"/>
              <a:gd name="T37" fmla="*/ 89 h 136"/>
              <a:gd name="T38" fmla="*/ 16 w 128"/>
              <a:gd name="T39" fmla="*/ 78 h 136"/>
              <a:gd name="T40" fmla="*/ 43 w 128"/>
              <a:gd name="T41" fmla="*/ 78 h 136"/>
              <a:gd name="T42" fmla="*/ 43 w 128"/>
              <a:gd name="T43" fmla="*/ 89 h 136"/>
              <a:gd name="T44" fmla="*/ 78 w 128"/>
              <a:gd name="T45" fmla="*/ 89 h 136"/>
              <a:gd name="T46" fmla="*/ 51 w 128"/>
              <a:gd name="T47" fmla="*/ 89 h 136"/>
              <a:gd name="T48" fmla="*/ 51 w 128"/>
              <a:gd name="T49" fmla="*/ 78 h 136"/>
              <a:gd name="T50" fmla="*/ 78 w 128"/>
              <a:gd name="T51" fmla="*/ 78 h 136"/>
              <a:gd name="T52" fmla="*/ 78 w 128"/>
              <a:gd name="T53" fmla="*/ 89 h 136"/>
              <a:gd name="T54" fmla="*/ 112 w 128"/>
              <a:gd name="T55" fmla="*/ 89 h 136"/>
              <a:gd name="T56" fmla="*/ 85 w 128"/>
              <a:gd name="T57" fmla="*/ 89 h 136"/>
              <a:gd name="T58" fmla="*/ 85 w 128"/>
              <a:gd name="T59" fmla="*/ 78 h 136"/>
              <a:gd name="T60" fmla="*/ 112 w 128"/>
              <a:gd name="T61" fmla="*/ 78 h 136"/>
              <a:gd name="T62" fmla="*/ 112 w 128"/>
              <a:gd name="T63" fmla="*/ 89 h 1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128" h="136">
                <a:moveTo>
                  <a:pt x="124" y="126"/>
                </a:moveTo>
                <a:cubicBezTo>
                  <a:pt x="123" y="84"/>
                  <a:pt x="122" y="42"/>
                  <a:pt x="120" y="0"/>
                </a:cubicBezTo>
                <a:cubicBezTo>
                  <a:pt x="113" y="2"/>
                  <a:pt x="105" y="2"/>
                  <a:pt x="97" y="0"/>
                </a:cubicBezTo>
                <a:cubicBezTo>
                  <a:pt x="96" y="20"/>
                  <a:pt x="96" y="41"/>
                  <a:pt x="95" y="62"/>
                </a:cubicBezTo>
                <a:cubicBezTo>
                  <a:pt x="86" y="51"/>
                  <a:pt x="86" y="51"/>
                  <a:pt x="86" y="51"/>
                </a:cubicBezTo>
                <a:cubicBezTo>
                  <a:pt x="68" y="61"/>
                  <a:pt x="68" y="61"/>
                  <a:pt x="68" y="61"/>
                </a:cubicBezTo>
                <a:cubicBezTo>
                  <a:pt x="59" y="51"/>
                  <a:pt x="59" y="51"/>
                  <a:pt x="59" y="51"/>
                </a:cubicBezTo>
                <a:cubicBezTo>
                  <a:pt x="41" y="61"/>
                  <a:pt x="41" y="61"/>
                  <a:pt x="41" y="61"/>
                </a:cubicBezTo>
                <a:cubicBezTo>
                  <a:pt x="32" y="51"/>
                  <a:pt x="32" y="51"/>
                  <a:pt x="32" y="51"/>
                </a:cubicBezTo>
                <a:cubicBezTo>
                  <a:pt x="7" y="65"/>
                  <a:pt x="7" y="65"/>
                  <a:pt x="7" y="65"/>
                </a:cubicBezTo>
                <a:cubicBezTo>
                  <a:pt x="7" y="65"/>
                  <a:pt x="7" y="65"/>
                  <a:pt x="7" y="65"/>
                </a:cubicBezTo>
                <a:cubicBezTo>
                  <a:pt x="7" y="126"/>
                  <a:pt x="7" y="126"/>
                  <a:pt x="7" y="126"/>
                </a:cubicBezTo>
                <a:cubicBezTo>
                  <a:pt x="0" y="126"/>
                  <a:pt x="0" y="126"/>
                  <a:pt x="0" y="126"/>
                </a:cubicBezTo>
                <a:cubicBezTo>
                  <a:pt x="0" y="136"/>
                  <a:pt x="0" y="136"/>
                  <a:pt x="0" y="136"/>
                </a:cubicBezTo>
                <a:cubicBezTo>
                  <a:pt x="128" y="136"/>
                  <a:pt x="128" y="136"/>
                  <a:pt x="128" y="136"/>
                </a:cubicBezTo>
                <a:cubicBezTo>
                  <a:pt x="128" y="126"/>
                  <a:pt x="128" y="126"/>
                  <a:pt x="128" y="126"/>
                </a:cubicBezTo>
                <a:lnTo>
                  <a:pt x="124" y="126"/>
                </a:lnTo>
                <a:close/>
                <a:moveTo>
                  <a:pt x="43" y="89"/>
                </a:moveTo>
                <a:cubicBezTo>
                  <a:pt x="16" y="89"/>
                  <a:pt x="16" y="89"/>
                  <a:pt x="16" y="89"/>
                </a:cubicBezTo>
                <a:cubicBezTo>
                  <a:pt x="16" y="78"/>
                  <a:pt x="16" y="78"/>
                  <a:pt x="16" y="78"/>
                </a:cubicBezTo>
                <a:cubicBezTo>
                  <a:pt x="43" y="78"/>
                  <a:pt x="43" y="78"/>
                  <a:pt x="43" y="78"/>
                </a:cubicBezTo>
                <a:lnTo>
                  <a:pt x="43" y="89"/>
                </a:lnTo>
                <a:close/>
                <a:moveTo>
                  <a:pt x="78" y="89"/>
                </a:moveTo>
                <a:cubicBezTo>
                  <a:pt x="51" y="89"/>
                  <a:pt x="51" y="89"/>
                  <a:pt x="51" y="89"/>
                </a:cubicBezTo>
                <a:cubicBezTo>
                  <a:pt x="51" y="78"/>
                  <a:pt x="51" y="78"/>
                  <a:pt x="51" y="78"/>
                </a:cubicBezTo>
                <a:cubicBezTo>
                  <a:pt x="78" y="78"/>
                  <a:pt x="78" y="78"/>
                  <a:pt x="78" y="78"/>
                </a:cubicBezTo>
                <a:lnTo>
                  <a:pt x="78" y="89"/>
                </a:lnTo>
                <a:close/>
                <a:moveTo>
                  <a:pt x="112" y="89"/>
                </a:moveTo>
                <a:cubicBezTo>
                  <a:pt x="85" y="89"/>
                  <a:pt x="85" y="89"/>
                  <a:pt x="85" y="89"/>
                </a:cubicBezTo>
                <a:cubicBezTo>
                  <a:pt x="85" y="78"/>
                  <a:pt x="85" y="78"/>
                  <a:pt x="85" y="78"/>
                </a:cubicBezTo>
                <a:cubicBezTo>
                  <a:pt x="112" y="78"/>
                  <a:pt x="112" y="78"/>
                  <a:pt x="112" y="78"/>
                </a:cubicBezTo>
                <a:lnTo>
                  <a:pt x="112" y="89"/>
                </a:lnTo>
                <a:close/>
              </a:path>
            </a:pathLst>
          </a:custGeom>
          <a:solidFill>
            <a:schemeClr val="bg1"/>
          </a:solidFill>
          <a:ln>
            <a:noFill/>
          </a:ln>
        </p:spPr>
        <p:txBody>
          <a:bodyPr vert="horz" wrap="square" lIns="121908" tIns="60954" rIns="121908" bIns="60954" numCol="1" anchor="t" anchorCtr="0" compatLnSpc="1"/>
          <a:lstStyle/>
          <a:p>
            <a:endParaRPr lang="en-US">
              <a:latin typeface="+mn-ea"/>
            </a:endParaRPr>
          </a:p>
        </p:txBody>
      </p:sp>
      <p:sp>
        <p:nvSpPr>
          <p:cNvPr id="2" name="标题 1"/>
          <p:cNvSpPr>
            <a:spLocks noGrp="1"/>
          </p:cNvSpPr>
          <p:nvPr>
            <p:ph type="title"/>
          </p:nvPr>
        </p:nvSpPr>
        <p:spPr/>
        <p:txBody>
          <a:bodyPr/>
          <a:lstStyle/>
          <a:p>
            <a:r>
              <a:rPr lang="zh-CN" altLang="en-US" dirty="0"/>
              <a:t>Click here to add a title</a:t>
            </a:r>
          </a:p>
        </p:txBody>
      </p:sp>
    </p:spTree>
  </p:cSld>
  <p:clrMapOvr>
    <a:masterClrMapping/>
  </p:clrMapOvr>
  <mc:AlternateContent xmlns:mc="http://schemas.openxmlformats.org/markup-compatibility/2006" xmlns:p14="http://schemas.microsoft.com/office/powerpoint/2010/main">
    <mc:Choice Requires="p14">
      <p:transition spd="slow" p14:dur="2000" advClick="0" advTm="3000"/>
    </mc:Choice>
    <mc:Fallback xmlns:a14="http://schemas.microsoft.com/office/drawing/2010/main" xmlns="">
      <p:transition spd="slow" advClick="0" advTm="3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8" fill="hold" nodeType="afterEffect">
                                  <p:stCondLst>
                                    <p:cond delay="0"/>
                                  </p:stCondLst>
                                  <p:childTnLst>
                                    <p:set>
                                      <p:cBhvr>
                                        <p:cTn id="6" dur="1" fill="hold">
                                          <p:stCondLst>
                                            <p:cond delay="0"/>
                                          </p:stCondLst>
                                        </p:cTn>
                                        <p:tgtEl>
                                          <p:spTgt spid="36"/>
                                        </p:tgtEl>
                                        <p:attrNameLst>
                                          <p:attrName>style.visibility</p:attrName>
                                        </p:attrNameLst>
                                      </p:cBhvr>
                                      <p:to>
                                        <p:strVal val="visible"/>
                                      </p:to>
                                    </p:set>
                                    <p:animEffect transition="in" filter="slide(fromLeft)">
                                      <p:cBhvr>
                                        <p:cTn id="7" dur="500"/>
                                        <p:tgtEl>
                                          <p:spTgt spid="36"/>
                                        </p:tgtEl>
                                      </p:cBhvr>
                                    </p:animEffect>
                                  </p:childTnLst>
                                </p:cTn>
                              </p:par>
                            </p:childTnLst>
                          </p:cTn>
                        </p:par>
                        <p:par>
                          <p:cTn id="8" fill="hold">
                            <p:stCondLst>
                              <p:cond delay="500"/>
                            </p:stCondLst>
                            <p:childTnLst>
                              <p:par>
                                <p:cTn id="9" presetID="12" presetClass="entr" presetSubtype="4" fill="hold" grpId="0" nodeType="afterEffect">
                                  <p:stCondLst>
                                    <p:cond delay="0"/>
                                  </p:stCondLst>
                                  <p:childTnLst>
                                    <p:set>
                                      <p:cBhvr>
                                        <p:cTn id="10" dur="1" fill="hold">
                                          <p:stCondLst>
                                            <p:cond delay="0"/>
                                          </p:stCondLst>
                                        </p:cTn>
                                        <p:tgtEl>
                                          <p:spTgt spid="67"/>
                                        </p:tgtEl>
                                        <p:attrNameLst>
                                          <p:attrName>style.visibility</p:attrName>
                                        </p:attrNameLst>
                                      </p:cBhvr>
                                      <p:to>
                                        <p:strVal val="visible"/>
                                      </p:to>
                                    </p:set>
                                    <p:animEffect transition="in" filter="slide(fromBottom)">
                                      <p:cBhvr>
                                        <p:cTn id="11" dur="500"/>
                                        <p:tgtEl>
                                          <p:spTgt spid="67"/>
                                        </p:tgtEl>
                                      </p:cBhvr>
                                    </p:animEffect>
                                  </p:childTnLst>
                                </p:cTn>
                              </p:par>
                            </p:childTnLst>
                          </p:cTn>
                        </p:par>
                        <p:par>
                          <p:cTn id="12" fill="hold">
                            <p:stCondLst>
                              <p:cond delay="1000"/>
                            </p:stCondLst>
                            <p:childTnLst>
                              <p:par>
                                <p:cTn id="13" presetID="2" presetClass="entr" presetSubtype="1" accel="50000" decel="50000" fill="hold" nodeType="afterEffect">
                                  <p:stCondLst>
                                    <p:cond delay="0"/>
                                  </p:stCondLst>
                                  <p:childTnLst>
                                    <p:set>
                                      <p:cBhvr>
                                        <p:cTn id="14" dur="1" fill="hold">
                                          <p:stCondLst>
                                            <p:cond delay="0"/>
                                          </p:stCondLst>
                                        </p:cTn>
                                        <p:tgtEl>
                                          <p:spTgt spid="84"/>
                                        </p:tgtEl>
                                        <p:attrNameLst>
                                          <p:attrName>style.visibility</p:attrName>
                                        </p:attrNameLst>
                                      </p:cBhvr>
                                      <p:to>
                                        <p:strVal val="visible"/>
                                      </p:to>
                                    </p:set>
                                    <p:anim calcmode="lin" valueType="num">
                                      <p:cBhvr additive="base">
                                        <p:cTn id="15" dur="500" fill="hold"/>
                                        <p:tgtEl>
                                          <p:spTgt spid="84"/>
                                        </p:tgtEl>
                                        <p:attrNameLst>
                                          <p:attrName>ppt_x</p:attrName>
                                        </p:attrNameLst>
                                      </p:cBhvr>
                                      <p:tavLst>
                                        <p:tav tm="0">
                                          <p:val>
                                            <p:strVal val="#ppt_x"/>
                                          </p:val>
                                        </p:tav>
                                        <p:tav tm="100000">
                                          <p:val>
                                            <p:strVal val="#ppt_x"/>
                                          </p:val>
                                        </p:tav>
                                      </p:tavLst>
                                    </p:anim>
                                    <p:anim calcmode="lin" valueType="num">
                                      <p:cBhvr additive="base">
                                        <p:cTn id="16" dur="500" fill="hold"/>
                                        <p:tgtEl>
                                          <p:spTgt spid="84"/>
                                        </p:tgtEl>
                                        <p:attrNameLst>
                                          <p:attrName>ppt_y</p:attrName>
                                        </p:attrNameLst>
                                      </p:cBhvr>
                                      <p:tavLst>
                                        <p:tav tm="0">
                                          <p:val>
                                            <p:strVal val="0-#ppt_h/2"/>
                                          </p:val>
                                        </p:tav>
                                        <p:tav tm="100000">
                                          <p:val>
                                            <p:strVal val="#ppt_y"/>
                                          </p:val>
                                        </p:tav>
                                      </p:tavLst>
                                    </p:anim>
                                  </p:childTnLst>
                                </p:cTn>
                              </p:par>
                            </p:childTnLst>
                          </p:cTn>
                        </p:par>
                        <p:par>
                          <p:cTn id="17" fill="hold">
                            <p:stCondLst>
                              <p:cond delay="1500"/>
                            </p:stCondLst>
                            <p:childTnLst>
                              <p:par>
                                <p:cTn id="18" presetID="12" presetClass="entr" presetSubtype="4" fill="hold" nodeType="afterEffect">
                                  <p:stCondLst>
                                    <p:cond delay="0"/>
                                  </p:stCondLst>
                                  <p:childTnLst>
                                    <p:set>
                                      <p:cBhvr>
                                        <p:cTn id="19" dur="1" fill="hold">
                                          <p:stCondLst>
                                            <p:cond delay="0"/>
                                          </p:stCondLst>
                                        </p:cTn>
                                        <p:tgtEl>
                                          <p:spTgt spid="105"/>
                                        </p:tgtEl>
                                        <p:attrNameLst>
                                          <p:attrName>style.visibility</p:attrName>
                                        </p:attrNameLst>
                                      </p:cBhvr>
                                      <p:to>
                                        <p:strVal val="visible"/>
                                      </p:to>
                                    </p:set>
                                    <p:animEffect transition="in" filter="slide(fromBottom)">
                                      <p:cBhvr>
                                        <p:cTn id="20" dur="500"/>
                                        <p:tgtEl>
                                          <p:spTgt spid="105"/>
                                        </p:tgtEl>
                                      </p:cBhvr>
                                    </p:animEffect>
                                  </p:childTnLst>
                                </p:cTn>
                              </p:par>
                            </p:childTnLst>
                          </p:cTn>
                        </p:par>
                        <p:par>
                          <p:cTn id="21" fill="hold">
                            <p:stCondLst>
                              <p:cond delay="2000"/>
                            </p:stCondLst>
                            <p:childTnLst>
                              <p:par>
                                <p:cTn id="22" presetID="12" presetClass="entr" presetSubtype="8" fill="hold" nodeType="afterEffect">
                                  <p:stCondLst>
                                    <p:cond delay="0"/>
                                  </p:stCondLst>
                                  <p:childTnLst>
                                    <p:set>
                                      <p:cBhvr>
                                        <p:cTn id="23" dur="1" fill="hold">
                                          <p:stCondLst>
                                            <p:cond delay="0"/>
                                          </p:stCondLst>
                                        </p:cTn>
                                        <p:tgtEl>
                                          <p:spTgt spid="37"/>
                                        </p:tgtEl>
                                        <p:attrNameLst>
                                          <p:attrName>style.visibility</p:attrName>
                                        </p:attrNameLst>
                                      </p:cBhvr>
                                      <p:to>
                                        <p:strVal val="visible"/>
                                      </p:to>
                                    </p:set>
                                    <p:animEffect transition="in" filter="slide(fromLeft)">
                                      <p:cBhvr>
                                        <p:cTn id="24" dur="500"/>
                                        <p:tgtEl>
                                          <p:spTgt spid="37"/>
                                        </p:tgtEl>
                                      </p:cBhvr>
                                    </p:animEffect>
                                  </p:childTnLst>
                                </p:cTn>
                              </p:par>
                            </p:childTnLst>
                          </p:cTn>
                        </p:par>
                        <p:par>
                          <p:cTn id="25" fill="hold">
                            <p:stCondLst>
                              <p:cond delay="2500"/>
                            </p:stCondLst>
                            <p:childTnLst>
                              <p:par>
                                <p:cTn id="26" presetID="12" presetClass="entr" presetSubtype="4" fill="hold" grpId="0" nodeType="afterEffect">
                                  <p:stCondLst>
                                    <p:cond delay="0"/>
                                  </p:stCondLst>
                                  <p:childTnLst>
                                    <p:set>
                                      <p:cBhvr>
                                        <p:cTn id="27" dur="1" fill="hold">
                                          <p:stCondLst>
                                            <p:cond delay="0"/>
                                          </p:stCondLst>
                                        </p:cTn>
                                        <p:tgtEl>
                                          <p:spTgt spid="70"/>
                                        </p:tgtEl>
                                        <p:attrNameLst>
                                          <p:attrName>style.visibility</p:attrName>
                                        </p:attrNameLst>
                                      </p:cBhvr>
                                      <p:to>
                                        <p:strVal val="visible"/>
                                      </p:to>
                                    </p:set>
                                    <p:animEffect transition="in" filter="slide(fromBottom)">
                                      <p:cBhvr>
                                        <p:cTn id="28" dur="500"/>
                                        <p:tgtEl>
                                          <p:spTgt spid="70"/>
                                        </p:tgtEl>
                                      </p:cBhvr>
                                    </p:animEffect>
                                  </p:childTnLst>
                                </p:cTn>
                              </p:par>
                            </p:childTnLst>
                          </p:cTn>
                        </p:par>
                        <p:par>
                          <p:cTn id="29" fill="hold">
                            <p:stCondLst>
                              <p:cond delay="3000"/>
                            </p:stCondLst>
                            <p:childTnLst>
                              <p:par>
                                <p:cTn id="30" presetID="2" presetClass="entr" presetSubtype="4" accel="50000" decel="50000" fill="hold" nodeType="afterEffect">
                                  <p:stCondLst>
                                    <p:cond delay="0"/>
                                  </p:stCondLst>
                                  <p:childTnLst>
                                    <p:set>
                                      <p:cBhvr>
                                        <p:cTn id="31" dur="1" fill="hold">
                                          <p:stCondLst>
                                            <p:cond delay="0"/>
                                          </p:stCondLst>
                                        </p:cTn>
                                        <p:tgtEl>
                                          <p:spTgt spid="95"/>
                                        </p:tgtEl>
                                        <p:attrNameLst>
                                          <p:attrName>style.visibility</p:attrName>
                                        </p:attrNameLst>
                                      </p:cBhvr>
                                      <p:to>
                                        <p:strVal val="visible"/>
                                      </p:to>
                                    </p:set>
                                    <p:anim calcmode="lin" valueType="num">
                                      <p:cBhvr additive="base">
                                        <p:cTn id="32" dur="500" fill="hold"/>
                                        <p:tgtEl>
                                          <p:spTgt spid="95"/>
                                        </p:tgtEl>
                                        <p:attrNameLst>
                                          <p:attrName>ppt_x</p:attrName>
                                        </p:attrNameLst>
                                      </p:cBhvr>
                                      <p:tavLst>
                                        <p:tav tm="0">
                                          <p:val>
                                            <p:strVal val="#ppt_x"/>
                                          </p:val>
                                        </p:tav>
                                        <p:tav tm="100000">
                                          <p:val>
                                            <p:strVal val="#ppt_x"/>
                                          </p:val>
                                        </p:tav>
                                      </p:tavLst>
                                    </p:anim>
                                    <p:anim calcmode="lin" valueType="num">
                                      <p:cBhvr additive="base">
                                        <p:cTn id="33" dur="500" fill="hold"/>
                                        <p:tgtEl>
                                          <p:spTgt spid="95"/>
                                        </p:tgtEl>
                                        <p:attrNameLst>
                                          <p:attrName>ppt_y</p:attrName>
                                        </p:attrNameLst>
                                      </p:cBhvr>
                                      <p:tavLst>
                                        <p:tav tm="0">
                                          <p:val>
                                            <p:strVal val="1+#ppt_h/2"/>
                                          </p:val>
                                        </p:tav>
                                        <p:tav tm="100000">
                                          <p:val>
                                            <p:strVal val="#ppt_y"/>
                                          </p:val>
                                        </p:tav>
                                      </p:tavLst>
                                    </p:anim>
                                  </p:childTnLst>
                                </p:cTn>
                              </p:par>
                            </p:childTnLst>
                          </p:cTn>
                        </p:par>
                        <p:par>
                          <p:cTn id="34" fill="hold">
                            <p:stCondLst>
                              <p:cond delay="3500"/>
                            </p:stCondLst>
                            <p:childTnLst>
                              <p:par>
                                <p:cTn id="35" presetID="12" presetClass="entr" presetSubtype="4" fill="hold" nodeType="afterEffect">
                                  <p:stCondLst>
                                    <p:cond delay="0"/>
                                  </p:stCondLst>
                                  <p:childTnLst>
                                    <p:set>
                                      <p:cBhvr>
                                        <p:cTn id="36" dur="1" fill="hold">
                                          <p:stCondLst>
                                            <p:cond delay="0"/>
                                          </p:stCondLst>
                                        </p:cTn>
                                        <p:tgtEl>
                                          <p:spTgt spid="114"/>
                                        </p:tgtEl>
                                        <p:attrNameLst>
                                          <p:attrName>style.visibility</p:attrName>
                                        </p:attrNameLst>
                                      </p:cBhvr>
                                      <p:to>
                                        <p:strVal val="visible"/>
                                      </p:to>
                                    </p:set>
                                    <p:animEffect transition="in" filter="slide(fromBottom)">
                                      <p:cBhvr>
                                        <p:cTn id="37" dur="500"/>
                                        <p:tgtEl>
                                          <p:spTgt spid="114"/>
                                        </p:tgtEl>
                                      </p:cBhvr>
                                    </p:animEffect>
                                  </p:childTnLst>
                                </p:cTn>
                              </p:par>
                            </p:childTnLst>
                          </p:cTn>
                        </p:par>
                        <p:par>
                          <p:cTn id="38" fill="hold">
                            <p:stCondLst>
                              <p:cond delay="4000"/>
                            </p:stCondLst>
                            <p:childTnLst>
                              <p:par>
                                <p:cTn id="39" presetID="12" presetClass="entr" presetSubtype="8" fill="hold" nodeType="afterEffect">
                                  <p:stCondLst>
                                    <p:cond delay="0"/>
                                  </p:stCondLst>
                                  <p:childTnLst>
                                    <p:set>
                                      <p:cBhvr>
                                        <p:cTn id="40" dur="1" fill="hold">
                                          <p:stCondLst>
                                            <p:cond delay="0"/>
                                          </p:stCondLst>
                                        </p:cTn>
                                        <p:tgtEl>
                                          <p:spTgt spid="41"/>
                                        </p:tgtEl>
                                        <p:attrNameLst>
                                          <p:attrName>style.visibility</p:attrName>
                                        </p:attrNameLst>
                                      </p:cBhvr>
                                      <p:to>
                                        <p:strVal val="visible"/>
                                      </p:to>
                                    </p:set>
                                    <p:animEffect transition="in" filter="slide(fromLeft)">
                                      <p:cBhvr>
                                        <p:cTn id="41" dur="500"/>
                                        <p:tgtEl>
                                          <p:spTgt spid="41"/>
                                        </p:tgtEl>
                                      </p:cBhvr>
                                    </p:animEffect>
                                  </p:childTnLst>
                                </p:cTn>
                              </p:par>
                            </p:childTnLst>
                          </p:cTn>
                        </p:par>
                        <p:par>
                          <p:cTn id="42" fill="hold">
                            <p:stCondLst>
                              <p:cond delay="4500"/>
                            </p:stCondLst>
                            <p:childTnLst>
                              <p:par>
                                <p:cTn id="43" presetID="12" presetClass="entr" presetSubtype="4" fill="hold" grpId="0" nodeType="afterEffect">
                                  <p:stCondLst>
                                    <p:cond delay="0"/>
                                  </p:stCondLst>
                                  <p:childTnLst>
                                    <p:set>
                                      <p:cBhvr>
                                        <p:cTn id="44" dur="1" fill="hold">
                                          <p:stCondLst>
                                            <p:cond delay="0"/>
                                          </p:stCondLst>
                                        </p:cTn>
                                        <p:tgtEl>
                                          <p:spTgt spid="71"/>
                                        </p:tgtEl>
                                        <p:attrNameLst>
                                          <p:attrName>style.visibility</p:attrName>
                                        </p:attrNameLst>
                                      </p:cBhvr>
                                      <p:to>
                                        <p:strVal val="visible"/>
                                      </p:to>
                                    </p:set>
                                    <p:animEffect transition="in" filter="slide(fromBottom)">
                                      <p:cBhvr>
                                        <p:cTn id="45" dur="500"/>
                                        <p:tgtEl>
                                          <p:spTgt spid="71"/>
                                        </p:tgtEl>
                                      </p:cBhvr>
                                    </p:animEffect>
                                  </p:childTnLst>
                                </p:cTn>
                              </p:par>
                            </p:childTnLst>
                          </p:cTn>
                        </p:par>
                        <p:par>
                          <p:cTn id="46" fill="hold">
                            <p:stCondLst>
                              <p:cond delay="5000"/>
                            </p:stCondLst>
                            <p:childTnLst>
                              <p:par>
                                <p:cTn id="47" presetID="2" presetClass="entr" presetSubtype="1" accel="50000" decel="50000" fill="hold" nodeType="afterEffect">
                                  <p:stCondLst>
                                    <p:cond delay="0"/>
                                  </p:stCondLst>
                                  <p:childTnLst>
                                    <p:set>
                                      <p:cBhvr>
                                        <p:cTn id="48" dur="1" fill="hold">
                                          <p:stCondLst>
                                            <p:cond delay="0"/>
                                          </p:stCondLst>
                                        </p:cTn>
                                        <p:tgtEl>
                                          <p:spTgt spid="85"/>
                                        </p:tgtEl>
                                        <p:attrNameLst>
                                          <p:attrName>style.visibility</p:attrName>
                                        </p:attrNameLst>
                                      </p:cBhvr>
                                      <p:to>
                                        <p:strVal val="visible"/>
                                      </p:to>
                                    </p:set>
                                    <p:anim calcmode="lin" valueType="num">
                                      <p:cBhvr additive="base">
                                        <p:cTn id="49" dur="500" fill="hold"/>
                                        <p:tgtEl>
                                          <p:spTgt spid="85"/>
                                        </p:tgtEl>
                                        <p:attrNameLst>
                                          <p:attrName>ppt_x</p:attrName>
                                        </p:attrNameLst>
                                      </p:cBhvr>
                                      <p:tavLst>
                                        <p:tav tm="0">
                                          <p:val>
                                            <p:strVal val="#ppt_x"/>
                                          </p:val>
                                        </p:tav>
                                        <p:tav tm="100000">
                                          <p:val>
                                            <p:strVal val="#ppt_x"/>
                                          </p:val>
                                        </p:tav>
                                      </p:tavLst>
                                    </p:anim>
                                    <p:anim calcmode="lin" valueType="num">
                                      <p:cBhvr additive="base">
                                        <p:cTn id="50" dur="500" fill="hold"/>
                                        <p:tgtEl>
                                          <p:spTgt spid="85"/>
                                        </p:tgtEl>
                                        <p:attrNameLst>
                                          <p:attrName>ppt_y</p:attrName>
                                        </p:attrNameLst>
                                      </p:cBhvr>
                                      <p:tavLst>
                                        <p:tav tm="0">
                                          <p:val>
                                            <p:strVal val="0-#ppt_h/2"/>
                                          </p:val>
                                        </p:tav>
                                        <p:tav tm="100000">
                                          <p:val>
                                            <p:strVal val="#ppt_y"/>
                                          </p:val>
                                        </p:tav>
                                      </p:tavLst>
                                    </p:anim>
                                  </p:childTnLst>
                                </p:cTn>
                              </p:par>
                            </p:childTnLst>
                          </p:cTn>
                        </p:par>
                        <p:par>
                          <p:cTn id="51" fill="hold">
                            <p:stCondLst>
                              <p:cond delay="5500"/>
                            </p:stCondLst>
                            <p:childTnLst>
                              <p:par>
                                <p:cTn id="52" presetID="12" presetClass="entr" presetSubtype="4" fill="hold" nodeType="afterEffect">
                                  <p:stCondLst>
                                    <p:cond delay="0"/>
                                  </p:stCondLst>
                                  <p:childTnLst>
                                    <p:set>
                                      <p:cBhvr>
                                        <p:cTn id="53" dur="1" fill="hold">
                                          <p:stCondLst>
                                            <p:cond delay="0"/>
                                          </p:stCondLst>
                                        </p:cTn>
                                        <p:tgtEl>
                                          <p:spTgt spid="108"/>
                                        </p:tgtEl>
                                        <p:attrNameLst>
                                          <p:attrName>style.visibility</p:attrName>
                                        </p:attrNameLst>
                                      </p:cBhvr>
                                      <p:to>
                                        <p:strVal val="visible"/>
                                      </p:to>
                                    </p:set>
                                    <p:animEffect transition="in" filter="slide(fromBottom)">
                                      <p:cBhvr>
                                        <p:cTn id="54" dur="500"/>
                                        <p:tgtEl>
                                          <p:spTgt spid="108"/>
                                        </p:tgtEl>
                                      </p:cBhvr>
                                    </p:animEffect>
                                  </p:childTnLst>
                                </p:cTn>
                              </p:par>
                            </p:childTnLst>
                          </p:cTn>
                        </p:par>
                        <p:par>
                          <p:cTn id="55" fill="hold">
                            <p:stCondLst>
                              <p:cond delay="6000"/>
                            </p:stCondLst>
                            <p:childTnLst>
                              <p:par>
                                <p:cTn id="56" presetID="12" presetClass="entr" presetSubtype="8" fill="hold" nodeType="afterEffect">
                                  <p:stCondLst>
                                    <p:cond delay="0"/>
                                  </p:stCondLst>
                                  <p:childTnLst>
                                    <p:set>
                                      <p:cBhvr>
                                        <p:cTn id="57" dur="1" fill="hold">
                                          <p:stCondLst>
                                            <p:cond delay="0"/>
                                          </p:stCondLst>
                                        </p:cTn>
                                        <p:tgtEl>
                                          <p:spTgt spid="44"/>
                                        </p:tgtEl>
                                        <p:attrNameLst>
                                          <p:attrName>style.visibility</p:attrName>
                                        </p:attrNameLst>
                                      </p:cBhvr>
                                      <p:to>
                                        <p:strVal val="visible"/>
                                      </p:to>
                                    </p:set>
                                    <p:animEffect transition="in" filter="slide(fromLeft)">
                                      <p:cBhvr>
                                        <p:cTn id="58" dur="500"/>
                                        <p:tgtEl>
                                          <p:spTgt spid="44"/>
                                        </p:tgtEl>
                                      </p:cBhvr>
                                    </p:animEffect>
                                  </p:childTnLst>
                                </p:cTn>
                              </p:par>
                            </p:childTnLst>
                          </p:cTn>
                        </p:par>
                        <p:par>
                          <p:cTn id="59" fill="hold">
                            <p:stCondLst>
                              <p:cond delay="6500"/>
                            </p:stCondLst>
                            <p:childTnLst>
                              <p:par>
                                <p:cTn id="60" presetID="12" presetClass="entr" presetSubtype="4" fill="hold" grpId="0" nodeType="afterEffect">
                                  <p:stCondLst>
                                    <p:cond delay="0"/>
                                  </p:stCondLst>
                                  <p:childTnLst>
                                    <p:set>
                                      <p:cBhvr>
                                        <p:cTn id="61" dur="1" fill="hold">
                                          <p:stCondLst>
                                            <p:cond delay="0"/>
                                          </p:stCondLst>
                                        </p:cTn>
                                        <p:tgtEl>
                                          <p:spTgt spid="72"/>
                                        </p:tgtEl>
                                        <p:attrNameLst>
                                          <p:attrName>style.visibility</p:attrName>
                                        </p:attrNameLst>
                                      </p:cBhvr>
                                      <p:to>
                                        <p:strVal val="visible"/>
                                      </p:to>
                                    </p:set>
                                    <p:animEffect transition="in" filter="slide(fromBottom)">
                                      <p:cBhvr>
                                        <p:cTn id="62" dur="500"/>
                                        <p:tgtEl>
                                          <p:spTgt spid="72"/>
                                        </p:tgtEl>
                                      </p:cBhvr>
                                    </p:animEffect>
                                  </p:childTnLst>
                                </p:cTn>
                              </p:par>
                            </p:childTnLst>
                          </p:cTn>
                        </p:par>
                        <p:par>
                          <p:cTn id="63" fill="hold">
                            <p:stCondLst>
                              <p:cond delay="7000"/>
                            </p:stCondLst>
                            <p:childTnLst>
                              <p:par>
                                <p:cTn id="64" presetID="2" presetClass="entr" presetSubtype="4" accel="50000" decel="50000" fill="hold" nodeType="afterEffect">
                                  <p:stCondLst>
                                    <p:cond delay="0"/>
                                  </p:stCondLst>
                                  <p:childTnLst>
                                    <p:set>
                                      <p:cBhvr>
                                        <p:cTn id="65" dur="1" fill="hold">
                                          <p:stCondLst>
                                            <p:cond delay="0"/>
                                          </p:stCondLst>
                                        </p:cTn>
                                        <p:tgtEl>
                                          <p:spTgt spid="100"/>
                                        </p:tgtEl>
                                        <p:attrNameLst>
                                          <p:attrName>style.visibility</p:attrName>
                                        </p:attrNameLst>
                                      </p:cBhvr>
                                      <p:to>
                                        <p:strVal val="visible"/>
                                      </p:to>
                                    </p:set>
                                    <p:anim calcmode="lin" valueType="num">
                                      <p:cBhvr additive="base">
                                        <p:cTn id="66" dur="500" fill="hold"/>
                                        <p:tgtEl>
                                          <p:spTgt spid="100"/>
                                        </p:tgtEl>
                                        <p:attrNameLst>
                                          <p:attrName>ppt_x</p:attrName>
                                        </p:attrNameLst>
                                      </p:cBhvr>
                                      <p:tavLst>
                                        <p:tav tm="0">
                                          <p:val>
                                            <p:strVal val="#ppt_x"/>
                                          </p:val>
                                        </p:tav>
                                        <p:tav tm="100000">
                                          <p:val>
                                            <p:strVal val="#ppt_x"/>
                                          </p:val>
                                        </p:tav>
                                      </p:tavLst>
                                    </p:anim>
                                    <p:anim calcmode="lin" valueType="num">
                                      <p:cBhvr additive="base">
                                        <p:cTn id="67" dur="500" fill="hold"/>
                                        <p:tgtEl>
                                          <p:spTgt spid="100"/>
                                        </p:tgtEl>
                                        <p:attrNameLst>
                                          <p:attrName>ppt_y</p:attrName>
                                        </p:attrNameLst>
                                      </p:cBhvr>
                                      <p:tavLst>
                                        <p:tav tm="0">
                                          <p:val>
                                            <p:strVal val="1+#ppt_h/2"/>
                                          </p:val>
                                        </p:tav>
                                        <p:tav tm="100000">
                                          <p:val>
                                            <p:strVal val="#ppt_y"/>
                                          </p:val>
                                        </p:tav>
                                      </p:tavLst>
                                    </p:anim>
                                  </p:childTnLst>
                                </p:cTn>
                              </p:par>
                            </p:childTnLst>
                          </p:cTn>
                        </p:par>
                        <p:par>
                          <p:cTn id="68" fill="hold">
                            <p:stCondLst>
                              <p:cond delay="7500"/>
                            </p:stCondLst>
                            <p:childTnLst>
                              <p:par>
                                <p:cTn id="69" presetID="12" presetClass="entr" presetSubtype="4" fill="hold" nodeType="afterEffect">
                                  <p:stCondLst>
                                    <p:cond delay="0"/>
                                  </p:stCondLst>
                                  <p:childTnLst>
                                    <p:set>
                                      <p:cBhvr>
                                        <p:cTn id="70" dur="1" fill="hold">
                                          <p:stCondLst>
                                            <p:cond delay="0"/>
                                          </p:stCondLst>
                                        </p:cTn>
                                        <p:tgtEl>
                                          <p:spTgt spid="117"/>
                                        </p:tgtEl>
                                        <p:attrNameLst>
                                          <p:attrName>style.visibility</p:attrName>
                                        </p:attrNameLst>
                                      </p:cBhvr>
                                      <p:to>
                                        <p:strVal val="visible"/>
                                      </p:to>
                                    </p:set>
                                    <p:animEffect transition="in" filter="slide(fromBottom)">
                                      <p:cBhvr>
                                        <p:cTn id="71" dur="500"/>
                                        <p:tgtEl>
                                          <p:spTgt spid="117"/>
                                        </p:tgtEl>
                                      </p:cBhvr>
                                    </p:animEffect>
                                  </p:childTnLst>
                                </p:cTn>
                              </p:par>
                            </p:childTnLst>
                          </p:cTn>
                        </p:par>
                        <p:par>
                          <p:cTn id="72" fill="hold">
                            <p:stCondLst>
                              <p:cond delay="8000"/>
                            </p:stCondLst>
                            <p:childTnLst>
                              <p:par>
                                <p:cTn id="73" presetID="12" presetClass="entr" presetSubtype="8" fill="hold" nodeType="afterEffect">
                                  <p:stCondLst>
                                    <p:cond delay="0"/>
                                  </p:stCondLst>
                                  <p:childTnLst>
                                    <p:set>
                                      <p:cBhvr>
                                        <p:cTn id="74" dur="1" fill="hold">
                                          <p:stCondLst>
                                            <p:cond delay="0"/>
                                          </p:stCondLst>
                                        </p:cTn>
                                        <p:tgtEl>
                                          <p:spTgt spid="50"/>
                                        </p:tgtEl>
                                        <p:attrNameLst>
                                          <p:attrName>style.visibility</p:attrName>
                                        </p:attrNameLst>
                                      </p:cBhvr>
                                      <p:to>
                                        <p:strVal val="visible"/>
                                      </p:to>
                                    </p:set>
                                    <p:animEffect transition="in" filter="slide(fromLeft)">
                                      <p:cBhvr>
                                        <p:cTn id="75" dur="500"/>
                                        <p:tgtEl>
                                          <p:spTgt spid="50"/>
                                        </p:tgtEl>
                                      </p:cBhvr>
                                    </p:animEffect>
                                  </p:childTnLst>
                                </p:cTn>
                              </p:par>
                            </p:childTnLst>
                          </p:cTn>
                        </p:par>
                        <p:par>
                          <p:cTn id="76" fill="hold">
                            <p:stCondLst>
                              <p:cond delay="8500"/>
                            </p:stCondLst>
                            <p:childTnLst>
                              <p:par>
                                <p:cTn id="77" presetID="12" presetClass="entr" presetSubtype="4" fill="hold" grpId="0" nodeType="afterEffect">
                                  <p:stCondLst>
                                    <p:cond delay="0"/>
                                  </p:stCondLst>
                                  <p:childTnLst>
                                    <p:set>
                                      <p:cBhvr>
                                        <p:cTn id="78" dur="1" fill="hold">
                                          <p:stCondLst>
                                            <p:cond delay="0"/>
                                          </p:stCondLst>
                                        </p:cTn>
                                        <p:tgtEl>
                                          <p:spTgt spid="74"/>
                                        </p:tgtEl>
                                        <p:attrNameLst>
                                          <p:attrName>style.visibility</p:attrName>
                                        </p:attrNameLst>
                                      </p:cBhvr>
                                      <p:to>
                                        <p:strVal val="visible"/>
                                      </p:to>
                                    </p:set>
                                    <p:animEffect transition="in" filter="slide(fromBottom)">
                                      <p:cBhvr>
                                        <p:cTn id="79" dur="500"/>
                                        <p:tgtEl>
                                          <p:spTgt spid="74"/>
                                        </p:tgtEl>
                                      </p:cBhvr>
                                    </p:animEffect>
                                  </p:childTnLst>
                                </p:cTn>
                              </p:par>
                            </p:childTnLst>
                          </p:cTn>
                        </p:par>
                        <p:par>
                          <p:cTn id="80" fill="hold">
                            <p:stCondLst>
                              <p:cond delay="9000"/>
                            </p:stCondLst>
                            <p:childTnLst>
                              <p:par>
                                <p:cTn id="81" presetID="2" presetClass="entr" presetSubtype="1" accel="50000" decel="50000" fill="hold" nodeType="afterEffect">
                                  <p:stCondLst>
                                    <p:cond delay="0"/>
                                  </p:stCondLst>
                                  <p:childTnLst>
                                    <p:set>
                                      <p:cBhvr>
                                        <p:cTn id="82" dur="1" fill="hold">
                                          <p:stCondLst>
                                            <p:cond delay="0"/>
                                          </p:stCondLst>
                                        </p:cTn>
                                        <p:tgtEl>
                                          <p:spTgt spid="90"/>
                                        </p:tgtEl>
                                        <p:attrNameLst>
                                          <p:attrName>style.visibility</p:attrName>
                                        </p:attrNameLst>
                                      </p:cBhvr>
                                      <p:to>
                                        <p:strVal val="visible"/>
                                      </p:to>
                                    </p:set>
                                    <p:anim calcmode="lin" valueType="num">
                                      <p:cBhvr additive="base">
                                        <p:cTn id="83" dur="500" fill="hold"/>
                                        <p:tgtEl>
                                          <p:spTgt spid="90"/>
                                        </p:tgtEl>
                                        <p:attrNameLst>
                                          <p:attrName>ppt_x</p:attrName>
                                        </p:attrNameLst>
                                      </p:cBhvr>
                                      <p:tavLst>
                                        <p:tav tm="0">
                                          <p:val>
                                            <p:strVal val="#ppt_x"/>
                                          </p:val>
                                        </p:tav>
                                        <p:tav tm="100000">
                                          <p:val>
                                            <p:strVal val="#ppt_x"/>
                                          </p:val>
                                        </p:tav>
                                      </p:tavLst>
                                    </p:anim>
                                    <p:anim calcmode="lin" valueType="num">
                                      <p:cBhvr additive="base">
                                        <p:cTn id="84" dur="500" fill="hold"/>
                                        <p:tgtEl>
                                          <p:spTgt spid="90"/>
                                        </p:tgtEl>
                                        <p:attrNameLst>
                                          <p:attrName>ppt_y</p:attrName>
                                        </p:attrNameLst>
                                      </p:cBhvr>
                                      <p:tavLst>
                                        <p:tav tm="0">
                                          <p:val>
                                            <p:strVal val="0-#ppt_h/2"/>
                                          </p:val>
                                        </p:tav>
                                        <p:tav tm="100000">
                                          <p:val>
                                            <p:strVal val="#ppt_y"/>
                                          </p:val>
                                        </p:tav>
                                      </p:tavLst>
                                    </p:anim>
                                  </p:childTnLst>
                                </p:cTn>
                              </p:par>
                            </p:childTnLst>
                          </p:cTn>
                        </p:par>
                        <p:par>
                          <p:cTn id="85" fill="hold">
                            <p:stCondLst>
                              <p:cond delay="9500"/>
                            </p:stCondLst>
                            <p:childTnLst>
                              <p:par>
                                <p:cTn id="86" presetID="12" presetClass="entr" presetSubtype="4" fill="hold" nodeType="afterEffect">
                                  <p:stCondLst>
                                    <p:cond delay="0"/>
                                  </p:stCondLst>
                                  <p:childTnLst>
                                    <p:set>
                                      <p:cBhvr>
                                        <p:cTn id="87" dur="1" fill="hold">
                                          <p:stCondLst>
                                            <p:cond delay="0"/>
                                          </p:stCondLst>
                                        </p:cTn>
                                        <p:tgtEl>
                                          <p:spTgt spid="111"/>
                                        </p:tgtEl>
                                        <p:attrNameLst>
                                          <p:attrName>style.visibility</p:attrName>
                                        </p:attrNameLst>
                                      </p:cBhvr>
                                      <p:to>
                                        <p:strVal val="visible"/>
                                      </p:to>
                                    </p:set>
                                    <p:animEffect transition="in" filter="slide(fromBottom)">
                                      <p:cBhvr>
                                        <p:cTn id="88" dur="500"/>
                                        <p:tgtEl>
                                          <p:spTgt spid="1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7" grpId="0"/>
      <p:bldP spid="70" grpId="0"/>
      <p:bldP spid="71" grpId="0"/>
      <p:bldP spid="72" grpId="0"/>
      <p:bldP spid="74"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reeform 30"/>
          <p:cNvSpPr/>
          <p:nvPr/>
        </p:nvSpPr>
        <p:spPr bwMode="auto">
          <a:xfrm rot="4320000">
            <a:off x="4202176" y="767369"/>
            <a:ext cx="1721509" cy="3155692"/>
          </a:xfrm>
          <a:custGeom>
            <a:avLst/>
            <a:gdLst>
              <a:gd name="T0" fmla="*/ 1069 w 1468"/>
              <a:gd name="T1" fmla="*/ 2104 h 2692"/>
              <a:gd name="T2" fmla="*/ 1253 w 1468"/>
              <a:gd name="T3" fmla="*/ 1036 h 2692"/>
              <a:gd name="T4" fmla="*/ 1253 w 1468"/>
              <a:gd name="T5" fmla="*/ 1032 h 2692"/>
              <a:gd name="T6" fmla="*/ 204 w 1468"/>
              <a:gd name="T7" fmla="*/ 0 h 2692"/>
              <a:gd name="T8" fmla="*/ 90 w 1468"/>
              <a:gd name="T9" fmla="*/ 1224 h 2692"/>
              <a:gd name="T10" fmla="*/ 860 w 1468"/>
              <a:gd name="T11" fmla="*/ 2393 h 2692"/>
              <a:gd name="T12" fmla="*/ 1468 w 1468"/>
              <a:gd name="T13" fmla="*/ 2692 h 2692"/>
              <a:gd name="T14" fmla="*/ 1069 w 1468"/>
              <a:gd name="T15" fmla="*/ 2104 h 269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468" h="2692">
                <a:moveTo>
                  <a:pt x="1069" y="2104"/>
                </a:moveTo>
                <a:cubicBezTo>
                  <a:pt x="1099" y="1845"/>
                  <a:pt x="1241" y="1097"/>
                  <a:pt x="1253" y="1036"/>
                </a:cubicBezTo>
                <a:cubicBezTo>
                  <a:pt x="1253" y="1032"/>
                  <a:pt x="1253" y="1032"/>
                  <a:pt x="1253" y="1032"/>
                </a:cubicBezTo>
                <a:cubicBezTo>
                  <a:pt x="204" y="0"/>
                  <a:pt x="204" y="0"/>
                  <a:pt x="204" y="0"/>
                </a:cubicBezTo>
                <a:cubicBezTo>
                  <a:pt x="34" y="392"/>
                  <a:pt x="0" y="821"/>
                  <a:pt x="90" y="1224"/>
                </a:cubicBezTo>
                <a:cubicBezTo>
                  <a:pt x="192" y="1678"/>
                  <a:pt x="454" y="2098"/>
                  <a:pt x="860" y="2393"/>
                </a:cubicBezTo>
                <a:cubicBezTo>
                  <a:pt x="1049" y="2531"/>
                  <a:pt x="1255" y="2630"/>
                  <a:pt x="1468" y="2692"/>
                </a:cubicBezTo>
                <a:cubicBezTo>
                  <a:pt x="1168" y="2531"/>
                  <a:pt x="1049" y="2280"/>
                  <a:pt x="1069" y="2104"/>
                </a:cubicBezTo>
                <a:close/>
              </a:path>
            </a:pathLst>
          </a:custGeom>
          <a:solidFill>
            <a:schemeClr val="tx2"/>
          </a:solidFill>
          <a:ln>
            <a:noFill/>
          </a:ln>
        </p:spPr>
        <p:txBody>
          <a:bodyPr vert="horz" wrap="square" lIns="121908" tIns="60954" rIns="121908" bIns="60954" numCol="1" anchor="t" anchorCtr="0" compatLnSpc="1"/>
          <a:lstStyle/>
          <a:p>
            <a:endParaRPr lang="zh-CN" altLang="en-US"/>
          </a:p>
        </p:txBody>
      </p:sp>
      <p:sp>
        <p:nvSpPr>
          <p:cNvPr id="24" name="文本框 106"/>
          <p:cNvSpPr txBox="1"/>
          <p:nvPr/>
        </p:nvSpPr>
        <p:spPr>
          <a:xfrm>
            <a:off x="1423973" y="1316766"/>
            <a:ext cx="2031307" cy="427479"/>
          </a:xfrm>
          <a:prstGeom prst="rect">
            <a:avLst/>
          </a:prstGeom>
          <a:noFill/>
        </p:spPr>
        <p:txBody>
          <a:bodyPr wrap="none" lIns="91431" tIns="45715" rIns="91431" bIns="45715" rtlCol="0">
            <a:spAutoFit/>
          </a:bodyPr>
          <a:lstStyle/>
          <a:p>
            <a:pPr>
              <a:lnSpc>
                <a:spcPct val="121000"/>
              </a:lnSpc>
              <a:spcAft>
                <a:spcPts val="800"/>
              </a:spcAft>
            </a:pPr>
            <a:r>
              <a:rPr lang="zh-CN" altLang="en-US">
                <a:latin typeface="微软雅黑" panose="020B0503020204020204" pitchFamily="34" charset="-122"/>
                <a:ea typeface="微软雅黑" panose="020B0503020204020204" pitchFamily="34" charset="-122"/>
              </a:rPr>
              <a:t>Enter your text here.</a:t>
            </a:r>
            <a:endParaRPr lang="en-US" altLang="zh-CN">
              <a:latin typeface="微软雅黑" panose="020B0503020204020204" pitchFamily="34" charset="-122"/>
              <a:ea typeface="微软雅黑" panose="020B0503020204020204" pitchFamily="34" charset="-122"/>
            </a:endParaRPr>
          </a:p>
        </p:txBody>
      </p:sp>
      <p:sp>
        <p:nvSpPr>
          <p:cNvPr id="25" name="Freeform 3824"/>
          <p:cNvSpPr/>
          <p:nvPr/>
        </p:nvSpPr>
        <p:spPr bwMode="auto">
          <a:xfrm>
            <a:off x="1298484" y="4049648"/>
            <a:ext cx="2772022" cy="486384"/>
          </a:xfrm>
          <a:custGeom>
            <a:avLst/>
            <a:gdLst>
              <a:gd name="T0" fmla="*/ 1460 w 2099"/>
              <a:gd name="T1" fmla="*/ 0 h 807"/>
              <a:gd name="T2" fmla="*/ 0 w 2099"/>
              <a:gd name="T3" fmla="*/ 0 h 807"/>
              <a:gd name="T4" fmla="*/ 0 w 2099"/>
              <a:gd name="T5" fmla="*/ 10 h 807"/>
              <a:gd name="T6" fmla="*/ 1455 w 2099"/>
              <a:gd name="T7" fmla="*/ 10 h 807"/>
              <a:gd name="T8" fmla="*/ 2091 w 2099"/>
              <a:gd name="T9" fmla="*/ 807 h 807"/>
              <a:gd name="T10" fmla="*/ 2099 w 2099"/>
              <a:gd name="T11" fmla="*/ 802 h 807"/>
              <a:gd name="T12" fmla="*/ 1460 w 2099"/>
              <a:gd name="T13" fmla="*/ 0 h 807"/>
            </a:gdLst>
            <a:ahLst/>
            <a:cxnLst>
              <a:cxn ang="0">
                <a:pos x="T0" y="T1"/>
              </a:cxn>
              <a:cxn ang="0">
                <a:pos x="T2" y="T3"/>
              </a:cxn>
              <a:cxn ang="0">
                <a:pos x="T4" y="T5"/>
              </a:cxn>
              <a:cxn ang="0">
                <a:pos x="T6" y="T7"/>
              </a:cxn>
              <a:cxn ang="0">
                <a:pos x="T8" y="T9"/>
              </a:cxn>
              <a:cxn ang="0">
                <a:pos x="T10" y="T11"/>
              </a:cxn>
              <a:cxn ang="0">
                <a:pos x="T12" y="T13"/>
              </a:cxn>
            </a:cxnLst>
            <a:rect l="0" t="0" r="r" b="b"/>
            <a:pathLst>
              <a:path w="2099" h="807">
                <a:moveTo>
                  <a:pt x="1460" y="0"/>
                </a:moveTo>
                <a:lnTo>
                  <a:pt x="0" y="0"/>
                </a:lnTo>
                <a:lnTo>
                  <a:pt x="0" y="10"/>
                </a:lnTo>
                <a:lnTo>
                  <a:pt x="1455" y="10"/>
                </a:lnTo>
                <a:lnTo>
                  <a:pt x="2091" y="807"/>
                </a:lnTo>
                <a:lnTo>
                  <a:pt x="2099" y="802"/>
                </a:lnTo>
                <a:lnTo>
                  <a:pt x="1460" y="0"/>
                </a:lnTo>
                <a:close/>
              </a:path>
            </a:pathLst>
          </a:custGeom>
          <a:solidFill>
            <a:srgbClr val="F47C0D"/>
          </a:solidFill>
          <a:ln w="12700">
            <a:solidFill>
              <a:schemeClr val="bg1">
                <a:lumMod val="50000"/>
              </a:schemeClr>
            </a:solidFill>
          </a:ln>
        </p:spPr>
        <p:txBody>
          <a:bodyPr vert="horz" wrap="square" lIns="91431" tIns="45715" rIns="91431" bIns="45715" numCol="1" anchor="t" anchorCtr="0" compatLnSpc="1"/>
          <a:lstStyle/>
          <a:p>
            <a:endParaRPr lang="zh-CN" altLang="en-US"/>
          </a:p>
        </p:txBody>
      </p:sp>
      <p:sp>
        <p:nvSpPr>
          <p:cNvPr id="26" name="Freeform 3824"/>
          <p:cNvSpPr/>
          <p:nvPr/>
        </p:nvSpPr>
        <p:spPr bwMode="auto">
          <a:xfrm>
            <a:off x="1521320" y="1979807"/>
            <a:ext cx="3141027" cy="450831"/>
          </a:xfrm>
          <a:custGeom>
            <a:avLst/>
            <a:gdLst>
              <a:gd name="T0" fmla="*/ 1460 w 2099"/>
              <a:gd name="T1" fmla="*/ 0 h 807"/>
              <a:gd name="T2" fmla="*/ 0 w 2099"/>
              <a:gd name="T3" fmla="*/ 0 h 807"/>
              <a:gd name="T4" fmla="*/ 0 w 2099"/>
              <a:gd name="T5" fmla="*/ 10 h 807"/>
              <a:gd name="T6" fmla="*/ 1455 w 2099"/>
              <a:gd name="T7" fmla="*/ 10 h 807"/>
              <a:gd name="T8" fmla="*/ 2091 w 2099"/>
              <a:gd name="T9" fmla="*/ 807 h 807"/>
              <a:gd name="T10" fmla="*/ 2099 w 2099"/>
              <a:gd name="T11" fmla="*/ 802 h 807"/>
              <a:gd name="T12" fmla="*/ 1460 w 2099"/>
              <a:gd name="T13" fmla="*/ 0 h 807"/>
            </a:gdLst>
            <a:ahLst/>
            <a:cxnLst>
              <a:cxn ang="0">
                <a:pos x="T0" y="T1"/>
              </a:cxn>
              <a:cxn ang="0">
                <a:pos x="T2" y="T3"/>
              </a:cxn>
              <a:cxn ang="0">
                <a:pos x="T4" y="T5"/>
              </a:cxn>
              <a:cxn ang="0">
                <a:pos x="T6" y="T7"/>
              </a:cxn>
              <a:cxn ang="0">
                <a:pos x="T8" y="T9"/>
              </a:cxn>
              <a:cxn ang="0">
                <a:pos x="T10" y="T11"/>
              </a:cxn>
              <a:cxn ang="0">
                <a:pos x="T12" y="T13"/>
              </a:cxn>
            </a:cxnLst>
            <a:rect l="0" t="0" r="r" b="b"/>
            <a:pathLst>
              <a:path w="2099" h="807">
                <a:moveTo>
                  <a:pt x="1460" y="0"/>
                </a:moveTo>
                <a:lnTo>
                  <a:pt x="0" y="0"/>
                </a:lnTo>
                <a:lnTo>
                  <a:pt x="0" y="10"/>
                </a:lnTo>
                <a:lnTo>
                  <a:pt x="1455" y="10"/>
                </a:lnTo>
                <a:lnTo>
                  <a:pt x="2091" y="807"/>
                </a:lnTo>
                <a:lnTo>
                  <a:pt x="2099" y="802"/>
                </a:lnTo>
                <a:lnTo>
                  <a:pt x="1460" y="0"/>
                </a:lnTo>
                <a:close/>
              </a:path>
            </a:pathLst>
          </a:custGeom>
          <a:solidFill>
            <a:srgbClr val="B9B824"/>
          </a:solidFill>
          <a:ln w="12700">
            <a:solidFill>
              <a:schemeClr val="bg1">
                <a:lumMod val="50000"/>
              </a:schemeClr>
            </a:solidFill>
          </a:ln>
        </p:spPr>
        <p:txBody>
          <a:bodyPr vert="horz" wrap="square" lIns="91431" tIns="45715" rIns="91431" bIns="45715" numCol="1" anchor="t" anchorCtr="0" compatLnSpc="1"/>
          <a:lstStyle/>
          <a:p>
            <a:endParaRPr lang="zh-CN" altLang="en-US"/>
          </a:p>
        </p:txBody>
      </p:sp>
      <p:sp>
        <p:nvSpPr>
          <p:cNvPr id="27" name="文本框 109"/>
          <p:cNvSpPr txBox="1"/>
          <p:nvPr/>
        </p:nvSpPr>
        <p:spPr>
          <a:xfrm>
            <a:off x="1172057" y="3485713"/>
            <a:ext cx="2031307" cy="427479"/>
          </a:xfrm>
          <a:prstGeom prst="rect">
            <a:avLst/>
          </a:prstGeom>
          <a:noFill/>
        </p:spPr>
        <p:txBody>
          <a:bodyPr wrap="none" lIns="91431" tIns="45715" rIns="91431" bIns="45715" rtlCol="0">
            <a:spAutoFit/>
          </a:bodyPr>
          <a:lstStyle/>
          <a:p>
            <a:pPr>
              <a:lnSpc>
                <a:spcPct val="121000"/>
              </a:lnSpc>
              <a:spcAft>
                <a:spcPts val="800"/>
              </a:spcAft>
            </a:pPr>
            <a:r>
              <a:rPr lang="zh-CN" altLang="en-US">
                <a:latin typeface="微软雅黑" panose="020B0503020204020204" pitchFamily="34" charset="-122"/>
                <a:ea typeface="微软雅黑" panose="020B0503020204020204" pitchFamily="34" charset="-122"/>
              </a:rPr>
              <a:t>Enter your text here.</a:t>
            </a:r>
            <a:endParaRPr lang="en-US" altLang="zh-CN">
              <a:latin typeface="微软雅黑" panose="020B0503020204020204" pitchFamily="34" charset="-122"/>
              <a:ea typeface="微软雅黑" panose="020B0503020204020204" pitchFamily="34" charset="-122"/>
            </a:endParaRPr>
          </a:p>
        </p:txBody>
      </p:sp>
      <p:sp>
        <p:nvSpPr>
          <p:cNvPr id="28" name="Freeform 3824"/>
          <p:cNvSpPr/>
          <p:nvPr/>
        </p:nvSpPr>
        <p:spPr bwMode="auto">
          <a:xfrm flipH="1" flipV="1">
            <a:off x="6700019" y="5541237"/>
            <a:ext cx="3273451" cy="731025"/>
          </a:xfrm>
          <a:custGeom>
            <a:avLst/>
            <a:gdLst>
              <a:gd name="T0" fmla="*/ 1460 w 2099"/>
              <a:gd name="T1" fmla="*/ 0 h 807"/>
              <a:gd name="T2" fmla="*/ 0 w 2099"/>
              <a:gd name="T3" fmla="*/ 0 h 807"/>
              <a:gd name="T4" fmla="*/ 0 w 2099"/>
              <a:gd name="T5" fmla="*/ 10 h 807"/>
              <a:gd name="T6" fmla="*/ 1455 w 2099"/>
              <a:gd name="T7" fmla="*/ 10 h 807"/>
              <a:gd name="T8" fmla="*/ 2091 w 2099"/>
              <a:gd name="T9" fmla="*/ 807 h 807"/>
              <a:gd name="T10" fmla="*/ 2099 w 2099"/>
              <a:gd name="T11" fmla="*/ 802 h 807"/>
              <a:gd name="T12" fmla="*/ 1460 w 2099"/>
              <a:gd name="T13" fmla="*/ 0 h 807"/>
              <a:gd name="connsiteX0" fmla="*/ 11248 w 14292"/>
              <a:gd name="connsiteY0" fmla="*/ 0 h 10000"/>
              <a:gd name="connsiteX1" fmla="*/ 4292 w 14292"/>
              <a:gd name="connsiteY1" fmla="*/ 0 h 10000"/>
              <a:gd name="connsiteX2" fmla="*/ 0 w 14292"/>
              <a:gd name="connsiteY2" fmla="*/ 124 h 10000"/>
              <a:gd name="connsiteX3" fmla="*/ 11224 w 14292"/>
              <a:gd name="connsiteY3" fmla="*/ 124 h 10000"/>
              <a:gd name="connsiteX4" fmla="*/ 14254 w 14292"/>
              <a:gd name="connsiteY4" fmla="*/ 10000 h 10000"/>
              <a:gd name="connsiteX5" fmla="*/ 14292 w 14292"/>
              <a:gd name="connsiteY5" fmla="*/ 9938 h 10000"/>
              <a:gd name="connsiteX6" fmla="*/ 11248 w 14292"/>
              <a:gd name="connsiteY6" fmla="*/ 0 h 1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4292" h="10000">
                <a:moveTo>
                  <a:pt x="11248" y="0"/>
                </a:moveTo>
                <a:lnTo>
                  <a:pt x="4292" y="0"/>
                </a:lnTo>
                <a:lnTo>
                  <a:pt x="0" y="124"/>
                </a:lnTo>
                <a:lnTo>
                  <a:pt x="11224" y="124"/>
                </a:lnTo>
                <a:lnTo>
                  <a:pt x="14254" y="10000"/>
                </a:lnTo>
                <a:cubicBezTo>
                  <a:pt x="14267" y="9979"/>
                  <a:pt x="14279" y="9959"/>
                  <a:pt x="14292" y="9938"/>
                </a:cubicBezTo>
                <a:lnTo>
                  <a:pt x="11248" y="0"/>
                </a:lnTo>
                <a:close/>
              </a:path>
            </a:pathLst>
          </a:custGeom>
          <a:solidFill>
            <a:srgbClr val="CC4209"/>
          </a:solidFill>
          <a:ln w="12700">
            <a:solidFill>
              <a:schemeClr val="bg1">
                <a:lumMod val="50000"/>
              </a:schemeClr>
            </a:solidFill>
          </a:ln>
        </p:spPr>
        <p:txBody>
          <a:bodyPr vert="horz" wrap="square" lIns="91431" tIns="45715" rIns="91431" bIns="45715" numCol="1" anchor="t" anchorCtr="0" compatLnSpc="1"/>
          <a:lstStyle/>
          <a:p>
            <a:endParaRPr lang="zh-CN" altLang="en-US">
              <a:solidFill>
                <a:srgbClr val="CC4209"/>
              </a:solidFill>
            </a:endParaRPr>
          </a:p>
        </p:txBody>
      </p:sp>
      <p:sp>
        <p:nvSpPr>
          <p:cNvPr id="29" name="文本框 111"/>
          <p:cNvSpPr txBox="1"/>
          <p:nvPr/>
        </p:nvSpPr>
        <p:spPr>
          <a:xfrm>
            <a:off x="7433892" y="5670002"/>
            <a:ext cx="2031307" cy="427479"/>
          </a:xfrm>
          <a:prstGeom prst="rect">
            <a:avLst/>
          </a:prstGeom>
          <a:noFill/>
        </p:spPr>
        <p:txBody>
          <a:bodyPr wrap="none" lIns="91431" tIns="45715" rIns="91431" bIns="45715" rtlCol="0">
            <a:spAutoFit/>
          </a:bodyPr>
          <a:lstStyle/>
          <a:p>
            <a:pPr>
              <a:lnSpc>
                <a:spcPct val="121000"/>
              </a:lnSpc>
              <a:spcAft>
                <a:spcPts val="800"/>
              </a:spcAft>
            </a:pPr>
            <a:r>
              <a:rPr lang="zh-CN" altLang="en-US">
                <a:latin typeface="微软雅黑" panose="020B0503020204020204" pitchFamily="34" charset="-122"/>
                <a:ea typeface="微软雅黑" panose="020B0503020204020204" pitchFamily="34" charset="-122"/>
              </a:rPr>
              <a:t>Enter your text here.</a:t>
            </a:r>
            <a:endParaRPr lang="en-US" altLang="zh-CN">
              <a:latin typeface="微软雅黑" panose="020B0503020204020204" pitchFamily="34" charset="-122"/>
              <a:ea typeface="微软雅黑" panose="020B0503020204020204" pitchFamily="34" charset="-122"/>
            </a:endParaRPr>
          </a:p>
        </p:txBody>
      </p:sp>
      <p:sp>
        <p:nvSpPr>
          <p:cNvPr id="30" name="Freeform 3824"/>
          <p:cNvSpPr/>
          <p:nvPr/>
        </p:nvSpPr>
        <p:spPr bwMode="auto">
          <a:xfrm flipH="1" flipV="1">
            <a:off x="8125511" y="3621023"/>
            <a:ext cx="3181835" cy="731025"/>
          </a:xfrm>
          <a:custGeom>
            <a:avLst/>
            <a:gdLst>
              <a:gd name="T0" fmla="*/ 1460 w 2099"/>
              <a:gd name="T1" fmla="*/ 0 h 807"/>
              <a:gd name="T2" fmla="*/ 0 w 2099"/>
              <a:gd name="T3" fmla="*/ 0 h 807"/>
              <a:gd name="T4" fmla="*/ 0 w 2099"/>
              <a:gd name="T5" fmla="*/ 10 h 807"/>
              <a:gd name="T6" fmla="*/ 1455 w 2099"/>
              <a:gd name="T7" fmla="*/ 10 h 807"/>
              <a:gd name="T8" fmla="*/ 2091 w 2099"/>
              <a:gd name="T9" fmla="*/ 807 h 807"/>
              <a:gd name="T10" fmla="*/ 2099 w 2099"/>
              <a:gd name="T11" fmla="*/ 802 h 807"/>
              <a:gd name="T12" fmla="*/ 1460 w 2099"/>
              <a:gd name="T13" fmla="*/ 0 h 807"/>
              <a:gd name="connsiteX0" fmla="*/ 10848 w 13892"/>
              <a:gd name="connsiteY0" fmla="*/ 0 h 10000"/>
              <a:gd name="connsiteX1" fmla="*/ 3892 w 13892"/>
              <a:gd name="connsiteY1" fmla="*/ 0 h 10000"/>
              <a:gd name="connsiteX2" fmla="*/ 0 w 13892"/>
              <a:gd name="connsiteY2" fmla="*/ 124 h 10000"/>
              <a:gd name="connsiteX3" fmla="*/ 10824 w 13892"/>
              <a:gd name="connsiteY3" fmla="*/ 124 h 10000"/>
              <a:gd name="connsiteX4" fmla="*/ 13854 w 13892"/>
              <a:gd name="connsiteY4" fmla="*/ 10000 h 10000"/>
              <a:gd name="connsiteX5" fmla="*/ 13892 w 13892"/>
              <a:gd name="connsiteY5" fmla="*/ 9938 h 10000"/>
              <a:gd name="connsiteX6" fmla="*/ 10848 w 13892"/>
              <a:gd name="connsiteY6" fmla="*/ 0 h 1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3892" h="10000">
                <a:moveTo>
                  <a:pt x="10848" y="0"/>
                </a:moveTo>
                <a:lnTo>
                  <a:pt x="3892" y="0"/>
                </a:lnTo>
                <a:lnTo>
                  <a:pt x="0" y="124"/>
                </a:lnTo>
                <a:lnTo>
                  <a:pt x="10824" y="124"/>
                </a:lnTo>
                <a:lnTo>
                  <a:pt x="13854" y="10000"/>
                </a:lnTo>
                <a:cubicBezTo>
                  <a:pt x="13867" y="9979"/>
                  <a:pt x="13879" y="9959"/>
                  <a:pt x="13892" y="9938"/>
                </a:cubicBezTo>
                <a:lnTo>
                  <a:pt x="10848" y="0"/>
                </a:lnTo>
                <a:close/>
              </a:path>
            </a:pathLst>
          </a:custGeom>
          <a:solidFill>
            <a:srgbClr val="A11B5A"/>
          </a:solidFill>
          <a:ln w="12700">
            <a:solidFill>
              <a:schemeClr val="bg1">
                <a:lumMod val="50000"/>
              </a:schemeClr>
            </a:solidFill>
          </a:ln>
        </p:spPr>
        <p:txBody>
          <a:bodyPr vert="horz" wrap="square" lIns="91431" tIns="45715" rIns="91431" bIns="45715" numCol="1" anchor="t" anchorCtr="0" compatLnSpc="1"/>
          <a:lstStyle/>
          <a:p>
            <a:endParaRPr lang="zh-CN" altLang="en-US">
              <a:solidFill>
                <a:srgbClr val="CC4209"/>
              </a:solidFill>
            </a:endParaRPr>
          </a:p>
        </p:txBody>
      </p:sp>
      <p:sp>
        <p:nvSpPr>
          <p:cNvPr id="31" name="文本框 113"/>
          <p:cNvSpPr txBox="1"/>
          <p:nvPr/>
        </p:nvSpPr>
        <p:spPr>
          <a:xfrm>
            <a:off x="8783951" y="3813044"/>
            <a:ext cx="2031307" cy="427479"/>
          </a:xfrm>
          <a:prstGeom prst="rect">
            <a:avLst/>
          </a:prstGeom>
          <a:noFill/>
        </p:spPr>
        <p:txBody>
          <a:bodyPr wrap="none" lIns="91431" tIns="45715" rIns="91431" bIns="45715" rtlCol="0">
            <a:spAutoFit/>
          </a:bodyPr>
          <a:lstStyle/>
          <a:p>
            <a:pPr>
              <a:lnSpc>
                <a:spcPct val="121000"/>
              </a:lnSpc>
              <a:spcAft>
                <a:spcPts val="800"/>
              </a:spcAft>
            </a:pPr>
            <a:r>
              <a:rPr lang="zh-CN" altLang="en-US">
                <a:latin typeface="微软雅黑" panose="020B0503020204020204" pitchFamily="34" charset="-122"/>
                <a:ea typeface="微软雅黑" panose="020B0503020204020204" pitchFamily="34" charset="-122"/>
              </a:rPr>
              <a:t>Enter your text here.</a:t>
            </a:r>
            <a:endParaRPr lang="en-US" altLang="zh-CN">
              <a:latin typeface="微软雅黑" panose="020B0503020204020204" pitchFamily="34" charset="-122"/>
              <a:ea typeface="微软雅黑" panose="020B0503020204020204" pitchFamily="34" charset="-122"/>
            </a:endParaRPr>
          </a:p>
        </p:txBody>
      </p:sp>
      <p:sp>
        <p:nvSpPr>
          <p:cNvPr id="32" name="Freeform 3824"/>
          <p:cNvSpPr/>
          <p:nvPr/>
        </p:nvSpPr>
        <p:spPr bwMode="auto">
          <a:xfrm flipH="1">
            <a:off x="7147891" y="1383693"/>
            <a:ext cx="3159094" cy="596112"/>
          </a:xfrm>
          <a:custGeom>
            <a:avLst/>
            <a:gdLst>
              <a:gd name="T0" fmla="*/ 1460 w 2099"/>
              <a:gd name="T1" fmla="*/ 0 h 807"/>
              <a:gd name="T2" fmla="*/ 0 w 2099"/>
              <a:gd name="T3" fmla="*/ 0 h 807"/>
              <a:gd name="T4" fmla="*/ 0 w 2099"/>
              <a:gd name="T5" fmla="*/ 10 h 807"/>
              <a:gd name="T6" fmla="*/ 1455 w 2099"/>
              <a:gd name="T7" fmla="*/ 10 h 807"/>
              <a:gd name="T8" fmla="*/ 2091 w 2099"/>
              <a:gd name="T9" fmla="*/ 807 h 807"/>
              <a:gd name="T10" fmla="*/ 2099 w 2099"/>
              <a:gd name="T11" fmla="*/ 802 h 807"/>
              <a:gd name="T12" fmla="*/ 1460 w 2099"/>
              <a:gd name="T13" fmla="*/ 0 h 807"/>
              <a:gd name="connsiteX0" fmla="*/ 12405 w 15449"/>
              <a:gd name="connsiteY0" fmla="*/ 330 h 10330"/>
              <a:gd name="connsiteX1" fmla="*/ 5449 w 15449"/>
              <a:gd name="connsiteY1" fmla="*/ 330 h 10330"/>
              <a:gd name="connsiteX2" fmla="*/ 0 w 15449"/>
              <a:gd name="connsiteY2" fmla="*/ 0 h 10330"/>
              <a:gd name="connsiteX3" fmla="*/ 12381 w 15449"/>
              <a:gd name="connsiteY3" fmla="*/ 454 h 10330"/>
              <a:gd name="connsiteX4" fmla="*/ 15411 w 15449"/>
              <a:gd name="connsiteY4" fmla="*/ 10330 h 10330"/>
              <a:gd name="connsiteX5" fmla="*/ 15449 w 15449"/>
              <a:gd name="connsiteY5" fmla="*/ 10268 h 10330"/>
              <a:gd name="connsiteX6" fmla="*/ 12405 w 15449"/>
              <a:gd name="connsiteY6" fmla="*/ 330 h 103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5449" h="10330">
                <a:moveTo>
                  <a:pt x="12405" y="330"/>
                </a:moveTo>
                <a:lnTo>
                  <a:pt x="5449" y="330"/>
                </a:lnTo>
                <a:lnTo>
                  <a:pt x="0" y="0"/>
                </a:lnTo>
                <a:lnTo>
                  <a:pt x="12381" y="454"/>
                </a:lnTo>
                <a:lnTo>
                  <a:pt x="15411" y="10330"/>
                </a:lnTo>
                <a:cubicBezTo>
                  <a:pt x="15424" y="10309"/>
                  <a:pt x="15436" y="10289"/>
                  <a:pt x="15449" y="10268"/>
                </a:cubicBezTo>
                <a:lnTo>
                  <a:pt x="12405" y="330"/>
                </a:lnTo>
                <a:close/>
              </a:path>
            </a:pathLst>
          </a:custGeom>
          <a:solidFill>
            <a:srgbClr val="58B7B2"/>
          </a:solidFill>
          <a:ln w="12700">
            <a:solidFill>
              <a:schemeClr val="bg1">
                <a:lumMod val="50000"/>
              </a:schemeClr>
            </a:solidFill>
          </a:ln>
        </p:spPr>
        <p:txBody>
          <a:bodyPr vert="horz" wrap="square" lIns="91431" tIns="45715" rIns="91431" bIns="45715" numCol="1" anchor="t" anchorCtr="0" compatLnSpc="1"/>
          <a:lstStyle/>
          <a:p>
            <a:endParaRPr lang="zh-CN" altLang="en-US"/>
          </a:p>
        </p:txBody>
      </p:sp>
      <p:sp>
        <p:nvSpPr>
          <p:cNvPr id="33" name="文本框 115"/>
          <p:cNvSpPr txBox="1"/>
          <p:nvPr/>
        </p:nvSpPr>
        <p:spPr>
          <a:xfrm>
            <a:off x="7772200" y="815945"/>
            <a:ext cx="2031307" cy="427479"/>
          </a:xfrm>
          <a:prstGeom prst="rect">
            <a:avLst/>
          </a:prstGeom>
          <a:noFill/>
        </p:spPr>
        <p:txBody>
          <a:bodyPr wrap="none" lIns="91431" tIns="45715" rIns="91431" bIns="45715" rtlCol="0">
            <a:spAutoFit/>
          </a:bodyPr>
          <a:lstStyle/>
          <a:p>
            <a:pPr>
              <a:lnSpc>
                <a:spcPct val="121000"/>
              </a:lnSpc>
              <a:spcAft>
                <a:spcPts val="800"/>
              </a:spcAft>
            </a:pPr>
            <a:r>
              <a:rPr lang="zh-CN" altLang="en-US">
                <a:latin typeface="微软雅黑" panose="020B0503020204020204" pitchFamily="34" charset="-122"/>
                <a:ea typeface="微软雅黑" panose="020B0503020204020204" pitchFamily="34" charset="-122"/>
              </a:rPr>
              <a:t>Enter your text here.</a:t>
            </a:r>
            <a:endParaRPr lang="en-US" altLang="zh-CN">
              <a:latin typeface="微软雅黑" panose="020B0503020204020204" pitchFamily="34" charset="-122"/>
              <a:ea typeface="微软雅黑" panose="020B0503020204020204" pitchFamily="34" charset="-122"/>
            </a:endParaRPr>
          </a:p>
        </p:txBody>
      </p:sp>
      <p:sp>
        <p:nvSpPr>
          <p:cNvPr id="34" name="Freeform 29"/>
          <p:cNvSpPr>
            <a:spLocks noEditPoints="1"/>
          </p:cNvSpPr>
          <p:nvPr/>
        </p:nvSpPr>
        <p:spPr bwMode="auto">
          <a:xfrm>
            <a:off x="5345372" y="2794755"/>
            <a:ext cx="1442459" cy="1538524"/>
          </a:xfrm>
          <a:custGeom>
            <a:avLst/>
            <a:gdLst>
              <a:gd name="T0" fmla="*/ 127 w 358"/>
              <a:gd name="T1" fmla="*/ 292 h 382"/>
              <a:gd name="T2" fmla="*/ 322 w 358"/>
              <a:gd name="T3" fmla="*/ 63 h 382"/>
              <a:gd name="T4" fmla="*/ 333 w 358"/>
              <a:gd name="T5" fmla="*/ 113 h 382"/>
              <a:gd name="T6" fmla="*/ 336 w 358"/>
              <a:gd name="T7" fmla="*/ 178 h 382"/>
              <a:gd name="T8" fmla="*/ 338 w 358"/>
              <a:gd name="T9" fmla="*/ 245 h 382"/>
              <a:gd name="T10" fmla="*/ 321 w 358"/>
              <a:gd name="T11" fmla="*/ 314 h 382"/>
              <a:gd name="T12" fmla="*/ 271 w 358"/>
              <a:gd name="T13" fmla="*/ 382 h 382"/>
              <a:gd name="T14" fmla="*/ 172 w 358"/>
              <a:gd name="T15" fmla="*/ 226 h 382"/>
              <a:gd name="T16" fmla="*/ 123 w 358"/>
              <a:gd name="T17" fmla="*/ 197 h 382"/>
              <a:gd name="T18" fmla="*/ 125 w 358"/>
              <a:gd name="T19" fmla="*/ 208 h 382"/>
              <a:gd name="T20" fmla="*/ 174 w 358"/>
              <a:gd name="T21" fmla="*/ 236 h 382"/>
              <a:gd name="T22" fmla="*/ 172 w 358"/>
              <a:gd name="T23" fmla="*/ 226 h 382"/>
              <a:gd name="T24" fmla="*/ 288 w 358"/>
              <a:gd name="T25" fmla="*/ 136 h 382"/>
              <a:gd name="T26" fmla="*/ 263 w 358"/>
              <a:gd name="T27" fmla="*/ 125 h 382"/>
              <a:gd name="T28" fmla="*/ 171 w 358"/>
              <a:gd name="T29" fmla="*/ 70 h 382"/>
              <a:gd name="T30" fmla="*/ 148 w 358"/>
              <a:gd name="T31" fmla="*/ 54 h 382"/>
              <a:gd name="T32" fmla="*/ 171 w 358"/>
              <a:gd name="T33" fmla="*/ 70 h 382"/>
              <a:gd name="T34" fmla="*/ 204 w 358"/>
              <a:gd name="T35" fmla="*/ 39 h 382"/>
              <a:gd name="T36" fmla="*/ 193 w 358"/>
              <a:gd name="T37" fmla="*/ 64 h 382"/>
              <a:gd name="T38" fmla="*/ 258 w 358"/>
              <a:gd name="T39" fmla="*/ 103 h 382"/>
              <a:gd name="T40" fmla="*/ 274 w 358"/>
              <a:gd name="T41" fmla="*/ 80 h 382"/>
              <a:gd name="T42" fmla="*/ 258 w 358"/>
              <a:gd name="T43" fmla="*/ 103 h 382"/>
              <a:gd name="T44" fmla="*/ 249 w 358"/>
              <a:gd name="T45" fmla="*/ 55 h 382"/>
              <a:gd name="T46" fmla="*/ 226 w 358"/>
              <a:gd name="T47" fmla="*/ 71 h 382"/>
              <a:gd name="T48" fmla="*/ 182 w 358"/>
              <a:gd name="T49" fmla="*/ 209 h 382"/>
              <a:gd name="T50" fmla="*/ 133 w 358"/>
              <a:gd name="T51" fmla="*/ 180 h 382"/>
              <a:gd name="T52" fmla="*/ 135 w 358"/>
              <a:gd name="T53" fmla="*/ 190 h 382"/>
              <a:gd name="T54" fmla="*/ 184 w 358"/>
              <a:gd name="T55" fmla="*/ 219 h 382"/>
              <a:gd name="T56" fmla="*/ 182 w 358"/>
              <a:gd name="T57" fmla="*/ 209 h 382"/>
              <a:gd name="T58" fmla="*/ 157 w 358"/>
              <a:gd name="T59" fmla="*/ 104 h 382"/>
              <a:gd name="T60" fmla="*/ 186 w 358"/>
              <a:gd name="T61" fmla="*/ 195 h 382"/>
              <a:gd name="T62" fmla="*/ 222 w 358"/>
              <a:gd name="T63" fmla="*/ 90 h 382"/>
              <a:gd name="T64" fmla="*/ 136 w 358"/>
              <a:gd name="T65" fmla="*/ 238 h 382"/>
              <a:gd name="T66" fmla="*/ 129 w 358"/>
              <a:gd name="T67" fmla="*/ 216 h 3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358" h="382">
                <a:moveTo>
                  <a:pt x="131" y="382"/>
                </a:moveTo>
                <a:cubicBezTo>
                  <a:pt x="135" y="352"/>
                  <a:pt x="135" y="320"/>
                  <a:pt x="127" y="292"/>
                </a:cubicBezTo>
                <a:cubicBezTo>
                  <a:pt x="0" y="220"/>
                  <a:pt x="34" y="56"/>
                  <a:pt x="140" y="23"/>
                </a:cubicBezTo>
                <a:cubicBezTo>
                  <a:pt x="196" y="0"/>
                  <a:pt x="272" y="14"/>
                  <a:pt x="322" y="63"/>
                </a:cubicBezTo>
                <a:cubicBezTo>
                  <a:pt x="358" y="99"/>
                  <a:pt x="340" y="109"/>
                  <a:pt x="340" y="109"/>
                </a:cubicBezTo>
                <a:cubicBezTo>
                  <a:pt x="333" y="113"/>
                  <a:pt x="333" y="113"/>
                  <a:pt x="333" y="113"/>
                </a:cubicBezTo>
                <a:cubicBezTo>
                  <a:pt x="337" y="130"/>
                  <a:pt x="345" y="162"/>
                  <a:pt x="344" y="166"/>
                </a:cubicBezTo>
                <a:cubicBezTo>
                  <a:pt x="342" y="172"/>
                  <a:pt x="336" y="178"/>
                  <a:pt x="336" y="178"/>
                </a:cubicBezTo>
                <a:cubicBezTo>
                  <a:pt x="354" y="239"/>
                  <a:pt x="354" y="239"/>
                  <a:pt x="354" y="239"/>
                </a:cubicBezTo>
                <a:cubicBezTo>
                  <a:pt x="338" y="245"/>
                  <a:pt x="338" y="245"/>
                  <a:pt x="338" y="245"/>
                </a:cubicBezTo>
                <a:cubicBezTo>
                  <a:pt x="341" y="265"/>
                  <a:pt x="343" y="281"/>
                  <a:pt x="341" y="300"/>
                </a:cubicBezTo>
                <a:cubicBezTo>
                  <a:pt x="341" y="304"/>
                  <a:pt x="330" y="313"/>
                  <a:pt x="321" y="314"/>
                </a:cubicBezTo>
                <a:cubicBezTo>
                  <a:pt x="267" y="317"/>
                  <a:pt x="267" y="317"/>
                  <a:pt x="267" y="317"/>
                </a:cubicBezTo>
                <a:cubicBezTo>
                  <a:pt x="271" y="382"/>
                  <a:pt x="271" y="382"/>
                  <a:pt x="271" y="382"/>
                </a:cubicBezTo>
                <a:cubicBezTo>
                  <a:pt x="131" y="382"/>
                  <a:pt x="131" y="382"/>
                  <a:pt x="131" y="382"/>
                </a:cubicBezTo>
                <a:close/>
                <a:moveTo>
                  <a:pt x="172" y="226"/>
                </a:moveTo>
                <a:cubicBezTo>
                  <a:pt x="132" y="196"/>
                  <a:pt x="132" y="196"/>
                  <a:pt x="132" y="196"/>
                </a:cubicBezTo>
                <a:cubicBezTo>
                  <a:pt x="129" y="193"/>
                  <a:pt x="125" y="194"/>
                  <a:pt x="123" y="197"/>
                </a:cubicBezTo>
                <a:cubicBezTo>
                  <a:pt x="123" y="197"/>
                  <a:pt x="123" y="197"/>
                  <a:pt x="123" y="197"/>
                </a:cubicBezTo>
                <a:cubicBezTo>
                  <a:pt x="121" y="201"/>
                  <a:pt x="122" y="205"/>
                  <a:pt x="125" y="208"/>
                </a:cubicBezTo>
                <a:cubicBezTo>
                  <a:pt x="165" y="238"/>
                  <a:pt x="165" y="238"/>
                  <a:pt x="165" y="238"/>
                </a:cubicBezTo>
                <a:cubicBezTo>
                  <a:pt x="168" y="240"/>
                  <a:pt x="172" y="239"/>
                  <a:pt x="174" y="236"/>
                </a:cubicBezTo>
                <a:cubicBezTo>
                  <a:pt x="174" y="236"/>
                  <a:pt x="174" y="236"/>
                  <a:pt x="174" y="236"/>
                </a:cubicBezTo>
                <a:cubicBezTo>
                  <a:pt x="176" y="233"/>
                  <a:pt x="175" y="228"/>
                  <a:pt x="172" y="226"/>
                </a:cubicBezTo>
                <a:close/>
                <a:moveTo>
                  <a:pt x="263" y="136"/>
                </a:moveTo>
                <a:cubicBezTo>
                  <a:pt x="288" y="136"/>
                  <a:pt x="288" y="136"/>
                  <a:pt x="288" y="136"/>
                </a:cubicBezTo>
                <a:cubicBezTo>
                  <a:pt x="288" y="125"/>
                  <a:pt x="288" y="125"/>
                  <a:pt x="288" y="125"/>
                </a:cubicBezTo>
                <a:cubicBezTo>
                  <a:pt x="263" y="125"/>
                  <a:pt x="263" y="125"/>
                  <a:pt x="263" y="125"/>
                </a:cubicBezTo>
                <a:cubicBezTo>
                  <a:pt x="263" y="136"/>
                  <a:pt x="263" y="136"/>
                  <a:pt x="263" y="136"/>
                </a:cubicBezTo>
                <a:close/>
                <a:moveTo>
                  <a:pt x="171" y="70"/>
                </a:moveTo>
                <a:cubicBezTo>
                  <a:pt x="158" y="48"/>
                  <a:pt x="158" y="48"/>
                  <a:pt x="158" y="48"/>
                </a:cubicBezTo>
                <a:cubicBezTo>
                  <a:pt x="148" y="54"/>
                  <a:pt x="148" y="54"/>
                  <a:pt x="148" y="54"/>
                </a:cubicBezTo>
                <a:cubicBezTo>
                  <a:pt x="161" y="76"/>
                  <a:pt x="161" y="76"/>
                  <a:pt x="161" y="76"/>
                </a:cubicBezTo>
                <a:cubicBezTo>
                  <a:pt x="171" y="70"/>
                  <a:pt x="171" y="70"/>
                  <a:pt x="171" y="70"/>
                </a:cubicBezTo>
                <a:close/>
                <a:moveTo>
                  <a:pt x="204" y="64"/>
                </a:moveTo>
                <a:cubicBezTo>
                  <a:pt x="204" y="39"/>
                  <a:pt x="204" y="39"/>
                  <a:pt x="204" y="39"/>
                </a:cubicBezTo>
                <a:cubicBezTo>
                  <a:pt x="193" y="39"/>
                  <a:pt x="193" y="39"/>
                  <a:pt x="193" y="39"/>
                </a:cubicBezTo>
                <a:cubicBezTo>
                  <a:pt x="193" y="64"/>
                  <a:pt x="193" y="64"/>
                  <a:pt x="193" y="64"/>
                </a:cubicBezTo>
                <a:cubicBezTo>
                  <a:pt x="204" y="64"/>
                  <a:pt x="204" y="64"/>
                  <a:pt x="204" y="64"/>
                </a:cubicBezTo>
                <a:close/>
                <a:moveTo>
                  <a:pt x="258" y="103"/>
                </a:moveTo>
                <a:cubicBezTo>
                  <a:pt x="279" y="90"/>
                  <a:pt x="279" y="90"/>
                  <a:pt x="279" y="90"/>
                </a:cubicBezTo>
                <a:cubicBezTo>
                  <a:pt x="274" y="80"/>
                  <a:pt x="274" y="80"/>
                  <a:pt x="274" y="80"/>
                </a:cubicBezTo>
                <a:cubicBezTo>
                  <a:pt x="252" y="93"/>
                  <a:pt x="252" y="93"/>
                  <a:pt x="252" y="93"/>
                </a:cubicBezTo>
                <a:cubicBezTo>
                  <a:pt x="258" y="103"/>
                  <a:pt x="258" y="103"/>
                  <a:pt x="258" y="103"/>
                </a:cubicBezTo>
                <a:close/>
                <a:moveTo>
                  <a:pt x="236" y="76"/>
                </a:moveTo>
                <a:cubicBezTo>
                  <a:pt x="249" y="55"/>
                  <a:pt x="249" y="55"/>
                  <a:pt x="249" y="55"/>
                </a:cubicBezTo>
                <a:cubicBezTo>
                  <a:pt x="239" y="49"/>
                  <a:pt x="239" y="49"/>
                  <a:pt x="239" y="49"/>
                </a:cubicBezTo>
                <a:cubicBezTo>
                  <a:pt x="226" y="71"/>
                  <a:pt x="226" y="71"/>
                  <a:pt x="226" y="71"/>
                </a:cubicBezTo>
                <a:cubicBezTo>
                  <a:pt x="236" y="76"/>
                  <a:pt x="236" y="76"/>
                  <a:pt x="236" y="76"/>
                </a:cubicBezTo>
                <a:close/>
                <a:moveTo>
                  <a:pt x="182" y="209"/>
                </a:moveTo>
                <a:cubicBezTo>
                  <a:pt x="142" y="178"/>
                  <a:pt x="142" y="178"/>
                  <a:pt x="142" y="178"/>
                </a:cubicBezTo>
                <a:cubicBezTo>
                  <a:pt x="139" y="176"/>
                  <a:pt x="135" y="177"/>
                  <a:pt x="133" y="180"/>
                </a:cubicBezTo>
                <a:cubicBezTo>
                  <a:pt x="133" y="180"/>
                  <a:pt x="133" y="180"/>
                  <a:pt x="133" y="180"/>
                </a:cubicBezTo>
                <a:cubicBezTo>
                  <a:pt x="131" y="183"/>
                  <a:pt x="132" y="188"/>
                  <a:pt x="135" y="190"/>
                </a:cubicBezTo>
                <a:cubicBezTo>
                  <a:pt x="175" y="221"/>
                  <a:pt x="175" y="221"/>
                  <a:pt x="175" y="221"/>
                </a:cubicBezTo>
                <a:cubicBezTo>
                  <a:pt x="178" y="223"/>
                  <a:pt x="182" y="222"/>
                  <a:pt x="184" y="219"/>
                </a:cubicBezTo>
                <a:cubicBezTo>
                  <a:pt x="184" y="219"/>
                  <a:pt x="184" y="219"/>
                  <a:pt x="184" y="219"/>
                </a:cubicBezTo>
                <a:cubicBezTo>
                  <a:pt x="186" y="216"/>
                  <a:pt x="185" y="211"/>
                  <a:pt x="182" y="209"/>
                </a:cubicBezTo>
                <a:close/>
                <a:moveTo>
                  <a:pt x="222" y="90"/>
                </a:moveTo>
                <a:cubicBezTo>
                  <a:pt x="198" y="76"/>
                  <a:pt x="169" y="83"/>
                  <a:pt x="157" y="104"/>
                </a:cubicBezTo>
                <a:cubicBezTo>
                  <a:pt x="144" y="126"/>
                  <a:pt x="160" y="151"/>
                  <a:pt x="149" y="174"/>
                </a:cubicBezTo>
                <a:cubicBezTo>
                  <a:pt x="186" y="195"/>
                  <a:pt x="186" y="195"/>
                  <a:pt x="186" y="195"/>
                </a:cubicBezTo>
                <a:cubicBezTo>
                  <a:pt x="200" y="174"/>
                  <a:pt x="229" y="176"/>
                  <a:pt x="242" y="154"/>
                </a:cubicBezTo>
                <a:cubicBezTo>
                  <a:pt x="255" y="132"/>
                  <a:pt x="245" y="104"/>
                  <a:pt x="222" y="90"/>
                </a:cubicBezTo>
                <a:close/>
                <a:moveTo>
                  <a:pt x="129" y="216"/>
                </a:moveTo>
                <a:cubicBezTo>
                  <a:pt x="125" y="224"/>
                  <a:pt x="128" y="233"/>
                  <a:pt x="136" y="238"/>
                </a:cubicBezTo>
                <a:cubicBezTo>
                  <a:pt x="142" y="241"/>
                  <a:pt x="150" y="240"/>
                  <a:pt x="155" y="236"/>
                </a:cubicBezTo>
                <a:lnTo>
                  <a:pt x="129" y="216"/>
                </a:lnTo>
                <a:close/>
              </a:path>
            </a:pathLst>
          </a:custGeom>
          <a:solidFill>
            <a:schemeClr val="bg1">
              <a:lumMod val="50000"/>
            </a:schemeClr>
          </a:solidFill>
          <a:ln>
            <a:noFill/>
          </a:ln>
        </p:spPr>
        <p:txBody>
          <a:bodyPr vert="horz" wrap="square" lIns="91431" tIns="45715" rIns="91431" bIns="45715" numCol="1" anchor="t" anchorCtr="0" compatLnSpc="1"/>
          <a:lstStyle/>
          <a:p>
            <a:endParaRPr lang="zh-CN" altLang="en-US"/>
          </a:p>
        </p:txBody>
      </p:sp>
      <p:grpSp>
        <p:nvGrpSpPr>
          <p:cNvPr id="6" name="组合 5"/>
          <p:cNvGrpSpPr/>
          <p:nvPr/>
        </p:nvGrpSpPr>
        <p:grpSpPr>
          <a:xfrm>
            <a:off x="5376164" y="1255187"/>
            <a:ext cx="3057893" cy="1819325"/>
            <a:chOff x="4032052" y="941389"/>
            <a:chExt cx="2293718" cy="1364494"/>
          </a:xfrm>
        </p:grpSpPr>
        <p:sp>
          <p:nvSpPr>
            <p:cNvPr id="9" name="Freeform 27"/>
            <p:cNvSpPr/>
            <p:nvPr/>
          </p:nvSpPr>
          <p:spPr bwMode="auto">
            <a:xfrm>
              <a:off x="4032052" y="941389"/>
              <a:ext cx="2293718" cy="1364494"/>
            </a:xfrm>
            <a:custGeom>
              <a:avLst/>
              <a:gdLst>
                <a:gd name="T0" fmla="*/ 1978 w 2605"/>
                <a:gd name="T1" fmla="*/ 494 h 1551"/>
                <a:gd name="T2" fmla="*/ 668 w 2605"/>
                <a:gd name="T3" fmla="*/ 0 h 1551"/>
                <a:gd name="T4" fmla="*/ 0 w 2605"/>
                <a:gd name="T5" fmla="*/ 115 h 1551"/>
                <a:gd name="T6" fmla="*/ 668 w 2605"/>
                <a:gd name="T7" fmla="*/ 357 h 1551"/>
                <a:gd name="T8" fmla="*/ 1148 w 2605"/>
                <a:gd name="T9" fmla="*/ 1328 h 1551"/>
                <a:gd name="T10" fmla="*/ 1150 w 2605"/>
                <a:gd name="T11" fmla="*/ 1332 h 1551"/>
                <a:gd name="T12" fmla="*/ 2605 w 2605"/>
                <a:gd name="T13" fmla="*/ 1551 h 1551"/>
                <a:gd name="T14" fmla="*/ 1978 w 2605"/>
                <a:gd name="T15" fmla="*/ 494 h 155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605" h="1551">
                  <a:moveTo>
                    <a:pt x="1978" y="494"/>
                  </a:moveTo>
                  <a:cubicBezTo>
                    <a:pt x="1629" y="186"/>
                    <a:pt x="1170" y="0"/>
                    <a:pt x="668" y="0"/>
                  </a:cubicBezTo>
                  <a:cubicBezTo>
                    <a:pt x="434" y="0"/>
                    <a:pt x="209" y="41"/>
                    <a:pt x="0" y="115"/>
                  </a:cubicBezTo>
                  <a:cubicBezTo>
                    <a:pt x="338" y="69"/>
                    <a:pt x="581" y="202"/>
                    <a:pt x="668" y="357"/>
                  </a:cubicBezTo>
                  <a:cubicBezTo>
                    <a:pt x="797" y="584"/>
                    <a:pt x="1122" y="1273"/>
                    <a:pt x="1148" y="1328"/>
                  </a:cubicBezTo>
                  <a:cubicBezTo>
                    <a:pt x="1150" y="1332"/>
                    <a:pt x="1150" y="1332"/>
                    <a:pt x="1150" y="1332"/>
                  </a:cubicBezTo>
                  <a:cubicBezTo>
                    <a:pt x="2605" y="1551"/>
                    <a:pt x="2605" y="1551"/>
                    <a:pt x="2605" y="1551"/>
                  </a:cubicBezTo>
                  <a:cubicBezTo>
                    <a:pt x="2512" y="1134"/>
                    <a:pt x="2288" y="766"/>
                    <a:pt x="1978" y="494"/>
                  </a:cubicBezTo>
                  <a:close/>
                </a:path>
              </a:pathLst>
            </a:custGeom>
            <a:solidFill>
              <a:schemeClr val="accent4"/>
            </a:solidFill>
            <a:ln>
              <a:noFill/>
            </a:ln>
          </p:spPr>
          <p:txBody>
            <a:bodyPr vert="horz" wrap="square" lIns="91440" tIns="45720" rIns="91440" bIns="45720" numCol="1" anchor="t" anchorCtr="0" compatLnSpc="1"/>
            <a:lstStyle/>
            <a:p>
              <a:endParaRPr lang="zh-CN" altLang="en-US"/>
            </a:p>
          </p:txBody>
        </p:sp>
        <p:sp>
          <p:nvSpPr>
            <p:cNvPr id="38" name="文本框 100"/>
            <p:cNvSpPr txBox="1"/>
            <p:nvPr/>
          </p:nvSpPr>
          <p:spPr>
            <a:xfrm>
              <a:off x="5025072" y="1274708"/>
              <a:ext cx="656996" cy="548227"/>
            </a:xfrm>
            <a:prstGeom prst="rect">
              <a:avLst/>
            </a:prstGeom>
            <a:noFill/>
          </p:spPr>
          <p:txBody>
            <a:bodyPr wrap="none" lIns="68580" tIns="34290" rIns="68580" bIns="34290" rtlCol="0">
              <a:spAutoFit/>
            </a:bodyPr>
            <a:lstStyle/>
            <a:p>
              <a:r>
                <a:rPr lang="en-US" altLang="zh-CN" sz="4300" b="1" dirty="0">
                  <a:solidFill>
                    <a:schemeClr val="bg1"/>
                  </a:solidFill>
                  <a:latin typeface="+mj-lt"/>
                  <a:ea typeface="微软雅黑" panose="020B0503020204020204" pitchFamily="34" charset="-122"/>
                  <a:cs typeface="Arial Unicode MS" panose="020B0604020202020204" charset="-122"/>
                </a:rPr>
                <a:t>02</a:t>
              </a:r>
              <a:endParaRPr lang="zh-CN" altLang="en-US" sz="4300" b="1" dirty="0">
                <a:solidFill>
                  <a:schemeClr val="bg1"/>
                </a:solidFill>
                <a:latin typeface="+mj-lt"/>
                <a:ea typeface="微软雅黑" panose="020B0503020204020204" pitchFamily="34" charset="-122"/>
                <a:cs typeface="Arial Unicode MS" panose="020B0604020202020204" charset="-122"/>
              </a:endParaRPr>
            </a:p>
          </p:txBody>
        </p:sp>
      </p:grpSp>
      <p:grpSp>
        <p:nvGrpSpPr>
          <p:cNvPr id="8" name="组合 7"/>
          <p:cNvGrpSpPr/>
          <p:nvPr/>
        </p:nvGrpSpPr>
        <p:grpSpPr>
          <a:xfrm>
            <a:off x="7051811" y="2194193"/>
            <a:ext cx="1519168" cy="3429977"/>
            <a:chOff x="5288951" y="1645643"/>
            <a:chExt cx="1139524" cy="2572483"/>
          </a:xfrm>
        </p:grpSpPr>
        <p:sp>
          <p:nvSpPr>
            <p:cNvPr id="10" name="Freeform 28"/>
            <p:cNvSpPr/>
            <p:nvPr/>
          </p:nvSpPr>
          <p:spPr bwMode="auto">
            <a:xfrm>
              <a:off x="5288951" y="1645643"/>
              <a:ext cx="1139524" cy="2572483"/>
            </a:xfrm>
            <a:custGeom>
              <a:avLst/>
              <a:gdLst>
                <a:gd name="T0" fmla="*/ 1139 w 1295"/>
                <a:gd name="T1" fmla="*/ 613 h 2922"/>
                <a:gd name="T2" fmla="*/ 826 w 1295"/>
                <a:gd name="T3" fmla="*/ 0 h 2922"/>
                <a:gd name="T4" fmla="*/ 779 w 1295"/>
                <a:gd name="T5" fmla="*/ 710 h 2922"/>
                <a:gd name="T6" fmla="*/ 4 w 1295"/>
                <a:gd name="T7" fmla="*/ 1467 h 2922"/>
                <a:gd name="T8" fmla="*/ 0 w 1295"/>
                <a:gd name="T9" fmla="*/ 1470 h 2922"/>
                <a:gd name="T10" fmla="*/ 242 w 1295"/>
                <a:gd name="T11" fmla="*/ 2922 h 2922"/>
                <a:gd name="T12" fmla="*/ 1054 w 1295"/>
                <a:gd name="T13" fmla="*/ 1998 h 2922"/>
                <a:gd name="T14" fmla="*/ 1139 w 1295"/>
                <a:gd name="T15" fmla="*/ 613 h 292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95" h="2922">
                  <a:moveTo>
                    <a:pt x="1139" y="613"/>
                  </a:moveTo>
                  <a:cubicBezTo>
                    <a:pt x="1067" y="390"/>
                    <a:pt x="962" y="176"/>
                    <a:pt x="826" y="0"/>
                  </a:cubicBezTo>
                  <a:cubicBezTo>
                    <a:pt x="974" y="307"/>
                    <a:pt x="900" y="580"/>
                    <a:pt x="779" y="710"/>
                  </a:cubicBezTo>
                  <a:cubicBezTo>
                    <a:pt x="603" y="903"/>
                    <a:pt x="49" y="1425"/>
                    <a:pt x="4" y="1467"/>
                  </a:cubicBezTo>
                  <a:cubicBezTo>
                    <a:pt x="0" y="1470"/>
                    <a:pt x="0" y="1470"/>
                    <a:pt x="0" y="1470"/>
                  </a:cubicBezTo>
                  <a:cubicBezTo>
                    <a:pt x="242" y="2922"/>
                    <a:pt x="242" y="2922"/>
                    <a:pt x="242" y="2922"/>
                  </a:cubicBezTo>
                  <a:cubicBezTo>
                    <a:pt x="610" y="2704"/>
                    <a:pt x="891" y="2377"/>
                    <a:pt x="1054" y="1998"/>
                  </a:cubicBezTo>
                  <a:cubicBezTo>
                    <a:pt x="1239" y="1571"/>
                    <a:pt x="1295" y="1091"/>
                    <a:pt x="1139" y="613"/>
                  </a:cubicBezTo>
                  <a:close/>
                </a:path>
              </a:pathLst>
            </a:custGeom>
            <a:solidFill>
              <a:schemeClr val="accent3"/>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39" name="文本框 100"/>
            <p:cNvSpPr txBox="1"/>
            <p:nvPr/>
          </p:nvSpPr>
          <p:spPr>
            <a:xfrm>
              <a:off x="5557572" y="2756390"/>
              <a:ext cx="656996" cy="548227"/>
            </a:xfrm>
            <a:prstGeom prst="rect">
              <a:avLst/>
            </a:prstGeom>
            <a:noFill/>
          </p:spPr>
          <p:txBody>
            <a:bodyPr wrap="none" lIns="68580" tIns="34290" rIns="68580" bIns="34290" rtlCol="0">
              <a:spAutoFit/>
            </a:bodyPr>
            <a:lstStyle/>
            <a:p>
              <a:r>
                <a:rPr lang="en-US" altLang="zh-CN" sz="4300" b="1" dirty="0">
                  <a:solidFill>
                    <a:schemeClr val="bg1"/>
                  </a:solidFill>
                  <a:latin typeface="+mj-lt"/>
                  <a:ea typeface="微软雅黑" panose="020B0503020204020204" pitchFamily="34" charset="-122"/>
                  <a:cs typeface="Arial Unicode MS" panose="020B0604020202020204" charset="-122"/>
                </a:rPr>
                <a:t>03</a:t>
              </a:r>
              <a:endParaRPr lang="zh-CN" altLang="en-US" sz="4300" b="1" dirty="0">
                <a:solidFill>
                  <a:schemeClr val="bg1"/>
                </a:solidFill>
                <a:latin typeface="+mj-lt"/>
                <a:ea typeface="微软雅黑" panose="020B0503020204020204" pitchFamily="34" charset="-122"/>
                <a:cs typeface="Arial Unicode MS" panose="020B0604020202020204" charset="-122"/>
              </a:endParaRPr>
            </a:p>
          </p:txBody>
        </p:sp>
      </p:grpSp>
      <p:grpSp>
        <p:nvGrpSpPr>
          <p:cNvPr id="14" name="组合 13"/>
          <p:cNvGrpSpPr/>
          <p:nvPr/>
        </p:nvGrpSpPr>
        <p:grpSpPr>
          <a:xfrm>
            <a:off x="4616325" y="4567789"/>
            <a:ext cx="3462133" cy="1421549"/>
            <a:chOff x="3462098" y="3425841"/>
            <a:chExt cx="2596938" cy="1066162"/>
          </a:xfrm>
        </p:grpSpPr>
        <p:sp>
          <p:nvSpPr>
            <p:cNvPr id="11" name="Freeform 29"/>
            <p:cNvSpPr/>
            <p:nvPr/>
          </p:nvSpPr>
          <p:spPr bwMode="auto">
            <a:xfrm>
              <a:off x="3462098" y="3425841"/>
              <a:ext cx="2596938" cy="1066162"/>
            </a:xfrm>
            <a:custGeom>
              <a:avLst/>
              <a:gdLst>
                <a:gd name="T0" fmla="*/ 2269 w 2952"/>
                <a:gd name="T1" fmla="*/ 506 h 1208"/>
                <a:gd name="T2" fmla="*/ 1310 w 2952"/>
                <a:gd name="T3" fmla="*/ 2 h 1208"/>
                <a:gd name="T4" fmla="*/ 1306 w 2952"/>
                <a:gd name="T5" fmla="*/ 0 h 1208"/>
                <a:gd name="T6" fmla="*/ 0 w 2952"/>
                <a:gd name="T7" fmla="*/ 678 h 1208"/>
                <a:gd name="T8" fmla="*/ 1129 w 2952"/>
                <a:gd name="T9" fmla="*/ 1165 h 1208"/>
                <a:gd name="T10" fmla="*/ 2479 w 2952"/>
                <a:gd name="T11" fmla="*/ 795 h 1208"/>
                <a:gd name="T12" fmla="*/ 2952 w 2952"/>
                <a:gd name="T13" fmla="*/ 309 h 1208"/>
                <a:gd name="T14" fmla="*/ 2269 w 2952"/>
                <a:gd name="T15" fmla="*/ 506 h 120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952" h="1208">
                  <a:moveTo>
                    <a:pt x="2269" y="506"/>
                  </a:moveTo>
                  <a:cubicBezTo>
                    <a:pt x="2032" y="398"/>
                    <a:pt x="1364" y="31"/>
                    <a:pt x="1310" y="2"/>
                  </a:cubicBezTo>
                  <a:cubicBezTo>
                    <a:pt x="1306" y="0"/>
                    <a:pt x="1306" y="0"/>
                    <a:pt x="1306" y="0"/>
                  </a:cubicBezTo>
                  <a:cubicBezTo>
                    <a:pt x="0" y="678"/>
                    <a:pt x="0" y="678"/>
                    <a:pt x="0" y="678"/>
                  </a:cubicBezTo>
                  <a:cubicBezTo>
                    <a:pt x="321" y="961"/>
                    <a:pt x="718" y="1127"/>
                    <a:pt x="1129" y="1165"/>
                  </a:cubicBezTo>
                  <a:cubicBezTo>
                    <a:pt x="1592" y="1208"/>
                    <a:pt x="2073" y="1090"/>
                    <a:pt x="2479" y="795"/>
                  </a:cubicBezTo>
                  <a:cubicBezTo>
                    <a:pt x="2669" y="657"/>
                    <a:pt x="2826" y="492"/>
                    <a:pt x="2952" y="309"/>
                  </a:cubicBezTo>
                  <a:cubicBezTo>
                    <a:pt x="2706" y="544"/>
                    <a:pt x="2431" y="580"/>
                    <a:pt x="2269" y="506"/>
                  </a:cubicBezTo>
                  <a:close/>
                </a:path>
              </a:pathLst>
            </a:custGeom>
            <a:solidFill>
              <a:schemeClr val="accent1"/>
            </a:solidFill>
            <a:ln>
              <a:noFill/>
            </a:ln>
          </p:spPr>
          <p:txBody>
            <a:bodyPr vert="horz" wrap="square" lIns="91440" tIns="45720" rIns="91440" bIns="45720" numCol="1" anchor="t" anchorCtr="0" compatLnSpc="1"/>
            <a:lstStyle/>
            <a:p>
              <a:endParaRPr lang="zh-CN" altLang="en-US"/>
            </a:p>
          </p:txBody>
        </p:sp>
        <p:sp>
          <p:nvSpPr>
            <p:cNvPr id="40" name="文本框 100"/>
            <p:cNvSpPr txBox="1"/>
            <p:nvPr/>
          </p:nvSpPr>
          <p:spPr>
            <a:xfrm>
              <a:off x="4294360" y="3656434"/>
              <a:ext cx="656996" cy="548227"/>
            </a:xfrm>
            <a:prstGeom prst="rect">
              <a:avLst/>
            </a:prstGeom>
            <a:noFill/>
          </p:spPr>
          <p:txBody>
            <a:bodyPr wrap="none" lIns="68580" tIns="34290" rIns="68580" bIns="34290" rtlCol="0">
              <a:spAutoFit/>
            </a:bodyPr>
            <a:lstStyle/>
            <a:p>
              <a:r>
                <a:rPr lang="en-US" altLang="zh-CN" sz="4300" b="1" dirty="0">
                  <a:solidFill>
                    <a:schemeClr val="bg1"/>
                  </a:solidFill>
                  <a:latin typeface="+mj-lt"/>
                  <a:ea typeface="微软雅黑" panose="020B0503020204020204" pitchFamily="34" charset="-122"/>
                  <a:cs typeface="Arial Unicode MS" panose="020B0604020202020204" charset="-122"/>
                </a:rPr>
                <a:t>04</a:t>
              </a:r>
              <a:endParaRPr lang="zh-CN" altLang="en-US" sz="4300" b="1" dirty="0">
                <a:solidFill>
                  <a:schemeClr val="bg1"/>
                </a:solidFill>
                <a:latin typeface="+mj-lt"/>
                <a:ea typeface="微软雅黑" panose="020B0503020204020204" pitchFamily="34" charset="-122"/>
                <a:cs typeface="Arial Unicode MS" panose="020B0604020202020204" charset="-122"/>
              </a:endParaRPr>
            </a:p>
          </p:txBody>
        </p:sp>
      </p:grpSp>
      <p:grpSp>
        <p:nvGrpSpPr>
          <p:cNvPr id="15" name="组合 14"/>
          <p:cNvGrpSpPr/>
          <p:nvPr/>
        </p:nvGrpSpPr>
        <p:grpSpPr>
          <a:xfrm>
            <a:off x="3772239" y="2696297"/>
            <a:ext cx="1721285" cy="3156101"/>
            <a:chOff x="2828951" y="2022222"/>
            <a:chExt cx="1291132" cy="2367076"/>
          </a:xfrm>
        </p:grpSpPr>
        <p:sp>
          <p:nvSpPr>
            <p:cNvPr id="12" name="Freeform 30"/>
            <p:cNvSpPr/>
            <p:nvPr/>
          </p:nvSpPr>
          <p:spPr bwMode="auto">
            <a:xfrm>
              <a:off x="2828951" y="2022222"/>
              <a:ext cx="1291132" cy="2367076"/>
            </a:xfrm>
            <a:custGeom>
              <a:avLst/>
              <a:gdLst>
                <a:gd name="T0" fmla="*/ 1069 w 1468"/>
                <a:gd name="T1" fmla="*/ 2104 h 2692"/>
                <a:gd name="T2" fmla="*/ 1253 w 1468"/>
                <a:gd name="T3" fmla="*/ 1036 h 2692"/>
                <a:gd name="T4" fmla="*/ 1253 w 1468"/>
                <a:gd name="T5" fmla="*/ 1032 h 2692"/>
                <a:gd name="T6" fmla="*/ 204 w 1468"/>
                <a:gd name="T7" fmla="*/ 0 h 2692"/>
                <a:gd name="T8" fmla="*/ 90 w 1468"/>
                <a:gd name="T9" fmla="*/ 1224 h 2692"/>
                <a:gd name="T10" fmla="*/ 860 w 1468"/>
                <a:gd name="T11" fmla="*/ 2393 h 2692"/>
                <a:gd name="T12" fmla="*/ 1468 w 1468"/>
                <a:gd name="T13" fmla="*/ 2692 h 2692"/>
                <a:gd name="T14" fmla="*/ 1069 w 1468"/>
                <a:gd name="T15" fmla="*/ 2104 h 269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468" h="2692">
                  <a:moveTo>
                    <a:pt x="1069" y="2104"/>
                  </a:moveTo>
                  <a:cubicBezTo>
                    <a:pt x="1099" y="1845"/>
                    <a:pt x="1241" y="1097"/>
                    <a:pt x="1253" y="1036"/>
                  </a:cubicBezTo>
                  <a:cubicBezTo>
                    <a:pt x="1253" y="1032"/>
                    <a:pt x="1253" y="1032"/>
                    <a:pt x="1253" y="1032"/>
                  </a:cubicBezTo>
                  <a:cubicBezTo>
                    <a:pt x="204" y="0"/>
                    <a:pt x="204" y="0"/>
                    <a:pt x="204" y="0"/>
                  </a:cubicBezTo>
                  <a:cubicBezTo>
                    <a:pt x="34" y="392"/>
                    <a:pt x="0" y="821"/>
                    <a:pt x="90" y="1224"/>
                  </a:cubicBezTo>
                  <a:cubicBezTo>
                    <a:pt x="192" y="1678"/>
                    <a:pt x="454" y="2098"/>
                    <a:pt x="860" y="2393"/>
                  </a:cubicBezTo>
                  <a:cubicBezTo>
                    <a:pt x="1049" y="2531"/>
                    <a:pt x="1255" y="2630"/>
                    <a:pt x="1468" y="2692"/>
                  </a:cubicBezTo>
                  <a:cubicBezTo>
                    <a:pt x="1168" y="2531"/>
                    <a:pt x="1049" y="2280"/>
                    <a:pt x="1069" y="2104"/>
                  </a:cubicBezTo>
                  <a:close/>
                </a:path>
              </a:pathLst>
            </a:custGeom>
            <a:solidFill>
              <a:schemeClr val="accent2"/>
            </a:solidFill>
            <a:ln>
              <a:noFill/>
            </a:ln>
          </p:spPr>
          <p:txBody>
            <a:bodyPr vert="horz" wrap="square" lIns="91440" tIns="45720" rIns="91440" bIns="45720" numCol="1" anchor="t" anchorCtr="0" compatLnSpc="1"/>
            <a:lstStyle/>
            <a:p>
              <a:endParaRPr lang="zh-CN" altLang="en-US"/>
            </a:p>
          </p:txBody>
        </p:sp>
        <p:sp>
          <p:nvSpPr>
            <p:cNvPr id="41" name="文本框 100"/>
            <p:cNvSpPr txBox="1"/>
            <p:nvPr/>
          </p:nvSpPr>
          <p:spPr>
            <a:xfrm>
              <a:off x="3108144" y="2789038"/>
              <a:ext cx="656996" cy="548227"/>
            </a:xfrm>
            <a:prstGeom prst="rect">
              <a:avLst/>
            </a:prstGeom>
            <a:noFill/>
          </p:spPr>
          <p:txBody>
            <a:bodyPr wrap="none" lIns="68580" tIns="34290" rIns="68580" bIns="34290" rtlCol="0">
              <a:spAutoFit/>
            </a:bodyPr>
            <a:lstStyle/>
            <a:p>
              <a:r>
                <a:rPr lang="en-US" altLang="zh-CN" sz="4300" b="1" dirty="0">
                  <a:solidFill>
                    <a:schemeClr val="bg1"/>
                  </a:solidFill>
                  <a:latin typeface="+mj-lt"/>
                  <a:ea typeface="微软雅黑" panose="020B0503020204020204" pitchFamily="34" charset="-122"/>
                  <a:cs typeface="Arial Unicode MS" panose="020B0604020202020204" charset="-122"/>
                </a:rPr>
                <a:t>05</a:t>
              </a:r>
              <a:endParaRPr lang="zh-CN" altLang="en-US" sz="4300" b="1" dirty="0">
                <a:solidFill>
                  <a:schemeClr val="bg1"/>
                </a:solidFill>
                <a:latin typeface="+mj-lt"/>
                <a:ea typeface="微软雅黑" panose="020B0503020204020204" pitchFamily="34" charset="-122"/>
                <a:cs typeface="Arial Unicode MS" panose="020B0604020202020204" charset="-122"/>
              </a:endParaRPr>
            </a:p>
          </p:txBody>
        </p:sp>
      </p:grpSp>
      <p:sp>
        <p:nvSpPr>
          <p:cNvPr id="13" name="Freeform 31"/>
          <p:cNvSpPr/>
          <p:nvPr/>
        </p:nvSpPr>
        <p:spPr bwMode="auto">
          <a:xfrm>
            <a:off x="3817880" y="1581231"/>
            <a:ext cx="1773446" cy="2073637"/>
          </a:xfrm>
          <a:custGeom>
            <a:avLst/>
            <a:gdLst>
              <a:gd name="T0" fmla="*/ 977 w 1515"/>
              <a:gd name="T1" fmla="*/ 0 h 1764"/>
              <a:gd name="T2" fmla="*/ 103 w 1515"/>
              <a:gd name="T3" fmla="*/ 1093 h 1764"/>
              <a:gd name="T4" fmla="*/ 6 w 1515"/>
              <a:gd name="T5" fmla="*/ 1764 h 1764"/>
              <a:gd name="T6" fmla="*/ 443 w 1515"/>
              <a:gd name="T7" fmla="*/ 1204 h 1764"/>
              <a:gd name="T8" fmla="*/ 1515 w 1515"/>
              <a:gd name="T9" fmla="*/ 1048 h 1764"/>
              <a:gd name="T10" fmla="*/ 977 w 1515"/>
              <a:gd name="T11" fmla="*/ 0 h 1764"/>
            </a:gdLst>
            <a:ahLst/>
            <a:cxnLst>
              <a:cxn ang="0">
                <a:pos x="T0" y="T1"/>
              </a:cxn>
              <a:cxn ang="0">
                <a:pos x="T2" y="T3"/>
              </a:cxn>
              <a:cxn ang="0">
                <a:pos x="T4" y="T5"/>
              </a:cxn>
              <a:cxn ang="0">
                <a:pos x="T6" y="T7"/>
              </a:cxn>
              <a:cxn ang="0">
                <a:pos x="T8" y="T9"/>
              </a:cxn>
              <a:cxn ang="0">
                <a:pos x="T10" y="T11"/>
              </a:cxn>
            </a:cxnLst>
            <a:rect l="0" t="0" r="r" b="b"/>
            <a:pathLst>
              <a:path w="1515" h="1764">
                <a:moveTo>
                  <a:pt x="977" y="0"/>
                </a:moveTo>
                <a:cubicBezTo>
                  <a:pt x="577" y="238"/>
                  <a:pt x="258" y="616"/>
                  <a:pt x="103" y="1093"/>
                </a:cubicBezTo>
                <a:cubicBezTo>
                  <a:pt x="31" y="1316"/>
                  <a:pt x="0" y="1543"/>
                  <a:pt x="6" y="1764"/>
                </a:cubicBezTo>
                <a:cubicBezTo>
                  <a:pt x="67" y="1429"/>
                  <a:pt x="268" y="1239"/>
                  <a:pt x="443" y="1204"/>
                </a:cubicBezTo>
                <a:cubicBezTo>
                  <a:pt x="698" y="1152"/>
                  <a:pt x="1454" y="1056"/>
                  <a:pt x="1515" y="1048"/>
                </a:cubicBezTo>
                <a:lnTo>
                  <a:pt x="977" y="0"/>
                </a:lnTo>
                <a:close/>
              </a:path>
            </a:pathLst>
          </a:custGeom>
          <a:solidFill>
            <a:schemeClr val="tx2"/>
          </a:solidFill>
          <a:ln>
            <a:noFill/>
          </a:ln>
        </p:spPr>
        <p:txBody>
          <a:bodyPr vert="horz" wrap="square" lIns="121908" tIns="60954" rIns="121908" bIns="60954" numCol="1" anchor="t" anchorCtr="0" compatLnSpc="1"/>
          <a:lstStyle/>
          <a:p>
            <a:endParaRPr lang="zh-CN" altLang="en-US"/>
          </a:p>
        </p:txBody>
      </p:sp>
      <p:sp>
        <p:nvSpPr>
          <p:cNvPr id="37" name="文本框 100"/>
          <p:cNvSpPr txBox="1"/>
          <p:nvPr/>
        </p:nvSpPr>
        <p:spPr>
          <a:xfrm>
            <a:off x="4895154" y="1796819"/>
            <a:ext cx="922029" cy="754042"/>
          </a:xfrm>
          <a:prstGeom prst="rect">
            <a:avLst/>
          </a:prstGeom>
          <a:noFill/>
        </p:spPr>
        <p:txBody>
          <a:bodyPr wrap="none" lIns="91431" tIns="45715" rIns="91431" bIns="45715" rtlCol="0">
            <a:spAutoFit/>
          </a:bodyPr>
          <a:lstStyle/>
          <a:p>
            <a:r>
              <a:rPr lang="en-US" altLang="zh-CN" sz="4300" b="1" dirty="0">
                <a:solidFill>
                  <a:schemeClr val="bg1"/>
                </a:solidFill>
                <a:latin typeface="+mj-lt"/>
                <a:ea typeface="微软雅黑" panose="020B0503020204020204" pitchFamily="34" charset="-122"/>
                <a:cs typeface="Arial Unicode MS" panose="020B0604020202020204" charset="-122"/>
              </a:rPr>
              <a:t>01</a:t>
            </a:r>
            <a:endParaRPr lang="zh-CN" altLang="en-US" sz="4300" b="1" dirty="0">
              <a:solidFill>
                <a:schemeClr val="bg1"/>
              </a:solidFill>
              <a:latin typeface="+mj-lt"/>
              <a:ea typeface="微软雅黑" panose="020B0503020204020204" pitchFamily="34" charset="-122"/>
              <a:cs typeface="Arial Unicode MS" panose="020B0604020202020204" charset="-122"/>
            </a:endParaRPr>
          </a:p>
        </p:txBody>
      </p:sp>
      <p:sp>
        <p:nvSpPr>
          <p:cNvPr id="2" name="标题 1"/>
          <p:cNvSpPr>
            <a:spLocks noGrp="1"/>
          </p:cNvSpPr>
          <p:nvPr>
            <p:ph type="title"/>
          </p:nvPr>
        </p:nvSpPr>
        <p:spPr/>
        <p:txBody>
          <a:bodyPr/>
          <a:lstStyle/>
          <a:p>
            <a:r>
              <a:rPr lang="zh-CN" altLang="en-US" dirty="0"/>
              <a:t>Click here to add a title</a:t>
            </a:r>
          </a:p>
        </p:txBody>
      </p:sp>
    </p:spTree>
  </p:cSld>
  <p:clrMapOvr>
    <a:masterClrMapping/>
  </p:clrMapOvr>
  <mc:AlternateContent xmlns:mc="http://schemas.openxmlformats.org/markup-compatibility/2006" xmlns:p14="http://schemas.microsoft.com/office/powerpoint/2010/main">
    <mc:Choice Requires="p14">
      <p:transition spd="slow" p14:dur="2000" advClick="0" advTm="3000"/>
    </mc:Choice>
    <mc:Fallback xmlns:a14="http://schemas.microsoft.com/office/drawing/2010/main" xmlns="">
      <p:transition spd="slow" advClick="0" advTm="3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0"/>
                                  </p:stCondLst>
                                  <p:childTnLst>
                                    <p:set>
                                      <p:cBhvr>
                                        <p:cTn id="6" dur="1" fill="hold">
                                          <p:stCondLst>
                                            <p:cond delay="0"/>
                                          </p:stCondLst>
                                        </p:cTn>
                                        <p:tgtEl>
                                          <p:spTgt spid="34"/>
                                        </p:tgtEl>
                                        <p:attrNameLst>
                                          <p:attrName>style.visibility</p:attrName>
                                        </p:attrNameLst>
                                      </p:cBhvr>
                                      <p:to>
                                        <p:strVal val="visible"/>
                                      </p:to>
                                    </p:set>
                                    <p:anim calcmode="lin" valueType="num">
                                      <p:cBhvr>
                                        <p:cTn id="7" dur="500" fill="hold"/>
                                        <p:tgtEl>
                                          <p:spTgt spid="34"/>
                                        </p:tgtEl>
                                        <p:attrNameLst>
                                          <p:attrName>ppt_w</p:attrName>
                                        </p:attrNameLst>
                                      </p:cBhvr>
                                      <p:tavLst>
                                        <p:tav tm="0">
                                          <p:val>
                                            <p:fltVal val="0"/>
                                          </p:val>
                                        </p:tav>
                                        <p:tav tm="100000">
                                          <p:val>
                                            <p:strVal val="#ppt_w"/>
                                          </p:val>
                                        </p:tav>
                                      </p:tavLst>
                                    </p:anim>
                                    <p:anim calcmode="lin" valueType="num">
                                      <p:cBhvr>
                                        <p:cTn id="8" dur="500" fill="hold"/>
                                        <p:tgtEl>
                                          <p:spTgt spid="34"/>
                                        </p:tgtEl>
                                        <p:attrNameLst>
                                          <p:attrName>ppt_h</p:attrName>
                                        </p:attrNameLst>
                                      </p:cBhvr>
                                      <p:tavLst>
                                        <p:tav tm="0">
                                          <p:val>
                                            <p:fltVal val="0"/>
                                          </p:val>
                                        </p:tav>
                                        <p:tav tm="100000">
                                          <p:val>
                                            <p:strVal val="#ppt_h"/>
                                          </p:val>
                                        </p:tav>
                                      </p:tavLst>
                                    </p:anim>
                                    <p:animEffect transition="in" filter="fade">
                                      <p:cBhvr>
                                        <p:cTn id="9" dur="500"/>
                                        <p:tgtEl>
                                          <p:spTgt spid="34"/>
                                        </p:tgtEl>
                                      </p:cBhvr>
                                    </p:animEffect>
                                  </p:childTnLst>
                                </p:cTn>
                              </p:par>
                            </p:childTnLst>
                          </p:cTn>
                        </p:par>
                        <p:par>
                          <p:cTn id="10" fill="hold">
                            <p:stCondLst>
                              <p:cond delay="500"/>
                            </p:stCondLst>
                            <p:childTnLst>
                              <p:par>
                                <p:cTn id="11" presetID="22" presetClass="entr" presetSubtype="8" fill="hold" grpId="0" nodeType="afterEffect">
                                  <p:stCondLst>
                                    <p:cond delay="0"/>
                                  </p:stCondLst>
                                  <p:childTnLst>
                                    <p:set>
                                      <p:cBhvr>
                                        <p:cTn id="12" dur="1" fill="hold">
                                          <p:stCondLst>
                                            <p:cond delay="0"/>
                                          </p:stCondLst>
                                        </p:cTn>
                                        <p:tgtEl>
                                          <p:spTgt spid="7"/>
                                        </p:tgtEl>
                                        <p:attrNameLst>
                                          <p:attrName>style.visibility</p:attrName>
                                        </p:attrNameLst>
                                      </p:cBhvr>
                                      <p:to>
                                        <p:strVal val="visible"/>
                                      </p:to>
                                    </p:set>
                                    <p:animEffect transition="in" filter="wipe(left)">
                                      <p:cBhvr>
                                        <p:cTn id="13" dur="500"/>
                                        <p:tgtEl>
                                          <p:spTgt spid="7"/>
                                        </p:tgtEl>
                                      </p:cBhvr>
                                    </p:animEffect>
                                  </p:childTnLst>
                                </p:cTn>
                              </p:par>
                            </p:childTnLst>
                          </p:cTn>
                        </p:par>
                        <p:par>
                          <p:cTn id="14" fill="hold">
                            <p:stCondLst>
                              <p:cond delay="1000"/>
                            </p:stCondLst>
                            <p:childTnLst>
                              <p:par>
                                <p:cTn id="15" presetID="10" presetClass="entr" presetSubtype="0" fill="hold" grpId="0" nodeType="afterEffect">
                                  <p:stCondLst>
                                    <p:cond delay="0"/>
                                  </p:stCondLst>
                                  <p:childTnLst>
                                    <p:set>
                                      <p:cBhvr>
                                        <p:cTn id="16" dur="1" fill="hold">
                                          <p:stCondLst>
                                            <p:cond delay="0"/>
                                          </p:stCondLst>
                                        </p:cTn>
                                        <p:tgtEl>
                                          <p:spTgt spid="37"/>
                                        </p:tgtEl>
                                        <p:attrNameLst>
                                          <p:attrName>style.visibility</p:attrName>
                                        </p:attrNameLst>
                                      </p:cBhvr>
                                      <p:to>
                                        <p:strVal val="visible"/>
                                      </p:to>
                                    </p:set>
                                    <p:animEffect transition="in" filter="fade">
                                      <p:cBhvr>
                                        <p:cTn id="17" dur="10"/>
                                        <p:tgtEl>
                                          <p:spTgt spid="37"/>
                                        </p:tgtEl>
                                      </p:cBhvr>
                                    </p:animEffect>
                                  </p:childTnLst>
                                </p:cTn>
                              </p:par>
                              <p:par>
                                <p:cTn id="18" presetID="53" presetClass="entr" presetSubtype="16" fill="hold" grpId="0" nodeType="withEffect">
                                  <p:stCondLst>
                                    <p:cond delay="0"/>
                                  </p:stCondLst>
                                  <p:childTnLst>
                                    <p:set>
                                      <p:cBhvr>
                                        <p:cTn id="19" dur="1" fill="hold">
                                          <p:stCondLst>
                                            <p:cond delay="0"/>
                                          </p:stCondLst>
                                        </p:cTn>
                                        <p:tgtEl>
                                          <p:spTgt spid="13"/>
                                        </p:tgtEl>
                                        <p:attrNameLst>
                                          <p:attrName>style.visibility</p:attrName>
                                        </p:attrNameLst>
                                      </p:cBhvr>
                                      <p:to>
                                        <p:strVal val="visible"/>
                                      </p:to>
                                    </p:set>
                                    <p:anim calcmode="lin" valueType="num">
                                      <p:cBhvr>
                                        <p:cTn id="20" dur="10" fill="hold"/>
                                        <p:tgtEl>
                                          <p:spTgt spid="13"/>
                                        </p:tgtEl>
                                        <p:attrNameLst>
                                          <p:attrName>ppt_w</p:attrName>
                                        </p:attrNameLst>
                                      </p:cBhvr>
                                      <p:tavLst>
                                        <p:tav tm="0">
                                          <p:val>
                                            <p:fltVal val="0"/>
                                          </p:val>
                                        </p:tav>
                                        <p:tav tm="100000">
                                          <p:val>
                                            <p:strVal val="#ppt_w"/>
                                          </p:val>
                                        </p:tav>
                                      </p:tavLst>
                                    </p:anim>
                                    <p:anim calcmode="lin" valueType="num">
                                      <p:cBhvr>
                                        <p:cTn id="21" dur="10" fill="hold"/>
                                        <p:tgtEl>
                                          <p:spTgt spid="13"/>
                                        </p:tgtEl>
                                        <p:attrNameLst>
                                          <p:attrName>ppt_h</p:attrName>
                                        </p:attrNameLst>
                                      </p:cBhvr>
                                      <p:tavLst>
                                        <p:tav tm="0">
                                          <p:val>
                                            <p:fltVal val="0"/>
                                          </p:val>
                                        </p:tav>
                                        <p:tav tm="100000">
                                          <p:val>
                                            <p:strVal val="#ppt_h"/>
                                          </p:val>
                                        </p:tav>
                                      </p:tavLst>
                                    </p:anim>
                                    <p:animEffect transition="in" filter="fade">
                                      <p:cBhvr>
                                        <p:cTn id="22" dur="10"/>
                                        <p:tgtEl>
                                          <p:spTgt spid="13"/>
                                        </p:tgtEl>
                                      </p:cBhvr>
                                    </p:animEffect>
                                  </p:childTnLst>
                                </p:cTn>
                              </p:par>
                            </p:childTnLst>
                          </p:cTn>
                        </p:par>
                        <p:par>
                          <p:cTn id="23" fill="hold">
                            <p:stCondLst>
                              <p:cond delay="1500"/>
                            </p:stCondLst>
                            <p:childTnLst>
                              <p:par>
                                <p:cTn id="24" presetID="22" presetClass="entr" presetSubtype="2" fill="hold" grpId="0" nodeType="afterEffect">
                                  <p:stCondLst>
                                    <p:cond delay="0"/>
                                  </p:stCondLst>
                                  <p:childTnLst>
                                    <p:set>
                                      <p:cBhvr>
                                        <p:cTn id="25" dur="1" fill="hold">
                                          <p:stCondLst>
                                            <p:cond delay="0"/>
                                          </p:stCondLst>
                                        </p:cTn>
                                        <p:tgtEl>
                                          <p:spTgt spid="26"/>
                                        </p:tgtEl>
                                        <p:attrNameLst>
                                          <p:attrName>style.visibility</p:attrName>
                                        </p:attrNameLst>
                                      </p:cBhvr>
                                      <p:to>
                                        <p:strVal val="visible"/>
                                      </p:to>
                                    </p:set>
                                    <p:animEffect transition="in" filter="wipe(right)">
                                      <p:cBhvr>
                                        <p:cTn id="26" dur="500"/>
                                        <p:tgtEl>
                                          <p:spTgt spid="26"/>
                                        </p:tgtEl>
                                      </p:cBhvr>
                                    </p:animEffect>
                                  </p:childTnLst>
                                </p:cTn>
                              </p:par>
                              <p:par>
                                <p:cTn id="27" presetID="12" presetClass="entr" presetSubtype="8" fill="hold" grpId="0" nodeType="withEffect">
                                  <p:stCondLst>
                                    <p:cond delay="250"/>
                                  </p:stCondLst>
                                  <p:childTnLst>
                                    <p:set>
                                      <p:cBhvr>
                                        <p:cTn id="28" dur="1" fill="hold">
                                          <p:stCondLst>
                                            <p:cond delay="0"/>
                                          </p:stCondLst>
                                        </p:cTn>
                                        <p:tgtEl>
                                          <p:spTgt spid="24"/>
                                        </p:tgtEl>
                                        <p:attrNameLst>
                                          <p:attrName>style.visibility</p:attrName>
                                        </p:attrNameLst>
                                      </p:cBhvr>
                                      <p:to>
                                        <p:strVal val="visible"/>
                                      </p:to>
                                    </p:set>
                                    <p:anim calcmode="lin" valueType="num">
                                      <p:cBhvr additive="base">
                                        <p:cTn id="29" dur="500"/>
                                        <p:tgtEl>
                                          <p:spTgt spid="24"/>
                                        </p:tgtEl>
                                        <p:attrNameLst>
                                          <p:attrName>ppt_x</p:attrName>
                                        </p:attrNameLst>
                                      </p:cBhvr>
                                      <p:tavLst>
                                        <p:tav tm="0">
                                          <p:val>
                                            <p:strVal val="#ppt_x-#ppt_w*1.125000"/>
                                          </p:val>
                                        </p:tav>
                                        <p:tav tm="100000">
                                          <p:val>
                                            <p:strVal val="#ppt_x"/>
                                          </p:val>
                                        </p:tav>
                                      </p:tavLst>
                                    </p:anim>
                                    <p:animEffect transition="in" filter="wipe(right)">
                                      <p:cBhvr>
                                        <p:cTn id="30" dur="500"/>
                                        <p:tgtEl>
                                          <p:spTgt spid="24"/>
                                        </p:tgtEl>
                                      </p:cBhvr>
                                    </p:animEffect>
                                  </p:childTnLst>
                                </p:cTn>
                              </p:par>
                            </p:childTnLst>
                          </p:cTn>
                        </p:par>
                        <p:par>
                          <p:cTn id="31" fill="hold">
                            <p:stCondLst>
                              <p:cond delay="2000"/>
                            </p:stCondLst>
                            <p:childTnLst>
                              <p:par>
                                <p:cTn id="32" presetID="22" presetClass="entr" presetSubtype="8" fill="hold" nodeType="afterEffect">
                                  <p:stCondLst>
                                    <p:cond delay="0"/>
                                  </p:stCondLst>
                                  <p:childTnLst>
                                    <p:set>
                                      <p:cBhvr>
                                        <p:cTn id="33" dur="1" fill="hold">
                                          <p:stCondLst>
                                            <p:cond delay="0"/>
                                          </p:stCondLst>
                                        </p:cTn>
                                        <p:tgtEl>
                                          <p:spTgt spid="6"/>
                                        </p:tgtEl>
                                        <p:attrNameLst>
                                          <p:attrName>style.visibility</p:attrName>
                                        </p:attrNameLst>
                                      </p:cBhvr>
                                      <p:to>
                                        <p:strVal val="visible"/>
                                      </p:to>
                                    </p:set>
                                    <p:animEffect transition="in" filter="wipe(left)">
                                      <p:cBhvr>
                                        <p:cTn id="34" dur="500"/>
                                        <p:tgtEl>
                                          <p:spTgt spid="6"/>
                                        </p:tgtEl>
                                      </p:cBhvr>
                                    </p:animEffect>
                                  </p:childTnLst>
                                </p:cTn>
                              </p:par>
                            </p:childTnLst>
                          </p:cTn>
                        </p:par>
                        <p:par>
                          <p:cTn id="35" fill="hold">
                            <p:stCondLst>
                              <p:cond delay="2500"/>
                            </p:stCondLst>
                            <p:childTnLst>
                              <p:par>
                                <p:cTn id="36" presetID="22" presetClass="entr" presetSubtype="8" fill="hold" grpId="0" nodeType="afterEffect">
                                  <p:stCondLst>
                                    <p:cond delay="0"/>
                                  </p:stCondLst>
                                  <p:childTnLst>
                                    <p:set>
                                      <p:cBhvr>
                                        <p:cTn id="37" dur="1" fill="hold">
                                          <p:stCondLst>
                                            <p:cond delay="0"/>
                                          </p:stCondLst>
                                        </p:cTn>
                                        <p:tgtEl>
                                          <p:spTgt spid="32"/>
                                        </p:tgtEl>
                                        <p:attrNameLst>
                                          <p:attrName>style.visibility</p:attrName>
                                        </p:attrNameLst>
                                      </p:cBhvr>
                                      <p:to>
                                        <p:strVal val="visible"/>
                                      </p:to>
                                    </p:set>
                                    <p:animEffect transition="in" filter="wipe(left)">
                                      <p:cBhvr>
                                        <p:cTn id="38" dur="500"/>
                                        <p:tgtEl>
                                          <p:spTgt spid="32"/>
                                        </p:tgtEl>
                                      </p:cBhvr>
                                    </p:animEffect>
                                  </p:childTnLst>
                                </p:cTn>
                              </p:par>
                              <p:par>
                                <p:cTn id="39" presetID="12" presetClass="entr" presetSubtype="2" fill="hold" grpId="0" nodeType="withEffect">
                                  <p:stCondLst>
                                    <p:cond delay="250"/>
                                  </p:stCondLst>
                                  <p:childTnLst>
                                    <p:set>
                                      <p:cBhvr>
                                        <p:cTn id="40" dur="1" fill="hold">
                                          <p:stCondLst>
                                            <p:cond delay="0"/>
                                          </p:stCondLst>
                                        </p:cTn>
                                        <p:tgtEl>
                                          <p:spTgt spid="33"/>
                                        </p:tgtEl>
                                        <p:attrNameLst>
                                          <p:attrName>style.visibility</p:attrName>
                                        </p:attrNameLst>
                                      </p:cBhvr>
                                      <p:to>
                                        <p:strVal val="visible"/>
                                      </p:to>
                                    </p:set>
                                    <p:anim calcmode="lin" valueType="num">
                                      <p:cBhvr additive="base">
                                        <p:cTn id="41" dur="500"/>
                                        <p:tgtEl>
                                          <p:spTgt spid="33"/>
                                        </p:tgtEl>
                                        <p:attrNameLst>
                                          <p:attrName>ppt_x</p:attrName>
                                        </p:attrNameLst>
                                      </p:cBhvr>
                                      <p:tavLst>
                                        <p:tav tm="0">
                                          <p:val>
                                            <p:strVal val="#ppt_x+#ppt_w*1.125000"/>
                                          </p:val>
                                        </p:tav>
                                        <p:tav tm="100000">
                                          <p:val>
                                            <p:strVal val="#ppt_x"/>
                                          </p:val>
                                        </p:tav>
                                      </p:tavLst>
                                    </p:anim>
                                    <p:animEffect transition="in" filter="wipe(left)">
                                      <p:cBhvr>
                                        <p:cTn id="42" dur="500"/>
                                        <p:tgtEl>
                                          <p:spTgt spid="33"/>
                                        </p:tgtEl>
                                      </p:cBhvr>
                                    </p:animEffect>
                                  </p:childTnLst>
                                </p:cTn>
                              </p:par>
                            </p:childTnLst>
                          </p:cTn>
                        </p:par>
                        <p:par>
                          <p:cTn id="43" fill="hold">
                            <p:stCondLst>
                              <p:cond delay="3000"/>
                            </p:stCondLst>
                            <p:childTnLst>
                              <p:par>
                                <p:cTn id="44" presetID="22" presetClass="entr" presetSubtype="1" fill="hold" nodeType="afterEffect">
                                  <p:stCondLst>
                                    <p:cond delay="0"/>
                                  </p:stCondLst>
                                  <p:childTnLst>
                                    <p:set>
                                      <p:cBhvr>
                                        <p:cTn id="45" dur="1" fill="hold">
                                          <p:stCondLst>
                                            <p:cond delay="0"/>
                                          </p:stCondLst>
                                        </p:cTn>
                                        <p:tgtEl>
                                          <p:spTgt spid="8"/>
                                        </p:tgtEl>
                                        <p:attrNameLst>
                                          <p:attrName>style.visibility</p:attrName>
                                        </p:attrNameLst>
                                      </p:cBhvr>
                                      <p:to>
                                        <p:strVal val="visible"/>
                                      </p:to>
                                    </p:set>
                                    <p:animEffect transition="in" filter="wipe(up)">
                                      <p:cBhvr>
                                        <p:cTn id="46" dur="500"/>
                                        <p:tgtEl>
                                          <p:spTgt spid="8"/>
                                        </p:tgtEl>
                                      </p:cBhvr>
                                    </p:animEffect>
                                  </p:childTnLst>
                                </p:cTn>
                              </p:par>
                            </p:childTnLst>
                          </p:cTn>
                        </p:par>
                        <p:par>
                          <p:cTn id="47" fill="hold">
                            <p:stCondLst>
                              <p:cond delay="3500"/>
                            </p:stCondLst>
                            <p:childTnLst>
                              <p:par>
                                <p:cTn id="48" presetID="22" presetClass="entr" presetSubtype="8" fill="hold" grpId="0" nodeType="afterEffect">
                                  <p:stCondLst>
                                    <p:cond delay="0"/>
                                  </p:stCondLst>
                                  <p:childTnLst>
                                    <p:set>
                                      <p:cBhvr>
                                        <p:cTn id="49" dur="1" fill="hold">
                                          <p:stCondLst>
                                            <p:cond delay="0"/>
                                          </p:stCondLst>
                                        </p:cTn>
                                        <p:tgtEl>
                                          <p:spTgt spid="30"/>
                                        </p:tgtEl>
                                        <p:attrNameLst>
                                          <p:attrName>style.visibility</p:attrName>
                                        </p:attrNameLst>
                                      </p:cBhvr>
                                      <p:to>
                                        <p:strVal val="visible"/>
                                      </p:to>
                                    </p:set>
                                    <p:animEffect transition="in" filter="wipe(left)">
                                      <p:cBhvr>
                                        <p:cTn id="50" dur="500"/>
                                        <p:tgtEl>
                                          <p:spTgt spid="30"/>
                                        </p:tgtEl>
                                      </p:cBhvr>
                                    </p:animEffect>
                                  </p:childTnLst>
                                </p:cTn>
                              </p:par>
                              <p:par>
                                <p:cTn id="51" presetID="12" presetClass="entr" presetSubtype="2" fill="hold" grpId="0" nodeType="withEffect">
                                  <p:stCondLst>
                                    <p:cond delay="250"/>
                                  </p:stCondLst>
                                  <p:childTnLst>
                                    <p:set>
                                      <p:cBhvr>
                                        <p:cTn id="52" dur="1" fill="hold">
                                          <p:stCondLst>
                                            <p:cond delay="0"/>
                                          </p:stCondLst>
                                        </p:cTn>
                                        <p:tgtEl>
                                          <p:spTgt spid="31"/>
                                        </p:tgtEl>
                                        <p:attrNameLst>
                                          <p:attrName>style.visibility</p:attrName>
                                        </p:attrNameLst>
                                      </p:cBhvr>
                                      <p:to>
                                        <p:strVal val="visible"/>
                                      </p:to>
                                    </p:set>
                                    <p:anim calcmode="lin" valueType="num">
                                      <p:cBhvr additive="base">
                                        <p:cTn id="53" dur="500"/>
                                        <p:tgtEl>
                                          <p:spTgt spid="31"/>
                                        </p:tgtEl>
                                        <p:attrNameLst>
                                          <p:attrName>ppt_x</p:attrName>
                                        </p:attrNameLst>
                                      </p:cBhvr>
                                      <p:tavLst>
                                        <p:tav tm="0">
                                          <p:val>
                                            <p:strVal val="#ppt_x+#ppt_w*1.125000"/>
                                          </p:val>
                                        </p:tav>
                                        <p:tav tm="100000">
                                          <p:val>
                                            <p:strVal val="#ppt_x"/>
                                          </p:val>
                                        </p:tav>
                                      </p:tavLst>
                                    </p:anim>
                                    <p:animEffect transition="in" filter="wipe(left)">
                                      <p:cBhvr>
                                        <p:cTn id="54" dur="500"/>
                                        <p:tgtEl>
                                          <p:spTgt spid="31"/>
                                        </p:tgtEl>
                                      </p:cBhvr>
                                    </p:animEffect>
                                  </p:childTnLst>
                                </p:cTn>
                              </p:par>
                            </p:childTnLst>
                          </p:cTn>
                        </p:par>
                        <p:par>
                          <p:cTn id="55" fill="hold">
                            <p:stCondLst>
                              <p:cond delay="4000"/>
                            </p:stCondLst>
                            <p:childTnLst>
                              <p:par>
                                <p:cTn id="56" presetID="22" presetClass="entr" presetSubtype="2" fill="hold" nodeType="afterEffect">
                                  <p:stCondLst>
                                    <p:cond delay="0"/>
                                  </p:stCondLst>
                                  <p:childTnLst>
                                    <p:set>
                                      <p:cBhvr>
                                        <p:cTn id="57" dur="1" fill="hold">
                                          <p:stCondLst>
                                            <p:cond delay="0"/>
                                          </p:stCondLst>
                                        </p:cTn>
                                        <p:tgtEl>
                                          <p:spTgt spid="14"/>
                                        </p:tgtEl>
                                        <p:attrNameLst>
                                          <p:attrName>style.visibility</p:attrName>
                                        </p:attrNameLst>
                                      </p:cBhvr>
                                      <p:to>
                                        <p:strVal val="visible"/>
                                      </p:to>
                                    </p:set>
                                    <p:animEffect transition="in" filter="wipe(right)">
                                      <p:cBhvr>
                                        <p:cTn id="58" dur="500"/>
                                        <p:tgtEl>
                                          <p:spTgt spid="14"/>
                                        </p:tgtEl>
                                      </p:cBhvr>
                                    </p:animEffect>
                                  </p:childTnLst>
                                </p:cTn>
                              </p:par>
                            </p:childTnLst>
                          </p:cTn>
                        </p:par>
                        <p:par>
                          <p:cTn id="59" fill="hold">
                            <p:stCondLst>
                              <p:cond delay="4500"/>
                            </p:stCondLst>
                            <p:childTnLst>
                              <p:par>
                                <p:cTn id="60" presetID="22" presetClass="entr" presetSubtype="8" fill="hold" grpId="0" nodeType="afterEffect">
                                  <p:stCondLst>
                                    <p:cond delay="0"/>
                                  </p:stCondLst>
                                  <p:childTnLst>
                                    <p:set>
                                      <p:cBhvr>
                                        <p:cTn id="61" dur="1" fill="hold">
                                          <p:stCondLst>
                                            <p:cond delay="0"/>
                                          </p:stCondLst>
                                        </p:cTn>
                                        <p:tgtEl>
                                          <p:spTgt spid="28"/>
                                        </p:tgtEl>
                                        <p:attrNameLst>
                                          <p:attrName>style.visibility</p:attrName>
                                        </p:attrNameLst>
                                      </p:cBhvr>
                                      <p:to>
                                        <p:strVal val="visible"/>
                                      </p:to>
                                    </p:set>
                                    <p:animEffect transition="in" filter="wipe(left)">
                                      <p:cBhvr>
                                        <p:cTn id="62" dur="500"/>
                                        <p:tgtEl>
                                          <p:spTgt spid="28"/>
                                        </p:tgtEl>
                                      </p:cBhvr>
                                    </p:animEffect>
                                  </p:childTnLst>
                                </p:cTn>
                              </p:par>
                              <p:par>
                                <p:cTn id="63" presetID="12" presetClass="entr" presetSubtype="2" fill="hold" grpId="0" nodeType="withEffect">
                                  <p:stCondLst>
                                    <p:cond delay="250"/>
                                  </p:stCondLst>
                                  <p:childTnLst>
                                    <p:set>
                                      <p:cBhvr>
                                        <p:cTn id="64" dur="1" fill="hold">
                                          <p:stCondLst>
                                            <p:cond delay="0"/>
                                          </p:stCondLst>
                                        </p:cTn>
                                        <p:tgtEl>
                                          <p:spTgt spid="29"/>
                                        </p:tgtEl>
                                        <p:attrNameLst>
                                          <p:attrName>style.visibility</p:attrName>
                                        </p:attrNameLst>
                                      </p:cBhvr>
                                      <p:to>
                                        <p:strVal val="visible"/>
                                      </p:to>
                                    </p:set>
                                    <p:anim calcmode="lin" valueType="num">
                                      <p:cBhvr additive="base">
                                        <p:cTn id="65" dur="500"/>
                                        <p:tgtEl>
                                          <p:spTgt spid="29"/>
                                        </p:tgtEl>
                                        <p:attrNameLst>
                                          <p:attrName>ppt_x</p:attrName>
                                        </p:attrNameLst>
                                      </p:cBhvr>
                                      <p:tavLst>
                                        <p:tav tm="0">
                                          <p:val>
                                            <p:strVal val="#ppt_x+#ppt_w*1.125000"/>
                                          </p:val>
                                        </p:tav>
                                        <p:tav tm="100000">
                                          <p:val>
                                            <p:strVal val="#ppt_x"/>
                                          </p:val>
                                        </p:tav>
                                      </p:tavLst>
                                    </p:anim>
                                    <p:animEffect transition="in" filter="wipe(left)">
                                      <p:cBhvr>
                                        <p:cTn id="66" dur="500"/>
                                        <p:tgtEl>
                                          <p:spTgt spid="29"/>
                                        </p:tgtEl>
                                      </p:cBhvr>
                                    </p:animEffect>
                                  </p:childTnLst>
                                </p:cTn>
                              </p:par>
                            </p:childTnLst>
                          </p:cTn>
                        </p:par>
                        <p:par>
                          <p:cTn id="67" fill="hold">
                            <p:stCondLst>
                              <p:cond delay="5000"/>
                            </p:stCondLst>
                            <p:childTnLst>
                              <p:par>
                                <p:cTn id="68" presetID="22" presetClass="entr" presetSubtype="4" fill="hold" nodeType="afterEffect">
                                  <p:stCondLst>
                                    <p:cond delay="0"/>
                                  </p:stCondLst>
                                  <p:childTnLst>
                                    <p:set>
                                      <p:cBhvr>
                                        <p:cTn id="69" dur="1" fill="hold">
                                          <p:stCondLst>
                                            <p:cond delay="0"/>
                                          </p:stCondLst>
                                        </p:cTn>
                                        <p:tgtEl>
                                          <p:spTgt spid="15"/>
                                        </p:tgtEl>
                                        <p:attrNameLst>
                                          <p:attrName>style.visibility</p:attrName>
                                        </p:attrNameLst>
                                      </p:cBhvr>
                                      <p:to>
                                        <p:strVal val="visible"/>
                                      </p:to>
                                    </p:set>
                                    <p:animEffect transition="in" filter="wipe(down)">
                                      <p:cBhvr>
                                        <p:cTn id="70" dur="500"/>
                                        <p:tgtEl>
                                          <p:spTgt spid="15"/>
                                        </p:tgtEl>
                                      </p:cBhvr>
                                    </p:animEffect>
                                  </p:childTnLst>
                                </p:cTn>
                              </p:par>
                            </p:childTnLst>
                          </p:cTn>
                        </p:par>
                        <p:par>
                          <p:cTn id="71" fill="hold">
                            <p:stCondLst>
                              <p:cond delay="5500"/>
                            </p:stCondLst>
                            <p:childTnLst>
                              <p:par>
                                <p:cTn id="72" presetID="22" presetClass="entr" presetSubtype="2" fill="hold" grpId="0" nodeType="afterEffect">
                                  <p:stCondLst>
                                    <p:cond delay="0"/>
                                  </p:stCondLst>
                                  <p:childTnLst>
                                    <p:set>
                                      <p:cBhvr>
                                        <p:cTn id="73" dur="1" fill="hold">
                                          <p:stCondLst>
                                            <p:cond delay="0"/>
                                          </p:stCondLst>
                                        </p:cTn>
                                        <p:tgtEl>
                                          <p:spTgt spid="25"/>
                                        </p:tgtEl>
                                        <p:attrNameLst>
                                          <p:attrName>style.visibility</p:attrName>
                                        </p:attrNameLst>
                                      </p:cBhvr>
                                      <p:to>
                                        <p:strVal val="visible"/>
                                      </p:to>
                                    </p:set>
                                    <p:animEffect transition="in" filter="wipe(right)">
                                      <p:cBhvr>
                                        <p:cTn id="74" dur="500"/>
                                        <p:tgtEl>
                                          <p:spTgt spid="25"/>
                                        </p:tgtEl>
                                      </p:cBhvr>
                                    </p:animEffect>
                                  </p:childTnLst>
                                </p:cTn>
                              </p:par>
                              <p:par>
                                <p:cTn id="75" presetID="12" presetClass="entr" presetSubtype="8" fill="hold" grpId="0" nodeType="withEffect">
                                  <p:stCondLst>
                                    <p:cond delay="250"/>
                                  </p:stCondLst>
                                  <p:childTnLst>
                                    <p:set>
                                      <p:cBhvr>
                                        <p:cTn id="76" dur="1" fill="hold">
                                          <p:stCondLst>
                                            <p:cond delay="0"/>
                                          </p:stCondLst>
                                        </p:cTn>
                                        <p:tgtEl>
                                          <p:spTgt spid="27"/>
                                        </p:tgtEl>
                                        <p:attrNameLst>
                                          <p:attrName>style.visibility</p:attrName>
                                        </p:attrNameLst>
                                      </p:cBhvr>
                                      <p:to>
                                        <p:strVal val="visible"/>
                                      </p:to>
                                    </p:set>
                                    <p:anim calcmode="lin" valueType="num">
                                      <p:cBhvr additive="base">
                                        <p:cTn id="77" dur="500"/>
                                        <p:tgtEl>
                                          <p:spTgt spid="27"/>
                                        </p:tgtEl>
                                        <p:attrNameLst>
                                          <p:attrName>ppt_x</p:attrName>
                                        </p:attrNameLst>
                                      </p:cBhvr>
                                      <p:tavLst>
                                        <p:tav tm="0">
                                          <p:val>
                                            <p:strVal val="#ppt_x-#ppt_w*1.125000"/>
                                          </p:val>
                                        </p:tav>
                                        <p:tav tm="100000">
                                          <p:val>
                                            <p:strVal val="#ppt_x"/>
                                          </p:val>
                                        </p:tav>
                                      </p:tavLst>
                                    </p:anim>
                                    <p:animEffect transition="in" filter="wipe(right)">
                                      <p:cBhvr>
                                        <p:cTn id="78" dur="500"/>
                                        <p:tgtEl>
                                          <p:spTgt spid="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24" grpId="0"/>
      <p:bldP spid="25" grpId="0" animBg="1"/>
      <p:bldP spid="26" grpId="0" animBg="1"/>
      <p:bldP spid="27" grpId="0"/>
      <p:bldP spid="28" grpId="0" animBg="1"/>
      <p:bldP spid="29" grpId="0"/>
      <p:bldP spid="30" grpId="0" animBg="1"/>
      <p:bldP spid="31" grpId="0"/>
      <p:bldP spid="32" grpId="0" animBg="1"/>
      <p:bldP spid="33" grpId="0"/>
      <p:bldP spid="34" grpId="0" animBg="1"/>
      <p:bldP spid="13" grpId="0" animBg="1"/>
      <p:bldP spid="37"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3"/>
          <p:cNvSpPr txBox="1"/>
          <p:nvPr/>
        </p:nvSpPr>
        <p:spPr>
          <a:xfrm>
            <a:off x="3694844" y="2997999"/>
            <a:ext cx="5867869" cy="517065"/>
          </a:xfrm>
          <a:prstGeom prst="rect">
            <a:avLst/>
          </a:prstGeom>
        </p:spPr>
        <p:txBody>
          <a:bodyPr wrap="square" lIns="0" tIns="0" rIns="0" bIns="0" anchor="t" anchorCtr="0">
            <a:spAutoFit/>
          </a:bodyPr>
          <a:lstStyle>
            <a:defPPr>
              <a:defRPr lang="zh-CN"/>
            </a:defPPr>
            <a:lvl1pPr indent="0" defTabSz="1218565" fontAlgn="ctr">
              <a:lnSpc>
                <a:spcPct val="120000"/>
              </a:lnSpc>
              <a:buNone/>
              <a:defRPr sz="1400" baseline="0">
                <a:solidFill>
                  <a:schemeClr val="tx1">
                    <a:lumMod val="65000"/>
                    <a:lumOff val="35000"/>
                  </a:schemeClr>
                </a:solidFill>
                <a:latin typeface="微软雅黑" panose="020B0503020204020204" pitchFamily="34" charset="-122"/>
                <a:ea typeface="微软雅黑" panose="020B0503020204020204" pitchFamily="34" charset="-122"/>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r>
              <a:rPr lang="zh-CN" altLang="en-US" dirty="0">
                <a:solidFill>
                  <a:schemeClr val="bg1"/>
                </a:solidFill>
                <a:sym typeface="微软雅黑" panose="020B0503020204020204" pitchFamily="34" charset="-122"/>
              </a:rPr>
              <a:t>Please click on the general description text entered in this section or copy and paste, please add the caption, image description and summary. Enter a comprehensive description of this section here.</a:t>
            </a:r>
            <a:endParaRPr lang="en-US" altLang="zh-CN" dirty="0">
              <a:solidFill>
                <a:schemeClr val="bg1"/>
              </a:solidFill>
              <a:sym typeface="微软雅黑" panose="020B0503020204020204" pitchFamily="34" charset="-122"/>
            </a:endParaRPr>
          </a:p>
        </p:txBody>
      </p:sp>
      <p:sp>
        <p:nvSpPr>
          <p:cNvPr id="4" name="TextBox 18"/>
          <p:cNvSpPr>
            <a:spLocks noChangeArrowheads="1"/>
          </p:cNvSpPr>
          <p:nvPr/>
        </p:nvSpPr>
        <p:spPr bwMode="auto">
          <a:xfrm>
            <a:off x="3598592" y="2109671"/>
            <a:ext cx="3413114" cy="8617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spcBef>
                <a:spcPct val="0"/>
              </a:spcBef>
              <a:buFont typeface="Arial" panose="020B0604020202020204" pitchFamily="34" charset="0"/>
              <a:buNone/>
            </a:pPr>
            <a:r>
              <a:rPr lang="zh-CN" altLang="en-US" sz="5000" b="1" dirty="0">
                <a:solidFill>
                  <a:schemeClr val="bg1"/>
                </a:solidFill>
                <a:latin typeface="Impact" panose="020B0806030902050204" pitchFamily="34" charset="0"/>
                <a:ea typeface="微软雅黑" panose="020B0503020204020204" pitchFamily="34" charset="-122"/>
                <a:sym typeface="方正大黑简体" pitchFamily="65" charset="-122"/>
              </a:rPr>
              <a:t>Add a theme</a:t>
            </a:r>
          </a:p>
        </p:txBody>
      </p:sp>
      <p:sp>
        <p:nvSpPr>
          <p:cNvPr id="6" name="标题层"/>
          <p:cNvSpPr txBox="1"/>
          <p:nvPr/>
        </p:nvSpPr>
        <p:spPr bwMode="auto">
          <a:xfrm>
            <a:off x="1283945" y="1901483"/>
            <a:ext cx="2242115" cy="1969758"/>
          </a:xfrm>
          <a:prstGeom prst="rect">
            <a:avLst/>
          </a:prstGeom>
          <a:noFill/>
          <a:effectLst/>
        </p:spPr>
        <p:txBody>
          <a:bodyPr wrap="square" lIns="121908" tIns="60954" rIns="121908" bIns="60954">
            <a:spAutoFit/>
          </a:bodyPr>
          <a:lstStyle/>
          <a:p>
            <a:pPr algn="r" defTabSz="1218565">
              <a:defRPr/>
            </a:pPr>
            <a:r>
              <a:rPr lang="en-US" altLang="zh-CN" sz="12000" kern="0" dirty="0">
                <a:solidFill>
                  <a:schemeClr val="bg1"/>
                </a:solidFill>
                <a:latin typeface="Impact" panose="020B0806030902050204" pitchFamily="34" charset="0"/>
                <a:ea typeface="微软雅黑" panose="020B0503020204020204" pitchFamily="34" charset="-122"/>
                <a:cs typeface="Arial" panose="020B0604020202020204" pitchFamily="34" charset="0"/>
              </a:rPr>
              <a:t>01</a:t>
            </a:r>
            <a:endParaRPr lang="zh-CN" altLang="en-US" sz="12000" kern="0" dirty="0">
              <a:solidFill>
                <a:schemeClr val="bg1"/>
              </a:solidFill>
              <a:latin typeface="Impact" panose="020B0806030902050204" pitchFamily="34" charset="0"/>
              <a:ea typeface="微软雅黑" panose="020B0503020204020204" pitchFamily="34" charset="-122"/>
              <a:cs typeface="Arial" panose="020B0604020202020204"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dur="2000" advClick="0" advTm="3000"/>
    </mc:Choice>
    <mc:Fallback xmlns:a14="http://schemas.microsoft.com/office/drawing/2010/main" xmlns="">
      <p:transition spd="slow" advClick="0" advTm="3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decel="52500" fill="hold" grpId="0" nodeType="after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400" fill="hold"/>
                                        <p:tgtEl>
                                          <p:spTgt spid="6"/>
                                        </p:tgtEl>
                                        <p:attrNameLst>
                                          <p:attrName>ppt_x</p:attrName>
                                        </p:attrNameLst>
                                      </p:cBhvr>
                                      <p:tavLst>
                                        <p:tav tm="0">
                                          <p:val>
                                            <p:strVal val="0-#ppt_w/2"/>
                                          </p:val>
                                        </p:tav>
                                        <p:tav tm="100000">
                                          <p:val>
                                            <p:strVal val="#ppt_x"/>
                                          </p:val>
                                        </p:tav>
                                      </p:tavLst>
                                    </p:anim>
                                    <p:anim calcmode="lin" valueType="num">
                                      <p:cBhvr additive="base">
                                        <p:cTn id="8" dur="400" fill="hold"/>
                                        <p:tgtEl>
                                          <p:spTgt spid="6"/>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 presetClass="entr" presetSubtype="2" fill="hold" grpId="0" nodeType="afterEffect">
                                  <p:stCondLst>
                                    <p:cond delay="0"/>
                                  </p:stCondLst>
                                  <p:childTnLst>
                                    <p:set>
                                      <p:cBhvr>
                                        <p:cTn id="11" dur="1" fill="hold">
                                          <p:stCondLst>
                                            <p:cond delay="0"/>
                                          </p:stCondLst>
                                        </p:cTn>
                                        <p:tgtEl>
                                          <p:spTgt spid="4"/>
                                        </p:tgtEl>
                                        <p:attrNameLst>
                                          <p:attrName>style.visibility</p:attrName>
                                        </p:attrNameLst>
                                      </p:cBhvr>
                                      <p:to>
                                        <p:strVal val="visible"/>
                                      </p:to>
                                    </p:set>
                                    <p:anim calcmode="lin" valueType="num">
                                      <p:cBhvr additive="base">
                                        <p:cTn id="12" dur="500" fill="hold"/>
                                        <p:tgtEl>
                                          <p:spTgt spid="4"/>
                                        </p:tgtEl>
                                        <p:attrNameLst>
                                          <p:attrName>ppt_x</p:attrName>
                                        </p:attrNameLst>
                                      </p:cBhvr>
                                      <p:tavLst>
                                        <p:tav tm="0">
                                          <p:val>
                                            <p:strVal val="1+#ppt_w/2"/>
                                          </p:val>
                                        </p:tav>
                                        <p:tav tm="100000">
                                          <p:val>
                                            <p:strVal val="#ppt_x"/>
                                          </p:val>
                                        </p:tav>
                                      </p:tavLst>
                                    </p:anim>
                                    <p:anim calcmode="lin" valueType="num">
                                      <p:cBhvr additive="base">
                                        <p:cTn id="13" dur="500" fill="hold"/>
                                        <p:tgtEl>
                                          <p:spTgt spid="4"/>
                                        </p:tgtEl>
                                        <p:attrNameLst>
                                          <p:attrName>ppt_y</p:attrName>
                                        </p:attrNameLst>
                                      </p:cBhvr>
                                      <p:tavLst>
                                        <p:tav tm="0">
                                          <p:val>
                                            <p:strVal val="#ppt_y"/>
                                          </p:val>
                                        </p:tav>
                                        <p:tav tm="100000">
                                          <p:val>
                                            <p:strVal val="#ppt_y"/>
                                          </p:val>
                                        </p:tav>
                                      </p:tavLst>
                                    </p:anim>
                                  </p:childTnLst>
                                </p:cTn>
                              </p:par>
                            </p:childTnLst>
                          </p:cTn>
                        </p:par>
                        <p:par>
                          <p:cTn id="14" fill="hold">
                            <p:stCondLst>
                              <p:cond delay="1000"/>
                            </p:stCondLst>
                            <p:childTnLst>
                              <p:par>
                                <p:cTn id="15" presetID="12" presetClass="entr" presetSubtype="4" fill="hold" grpId="0" nodeType="after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slide(fromBottom)">
                                      <p:cBhvr>
                                        <p:cTn id="1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6" grpId="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 name="文本框 40"/>
          <p:cNvSpPr txBox="1"/>
          <p:nvPr/>
        </p:nvSpPr>
        <p:spPr>
          <a:xfrm>
            <a:off x="3717208" y="2828835"/>
            <a:ext cx="4801315" cy="1200329"/>
          </a:xfrm>
          <a:prstGeom prst="rect">
            <a:avLst/>
          </a:prstGeom>
          <a:noFill/>
          <a:effectLst>
            <a:outerShdw blurRad="63500" sx="102000" sy="102000" algn="ctr" rotWithShape="0">
              <a:prstClr val="black">
                <a:alpha val="50000"/>
              </a:prstClr>
            </a:outerShdw>
          </a:effectLst>
        </p:spPr>
        <p:txBody>
          <a:bodyPr wrap="none" rtlCol="0">
            <a:spAutoFit/>
          </a:bodyPr>
          <a:lstStyle/>
          <a:p>
            <a:pPr algn="ctr"/>
            <a:r>
              <a:rPr lang="zh-CN" altLang="en-US" sz="7200" dirty="0">
                <a:solidFill>
                  <a:schemeClr val="bg1"/>
                </a:solidFill>
                <a:latin typeface="+mj-ea"/>
                <a:ea typeface="+mj-ea"/>
              </a:rPr>
              <a:t>Thanks for watching!</a:t>
            </a:r>
          </a:p>
        </p:txBody>
      </p:sp>
      <p:sp>
        <p:nvSpPr>
          <p:cNvPr id="4" name="Rounded Rectangle 7">
            <a:extLst>
              <a:ext uri="{FF2B5EF4-FFF2-40B4-BE49-F238E27FC236}">
                <a16:creationId xmlns:a16="http://schemas.microsoft.com/office/drawing/2014/main" id="{EEE07EE3-E0D8-4D42-94F3-238C62D65823}"/>
              </a:ext>
            </a:extLst>
          </p:cNvPr>
          <p:cNvSpPr/>
          <p:nvPr/>
        </p:nvSpPr>
        <p:spPr>
          <a:xfrm>
            <a:off x="10229514" y="1018225"/>
            <a:ext cx="1684599" cy="413563"/>
          </a:xfrm>
          <a:prstGeom prst="roundRect">
            <a:avLst>
              <a:gd name="adj" fmla="val 50000"/>
            </a:avLst>
          </a:prstGeom>
          <a:solidFill>
            <a:schemeClr val="bg1">
              <a:alpha val="0"/>
            </a:schemeClr>
          </a:solidFill>
          <a:ln w="158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700" dirty="0"/>
              <a:t>LOGO</a:t>
            </a:r>
            <a:endParaRPr lang="ko-KR" altLang="en-US" sz="2700" dirty="0"/>
          </a:p>
        </p:txBody>
      </p:sp>
      <p:sp>
        <p:nvSpPr>
          <p:cNvPr id="5" name="TextBox 3">
            <a:hlinkClick r:id="rId3"/>
            <a:extLst>
              <a:ext uri="{FF2B5EF4-FFF2-40B4-BE49-F238E27FC236}">
                <a16:creationId xmlns:a16="http://schemas.microsoft.com/office/drawing/2014/main" id="{0488431B-B55F-42B1-BBA4-AB5B8D252A75}"/>
              </a:ext>
            </a:extLst>
          </p:cNvPr>
          <p:cNvSpPr txBox="1"/>
          <p:nvPr/>
        </p:nvSpPr>
        <p:spPr>
          <a:xfrm>
            <a:off x="3348910" y="5703023"/>
            <a:ext cx="5169613" cy="246221"/>
          </a:xfrm>
          <a:prstGeom prst="rect">
            <a:avLst/>
          </a:prstGeom>
          <a:noFill/>
        </p:spPr>
        <p:txBody>
          <a:bodyPr wrap="square" rtlCol="0">
            <a:spAutoFit/>
          </a:bodyPr>
          <a:lstStyle/>
          <a:p>
            <a:pPr algn="ctr"/>
            <a:r>
              <a:rPr lang="en-US" altLang="zh-CN" sz="1000" dirty="0">
                <a:solidFill>
                  <a:schemeClr val="bg1"/>
                </a:solidFill>
                <a:cs typeface="Arial" pitchFamily="34" charset="0"/>
                <a:hlinkClick r:id="rId3">
                  <a:extLst>
                    <a:ext uri="{A12FA001-AC4F-418D-AE19-62706E023703}">
                      <ahyp:hlinkClr xmlns:ahyp="http://schemas.microsoft.com/office/drawing/2018/hyperlinkcolor" val="tx"/>
                    </a:ext>
                  </a:extLst>
                </a:hlinkClick>
              </a:rPr>
              <a:t>https://www.freeppt7.com.</a:t>
            </a:r>
            <a:endParaRPr lang="ko-KR" altLang="en-US" sz="1000" dirty="0">
              <a:solidFill>
                <a:schemeClr val="bg1"/>
              </a:solidFill>
              <a:cs typeface="Arial"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dur="2000" advClick="0" advTm="3000"/>
    </mc:Choice>
    <mc:Fallback xmlns:ahyp="http://schemas.microsoft.com/office/drawing/2018/hyperlinkcolor" xmlns:a16="http://schemas.microsoft.com/office/drawing/2014/main" xmlns="">
      <p:transition spd="slow" advClick="0" advTm="3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0"/>
                                  </p:stCondLst>
                                  <p:iterate type="lt">
                                    <p:tmPct val="10000"/>
                                  </p:iterate>
                                  <p:childTnLst>
                                    <p:set>
                                      <p:cBhvr>
                                        <p:cTn id="6" dur="1" fill="hold">
                                          <p:stCondLst>
                                            <p:cond delay="0"/>
                                          </p:stCondLst>
                                        </p:cTn>
                                        <p:tgtEl>
                                          <p:spTgt spid="41"/>
                                        </p:tgtEl>
                                        <p:attrNameLst>
                                          <p:attrName>style.visibility</p:attrName>
                                        </p:attrNameLst>
                                      </p:cBhvr>
                                      <p:to>
                                        <p:strVal val="visible"/>
                                      </p:to>
                                    </p:set>
                                    <p:anim calcmode="lin" valueType="num">
                                      <p:cBhvr>
                                        <p:cTn id="7" dur="500" fill="hold"/>
                                        <p:tgtEl>
                                          <p:spTgt spid="41"/>
                                        </p:tgtEl>
                                        <p:attrNameLst>
                                          <p:attrName>ppt_w</p:attrName>
                                        </p:attrNameLst>
                                      </p:cBhvr>
                                      <p:tavLst>
                                        <p:tav tm="0">
                                          <p:val>
                                            <p:fltVal val="0"/>
                                          </p:val>
                                        </p:tav>
                                        <p:tav tm="100000">
                                          <p:val>
                                            <p:strVal val="#ppt_w"/>
                                          </p:val>
                                        </p:tav>
                                      </p:tavLst>
                                    </p:anim>
                                    <p:anim calcmode="lin" valueType="num">
                                      <p:cBhvr>
                                        <p:cTn id="8" dur="500" fill="hold"/>
                                        <p:tgtEl>
                                          <p:spTgt spid="41"/>
                                        </p:tgtEl>
                                        <p:attrNameLst>
                                          <p:attrName>ppt_h</p:attrName>
                                        </p:attrNameLst>
                                      </p:cBhvr>
                                      <p:tavLst>
                                        <p:tav tm="0">
                                          <p:val>
                                            <p:fltVal val="0"/>
                                          </p:val>
                                        </p:tav>
                                        <p:tav tm="100000">
                                          <p:val>
                                            <p:strVal val="#ppt_h"/>
                                          </p:val>
                                        </p:tav>
                                      </p:tavLst>
                                    </p:anim>
                                    <p:animEffect transition="in" filter="fade">
                                      <p:cBhvr>
                                        <p:cTn id="9" dur="500"/>
                                        <p:tgtEl>
                                          <p:spTgt spid="4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 grpId="0" bldLvl="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7" name="Straight Connector 66"/>
          <p:cNvCxnSpPr/>
          <p:nvPr/>
        </p:nvCxnSpPr>
        <p:spPr>
          <a:xfrm flipH="1">
            <a:off x="1277958" y="2795136"/>
            <a:ext cx="9636087" cy="0"/>
          </a:xfrm>
          <a:prstGeom prst="line">
            <a:avLst/>
          </a:prstGeom>
          <a:ln w="19050">
            <a:solidFill>
              <a:schemeClr val="tx1">
                <a:lumMod val="50000"/>
                <a:lumOff val="50000"/>
              </a:schemeClr>
            </a:solidFill>
            <a:prstDash val="sysDot"/>
            <a:headEnd type="oval"/>
            <a:tailEnd type="oval"/>
          </a:ln>
        </p:spPr>
        <p:style>
          <a:lnRef idx="1">
            <a:schemeClr val="accent1"/>
          </a:lnRef>
          <a:fillRef idx="0">
            <a:schemeClr val="accent1"/>
          </a:fillRef>
          <a:effectRef idx="0">
            <a:schemeClr val="accent1"/>
          </a:effectRef>
          <a:fontRef idx="minor">
            <a:schemeClr val="tx1"/>
          </a:fontRef>
        </p:style>
      </p:cxnSp>
      <p:sp>
        <p:nvSpPr>
          <p:cNvPr id="13" name="Oval 12"/>
          <p:cNvSpPr/>
          <p:nvPr/>
        </p:nvSpPr>
        <p:spPr>
          <a:xfrm>
            <a:off x="5201671" y="1892814"/>
            <a:ext cx="1788660" cy="1788891"/>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121908" tIns="60954" rIns="121908" bIns="60954" rtlCol="0" anchor="ctr"/>
          <a:lstStyle/>
          <a:p>
            <a:pPr algn="ctr"/>
            <a:endParaRPr lang="en-US" sz="4300" dirty="0">
              <a:latin typeface="+mn-ea"/>
            </a:endParaRPr>
          </a:p>
        </p:txBody>
      </p:sp>
      <p:sp>
        <p:nvSpPr>
          <p:cNvPr id="17" name="Oval 16"/>
          <p:cNvSpPr/>
          <p:nvPr/>
        </p:nvSpPr>
        <p:spPr>
          <a:xfrm>
            <a:off x="7195827" y="2057438"/>
            <a:ext cx="1459454" cy="1459644"/>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121908" tIns="60954" rIns="121908" bIns="60954" rtlCol="0" anchor="ctr"/>
          <a:lstStyle/>
          <a:p>
            <a:pPr algn="ctr"/>
            <a:endParaRPr lang="en-US" sz="4300" dirty="0">
              <a:solidFill>
                <a:schemeClr val="bg1"/>
              </a:solidFill>
              <a:latin typeface="+mn-ea"/>
            </a:endParaRPr>
          </a:p>
        </p:txBody>
      </p:sp>
      <p:sp>
        <p:nvSpPr>
          <p:cNvPr id="20" name="Oval 19"/>
          <p:cNvSpPr/>
          <p:nvPr/>
        </p:nvSpPr>
        <p:spPr>
          <a:xfrm>
            <a:off x="8860777" y="2230274"/>
            <a:ext cx="1113828" cy="1113971"/>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lIns="121908" tIns="60954" rIns="121908" bIns="60954" rtlCol="0" anchor="ctr"/>
          <a:lstStyle/>
          <a:p>
            <a:pPr algn="ctr"/>
            <a:endParaRPr lang="en-US" sz="3200" dirty="0">
              <a:latin typeface="+mn-ea"/>
            </a:endParaRPr>
          </a:p>
        </p:txBody>
      </p:sp>
      <p:sp>
        <p:nvSpPr>
          <p:cNvPr id="5" name="Oval 4"/>
          <p:cNvSpPr/>
          <p:nvPr/>
        </p:nvSpPr>
        <p:spPr>
          <a:xfrm>
            <a:off x="2217396" y="2230274"/>
            <a:ext cx="1113828" cy="1113971"/>
          </a:xfrm>
          <a:prstGeom prst="ellips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lIns="121908" tIns="60954" rIns="121908" bIns="60954" rtlCol="0" anchor="ctr"/>
          <a:lstStyle/>
          <a:p>
            <a:pPr algn="ctr"/>
            <a:endParaRPr lang="en-US" sz="3200" dirty="0">
              <a:latin typeface="+mn-ea"/>
            </a:endParaRPr>
          </a:p>
        </p:txBody>
      </p:sp>
      <p:sp>
        <p:nvSpPr>
          <p:cNvPr id="9" name="Oval 8"/>
          <p:cNvSpPr/>
          <p:nvPr/>
        </p:nvSpPr>
        <p:spPr>
          <a:xfrm>
            <a:off x="3536721" y="2057438"/>
            <a:ext cx="1459454" cy="1459644"/>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lIns="121908" tIns="60954" rIns="121908" bIns="60954" rtlCol="0" anchor="ctr"/>
          <a:lstStyle/>
          <a:p>
            <a:pPr algn="ctr"/>
            <a:endParaRPr lang="en-US" sz="4300" dirty="0">
              <a:latin typeface="+mn-ea"/>
            </a:endParaRPr>
          </a:p>
        </p:txBody>
      </p:sp>
      <p:grpSp>
        <p:nvGrpSpPr>
          <p:cNvPr id="80" name="Group 79"/>
          <p:cNvGrpSpPr/>
          <p:nvPr/>
        </p:nvGrpSpPr>
        <p:grpSpPr>
          <a:xfrm>
            <a:off x="669244" y="3960957"/>
            <a:ext cx="1971881" cy="1521579"/>
            <a:chOff x="491242" y="2970717"/>
            <a:chExt cx="1479103" cy="1141184"/>
          </a:xfrm>
        </p:grpSpPr>
        <p:grpSp>
          <p:nvGrpSpPr>
            <p:cNvPr id="3" name="Group 25"/>
            <p:cNvGrpSpPr/>
            <p:nvPr/>
          </p:nvGrpSpPr>
          <p:grpSpPr>
            <a:xfrm>
              <a:off x="491242" y="2970717"/>
              <a:ext cx="1479103" cy="648104"/>
              <a:chOff x="764014" y="1539881"/>
              <a:chExt cx="1544637" cy="648104"/>
            </a:xfrm>
          </p:grpSpPr>
          <p:sp>
            <p:nvSpPr>
              <p:cNvPr id="27" name="Text Placeholder 3"/>
              <p:cNvSpPr txBox="1"/>
              <p:nvPr/>
            </p:nvSpPr>
            <p:spPr>
              <a:xfrm>
                <a:off x="1072018" y="1539881"/>
                <a:ext cx="1062308" cy="276999"/>
              </a:xfrm>
              <a:prstGeom prst="rect">
                <a:avLst/>
              </a:prstGeom>
            </p:spPr>
            <p:txBody>
              <a:bodyPr wrap="none" lIns="0" tIns="0" rIns="0" bIns="0" anchor="ctr"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8565">
                  <a:spcBef>
                    <a:spcPct val="20000"/>
                  </a:spcBef>
                  <a:defRPr/>
                </a:pPr>
                <a:r>
                  <a:rPr lang="en-US" sz="2400" dirty="0">
                    <a:solidFill>
                      <a:schemeClr val="tx1">
                        <a:lumMod val="75000"/>
                        <a:lumOff val="25000"/>
                      </a:schemeClr>
                    </a:solidFill>
                    <a:latin typeface="+mn-ea"/>
                  </a:rPr>
                  <a:t>459,769K.</a:t>
                </a:r>
              </a:p>
            </p:txBody>
          </p:sp>
          <p:sp>
            <p:nvSpPr>
              <p:cNvPr id="28" name="Text Placeholder 3"/>
              <p:cNvSpPr txBox="1"/>
              <p:nvPr/>
            </p:nvSpPr>
            <p:spPr>
              <a:xfrm>
                <a:off x="764014" y="1880208"/>
                <a:ext cx="1544637" cy="307777"/>
              </a:xfrm>
              <a:prstGeom prst="rect">
                <a:avLst/>
              </a:prstGeom>
            </p:spPr>
            <p:txBody>
              <a:bodyPr wrap="square" lIns="0" tIns="0" rIns="0" bIns="0" anchor="ctr"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8565">
                  <a:spcBef>
                    <a:spcPct val="20000"/>
                  </a:spcBef>
                  <a:defRPr/>
                </a:pPr>
                <a:r>
                  <a:rPr lang="zh-CN" altLang="en-US" sz="1300" dirty="0">
                    <a:solidFill>
                      <a:schemeClr val="tx1">
                        <a:lumMod val="65000"/>
                        <a:lumOff val="35000"/>
                      </a:schemeClr>
                    </a:solidFill>
                    <a:latin typeface="+mn-ea"/>
                  </a:rPr>
                  <a:t>Click here to add a subtitle or detailed text description.</a:t>
                </a:r>
              </a:p>
            </p:txBody>
          </p:sp>
        </p:grpSp>
        <p:sp>
          <p:nvSpPr>
            <p:cNvPr id="75" name="Oval 74"/>
            <p:cNvSpPr/>
            <p:nvPr/>
          </p:nvSpPr>
          <p:spPr>
            <a:xfrm>
              <a:off x="1094395" y="3839104"/>
              <a:ext cx="272797" cy="272797"/>
            </a:xfrm>
            <a:prstGeom prst="ellips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mn-ea"/>
              </a:endParaRPr>
            </a:p>
          </p:txBody>
        </p:sp>
      </p:grpSp>
      <p:grpSp>
        <p:nvGrpSpPr>
          <p:cNvPr id="81" name="Group 80"/>
          <p:cNvGrpSpPr/>
          <p:nvPr/>
        </p:nvGrpSpPr>
        <p:grpSpPr>
          <a:xfrm>
            <a:off x="2835713" y="3960957"/>
            <a:ext cx="1971881" cy="1521579"/>
            <a:chOff x="2116305" y="2970717"/>
            <a:chExt cx="1479103" cy="1141184"/>
          </a:xfrm>
        </p:grpSpPr>
        <p:grpSp>
          <p:nvGrpSpPr>
            <p:cNvPr id="52" name="Group 25"/>
            <p:cNvGrpSpPr/>
            <p:nvPr/>
          </p:nvGrpSpPr>
          <p:grpSpPr>
            <a:xfrm>
              <a:off x="2116305" y="2970717"/>
              <a:ext cx="1479103" cy="648104"/>
              <a:chOff x="764014" y="1539881"/>
              <a:chExt cx="1544637" cy="648104"/>
            </a:xfrm>
          </p:grpSpPr>
          <p:sp>
            <p:nvSpPr>
              <p:cNvPr id="53" name="Text Placeholder 3"/>
              <p:cNvSpPr txBox="1"/>
              <p:nvPr/>
            </p:nvSpPr>
            <p:spPr>
              <a:xfrm>
                <a:off x="1005179" y="1539881"/>
                <a:ext cx="1062308" cy="276999"/>
              </a:xfrm>
              <a:prstGeom prst="rect">
                <a:avLst/>
              </a:prstGeom>
            </p:spPr>
            <p:txBody>
              <a:bodyPr wrap="none" lIns="0" tIns="0" rIns="0" bIns="0" anchor="ctr"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8565">
                  <a:spcBef>
                    <a:spcPct val="20000"/>
                  </a:spcBef>
                  <a:defRPr/>
                </a:pPr>
                <a:r>
                  <a:rPr lang="en-US" sz="2400" dirty="0">
                    <a:solidFill>
                      <a:schemeClr val="tx1">
                        <a:lumMod val="75000"/>
                        <a:lumOff val="25000"/>
                      </a:schemeClr>
                    </a:solidFill>
                    <a:latin typeface="+mn-ea"/>
                  </a:rPr>
                  <a:t>459,769K.</a:t>
                </a:r>
              </a:p>
            </p:txBody>
          </p:sp>
          <p:sp>
            <p:nvSpPr>
              <p:cNvPr id="54" name="Text Placeholder 3"/>
              <p:cNvSpPr txBox="1"/>
              <p:nvPr/>
            </p:nvSpPr>
            <p:spPr>
              <a:xfrm>
                <a:off x="764014" y="1880208"/>
                <a:ext cx="1544637" cy="307777"/>
              </a:xfrm>
              <a:prstGeom prst="rect">
                <a:avLst/>
              </a:prstGeom>
            </p:spPr>
            <p:txBody>
              <a:bodyPr wrap="square" lIns="0" tIns="0" rIns="0" bIns="0" anchor="ctr"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8565">
                  <a:spcBef>
                    <a:spcPct val="20000"/>
                  </a:spcBef>
                  <a:defRPr/>
                </a:pPr>
                <a:r>
                  <a:rPr lang="zh-CN" altLang="en-US" sz="1300" dirty="0">
                    <a:solidFill>
                      <a:schemeClr val="tx1">
                        <a:lumMod val="65000"/>
                        <a:lumOff val="35000"/>
                      </a:schemeClr>
                    </a:solidFill>
                    <a:latin typeface="+mn-ea"/>
                  </a:rPr>
                  <a:t>Click here to add a subtitle or detailed text description.</a:t>
                </a:r>
              </a:p>
            </p:txBody>
          </p:sp>
        </p:grpSp>
        <p:sp>
          <p:nvSpPr>
            <p:cNvPr id="76" name="Oval 75"/>
            <p:cNvSpPr/>
            <p:nvPr/>
          </p:nvSpPr>
          <p:spPr>
            <a:xfrm>
              <a:off x="2719458" y="3839104"/>
              <a:ext cx="272797" cy="272797"/>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mn-ea"/>
              </a:endParaRPr>
            </a:p>
          </p:txBody>
        </p:sp>
      </p:grpSp>
      <p:grpSp>
        <p:nvGrpSpPr>
          <p:cNvPr id="82" name="Group 81"/>
          <p:cNvGrpSpPr/>
          <p:nvPr/>
        </p:nvGrpSpPr>
        <p:grpSpPr>
          <a:xfrm>
            <a:off x="5002182" y="3960957"/>
            <a:ext cx="1971881" cy="1521579"/>
            <a:chOff x="3741368" y="2970717"/>
            <a:chExt cx="1479103" cy="1141184"/>
          </a:xfrm>
        </p:grpSpPr>
        <p:grpSp>
          <p:nvGrpSpPr>
            <p:cNvPr id="55" name="Group 25"/>
            <p:cNvGrpSpPr/>
            <p:nvPr/>
          </p:nvGrpSpPr>
          <p:grpSpPr>
            <a:xfrm>
              <a:off x="3741368" y="2970717"/>
              <a:ext cx="1479103" cy="648104"/>
              <a:chOff x="764014" y="1539881"/>
              <a:chExt cx="1544637" cy="648104"/>
            </a:xfrm>
          </p:grpSpPr>
          <p:sp>
            <p:nvSpPr>
              <p:cNvPr id="56" name="Text Placeholder 3"/>
              <p:cNvSpPr txBox="1"/>
              <p:nvPr/>
            </p:nvSpPr>
            <p:spPr>
              <a:xfrm>
                <a:off x="1005179" y="1539881"/>
                <a:ext cx="1062308" cy="276999"/>
              </a:xfrm>
              <a:prstGeom prst="rect">
                <a:avLst/>
              </a:prstGeom>
            </p:spPr>
            <p:txBody>
              <a:bodyPr wrap="none" lIns="0" tIns="0" rIns="0" bIns="0" anchor="ctr"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8565">
                  <a:spcBef>
                    <a:spcPct val="20000"/>
                  </a:spcBef>
                  <a:defRPr/>
                </a:pPr>
                <a:r>
                  <a:rPr lang="en-US" sz="2400" dirty="0">
                    <a:solidFill>
                      <a:schemeClr val="tx1">
                        <a:lumMod val="75000"/>
                        <a:lumOff val="25000"/>
                      </a:schemeClr>
                    </a:solidFill>
                    <a:latin typeface="+mn-ea"/>
                  </a:rPr>
                  <a:t>459,769K.</a:t>
                </a:r>
              </a:p>
            </p:txBody>
          </p:sp>
          <p:sp>
            <p:nvSpPr>
              <p:cNvPr id="68" name="Text Placeholder 3"/>
              <p:cNvSpPr txBox="1"/>
              <p:nvPr/>
            </p:nvSpPr>
            <p:spPr>
              <a:xfrm>
                <a:off x="764014" y="1880208"/>
                <a:ext cx="1544637" cy="307777"/>
              </a:xfrm>
              <a:prstGeom prst="rect">
                <a:avLst/>
              </a:prstGeom>
            </p:spPr>
            <p:txBody>
              <a:bodyPr wrap="square" lIns="0" tIns="0" rIns="0" bIns="0" anchor="ctr"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8565">
                  <a:spcBef>
                    <a:spcPct val="20000"/>
                  </a:spcBef>
                  <a:defRPr/>
                </a:pPr>
                <a:r>
                  <a:rPr lang="zh-CN" altLang="en-US" sz="1300" dirty="0">
                    <a:solidFill>
                      <a:schemeClr val="tx1">
                        <a:lumMod val="65000"/>
                        <a:lumOff val="35000"/>
                      </a:schemeClr>
                    </a:solidFill>
                    <a:latin typeface="+mn-ea"/>
                  </a:rPr>
                  <a:t>Click here to add a subtitle or detailed text description.</a:t>
                </a:r>
              </a:p>
            </p:txBody>
          </p:sp>
        </p:grpSp>
        <p:sp>
          <p:nvSpPr>
            <p:cNvPr id="77" name="Oval 76"/>
            <p:cNvSpPr/>
            <p:nvPr/>
          </p:nvSpPr>
          <p:spPr>
            <a:xfrm>
              <a:off x="4344521" y="3839104"/>
              <a:ext cx="272797" cy="27279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mn-ea"/>
              </a:endParaRPr>
            </a:p>
          </p:txBody>
        </p:sp>
      </p:grpSp>
      <p:grpSp>
        <p:nvGrpSpPr>
          <p:cNvPr id="83" name="Group 82"/>
          <p:cNvGrpSpPr/>
          <p:nvPr/>
        </p:nvGrpSpPr>
        <p:grpSpPr>
          <a:xfrm>
            <a:off x="7168650" y="3960957"/>
            <a:ext cx="1971881" cy="1521579"/>
            <a:chOff x="5366431" y="2970717"/>
            <a:chExt cx="1479103" cy="1141184"/>
          </a:xfrm>
        </p:grpSpPr>
        <p:grpSp>
          <p:nvGrpSpPr>
            <p:cNvPr id="69" name="Group 25"/>
            <p:cNvGrpSpPr/>
            <p:nvPr/>
          </p:nvGrpSpPr>
          <p:grpSpPr>
            <a:xfrm>
              <a:off x="5366431" y="2970717"/>
              <a:ext cx="1479103" cy="648104"/>
              <a:chOff x="764014" y="1539881"/>
              <a:chExt cx="1544637" cy="648104"/>
            </a:xfrm>
          </p:grpSpPr>
          <p:sp>
            <p:nvSpPr>
              <p:cNvPr id="70" name="Text Placeholder 3"/>
              <p:cNvSpPr txBox="1"/>
              <p:nvPr/>
            </p:nvSpPr>
            <p:spPr>
              <a:xfrm>
                <a:off x="1005179" y="1539881"/>
                <a:ext cx="1062308" cy="276999"/>
              </a:xfrm>
              <a:prstGeom prst="rect">
                <a:avLst/>
              </a:prstGeom>
            </p:spPr>
            <p:txBody>
              <a:bodyPr wrap="none" lIns="0" tIns="0" rIns="0" bIns="0" anchor="ctr"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8565">
                  <a:spcBef>
                    <a:spcPct val="20000"/>
                  </a:spcBef>
                  <a:defRPr/>
                </a:pPr>
                <a:r>
                  <a:rPr lang="en-US" sz="2400" dirty="0">
                    <a:solidFill>
                      <a:schemeClr val="tx1">
                        <a:lumMod val="75000"/>
                        <a:lumOff val="25000"/>
                      </a:schemeClr>
                    </a:solidFill>
                    <a:latin typeface="+mn-ea"/>
                  </a:rPr>
                  <a:t>459,769K.</a:t>
                </a:r>
              </a:p>
            </p:txBody>
          </p:sp>
          <p:sp>
            <p:nvSpPr>
              <p:cNvPr id="71" name="Text Placeholder 3"/>
              <p:cNvSpPr txBox="1"/>
              <p:nvPr/>
            </p:nvSpPr>
            <p:spPr>
              <a:xfrm>
                <a:off x="764014" y="1880208"/>
                <a:ext cx="1544637" cy="307777"/>
              </a:xfrm>
              <a:prstGeom prst="rect">
                <a:avLst/>
              </a:prstGeom>
            </p:spPr>
            <p:txBody>
              <a:bodyPr wrap="square" lIns="0" tIns="0" rIns="0" bIns="0" anchor="ctr"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8565">
                  <a:spcBef>
                    <a:spcPct val="20000"/>
                  </a:spcBef>
                  <a:defRPr/>
                </a:pPr>
                <a:r>
                  <a:rPr lang="zh-CN" altLang="en-US" sz="1300" dirty="0">
                    <a:solidFill>
                      <a:schemeClr val="tx1">
                        <a:lumMod val="65000"/>
                        <a:lumOff val="35000"/>
                      </a:schemeClr>
                    </a:solidFill>
                    <a:latin typeface="+mn-ea"/>
                  </a:rPr>
                  <a:t>Click here to add a subtitle or detailed text description.</a:t>
                </a:r>
              </a:p>
            </p:txBody>
          </p:sp>
        </p:grpSp>
        <p:sp>
          <p:nvSpPr>
            <p:cNvPr id="78" name="Oval 77"/>
            <p:cNvSpPr/>
            <p:nvPr/>
          </p:nvSpPr>
          <p:spPr>
            <a:xfrm>
              <a:off x="5969584" y="3839104"/>
              <a:ext cx="272797" cy="272797"/>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mn-ea"/>
              </a:endParaRPr>
            </a:p>
          </p:txBody>
        </p:sp>
      </p:grpSp>
      <p:grpSp>
        <p:nvGrpSpPr>
          <p:cNvPr id="84" name="Group 83"/>
          <p:cNvGrpSpPr/>
          <p:nvPr/>
        </p:nvGrpSpPr>
        <p:grpSpPr>
          <a:xfrm>
            <a:off x="9335119" y="3960957"/>
            <a:ext cx="1971881" cy="1521579"/>
            <a:chOff x="6991494" y="2970717"/>
            <a:chExt cx="1479103" cy="1141184"/>
          </a:xfrm>
        </p:grpSpPr>
        <p:grpSp>
          <p:nvGrpSpPr>
            <p:cNvPr id="72" name="Group 25"/>
            <p:cNvGrpSpPr/>
            <p:nvPr/>
          </p:nvGrpSpPr>
          <p:grpSpPr>
            <a:xfrm>
              <a:off x="6991494" y="2970717"/>
              <a:ext cx="1479103" cy="648104"/>
              <a:chOff x="764014" y="1539881"/>
              <a:chExt cx="1544637" cy="648104"/>
            </a:xfrm>
          </p:grpSpPr>
          <p:sp>
            <p:nvSpPr>
              <p:cNvPr id="73" name="Text Placeholder 3"/>
              <p:cNvSpPr txBox="1"/>
              <p:nvPr/>
            </p:nvSpPr>
            <p:spPr>
              <a:xfrm>
                <a:off x="1005179" y="1539881"/>
                <a:ext cx="1062308" cy="276999"/>
              </a:xfrm>
              <a:prstGeom prst="rect">
                <a:avLst/>
              </a:prstGeom>
            </p:spPr>
            <p:txBody>
              <a:bodyPr wrap="none" lIns="0" tIns="0" rIns="0" bIns="0" anchor="ctr"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8565">
                  <a:spcBef>
                    <a:spcPct val="20000"/>
                  </a:spcBef>
                  <a:defRPr/>
                </a:pPr>
                <a:r>
                  <a:rPr lang="en-US" sz="2400" dirty="0">
                    <a:solidFill>
                      <a:schemeClr val="tx1">
                        <a:lumMod val="75000"/>
                        <a:lumOff val="25000"/>
                      </a:schemeClr>
                    </a:solidFill>
                    <a:latin typeface="+mn-ea"/>
                  </a:rPr>
                  <a:t>459,769K.</a:t>
                </a:r>
              </a:p>
            </p:txBody>
          </p:sp>
          <p:sp>
            <p:nvSpPr>
              <p:cNvPr id="74" name="Text Placeholder 3"/>
              <p:cNvSpPr txBox="1"/>
              <p:nvPr/>
            </p:nvSpPr>
            <p:spPr>
              <a:xfrm>
                <a:off x="764014" y="1880208"/>
                <a:ext cx="1544637" cy="307777"/>
              </a:xfrm>
              <a:prstGeom prst="rect">
                <a:avLst/>
              </a:prstGeom>
            </p:spPr>
            <p:txBody>
              <a:bodyPr wrap="square" lIns="0" tIns="0" rIns="0" bIns="0" anchor="ctr"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8565">
                  <a:spcBef>
                    <a:spcPct val="20000"/>
                  </a:spcBef>
                  <a:defRPr/>
                </a:pPr>
                <a:r>
                  <a:rPr lang="zh-CN" altLang="en-US" sz="1300" dirty="0">
                    <a:solidFill>
                      <a:schemeClr val="tx1">
                        <a:lumMod val="65000"/>
                        <a:lumOff val="35000"/>
                      </a:schemeClr>
                    </a:solidFill>
                    <a:latin typeface="+mn-ea"/>
                  </a:rPr>
                  <a:t>Click here to add a subtitle or detailed text description.</a:t>
                </a:r>
              </a:p>
            </p:txBody>
          </p:sp>
        </p:grpSp>
        <p:sp>
          <p:nvSpPr>
            <p:cNvPr id="79" name="Oval 78"/>
            <p:cNvSpPr/>
            <p:nvPr/>
          </p:nvSpPr>
          <p:spPr>
            <a:xfrm>
              <a:off x="7594647" y="3839104"/>
              <a:ext cx="272797" cy="272797"/>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mn-ea"/>
              </a:endParaRPr>
            </a:p>
          </p:txBody>
        </p:sp>
      </p:grpSp>
      <p:sp>
        <p:nvSpPr>
          <p:cNvPr id="36" name="Freeform 143"/>
          <p:cNvSpPr>
            <a:spLocks noEditPoints="1"/>
          </p:cNvSpPr>
          <p:nvPr/>
        </p:nvSpPr>
        <p:spPr bwMode="auto">
          <a:xfrm>
            <a:off x="2575184" y="2608032"/>
            <a:ext cx="406232" cy="374211"/>
          </a:xfrm>
          <a:custGeom>
            <a:avLst/>
            <a:gdLst>
              <a:gd name="T0" fmla="*/ 151 w 157"/>
              <a:gd name="T1" fmla="*/ 59 h 145"/>
              <a:gd name="T2" fmla="*/ 130 w 157"/>
              <a:gd name="T3" fmla="*/ 41 h 145"/>
              <a:gd name="T4" fmla="*/ 110 w 157"/>
              <a:gd name="T5" fmla="*/ 23 h 145"/>
              <a:gd name="T6" fmla="*/ 88 w 157"/>
              <a:gd name="T7" fmla="*/ 5 h 145"/>
              <a:gd name="T8" fmla="*/ 69 w 157"/>
              <a:gd name="T9" fmla="*/ 5 h 145"/>
              <a:gd name="T10" fmla="*/ 47 w 157"/>
              <a:gd name="T11" fmla="*/ 23 h 145"/>
              <a:gd name="T12" fmla="*/ 27 w 157"/>
              <a:gd name="T13" fmla="*/ 41 h 145"/>
              <a:gd name="T14" fmla="*/ 6 w 157"/>
              <a:gd name="T15" fmla="*/ 59 h 145"/>
              <a:gd name="T16" fmla="*/ 9 w 157"/>
              <a:gd name="T17" fmla="*/ 68 h 145"/>
              <a:gd name="T18" fmla="*/ 21 w 157"/>
              <a:gd name="T19" fmla="*/ 68 h 145"/>
              <a:gd name="T20" fmla="*/ 21 w 157"/>
              <a:gd name="T21" fmla="*/ 139 h 145"/>
              <a:gd name="T22" fmla="*/ 27 w 157"/>
              <a:gd name="T23" fmla="*/ 145 h 145"/>
              <a:gd name="T24" fmla="*/ 38 w 157"/>
              <a:gd name="T25" fmla="*/ 145 h 145"/>
              <a:gd name="T26" fmla="*/ 38 w 157"/>
              <a:gd name="T27" fmla="*/ 81 h 145"/>
              <a:gd name="T28" fmla="*/ 71 w 157"/>
              <a:gd name="T29" fmla="*/ 81 h 145"/>
              <a:gd name="T30" fmla="*/ 71 w 157"/>
              <a:gd name="T31" fmla="*/ 145 h 145"/>
              <a:gd name="T32" fmla="*/ 130 w 157"/>
              <a:gd name="T33" fmla="*/ 145 h 145"/>
              <a:gd name="T34" fmla="*/ 136 w 157"/>
              <a:gd name="T35" fmla="*/ 139 h 145"/>
              <a:gd name="T36" fmla="*/ 136 w 157"/>
              <a:gd name="T37" fmla="*/ 68 h 145"/>
              <a:gd name="T38" fmla="*/ 148 w 157"/>
              <a:gd name="T39" fmla="*/ 68 h 145"/>
              <a:gd name="T40" fmla="*/ 151 w 157"/>
              <a:gd name="T41" fmla="*/ 59 h 145"/>
              <a:gd name="T42" fmla="*/ 118 w 157"/>
              <a:gd name="T43" fmla="*/ 97 h 145"/>
              <a:gd name="T44" fmla="*/ 89 w 157"/>
              <a:gd name="T45" fmla="*/ 97 h 145"/>
              <a:gd name="T46" fmla="*/ 89 w 157"/>
              <a:gd name="T47" fmla="*/ 72 h 145"/>
              <a:gd name="T48" fmla="*/ 118 w 157"/>
              <a:gd name="T49" fmla="*/ 72 h 145"/>
              <a:gd name="T50" fmla="*/ 118 w 157"/>
              <a:gd name="T51" fmla="*/ 97 h 1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57" h="145">
                <a:moveTo>
                  <a:pt x="151" y="59"/>
                </a:moveTo>
                <a:cubicBezTo>
                  <a:pt x="130" y="41"/>
                  <a:pt x="130" y="41"/>
                  <a:pt x="130" y="41"/>
                </a:cubicBezTo>
                <a:cubicBezTo>
                  <a:pt x="124" y="36"/>
                  <a:pt x="115" y="28"/>
                  <a:pt x="110" y="23"/>
                </a:cubicBezTo>
                <a:cubicBezTo>
                  <a:pt x="88" y="5"/>
                  <a:pt x="88" y="5"/>
                  <a:pt x="88" y="5"/>
                </a:cubicBezTo>
                <a:cubicBezTo>
                  <a:pt x="83" y="0"/>
                  <a:pt x="74" y="0"/>
                  <a:pt x="69" y="5"/>
                </a:cubicBezTo>
                <a:cubicBezTo>
                  <a:pt x="47" y="23"/>
                  <a:pt x="47" y="23"/>
                  <a:pt x="47" y="23"/>
                </a:cubicBezTo>
                <a:cubicBezTo>
                  <a:pt x="42" y="28"/>
                  <a:pt x="33" y="36"/>
                  <a:pt x="27" y="41"/>
                </a:cubicBezTo>
                <a:cubicBezTo>
                  <a:pt x="6" y="59"/>
                  <a:pt x="6" y="59"/>
                  <a:pt x="6" y="59"/>
                </a:cubicBezTo>
                <a:cubicBezTo>
                  <a:pt x="0" y="64"/>
                  <a:pt x="2" y="68"/>
                  <a:pt x="9" y="68"/>
                </a:cubicBezTo>
                <a:cubicBezTo>
                  <a:pt x="21" y="68"/>
                  <a:pt x="21" y="68"/>
                  <a:pt x="21" y="68"/>
                </a:cubicBezTo>
                <a:cubicBezTo>
                  <a:pt x="21" y="139"/>
                  <a:pt x="21" y="139"/>
                  <a:pt x="21" y="139"/>
                </a:cubicBezTo>
                <a:cubicBezTo>
                  <a:pt x="21" y="142"/>
                  <a:pt x="24" y="145"/>
                  <a:pt x="27" y="145"/>
                </a:cubicBezTo>
                <a:cubicBezTo>
                  <a:pt x="38" y="145"/>
                  <a:pt x="38" y="145"/>
                  <a:pt x="38" y="145"/>
                </a:cubicBezTo>
                <a:cubicBezTo>
                  <a:pt x="38" y="81"/>
                  <a:pt x="38" y="81"/>
                  <a:pt x="38" y="81"/>
                </a:cubicBezTo>
                <a:cubicBezTo>
                  <a:pt x="71" y="81"/>
                  <a:pt x="71" y="81"/>
                  <a:pt x="71" y="81"/>
                </a:cubicBezTo>
                <a:cubicBezTo>
                  <a:pt x="71" y="145"/>
                  <a:pt x="71" y="145"/>
                  <a:pt x="71" y="145"/>
                </a:cubicBezTo>
                <a:cubicBezTo>
                  <a:pt x="130" y="145"/>
                  <a:pt x="130" y="145"/>
                  <a:pt x="130" y="145"/>
                </a:cubicBezTo>
                <a:cubicBezTo>
                  <a:pt x="134" y="145"/>
                  <a:pt x="136" y="142"/>
                  <a:pt x="136" y="139"/>
                </a:cubicBezTo>
                <a:cubicBezTo>
                  <a:pt x="136" y="68"/>
                  <a:pt x="136" y="68"/>
                  <a:pt x="136" y="68"/>
                </a:cubicBezTo>
                <a:cubicBezTo>
                  <a:pt x="148" y="68"/>
                  <a:pt x="148" y="68"/>
                  <a:pt x="148" y="68"/>
                </a:cubicBezTo>
                <a:cubicBezTo>
                  <a:pt x="155" y="68"/>
                  <a:pt x="157" y="64"/>
                  <a:pt x="151" y="59"/>
                </a:cubicBezTo>
                <a:close/>
                <a:moveTo>
                  <a:pt x="118" y="97"/>
                </a:moveTo>
                <a:cubicBezTo>
                  <a:pt x="89" y="97"/>
                  <a:pt x="89" y="97"/>
                  <a:pt x="89" y="97"/>
                </a:cubicBezTo>
                <a:cubicBezTo>
                  <a:pt x="89" y="72"/>
                  <a:pt x="89" y="72"/>
                  <a:pt x="89" y="72"/>
                </a:cubicBezTo>
                <a:cubicBezTo>
                  <a:pt x="118" y="72"/>
                  <a:pt x="118" y="72"/>
                  <a:pt x="118" y="72"/>
                </a:cubicBezTo>
                <a:lnTo>
                  <a:pt x="118" y="97"/>
                </a:lnTo>
                <a:close/>
              </a:path>
            </a:pathLst>
          </a:custGeom>
          <a:solidFill>
            <a:schemeClr val="bg1"/>
          </a:solidFill>
          <a:ln>
            <a:noFill/>
          </a:ln>
        </p:spPr>
        <p:txBody>
          <a:bodyPr vert="horz" wrap="square" lIns="121908" tIns="60954" rIns="121908" bIns="60954" numCol="1" anchor="t" anchorCtr="0" compatLnSpc="1"/>
          <a:lstStyle/>
          <a:p>
            <a:endParaRPr lang="en-US">
              <a:latin typeface="+mn-ea"/>
            </a:endParaRPr>
          </a:p>
        </p:txBody>
      </p:sp>
      <p:sp>
        <p:nvSpPr>
          <p:cNvPr id="37" name="Freeform 92"/>
          <p:cNvSpPr>
            <a:spLocks noEditPoints="1"/>
          </p:cNvSpPr>
          <p:nvPr/>
        </p:nvSpPr>
        <p:spPr bwMode="auto">
          <a:xfrm>
            <a:off x="4073283" y="2591993"/>
            <a:ext cx="383070" cy="390248"/>
          </a:xfrm>
          <a:custGeom>
            <a:avLst/>
            <a:gdLst>
              <a:gd name="T0" fmla="*/ 143 w 148"/>
              <a:gd name="T1" fmla="*/ 130 h 151"/>
              <a:gd name="T2" fmla="*/ 100 w 148"/>
              <a:gd name="T3" fmla="*/ 86 h 151"/>
              <a:gd name="T4" fmla="*/ 110 w 148"/>
              <a:gd name="T5" fmla="*/ 55 h 151"/>
              <a:gd name="T6" fmla="*/ 55 w 148"/>
              <a:gd name="T7" fmla="*/ 0 h 151"/>
              <a:gd name="T8" fmla="*/ 0 w 148"/>
              <a:gd name="T9" fmla="*/ 55 h 151"/>
              <a:gd name="T10" fmla="*/ 55 w 148"/>
              <a:gd name="T11" fmla="*/ 109 h 151"/>
              <a:gd name="T12" fmla="*/ 81 w 148"/>
              <a:gd name="T13" fmla="*/ 103 h 151"/>
              <a:gd name="T14" fmla="*/ 126 w 148"/>
              <a:gd name="T15" fmla="*/ 147 h 151"/>
              <a:gd name="T16" fmla="*/ 143 w 148"/>
              <a:gd name="T17" fmla="*/ 147 h 151"/>
              <a:gd name="T18" fmla="*/ 143 w 148"/>
              <a:gd name="T19" fmla="*/ 130 h 151"/>
              <a:gd name="T20" fmla="*/ 19 w 148"/>
              <a:gd name="T21" fmla="*/ 55 h 151"/>
              <a:gd name="T22" fmla="*/ 55 w 148"/>
              <a:gd name="T23" fmla="*/ 18 h 151"/>
              <a:gd name="T24" fmla="*/ 92 w 148"/>
              <a:gd name="T25" fmla="*/ 55 h 151"/>
              <a:gd name="T26" fmla="*/ 55 w 148"/>
              <a:gd name="T27" fmla="*/ 91 h 151"/>
              <a:gd name="T28" fmla="*/ 19 w 148"/>
              <a:gd name="T29" fmla="*/ 55 h 1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48" h="151">
                <a:moveTo>
                  <a:pt x="143" y="130"/>
                </a:moveTo>
                <a:cubicBezTo>
                  <a:pt x="100" y="86"/>
                  <a:pt x="100" y="86"/>
                  <a:pt x="100" y="86"/>
                </a:cubicBezTo>
                <a:cubicBezTo>
                  <a:pt x="106" y="77"/>
                  <a:pt x="110" y="67"/>
                  <a:pt x="110" y="55"/>
                </a:cubicBezTo>
                <a:cubicBezTo>
                  <a:pt x="110" y="24"/>
                  <a:pt x="85" y="0"/>
                  <a:pt x="55" y="0"/>
                </a:cubicBezTo>
                <a:cubicBezTo>
                  <a:pt x="25" y="0"/>
                  <a:pt x="0" y="24"/>
                  <a:pt x="0" y="55"/>
                </a:cubicBezTo>
                <a:cubicBezTo>
                  <a:pt x="0" y="85"/>
                  <a:pt x="25" y="109"/>
                  <a:pt x="55" y="109"/>
                </a:cubicBezTo>
                <a:cubicBezTo>
                  <a:pt x="65" y="109"/>
                  <a:pt x="74" y="107"/>
                  <a:pt x="81" y="103"/>
                </a:cubicBezTo>
                <a:cubicBezTo>
                  <a:pt x="126" y="147"/>
                  <a:pt x="126" y="147"/>
                  <a:pt x="126" y="147"/>
                </a:cubicBezTo>
                <a:cubicBezTo>
                  <a:pt x="130" y="151"/>
                  <a:pt x="138" y="151"/>
                  <a:pt x="143" y="147"/>
                </a:cubicBezTo>
                <a:cubicBezTo>
                  <a:pt x="148" y="142"/>
                  <a:pt x="148" y="134"/>
                  <a:pt x="143" y="130"/>
                </a:cubicBezTo>
                <a:close/>
                <a:moveTo>
                  <a:pt x="19" y="55"/>
                </a:moveTo>
                <a:cubicBezTo>
                  <a:pt x="19" y="34"/>
                  <a:pt x="35" y="18"/>
                  <a:pt x="55" y="18"/>
                </a:cubicBezTo>
                <a:cubicBezTo>
                  <a:pt x="75" y="18"/>
                  <a:pt x="92" y="34"/>
                  <a:pt x="92" y="55"/>
                </a:cubicBezTo>
                <a:cubicBezTo>
                  <a:pt x="92" y="75"/>
                  <a:pt x="75" y="91"/>
                  <a:pt x="55" y="91"/>
                </a:cubicBezTo>
                <a:cubicBezTo>
                  <a:pt x="35" y="91"/>
                  <a:pt x="19" y="75"/>
                  <a:pt x="19" y="55"/>
                </a:cubicBezTo>
                <a:close/>
              </a:path>
            </a:pathLst>
          </a:custGeom>
          <a:solidFill>
            <a:schemeClr val="bg1"/>
          </a:solidFill>
          <a:ln>
            <a:noFill/>
          </a:ln>
        </p:spPr>
        <p:txBody>
          <a:bodyPr vert="horz" wrap="square" lIns="121908" tIns="60954" rIns="121908" bIns="60954" numCol="1" anchor="t" anchorCtr="0" compatLnSpc="1"/>
          <a:lstStyle/>
          <a:p>
            <a:endParaRPr lang="en-US">
              <a:latin typeface="+mn-ea"/>
            </a:endParaRPr>
          </a:p>
        </p:txBody>
      </p:sp>
      <p:grpSp>
        <p:nvGrpSpPr>
          <p:cNvPr id="38" name="组合 37"/>
          <p:cNvGrpSpPr/>
          <p:nvPr/>
        </p:nvGrpSpPr>
        <p:grpSpPr>
          <a:xfrm>
            <a:off x="5818633" y="2437630"/>
            <a:ext cx="581996" cy="544612"/>
            <a:chOff x="6661150" y="233363"/>
            <a:chExt cx="320675" cy="300038"/>
          </a:xfrm>
          <a:solidFill>
            <a:schemeClr val="bg1"/>
          </a:solidFill>
        </p:grpSpPr>
        <p:sp>
          <p:nvSpPr>
            <p:cNvPr id="39" name="Freeform 153"/>
            <p:cNvSpPr/>
            <p:nvPr/>
          </p:nvSpPr>
          <p:spPr bwMode="auto">
            <a:xfrm>
              <a:off x="6677025" y="315913"/>
              <a:ext cx="79375" cy="187325"/>
            </a:xfrm>
            <a:custGeom>
              <a:avLst/>
              <a:gdLst>
                <a:gd name="T0" fmla="*/ 34 w 34"/>
                <a:gd name="T1" fmla="*/ 81 h 81"/>
                <a:gd name="T2" fmla="*/ 34 w 34"/>
                <a:gd name="T3" fmla="*/ 8 h 81"/>
                <a:gd name="T4" fmla="*/ 26 w 34"/>
                <a:gd name="T5" fmla="*/ 0 h 81"/>
                <a:gd name="T6" fmla="*/ 9 w 34"/>
                <a:gd name="T7" fmla="*/ 0 h 81"/>
                <a:gd name="T8" fmla="*/ 0 w 34"/>
                <a:gd name="T9" fmla="*/ 8 h 81"/>
                <a:gd name="T10" fmla="*/ 0 w 34"/>
                <a:gd name="T11" fmla="*/ 81 h 81"/>
                <a:gd name="T12" fmla="*/ 34 w 34"/>
                <a:gd name="T13" fmla="*/ 81 h 81"/>
              </a:gdLst>
              <a:ahLst/>
              <a:cxnLst>
                <a:cxn ang="0">
                  <a:pos x="T0" y="T1"/>
                </a:cxn>
                <a:cxn ang="0">
                  <a:pos x="T2" y="T3"/>
                </a:cxn>
                <a:cxn ang="0">
                  <a:pos x="T4" y="T5"/>
                </a:cxn>
                <a:cxn ang="0">
                  <a:pos x="T6" y="T7"/>
                </a:cxn>
                <a:cxn ang="0">
                  <a:pos x="T8" y="T9"/>
                </a:cxn>
                <a:cxn ang="0">
                  <a:pos x="T10" y="T11"/>
                </a:cxn>
                <a:cxn ang="0">
                  <a:pos x="T12" y="T13"/>
                </a:cxn>
              </a:cxnLst>
              <a:rect l="0" t="0" r="r" b="b"/>
              <a:pathLst>
                <a:path w="34" h="81">
                  <a:moveTo>
                    <a:pt x="34" y="81"/>
                  </a:moveTo>
                  <a:cubicBezTo>
                    <a:pt x="34" y="8"/>
                    <a:pt x="34" y="8"/>
                    <a:pt x="34" y="8"/>
                  </a:cubicBezTo>
                  <a:cubicBezTo>
                    <a:pt x="34" y="4"/>
                    <a:pt x="30" y="0"/>
                    <a:pt x="26" y="0"/>
                  </a:cubicBezTo>
                  <a:cubicBezTo>
                    <a:pt x="9" y="0"/>
                    <a:pt x="9" y="0"/>
                    <a:pt x="9" y="0"/>
                  </a:cubicBezTo>
                  <a:cubicBezTo>
                    <a:pt x="4" y="0"/>
                    <a:pt x="0" y="4"/>
                    <a:pt x="0" y="8"/>
                  </a:cubicBezTo>
                  <a:cubicBezTo>
                    <a:pt x="0" y="81"/>
                    <a:pt x="0" y="81"/>
                    <a:pt x="0" y="81"/>
                  </a:cubicBezTo>
                  <a:lnTo>
                    <a:pt x="34" y="81"/>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latin typeface="+mn-ea"/>
              </a:endParaRPr>
            </a:p>
          </p:txBody>
        </p:sp>
        <p:sp>
          <p:nvSpPr>
            <p:cNvPr id="40" name="Freeform 154"/>
            <p:cNvSpPr/>
            <p:nvPr/>
          </p:nvSpPr>
          <p:spPr bwMode="auto">
            <a:xfrm>
              <a:off x="6783388" y="233363"/>
              <a:ext cx="77788" cy="269875"/>
            </a:xfrm>
            <a:custGeom>
              <a:avLst/>
              <a:gdLst>
                <a:gd name="T0" fmla="*/ 34 w 34"/>
                <a:gd name="T1" fmla="*/ 117 h 117"/>
                <a:gd name="T2" fmla="*/ 34 w 34"/>
                <a:gd name="T3" fmla="*/ 8 h 117"/>
                <a:gd name="T4" fmla="*/ 25 w 34"/>
                <a:gd name="T5" fmla="*/ 0 h 117"/>
                <a:gd name="T6" fmla="*/ 8 w 34"/>
                <a:gd name="T7" fmla="*/ 0 h 117"/>
                <a:gd name="T8" fmla="*/ 0 w 34"/>
                <a:gd name="T9" fmla="*/ 8 h 117"/>
                <a:gd name="T10" fmla="*/ 0 w 34"/>
                <a:gd name="T11" fmla="*/ 117 h 117"/>
                <a:gd name="T12" fmla="*/ 34 w 34"/>
                <a:gd name="T13" fmla="*/ 117 h 117"/>
              </a:gdLst>
              <a:ahLst/>
              <a:cxnLst>
                <a:cxn ang="0">
                  <a:pos x="T0" y="T1"/>
                </a:cxn>
                <a:cxn ang="0">
                  <a:pos x="T2" y="T3"/>
                </a:cxn>
                <a:cxn ang="0">
                  <a:pos x="T4" y="T5"/>
                </a:cxn>
                <a:cxn ang="0">
                  <a:pos x="T6" y="T7"/>
                </a:cxn>
                <a:cxn ang="0">
                  <a:pos x="T8" y="T9"/>
                </a:cxn>
                <a:cxn ang="0">
                  <a:pos x="T10" y="T11"/>
                </a:cxn>
                <a:cxn ang="0">
                  <a:pos x="T12" y="T13"/>
                </a:cxn>
              </a:cxnLst>
              <a:rect l="0" t="0" r="r" b="b"/>
              <a:pathLst>
                <a:path w="34" h="117">
                  <a:moveTo>
                    <a:pt x="34" y="117"/>
                  </a:moveTo>
                  <a:cubicBezTo>
                    <a:pt x="34" y="8"/>
                    <a:pt x="34" y="8"/>
                    <a:pt x="34" y="8"/>
                  </a:cubicBezTo>
                  <a:cubicBezTo>
                    <a:pt x="34" y="4"/>
                    <a:pt x="30" y="0"/>
                    <a:pt x="25" y="0"/>
                  </a:cubicBezTo>
                  <a:cubicBezTo>
                    <a:pt x="8" y="0"/>
                    <a:pt x="8" y="0"/>
                    <a:pt x="8" y="0"/>
                  </a:cubicBezTo>
                  <a:cubicBezTo>
                    <a:pt x="3" y="0"/>
                    <a:pt x="0" y="4"/>
                    <a:pt x="0" y="8"/>
                  </a:cubicBezTo>
                  <a:cubicBezTo>
                    <a:pt x="0" y="117"/>
                    <a:pt x="0" y="117"/>
                    <a:pt x="0" y="117"/>
                  </a:cubicBezTo>
                  <a:lnTo>
                    <a:pt x="34" y="117"/>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latin typeface="+mn-ea"/>
              </a:endParaRPr>
            </a:p>
          </p:txBody>
        </p:sp>
        <p:sp>
          <p:nvSpPr>
            <p:cNvPr id="41" name="Freeform 155"/>
            <p:cNvSpPr/>
            <p:nvPr/>
          </p:nvSpPr>
          <p:spPr bwMode="auto">
            <a:xfrm>
              <a:off x="6886575" y="358776"/>
              <a:ext cx="79375" cy="144463"/>
            </a:xfrm>
            <a:custGeom>
              <a:avLst/>
              <a:gdLst>
                <a:gd name="T0" fmla="*/ 34 w 34"/>
                <a:gd name="T1" fmla="*/ 63 h 63"/>
                <a:gd name="T2" fmla="*/ 34 w 34"/>
                <a:gd name="T3" fmla="*/ 8 h 63"/>
                <a:gd name="T4" fmla="*/ 25 w 34"/>
                <a:gd name="T5" fmla="*/ 0 h 63"/>
                <a:gd name="T6" fmla="*/ 8 w 34"/>
                <a:gd name="T7" fmla="*/ 0 h 63"/>
                <a:gd name="T8" fmla="*/ 0 w 34"/>
                <a:gd name="T9" fmla="*/ 8 h 63"/>
                <a:gd name="T10" fmla="*/ 0 w 34"/>
                <a:gd name="T11" fmla="*/ 63 h 63"/>
                <a:gd name="T12" fmla="*/ 34 w 34"/>
                <a:gd name="T13" fmla="*/ 63 h 63"/>
              </a:gdLst>
              <a:ahLst/>
              <a:cxnLst>
                <a:cxn ang="0">
                  <a:pos x="T0" y="T1"/>
                </a:cxn>
                <a:cxn ang="0">
                  <a:pos x="T2" y="T3"/>
                </a:cxn>
                <a:cxn ang="0">
                  <a:pos x="T4" y="T5"/>
                </a:cxn>
                <a:cxn ang="0">
                  <a:pos x="T6" y="T7"/>
                </a:cxn>
                <a:cxn ang="0">
                  <a:pos x="T8" y="T9"/>
                </a:cxn>
                <a:cxn ang="0">
                  <a:pos x="T10" y="T11"/>
                </a:cxn>
                <a:cxn ang="0">
                  <a:pos x="T12" y="T13"/>
                </a:cxn>
              </a:cxnLst>
              <a:rect l="0" t="0" r="r" b="b"/>
              <a:pathLst>
                <a:path w="34" h="63">
                  <a:moveTo>
                    <a:pt x="34" y="63"/>
                  </a:moveTo>
                  <a:cubicBezTo>
                    <a:pt x="34" y="8"/>
                    <a:pt x="34" y="8"/>
                    <a:pt x="34" y="8"/>
                  </a:cubicBezTo>
                  <a:cubicBezTo>
                    <a:pt x="34" y="4"/>
                    <a:pt x="30" y="0"/>
                    <a:pt x="25" y="0"/>
                  </a:cubicBezTo>
                  <a:cubicBezTo>
                    <a:pt x="8" y="0"/>
                    <a:pt x="8" y="0"/>
                    <a:pt x="8" y="0"/>
                  </a:cubicBezTo>
                  <a:cubicBezTo>
                    <a:pt x="4" y="0"/>
                    <a:pt x="0" y="4"/>
                    <a:pt x="0" y="8"/>
                  </a:cubicBezTo>
                  <a:cubicBezTo>
                    <a:pt x="0" y="63"/>
                    <a:pt x="0" y="63"/>
                    <a:pt x="0" y="63"/>
                  </a:cubicBezTo>
                  <a:lnTo>
                    <a:pt x="34" y="63"/>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latin typeface="+mn-ea"/>
              </a:endParaRPr>
            </a:p>
          </p:txBody>
        </p:sp>
        <p:sp>
          <p:nvSpPr>
            <p:cNvPr id="42" name="Rectangle 156"/>
            <p:cNvSpPr>
              <a:spLocks noChangeArrowheads="1"/>
            </p:cNvSpPr>
            <p:nvPr/>
          </p:nvSpPr>
          <p:spPr bwMode="auto">
            <a:xfrm>
              <a:off x="6661150" y="512763"/>
              <a:ext cx="320675" cy="20638"/>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en-US">
                <a:latin typeface="+mn-ea"/>
              </a:endParaRPr>
            </a:p>
          </p:txBody>
        </p:sp>
      </p:grpSp>
      <p:sp>
        <p:nvSpPr>
          <p:cNvPr id="43" name="Freeform 140"/>
          <p:cNvSpPr>
            <a:spLocks noEditPoints="1"/>
          </p:cNvSpPr>
          <p:nvPr/>
        </p:nvSpPr>
        <p:spPr bwMode="auto">
          <a:xfrm>
            <a:off x="7724629" y="2582760"/>
            <a:ext cx="399431" cy="399483"/>
          </a:xfrm>
          <a:custGeom>
            <a:avLst/>
            <a:gdLst>
              <a:gd name="T0" fmla="*/ 103 w 112"/>
              <a:gd name="T1" fmla="*/ 47 h 112"/>
              <a:gd name="T2" fmla="*/ 106 w 112"/>
              <a:gd name="T3" fmla="*/ 36 h 112"/>
              <a:gd name="T4" fmla="*/ 102 w 112"/>
              <a:gd name="T5" fmla="*/ 22 h 112"/>
              <a:gd name="T6" fmla="*/ 92 w 112"/>
              <a:gd name="T7" fmla="*/ 25 h 112"/>
              <a:gd name="T8" fmla="*/ 90 w 112"/>
              <a:gd name="T9" fmla="*/ 14 h 112"/>
              <a:gd name="T10" fmla="*/ 79 w 112"/>
              <a:gd name="T11" fmla="*/ 4 h 112"/>
              <a:gd name="T12" fmla="*/ 71 w 112"/>
              <a:gd name="T13" fmla="*/ 11 h 112"/>
              <a:gd name="T14" fmla="*/ 64 w 112"/>
              <a:gd name="T15" fmla="*/ 3 h 112"/>
              <a:gd name="T16" fmla="*/ 50 w 112"/>
              <a:gd name="T17" fmla="*/ 0 h 112"/>
              <a:gd name="T18" fmla="*/ 47 w 112"/>
              <a:gd name="T19" fmla="*/ 10 h 112"/>
              <a:gd name="T20" fmla="*/ 37 w 112"/>
              <a:gd name="T21" fmla="*/ 6 h 112"/>
              <a:gd name="T22" fmla="*/ 23 w 112"/>
              <a:gd name="T23" fmla="*/ 11 h 112"/>
              <a:gd name="T24" fmla="*/ 25 w 112"/>
              <a:gd name="T25" fmla="*/ 20 h 112"/>
              <a:gd name="T26" fmla="*/ 14 w 112"/>
              <a:gd name="T27" fmla="*/ 22 h 112"/>
              <a:gd name="T28" fmla="*/ 5 w 112"/>
              <a:gd name="T29" fmla="*/ 33 h 112"/>
              <a:gd name="T30" fmla="*/ 12 w 112"/>
              <a:gd name="T31" fmla="*/ 41 h 112"/>
              <a:gd name="T32" fmla="*/ 3 w 112"/>
              <a:gd name="T33" fmla="*/ 48 h 112"/>
              <a:gd name="T34" fmla="*/ 0 w 112"/>
              <a:gd name="T35" fmla="*/ 62 h 112"/>
              <a:gd name="T36" fmla="*/ 10 w 112"/>
              <a:gd name="T37" fmla="*/ 65 h 112"/>
              <a:gd name="T38" fmla="*/ 6 w 112"/>
              <a:gd name="T39" fmla="*/ 75 h 112"/>
              <a:gd name="T40" fmla="*/ 11 w 112"/>
              <a:gd name="T41" fmla="*/ 89 h 112"/>
              <a:gd name="T42" fmla="*/ 21 w 112"/>
              <a:gd name="T43" fmla="*/ 87 h 112"/>
              <a:gd name="T44" fmla="*/ 23 w 112"/>
              <a:gd name="T45" fmla="*/ 98 h 112"/>
              <a:gd name="T46" fmla="*/ 34 w 112"/>
              <a:gd name="T47" fmla="*/ 108 h 112"/>
              <a:gd name="T48" fmla="*/ 41 w 112"/>
              <a:gd name="T49" fmla="*/ 101 h 112"/>
              <a:gd name="T50" fmla="*/ 48 w 112"/>
              <a:gd name="T51" fmla="*/ 109 h 112"/>
              <a:gd name="T52" fmla="*/ 63 w 112"/>
              <a:gd name="T53" fmla="*/ 112 h 112"/>
              <a:gd name="T54" fmla="*/ 66 w 112"/>
              <a:gd name="T55" fmla="*/ 102 h 112"/>
              <a:gd name="T56" fmla="*/ 76 w 112"/>
              <a:gd name="T57" fmla="*/ 106 h 112"/>
              <a:gd name="T58" fmla="*/ 90 w 112"/>
              <a:gd name="T59" fmla="*/ 101 h 112"/>
              <a:gd name="T60" fmla="*/ 88 w 112"/>
              <a:gd name="T61" fmla="*/ 91 h 112"/>
              <a:gd name="T62" fmla="*/ 98 w 112"/>
              <a:gd name="T63" fmla="*/ 89 h 112"/>
              <a:gd name="T64" fmla="*/ 108 w 112"/>
              <a:gd name="T65" fmla="*/ 78 h 112"/>
              <a:gd name="T66" fmla="*/ 101 w 112"/>
              <a:gd name="T67" fmla="*/ 71 h 112"/>
              <a:gd name="T68" fmla="*/ 110 w 112"/>
              <a:gd name="T69" fmla="*/ 64 h 112"/>
              <a:gd name="T70" fmla="*/ 112 w 112"/>
              <a:gd name="T71" fmla="*/ 49 h 112"/>
              <a:gd name="T72" fmla="*/ 56 w 112"/>
              <a:gd name="T73" fmla="*/ 86 h 112"/>
              <a:gd name="T74" fmla="*/ 56 w 112"/>
              <a:gd name="T75" fmla="*/ 26 h 112"/>
              <a:gd name="T76" fmla="*/ 56 w 112"/>
              <a:gd name="T77" fmla="*/ 86 h 1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112" h="112">
                <a:moveTo>
                  <a:pt x="110" y="47"/>
                </a:moveTo>
                <a:cubicBezTo>
                  <a:pt x="103" y="47"/>
                  <a:pt x="103" y="47"/>
                  <a:pt x="103" y="47"/>
                </a:cubicBezTo>
                <a:cubicBezTo>
                  <a:pt x="102" y="44"/>
                  <a:pt x="101" y="42"/>
                  <a:pt x="101" y="39"/>
                </a:cubicBezTo>
                <a:cubicBezTo>
                  <a:pt x="106" y="36"/>
                  <a:pt x="106" y="36"/>
                  <a:pt x="106" y="36"/>
                </a:cubicBezTo>
                <a:cubicBezTo>
                  <a:pt x="108" y="35"/>
                  <a:pt x="108" y="34"/>
                  <a:pt x="107" y="32"/>
                </a:cubicBezTo>
                <a:cubicBezTo>
                  <a:pt x="102" y="22"/>
                  <a:pt x="102" y="22"/>
                  <a:pt x="102" y="22"/>
                </a:cubicBezTo>
                <a:cubicBezTo>
                  <a:pt x="101" y="21"/>
                  <a:pt x="99" y="20"/>
                  <a:pt x="98" y="21"/>
                </a:cubicBezTo>
                <a:cubicBezTo>
                  <a:pt x="92" y="25"/>
                  <a:pt x="92" y="25"/>
                  <a:pt x="92" y="25"/>
                </a:cubicBezTo>
                <a:cubicBezTo>
                  <a:pt x="90" y="23"/>
                  <a:pt x="88" y="21"/>
                  <a:pt x="87" y="20"/>
                </a:cubicBezTo>
                <a:cubicBezTo>
                  <a:pt x="90" y="14"/>
                  <a:pt x="90" y="14"/>
                  <a:pt x="90" y="14"/>
                </a:cubicBezTo>
                <a:cubicBezTo>
                  <a:pt x="91" y="12"/>
                  <a:pt x="90" y="11"/>
                  <a:pt x="89" y="10"/>
                </a:cubicBezTo>
                <a:cubicBezTo>
                  <a:pt x="79" y="4"/>
                  <a:pt x="79" y="4"/>
                  <a:pt x="79" y="4"/>
                </a:cubicBezTo>
                <a:cubicBezTo>
                  <a:pt x="77" y="3"/>
                  <a:pt x="76" y="4"/>
                  <a:pt x="75" y="5"/>
                </a:cubicBezTo>
                <a:cubicBezTo>
                  <a:pt x="71" y="11"/>
                  <a:pt x="71" y="11"/>
                  <a:pt x="71" y="11"/>
                </a:cubicBezTo>
                <a:cubicBezTo>
                  <a:pt x="69" y="10"/>
                  <a:pt x="67" y="10"/>
                  <a:pt x="64" y="9"/>
                </a:cubicBezTo>
                <a:cubicBezTo>
                  <a:pt x="64" y="3"/>
                  <a:pt x="64" y="3"/>
                  <a:pt x="64" y="3"/>
                </a:cubicBezTo>
                <a:cubicBezTo>
                  <a:pt x="64" y="1"/>
                  <a:pt x="63" y="0"/>
                  <a:pt x="61" y="0"/>
                </a:cubicBezTo>
                <a:cubicBezTo>
                  <a:pt x="50" y="0"/>
                  <a:pt x="50" y="0"/>
                  <a:pt x="50" y="0"/>
                </a:cubicBezTo>
                <a:cubicBezTo>
                  <a:pt x="48" y="0"/>
                  <a:pt x="47" y="1"/>
                  <a:pt x="47" y="3"/>
                </a:cubicBezTo>
                <a:cubicBezTo>
                  <a:pt x="47" y="10"/>
                  <a:pt x="47" y="10"/>
                  <a:pt x="47" y="10"/>
                </a:cubicBezTo>
                <a:cubicBezTo>
                  <a:pt x="45" y="10"/>
                  <a:pt x="42" y="11"/>
                  <a:pt x="40" y="12"/>
                </a:cubicBezTo>
                <a:cubicBezTo>
                  <a:pt x="37" y="6"/>
                  <a:pt x="37" y="6"/>
                  <a:pt x="37" y="6"/>
                </a:cubicBezTo>
                <a:cubicBezTo>
                  <a:pt x="36" y="4"/>
                  <a:pt x="34" y="4"/>
                  <a:pt x="33" y="5"/>
                </a:cubicBezTo>
                <a:cubicBezTo>
                  <a:pt x="23" y="11"/>
                  <a:pt x="23" y="11"/>
                  <a:pt x="23" y="11"/>
                </a:cubicBezTo>
                <a:cubicBezTo>
                  <a:pt x="21" y="11"/>
                  <a:pt x="21" y="13"/>
                  <a:pt x="22" y="14"/>
                </a:cubicBezTo>
                <a:cubicBezTo>
                  <a:pt x="25" y="20"/>
                  <a:pt x="25" y="20"/>
                  <a:pt x="25" y="20"/>
                </a:cubicBezTo>
                <a:cubicBezTo>
                  <a:pt x="23" y="22"/>
                  <a:pt x="22" y="24"/>
                  <a:pt x="20" y="26"/>
                </a:cubicBezTo>
                <a:cubicBezTo>
                  <a:pt x="14" y="22"/>
                  <a:pt x="14" y="22"/>
                  <a:pt x="14" y="22"/>
                </a:cubicBezTo>
                <a:cubicBezTo>
                  <a:pt x="13" y="22"/>
                  <a:pt x="11" y="22"/>
                  <a:pt x="10" y="23"/>
                </a:cubicBezTo>
                <a:cubicBezTo>
                  <a:pt x="5" y="33"/>
                  <a:pt x="5" y="33"/>
                  <a:pt x="5" y="33"/>
                </a:cubicBezTo>
                <a:cubicBezTo>
                  <a:pt x="4" y="35"/>
                  <a:pt x="4" y="36"/>
                  <a:pt x="6" y="37"/>
                </a:cubicBezTo>
                <a:cubicBezTo>
                  <a:pt x="12" y="41"/>
                  <a:pt x="12" y="41"/>
                  <a:pt x="12" y="41"/>
                </a:cubicBezTo>
                <a:cubicBezTo>
                  <a:pt x="11" y="43"/>
                  <a:pt x="10" y="45"/>
                  <a:pt x="10" y="48"/>
                </a:cubicBezTo>
                <a:cubicBezTo>
                  <a:pt x="3" y="48"/>
                  <a:pt x="3" y="48"/>
                  <a:pt x="3" y="48"/>
                </a:cubicBezTo>
                <a:cubicBezTo>
                  <a:pt x="2" y="48"/>
                  <a:pt x="0" y="49"/>
                  <a:pt x="0" y="51"/>
                </a:cubicBezTo>
                <a:cubicBezTo>
                  <a:pt x="0" y="62"/>
                  <a:pt x="0" y="62"/>
                  <a:pt x="0" y="62"/>
                </a:cubicBezTo>
                <a:cubicBezTo>
                  <a:pt x="0" y="64"/>
                  <a:pt x="2" y="65"/>
                  <a:pt x="3" y="65"/>
                </a:cubicBezTo>
                <a:cubicBezTo>
                  <a:pt x="10" y="65"/>
                  <a:pt x="10" y="65"/>
                  <a:pt x="10" y="65"/>
                </a:cubicBezTo>
                <a:cubicBezTo>
                  <a:pt x="11" y="68"/>
                  <a:pt x="11" y="70"/>
                  <a:pt x="12" y="72"/>
                </a:cubicBezTo>
                <a:cubicBezTo>
                  <a:pt x="6" y="75"/>
                  <a:pt x="6" y="75"/>
                  <a:pt x="6" y="75"/>
                </a:cubicBezTo>
                <a:cubicBezTo>
                  <a:pt x="5" y="76"/>
                  <a:pt x="5" y="78"/>
                  <a:pt x="5" y="79"/>
                </a:cubicBezTo>
                <a:cubicBezTo>
                  <a:pt x="11" y="89"/>
                  <a:pt x="11" y="89"/>
                  <a:pt x="11" y="89"/>
                </a:cubicBezTo>
                <a:cubicBezTo>
                  <a:pt x="12" y="91"/>
                  <a:pt x="14" y="91"/>
                  <a:pt x="15" y="90"/>
                </a:cubicBezTo>
                <a:cubicBezTo>
                  <a:pt x="21" y="87"/>
                  <a:pt x="21" y="87"/>
                  <a:pt x="21" y="87"/>
                </a:cubicBezTo>
                <a:cubicBezTo>
                  <a:pt x="23" y="89"/>
                  <a:pt x="24" y="91"/>
                  <a:pt x="26" y="92"/>
                </a:cubicBezTo>
                <a:cubicBezTo>
                  <a:pt x="23" y="98"/>
                  <a:pt x="23" y="98"/>
                  <a:pt x="23" y="98"/>
                </a:cubicBezTo>
                <a:cubicBezTo>
                  <a:pt x="22" y="99"/>
                  <a:pt x="23" y="101"/>
                  <a:pt x="24" y="102"/>
                </a:cubicBezTo>
                <a:cubicBezTo>
                  <a:pt x="34" y="108"/>
                  <a:pt x="34" y="108"/>
                  <a:pt x="34" y="108"/>
                </a:cubicBezTo>
                <a:cubicBezTo>
                  <a:pt x="35" y="108"/>
                  <a:pt x="37" y="108"/>
                  <a:pt x="38" y="106"/>
                </a:cubicBezTo>
                <a:cubicBezTo>
                  <a:pt x="41" y="101"/>
                  <a:pt x="41" y="101"/>
                  <a:pt x="41" y="101"/>
                </a:cubicBezTo>
                <a:cubicBezTo>
                  <a:pt x="44" y="101"/>
                  <a:pt x="46" y="102"/>
                  <a:pt x="48" y="102"/>
                </a:cubicBezTo>
                <a:cubicBezTo>
                  <a:pt x="48" y="109"/>
                  <a:pt x="48" y="109"/>
                  <a:pt x="48" y="109"/>
                </a:cubicBezTo>
                <a:cubicBezTo>
                  <a:pt x="48" y="111"/>
                  <a:pt x="50" y="112"/>
                  <a:pt x="51" y="112"/>
                </a:cubicBezTo>
                <a:cubicBezTo>
                  <a:pt x="63" y="112"/>
                  <a:pt x="63" y="112"/>
                  <a:pt x="63" y="112"/>
                </a:cubicBezTo>
                <a:cubicBezTo>
                  <a:pt x="64" y="112"/>
                  <a:pt x="66" y="111"/>
                  <a:pt x="66" y="109"/>
                </a:cubicBezTo>
                <a:cubicBezTo>
                  <a:pt x="66" y="102"/>
                  <a:pt x="66" y="102"/>
                  <a:pt x="66" y="102"/>
                </a:cubicBezTo>
                <a:cubicBezTo>
                  <a:pt x="68" y="102"/>
                  <a:pt x="70" y="101"/>
                  <a:pt x="73" y="100"/>
                </a:cubicBezTo>
                <a:cubicBezTo>
                  <a:pt x="76" y="106"/>
                  <a:pt x="76" y="106"/>
                  <a:pt x="76" y="106"/>
                </a:cubicBezTo>
                <a:cubicBezTo>
                  <a:pt x="77" y="107"/>
                  <a:pt x="79" y="108"/>
                  <a:pt x="80" y="107"/>
                </a:cubicBezTo>
                <a:cubicBezTo>
                  <a:pt x="90" y="101"/>
                  <a:pt x="90" y="101"/>
                  <a:pt x="90" y="101"/>
                </a:cubicBezTo>
                <a:cubicBezTo>
                  <a:pt x="91" y="100"/>
                  <a:pt x="92" y="99"/>
                  <a:pt x="91" y="97"/>
                </a:cubicBezTo>
                <a:cubicBezTo>
                  <a:pt x="88" y="91"/>
                  <a:pt x="88" y="91"/>
                  <a:pt x="88" y="91"/>
                </a:cubicBezTo>
                <a:cubicBezTo>
                  <a:pt x="89" y="90"/>
                  <a:pt x="91" y="88"/>
                  <a:pt x="93" y="86"/>
                </a:cubicBezTo>
                <a:cubicBezTo>
                  <a:pt x="98" y="89"/>
                  <a:pt x="98" y="89"/>
                  <a:pt x="98" y="89"/>
                </a:cubicBezTo>
                <a:cubicBezTo>
                  <a:pt x="100" y="90"/>
                  <a:pt x="102" y="90"/>
                  <a:pt x="102" y="88"/>
                </a:cubicBezTo>
                <a:cubicBezTo>
                  <a:pt x="108" y="78"/>
                  <a:pt x="108" y="78"/>
                  <a:pt x="108" y="78"/>
                </a:cubicBezTo>
                <a:cubicBezTo>
                  <a:pt x="109" y="77"/>
                  <a:pt x="108" y="75"/>
                  <a:pt x="107" y="74"/>
                </a:cubicBezTo>
                <a:cubicBezTo>
                  <a:pt x="101" y="71"/>
                  <a:pt x="101" y="71"/>
                  <a:pt x="101" y="71"/>
                </a:cubicBezTo>
                <a:cubicBezTo>
                  <a:pt x="102" y="69"/>
                  <a:pt x="102" y="66"/>
                  <a:pt x="103" y="64"/>
                </a:cubicBezTo>
                <a:cubicBezTo>
                  <a:pt x="110" y="64"/>
                  <a:pt x="110" y="64"/>
                  <a:pt x="110" y="64"/>
                </a:cubicBezTo>
                <a:cubicBezTo>
                  <a:pt x="111" y="64"/>
                  <a:pt x="112" y="63"/>
                  <a:pt x="112" y="61"/>
                </a:cubicBezTo>
                <a:cubicBezTo>
                  <a:pt x="112" y="49"/>
                  <a:pt x="112" y="49"/>
                  <a:pt x="112" y="49"/>
                </a:cubicBezTo>
                <a:cubicBezTo>
                  <a:pt x="112" y="48"/>
                  <a:pt x="111" y="47"/>
                  <a:pt x="110" y="47"/>
                </a:cubicBezTo>
                <a:close/>
                <a:moveTo>
                  <a:pt x="56" y="86"/>
                </a:moveTo>
                <a:cubicBezTo>
                  <a:pt x="40" y="86"/>
                  <a:pt x="26" y="72"/>
                  <a:pt x="26" y="56"/>
                </a:cubicBezTo>
                <a:cubicBezTo>
                  <a:pt x="26" y="39"/>
                  <a:pt x="40" y="26"/>
                  <a:pt x="56" y="26"/>
                </a:cubicBezTo>
                <a:cubicBezTo>
                  <a:pt x="73" y="26"/>
                  <a:pt x="86" y="39"/>
                  <a:pt x="86" y="56"/>
                </a:cubicBezTo>
                <a:cubicBezTo>
                  <a:pt x="86" y="72"/>
                  <a:pt x="73" y="86"/>
                  <a:pt x="56" y="86"/>
                </a:cubicBezTo>
                <a:close/>
              </a:path>
            </a:pathLst>
          </a:custGeom>
          <a:solidFill>
            <a:schemeClr val="bg1"/>
          </a:solidFill>
          <a:ln>
            <a:noFill/>
          </a:ln>
        </p:spPr>
        <p:txBody>
          <a:bodyPr vert="horz" wrap="square" lIns="121908" tIns="60954" rIns="121908" bIns="60954" numCol="1" anchor="t" anchorCtr="0" compatLnSpc="1"/>
          <a:lstStyle/>
          <a:p>
            <a:endParaRPr lang="en-US">
              <a:latin typeface="+mn-ea"/>
            </a:endParaRPr>
          </a:p>
        </p:txBody>
      </p:sp>
      <p:grpSp>
        <p:nvGrpSpPr>
          <p:cNvPr id="44" name="组合 43"/>
          <p:cNvGrpSpPr/>
          <p:nvPr/>
        </p:nvGrpSpPr>
        <p:grpSpPr>
          <a:xfrm>
            <a:off x="9241300" y="2638325"/>
            <a:ext cx="352781" cy="343917"/>
            <a:chOff x="8175625" y="987426"/>
            <a:chExt cx="314325" cy="306388"/>
          </a:xfrm>
          <a:solidFill>
            <a:schemeClr val="bg1"/>
          </a:solidFill>
        </p:grpSpPr>
        <p:sp>
          <p:nvSpPr>
            <p:cNvPr id="45" name="Freeform 104"/>
            <p:cNvSpPr/>
            <p:nvPr/>
          </p:nvSpPr>
          <p:spPr bwMode="auto">
            <a:xfrm>
              <a:off x="8258175" y="1144588"/>
              <a:ext cx="42863" cy="98425"/>
            </a:xfrm>
            <a:custGeom>
              <a:avLst/>
              <a:gdLst>
                <a:gd name="T0" fmla="*/ 11 w 19"/>
                <a:gd name="T1" fmla="*/ 43 h 43"/>
                <a:gd name="T2" fmla="*/ 19 w 19"/>
                <a:gd name="T3" fmla="*/ 43 h 43"/>
                <a:gd name="T4" fmla="*/ 19 w 19"/>
                <a:gd name="T5" fmla="*/ 0 h 43"/>
                <a:gd name="T6" fmla="*/ 12 w 19"/>
                <a:gd name="T7" fmla="*/ 0 h 43"/>
                <a:gd name="T8" fmla="*/ 11 w 19"/>
                <a:gd name="T9" fmla="*/ 4 h 43"/>
                <a:gd name="T10" fmla="*/ 8 w 19"/>
                <a:gd name="T11" fmla="*/ 7 h 43"/>
                <a:gd name="T12" fmla="*/ 4 w 19"/>
                <a:gd name="T13" fmla="*/ 8 h 43"/>
                <a:gd name="T14" fmla="*/ 0 w 19"/>
                <a:gd name="T15" fmla="*/ 9 h 43"/>
                <a:gd name="T16" fmla="*/ 0 w 19"/>
                <a:gd name="T17" fmla="*/ 15 h 43"/>
                <a:gd name="T18" fmla="*/ 11 w 19"/>
                <a:gd name="T19" fmla="*/ 15 h 43"/>
                <a:gd name="T20" fmla="*/ 11 w 19"/>
                <a:gd name="T21" fmla="*/ 43 h 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9" h="43">
                  <a:moveTo>
                    <a:pt x="11" y="43"/>
                  </a:moveTo>
                  <a:cubicBezTo>
                    <a:pt x="19" y="43"/>
                    <a:pt x="19" y="43"/>
                    <a:pt x="19" y="43"/>
                  </a:cubicBezTo>
                  <a:cubicBezTo>
                    <a:pt x="19" y="0"/>
                    <a:pt x="19" y="0"/>
                    <a:pt x="19" y="0"/>
                  </a:cubicBezTo>
                  <a:cubicBezTo>
                    <a:pt x="12" y="0"/>
                    <a:pt x="12" y="0"/>
                    <a:pt x="12" y="0"/>
                  </a:cubicBezTo>
                  <a:cubicBezTo>
                    <a:pt x="12" y="2"/>
                    <a:pt x="12" y="3"/>
                    <a:pt x="11" y="4"/>
                  </a:cubicBezTo>
                  <a:cubicBezTo>
                    <a:pt x="10" y="5"/>
                    <a:pt x="9" y="6"/>
                    <a:pt x="8" y="7"/>
                  </a:cubicBezTo>
                  <a:cubicBezTo>
                    <a:pt x="7" y="8"/>
                    <a:pt x="6" y="8"/>
                    <a:pt x="4" y="8"/>
                  </a:cubicBezTo>
                  <a:cubicBezTo>
                    <a:pt x="3" y="9"/>
                    <a:pt x="1" y="9"/>
                    <a:pt x="0" y="9"/>
                  </a:cubicBezTo>
                  <a:cubicBezTo>
                    <a:pt x="0" y="15"/>
                    <a:pt x="0" y="15"/>
                    <a:pt x="0" y="15"/>
                  </a:cubicBezTo>
                  <a:cubicBezTo>
                    <a:pt x="11" y="15"/>
                    <a:pt x="11" y="15"/>
                    <a:pt x="11" y="15"/>
                  </a:cubicBezTo>
                  <a:lnTo>
                    <a:pt x="11" y="43"/>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latin typeface="+mn-ea"/>
              </a:endParaRPr>
            </a:p>
          </p:txBody>
        </p:sp>
        <p:sp>
          <p:nvSpPr>
            <p:cNvPr id="46" name="Freeform 105"/>
            <p:cNvSpPr/>
            <p:nvPr/>
          </p:nvSpPr>
          <p:spPr bwMode="auto">
            <a:xfrm>
              <a:off x="8324850" y="1144588"/>
              <a:ext cx="71438" cy="98425"/>
            </a:xfrm>
            <a:custGeom>
              <a:avLst/>
              <a:gdLst>
                <a:gd name="T0" fmla="*/ 21 w 31"/>
                <a:gd name="T1" fmla="*/ 34 h 43"/>
                <a:gd name="T2" fmla="*/ 18 w 31"/>
                <a:gd name="T3" fmla="*/ 36 h 43"/>
                <a:gd name="T4" fmla="*/ 15 w 31"/>
                <a:gd name="T5" fmla="*/ 36 h 43"/>
                <a:gd name="T6" fmla="*/ 11 w 31"/>
                <a:gd name="T7" fmla="*/ 35 h 43"/>
                <a:gd name="T8" fmla="*/ 8 w 31"/>
                <a:gd name="T9" fmla="*/ 30 h 43"/>
                <a:gd name="T10" fmla="*/ 0 w 31"/>
                <a:gd name="T11" fmla="*/ 30 h 43"/>
                <a:gd name="T12" fmla="*/ 1 w 31"/>
                <a:gd name="T13" fmla="*/ 36 h 43"/>
                <a:gd name="T14" fmla="*/ 5 w 31"/>
                <a:gd name="T15" fmla="*/ 40 h 43"/>
                <a:gd name="T16" fmla="*/ 10 w 31"/>
                <a:gd name="T17" fmla="*/ 43 h 43"/>
                <a:gd name="T18" fmla="*/ 15 w 31"/>
                <a:gd name="T19" fmla="*/ 43 h 43"/>
                <a:gd name="T20" fmla="*/ 22 w 31"/>
                <a:gd name="T21" fmla="*/ 42 h 43"/>
                <a:gd name="T22" fmla="*/ 27 w 31"/>
                <a:gd name="T23" fmla="*/ 39 h 43"/>
                <a:gd name="T24" fmla="*/ 30 w 31"/>
                <a:gd name="T25" fmla="*/ 34 h 43"/>
                <a:gd name="T26" fmla="*/ 31 w 31"/>
                <a:gd name="T27" fmla="*/ 28 h 43"/>
                <a:gd name="T28" fmla="*/ 30 w 31"/>
                <a:gd name="T29" fmla="*/ 23 h 43"/>
                <a:gd name="T30" fmla="*/ 28 w 31"/>
                <a:gd name="T31" fmla="*/ 18 h 43"/>
                <a:gd name="T32" fmla="*/ 24 w 31"/>
                <a:gd name="T33" fmla="*/ 15 h 43"/>
                <a:gd name="T34" fmla="*/ 18 w 31"/>
                <a:gd name="T35" fmla="*/ 14 h 43"/>
                <a:gd name="T36" fmla="*/ 14 w 31"/>
                <a:gd name="T37" fmla="*/ 14 h 43"/>
                <a:gd name="T38" fmla="*/ 10 w 31"/>
                <a:gd name="T39" fmla="*/ 17 h 43"/>
                <a:gd name="T40" fmla="*/ 10 w 31"/>
                <a:gd name="T41" fmla="*/ 17 h 43"/>
                <a:gd name="T42" fmla="*/ 11 w 31"/>
                <a:gd name="T43" fmla="*/ 7 h 43"/>
                <a:gd name="T44" fmla="*/ 29 w 31"/>
                <a:gd name="T45" fmla="*/ 7 h 43"/>
                <a:gd name="T46" fmla="*/ 29 w 31"/>
                <a:gd name="T47" fmla="*/ 0 h 43"/>
                <a:gd name="T48" fmla="*/ 5 w 31"/>
                <a:gd name="T49" fmla="*/ 0 h 43"/>
                <a:gd name="T50" fmla="*/ 1 w 31"/>
                <a:gd name="T51" fmla="*/ 24 h 43"/>
                <a:gd name="T52" fmla="*/ 9 w 31"/>
                <a:gd name="T53" fmla="*/ 24 h 43"/>
                <a:gd name="T54" fmla="*/ 12 w 31"/>
                <a:gd name="T55" fmla="*/ 21 h 43"/>
                <a:gd name="T56" fmla="*/ 15 w 31"/>
                <a:gd name="T57" fmla="*/ 20 h 43"/>
                <a:gd name="T58" fmla="*/ 18 w 31"/>
                <a:gd name="T59" fmla="*/ 21 h 43"/>
                <a:gd name="T60" fmla="*/ 21 w 31"/>
                <a:gd name="T61" fmla="*/ 23 h 43"/>
                <a:gd name="T62" fmla="*/ 22 w 31"/>
                <a:gd name="T63" fmla="*/ 25 h 43"/>
                <a:gd name="T64" fmla="*/ 23 w 31"/>
                <a:gd name="T65" fmla="*/ 28 h 43"/>
                <a:gd name="T66" fmla="*/ 22 w 31"/>
                <a:gd name="T67" fmla="*/ 31 h 43"/>
                <a:gd name="T68" fmla="*/ 21 w 31"/>
                <a:gd name="T69" fmla="*/ 34 h 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31" h="43">
                  <a:moveTo>
                    <a:pt x="21" y="34"/>
                  </a:moveTo>
                  <a:cubicBezTo>
                    <a:pt x="20" y="35"/>
                    <a:pt x="19" y="35"/>
                    <a:pt x="18" y="36"/>
                  </a:cubicBezTo>
                  <a:cubicBezTo>
                    <a:pt x="17" y="36"/>
                    <a:pt x="16" y="36"/>
                    <a:pt x="15" y="36"/>
                  </a:cubicBezTo>
                  <a:cubicBezTo>
                    <a:pt x="13" y="36"/>
                    <a:pt x="12" y="36"/>
                    <a:pt x="11" y="35"/>
                  </a:cubicBezTo>
                  <a:cubicBezTo>
                    <a:pt x="9" y="34"/>
                    <a:pt x="9" y="32"/>
                    <a:pt x="8" y="30"/>
                  </a:cubicBezTo>
                  <a:cubicBezTo>
                    <a:pt x="0" y="30"/>
                    <a:pt x="0" y="30"/>
                    <a:pt x="0" y="30"/>
                  </a:cubicBezTo>
                  <a:cubicBezTo>
                    <a:pt x="0" y="32"/>
                    <a:pt x="0" y="34"/>
                    <a:pt x="1" y="36"/>
                  </a:cubicBezTo>
                  <a:cubicBezTo>
                    <a:pt x="2" y="38"/>
                    <a:pt x="3" y="39"/>
                    <a:pt x="5" y="40"/>
                  </a:cubicBezTo>
                  <a:cubicBezTo>
                    <a:pt x="6" y="41"/>
                    <a:pt x="8" y="42"/>
                    <a:pt x="10" y="43"/>
                  </a:cubicBezTo>
                  <a:cubicBezTo>
                    <a:pt x="11" y="43"/>
                    <a:pt x="13" y="43"/>
                    <a:pt x="15" y="43"/>
                  </a:cubicBezTo>
                  <a:cubicBezTo>
                    <a:pt x="18" y="43"/>
                    <a:pt x="20" y="43"/>
                    <a:pt x="22" y="42"/>
                  </a:cubicBezTo>
                  <a:cubicBezTo>
                    <a:pt x="23" y="42"/>
                    <a:pt x="25" y="41"/>
                    <a:pt x="27" y="39"/>
                  </a:cubicBezTo>
                  <a:cubicBezTo>
                    <a:pt x="28" y="38"/>
                    <a:pt x="29" y="36"/>
                    <a:pt x="30" y="34"/>
                  </a:cubicBezTo>
                  <a:cubicBezTo>
                    <a:pt x="31" y="32"/>
                    <a:pt x="31" y="30"/>
                    <a:pt x="31" y="28"/>
                  </a:cubicBezTo>
                  <a:cubicBezTo>
                    <a:pt x="31" y="26"/>
                    <a:pt x="31" y="24"/>
                    <a:pt x="30" y="23"/>
                  </a:cubicBezTo>
                  <a:cubicBezTo>
                    <a:pt x="30" y="21"/>
                    <a:pt x="29" y="19"/>
                    <a:pt x="28" y="18"/>
                  </a:cubicBezTo>
                  <a:cubicBezTo>
                    <a:pt x="27" y="17"/>
                    <a:pt x="25" y="16"/>
                    <a:pt x="24" y="15"/>
                  </a:cubicBezTo>
                  <a:cubicBezTo>
                    <a:pt x="22" y="14"/>
                    <a:pt x="20" y="14"/>
                    <a:pt x="18" y="14"/>
                  </a:cubicBezTo>
                  <a:cubicBezTo>
                    <a:pt x="16" y="14"/>
                    <a:pt x="15" y="14"/>
                    <a:pt x="14" y="14"/>
                  </a:cubicBezTo>
                  <a:cubicBezTo>
                    <a:pt x="12" y="15"/>
                    <a:pt x="11" y="16"/>
                    <a:pt x="10" y="17"/>
                  </a:cubicBezTo>
                  <a:cubicBezTo>
                    <a:pt x="10" y="17"/>
                    <a:pt x="10" y="17"/>
                    <a:pt x="10" y="17"/>
                  </a:cubicBezTo>
                  <a:cubicBezTo>
                    <a:pt x="11" y="7"/>
                    <a:pt x="11" y="7"/>
                    <a:pt x="11" y="7"/>
                  </a:cubicBezTo>
                  <a:cubicBezTo>
                    <a:pt x="29" y="7"/>
                    <a:pt x="29" y="7"/>
                    <a:pt x="29" y="7"/>
                  </a:cubicBezTo>
                  <a:cubicBezTo>
                    <a:pt x="29" y="0"/>
                    <a:pt x="29" y="0"/>
                    <a:pt x="29" y="0"/>
                  </a:cubicBezTo>
                  <a:cubicBezTo>
                    <a:pt x="5" y="0"/>
                    <a:pt x="5" y="0"/>
                    <a:pt x="5" y="0"/>
                  </a:cubicBezTo>
                  <a:cubicBezTo>
                    <a:pt x="1" y="24"/>
                    <a:pt x="1" y="24"/>
                    <a:pt x="1" y="24"/>
                  </a:cubicBezTo>
                  <a:cubicBezTo>
                    <a:pt x="9" y="24"/>
                    <a:pt x="9" y="24"/>
                    <a:pt x="9" y="24"/>
                  </a:cubicBezTo>
                  <a:cubicBezTo>
                    <a:pt x="10" y="22"/>
                    <a:pt x="11" y="22"/>
                    <a:pt x="12" y="21"/>
                  </a:cubicBezTo>
                  <a:cubicBezTo>
                    <a:pt x="13" y="21"/>
                    <a:pt x="14" y="20"/>
                    <a:pt x="15" y="20"/>
                  </a:cubicBezTo>
                  <a:cubicBezTo>
                    <a:pt x="16" y="20"/>
                    <a:pt x="18" y="20"/>
                    <a:pt x="18" y="21"/>
                  </a:cubicBezTo>
                  <a:cubicBezTo>
                    <a:pt x="19" y="21"/>
                    <a:pt x="20" y="22"/>
                    <a:pt x="21" y="23"/>
                  </a:cubicBezTo>
                  <a:cubicBezTo>
                    <a:pt x="21" y="23"/>
                    <a:pt x="22" y="24"/>
                    <a:pt x="22" y="25"/>
                  </a:cubicBezTo>
                  <a:cubicBezTo>
                    <a:pt x="23" y="26"/>
                    <a:pt x="23" y="27"/>
                    <a:pt x="23" y="28"/>
                  </a:cubicBezTo>
                  <a:cubicBezTo>
                    <a:pt x="23" y="29"/>
                    <a:pt x="22" y="30"/>
                    <a:pt x="22" y="31"/>
                  </a:cubicBezTo>
                  <a:cubicBezTo>
                    <a:pt x="22" y="32"/>
                    <a:pt x="21" y="33"/>
                    <a:pt x="21" y="3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latin typeface="+mn-ea"/>
              </a:endParaRPr>
            </a:p>
          </p:txBody>
        </p:sp>
        <p:sp>
          <p:nvSpPr>
            <p:cNvPr id="47" name="Freeform 106"/>
            <p:cNvSpPr/>
            <p:nvPr/>
          </p:nvSpPr>
          <p:spPr bwMode="auto">
            <a:xfrm>
              <a:off x="8232775" y="987426"/>
              <a:ext cx="36513" cy="63500"/>
            </a:xfrm>
            <a:custGeom>
              <a:avLst/>
              <a:gdLst>
                <a:gd name="T0" fmla="*/ 3 w 16"/>
                <a:gd name="T1" fmla="*/ 28 h 28"/>
                <a:gd name="T2" fmla="*/ 13 w 16"/>
                <a:gd name="T3" fmla="*/ 28 h 28"/>
                <a:gd name="T4" fmla="*/ 16 w 16"/>
                <a:gd name="T5" fmla="*/ 25 h 28"/>
                <a:gd name="T6" fmla="*/ 16 w 16"/>
                <a:gd name="T7" fmla="*/ 3 h 28"/>
                <a:gd name="T8" fmla="*/ 13 w 16"/>
                <a:gd name="T9" fmla="*/ 0 h 28"/>
                <a:gd name="T10" fmla="*/ 3 w 16"/>
                <a:gd name="T11" fmla="*/ 0 h 28"/>
                <a:gd name="T12" fmla="*/ 0 w 16"/>
                <a:gd name="T13" fmla="*/ 3 h 28"/>
                <a:gd name="T14" fmla="*/ 0 w 16"/>
                <a:gd name="T15" fmla="*/ 25 h 28"/>
                <a:gd name="T16" fmla="*/ 3 w 16"/>
                <a:gd name="T17" fmla="*/ 28 h 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6" h="28">
                  <a:moveTo>
                    <a:pt x="3" y="28"/>
                  </a:moveTo>
                  <a:cubicBezTo>
                    <a:pt x="13" y="28"/>
                    <a:pt x="13" y="28"/>
                    <a:pt x="13" y="28"/>
                  </a:cubicBezTo>
                  <a:cubicBezTo>
                    <a:pt x="14" y="28"/>
                    <a:pt x="16" y="27"/>
                    <a:pt x="16" y="25"/>
                  </a:cubicBezTo>
                  <a:cubicBezTo>
                    <a:pt x="16" y="3"/>
                    <a:pt x="16" y="3"/>
                    <a:pt x="16" y="3"/>
                  </a:cubicBezTo>
                  <a:cubicBezTo>
                    <a:pt x="16" y="2"/>
                    <a:pt x="14" y="0"/>
                    <a:pt x="13" y="0"/>
                  </a:cubicBezTo>
                  <a:cubicBezTo>
                    <a:pt x="3" y="0"/>
                    <a:pt x="3" y="0"/>
                    <a:pt x="3" y="0"/>
                  </a:cubicBezTo>
                  <a:cubicBezTo>
                    <a:pt x="1" y="0"/>
                    <a:pt x="0" y="2"/>
                    <a:pt x="0" y="3"/>
                  </a:cubicBezTo>
                  <a:cubicBezTo>
                    <a:pt x="0" y="25"/>
                    <a:pt x="0" y="25"/>
                    <a:pt x="0" y="25"/>
                  </a:cubicBezTo>
                  <a:cubicBezTo>
                    <a:pt x="0" y="27"/>
                    <a:pt x="1" y="28"/>
                    <a:pt x="3" y="28"/>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latin typeface="+mn-ea"/>
              </a:endParaRPr>
            </a:p>
          </p:txBody>
        </p:sp>
        <p:sp>
          <p:nvSpPr>
            <p:cNvPr id="48" name="Freeform 107"/>
            <p:cNvSpPr/>
            <p:nvPr/>
          </p:nvSpPr>
          <p:spPr bwMode="auto">
            <a:xfrm>
              <a:off x="8396288" y="987426"/>
              <a:ext cx="36513" cy="63500"/>
            </a:xfrm>
            <a:custGeom>
              <a:avLst/>
              <a:gdLst>
                <a:gd name="T0" fmla="*/ 3 w 16"/>
                <a:gd name="T1" fmla="*/ 28 h 28"/>
                <a:gd name="T2" fmla="*/ 13 w 16"/>
                <a:gd name="T3" fmla="*/ 28 h 28"/>
                <a:gd name="T4" fmla="*/ 16 w 16"/>
                <a:gd name="T5" fmla="*/ 25 h 28"/>
                <a:gd name="T6" fmla="*/ 16 w 16"/>
                <a:gd name="T7" fmla="*/ 3 h 28"/>
                <a:gd name="T8" fmla="*/ 13 w 16"/>
                <a:gd name="T9" fmla="*/ 0 h 28"/>
                <a:gd name="T10" fmla="*/ 3 w 16"/>
                <a:gd name="T11" fmla="*/ 0 h 28"/>
                <a:gd name="T12" fmla="*/ 0 w 16"/>
                <a:gd name="T13" fmla="*/ 3 h 28"/>
                <a:gd name="T14" fmla="*/ 0 w 16"/>
                <a:gd name="T15" fmla="*/ 25 h 28"/>
                <a:gd name="T16" fmla="*/ 3 w 16"/>
                <a:gd name="T17" fmla="*/ 28 h 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6" h="28">
                  <a:moveTo>
                    <a:pt x="3" y="28"/>
                  </a:moveTo>
                  <a:cubicBezTo>
                    <a:pt x="13" y="28"/>
                    <a:pt x="13" y="28"/>
                    <a:pt x="13" y="28"/>
                  </a:cubicBezTo>
                  <a:cubicBezTo>
                    <a:pt x="14" y="28"/>
                    <a:pt x="16" y="27"/>
                    <a:pt x="16" y="25"/>
                  </a:cubicBezTo>
                  <a:cubicBezTo>
                    <a:pt x="16" y="3"/>
                    <a:pt x="16" y="3"/>
                    <a:pt x="16" y="3"/>
                  </a:cubicBezTo>
                  <a:cubicBezTo>
                    <a:pt x="16" y="2"/>
                    <a:pt x="14" y="0"/>
                    <a:pt x="13" y="0"/>
                  </a:cubicBezTo>
                  <a:cubicBezTo>
                    <a:pt x="3" y="0"/>
                    <a:pt x="3" y="0"/>
                    <a:pt x="3" y="0"/>
                  </a:cubicBezTo>
                  <a:cubicBezTo>
                    <a:pt x="1" y="0"/>
                    <a:pt x="0" y="2"/>
                    <a:pt x="0" y="3"/>
                  </a:cubicBezTo>
                  <a:cubicBezTo>
                    <a:pt x="0" y="25"/>
                    <a:pt x="0" y="25"/>
                    <a:pt x="0" y="25"/>
                  </a:cubicBezTo>
                  <a:cubicBezTo>
                    <a:pt x="0" y="27"/>
                    <a:pt x="1" y="28"/>
                    <a:pt x="3" y="28"/>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latin typeface="+mn-ea"/>
              </a:endParaRPr>
            </a:p>
          </p:txBody>
        </p:sp>
        <p:sp>
          <p:nvSpPr>
            <p:cNvPr id="49" name="Freeform 108"/>
            <p:cNvSpPr>
              <a:spLocks noEditPoints="1"/>
            </p:cNvSpPr>
            <p:nvPr/>
          </p:nvSpPr>
          <p:spPr bwMode="auto">
            <a:xfrm>
              <a:off x="8175625" y="1012826"/>
              <a:ext cx="314325" cy="280988"/>
            </a:xfrm>
            <a:custGeom>
              <a:avLst/>
              <a:gdLst>
                <a:gd name="T0" fmla="*/ 121 w 137"/>
                <a:gd name="T1" fmla="*/ 0 h 122"/>
                <a:gd name="T2" fmla="*/ 117 w 137"/>
                <a:gd name="T3" fmla="*/ 0 h 122"/>
                <a:gd name="T4" fmla="*/ 117 w 137"/>
                <a:gd name="T5" fmla="*/ 14 h 122"/>
                <a:gd name="T6" fmla="*/ 109 w 137"/>
                <a:gd name="T7" fmla="*/ 23 h 122"/>
                <a:gd name="T8" fmla="*/ 99 w 137"/>
                <a:gd name="T9" fmla="*/ 23 h 122"/>
                <a:gd name="T10" fmla="*/ 90 w 137"/>
                <a:gd name="T11" fmla="*/ 14 h 122"/>
                <a:gd name="T12" fmla="*/ 90 w 137"/>
                <a:gd name="T13" fmla="*/ 0 h 122"/>
                <a:gd name="T14" fmla="*/ 46 w 137"/>
                <a:gd name="T15" fmla="*/ 0 h 122"/>
                <a:gd name="T16" fmla="*/ 46 w 137"/>
                <a:gd name="T17" fmla="*/ 14 h 122"/>
                <a:gd name="T18" fmla="*/ 38 w 137"/>
                <a:gd name="T19" fmla="*/ 23 h 122"/>
                <a:gd name="T20" fmla="*/ 28 w 137"/>
                <a:gd name="T21" fmla="*/ 23 h 122"/>
                <a:gd name="T22" fmla="*/ 20 w 137"/>
                <a:gd name="T23" fmla="*/ 14 h 122"/>
                <a:gd name="T24" fmla="*/ 20 w 137"/>
                <a:gd name="T25" fmla="*/ 0 h 122"/>
                <a:gd name="T26" fmla="*/ 16 w 137"/>
                <a:gd name="T27" fmla="*/ 0 h 122"/>
                <a:gd name="T28" fmla="*/ 0 w 137"/>
                <a:gd name="T29" fmla="*/ 16 h 122"/>
                <a:gd name="T30" fmla="*/ 0 w 137"/>
                <a:gd name="T31" fmla="*/ 46 h 122"/>
                <a:gd name="T32" fmla="*/ 0 w 137"/>
                <a:gd name="T33" fmla="*/ 106 h 122"/>
                <a:gd name="T34" fmla="*/ 16 w 137"/>
                <a:gd name="T35" fmla="*/ 122 h 122"/>
                <a:gd name="T36" fmla="*/ 121 w 137"/>
                <a:gd name="T37" fmla="*/ 122 h 122"/>
                <a:gd name="T38" fmla="*/ 137 w 137"/>
                <a:gd name="T39" fmla="*/ 106 h 122"/>
                <a:gd name="T40" fmla="*/ 137 w 137"/>
                <a:gd name="T41" fmla="*/ 46 h 122"/>
                <a:gd name="T42" fmla="*/ 137 w 137"/>
                <a:gd name="T43" fmla="*/ 16 h 122"/>
                <a:gd name="T44" fmla="*/ 121 w 137"/>
                <a:gd name="T45" fmla="*/ 0 h 122"/>
                <a:gd name="T46" fmla="*/ 127 w 137"/>
                <a:gd name="T47" fmla="*/ 106 h 122"/>
                <a:gd name="T48" fmla="*/ 121 w 137"/>
                <a:gd name="T49" fmla="*/ 112 h 122"/>
                <a:gd name="T50" fmla="*/ 16 w 137"/>
                <a:gd name="T51" fmla="*/ 112 h 122"/>
                <a:gd name="T52" fmla="*/ 10 w 137"/>
                <a:gd name="T53" fmla="*/ 106 h 122"/>
                <a:gd name="T54" fmla="*/ 10 w 137"/>
                <a:gd name="T55" fmla="*/ 46 h 122"/>
                <a:gd name="T56" fmla="*/ 127 w 137"/>
                <a:gd name="T57" fmla="*/ 46 h 122"/>
                <a:gd name="T58" fmla="*/ 127 w 137"/>
                <a:gd name="T59" fmla="*/ 106 h 1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137" h="122">
                  <a:moveTo>
                    <a:pt x="121" y="0"/>
                  </a:moveTo>
                  <a:cubicBezTo>
                    <a:pt x="117" y="0"/>
                    <a:pt x="117" y="0"/>
                    <a:pt x="117" y="0"/>
                  </a:cubicBezTo>
                  <a:cubicBezTo>
                    <a:pt x="117" y="14"/>
                    <a:pt x="117" y="14"/>
                    <a:pt x="117" y="14"/>
                  </a:cubicBezTo>
                  <a:cubicBezTo>
                    <a:pt x="117" y="19"/>
                    <a:pt x="113" y="23"/>
                    <a:pt x="109" y="23"/>
                  </a:cubicBezTo>
                  <a:cubicBezTo>
                    <a:pt x="99" y="23"/>
                    <a:pt x="99" y="23"/>
                    <a:pt x="99" y="23"/>
                  </a:cubicBezTo>
                  <a:cubicBezTo>
                    <a:pt x="94" y="23"/>
                    <a:pt x="90" y="19"/>
                    <a:pt x="90" y="14"/>
                  </a:cubicBezTo>
                  <a:cubicBezTo>
                    <a:pt x="90" y="0"/>
                    <a:pt x="90" y="0"/>
                    <a:pt x="90" y="0"/>
                  </a:cubicBezTo>
                  <a:cubicBezTo>
                    <a:pt x="46" y="0"/>
                    <a:pt x="46" y="0"/>
                    <a:pt x="46" y="0"/>
                  </a:cubicBezTo>
                  <a:cubicBezTo>
                    <a:pt x="46" y="14"/>
                    <a:pt x="46" y="14"/>
                    <a:pt x="46" y="14"/>
                  </a:cubicBezTo>
                  <a:cubicBezTo>
                    <a:pt x="46" y="19"/>
                    <a:pt x="42" y="23"/>
                    <a:pt x="38" y="23"/>
                  </a:cubicBezTo>
                  <a:cubicBezTo>
                    <a:pt x="28" y="23"/>
                    <a:pt x="28" y="23"/>
                    <a:pt x="28" y="23"/>
                  </a:cubicBezTo>
                  <a:cubicBezTo>
                    <a:pt x="23" y="23"/>
                    <a:pt x="20" y="19"/>
                    <a:pt x="20" y="14"/>
                  </a:cubicBezTo>
                  <a:cubicBezTo>
                    <a:pt x="20" y="0"/>
                    <a:pt x="20" y="0"/>
                    <a:pt x="20" y="0"/>
                  </a:cubicBezTo>
                  <a:cubicBezTo>
                    <a:pt x="16" y="0"/>
                    <a:pt x="16" y="0"/>
                    <a:pt x="16" y="0"/>
                  </a:cubicBezTo>
                  <a:cubicBezTo>
                    <a:pt x="7" y="0"/>
                    <a:pt x="0" y="7"/>
                    <a:pt x="0" y="16"/>
                  </a:cubicBezTo>
                  <a:cubicBezTo>
                    <a:pt x="0" y="46"/>
                    <a:pt x="0" y="46"/>
                    <a:pt x="0" y="46"/>
                  </a:cubicBezTo>
                  <a:cubicBezTo>
                    <a:pt x="0" y="106"/>
                    <a:pt x="0" y="106"/>
                    <a:pt x="0" y="106"/>
                  </a:cubicBezTo>
                  <a:cubicBezTo>
                    <a:pt x="0" y="115"/>
                    <a:pt x="7" y="122"/>
                    <a:pt x="16" y="122"/>
                  </a:cubicBezTo>
                  <a:cubicBezTo>
                    <a:pt x="121" y="122"/>
                    <a:pt x="121" y="122"/>
                    <a:pt x="121" y="122"/>
                  </a:cubicBezTo>
                  <a:cubicBezTo>
                    <a:pt x="129" y="122"/>
                    <a:pt x="137" y="115"/>
                    <a:pt x="137" y="106"/>
                  </a:cubicBezTo>
                  <a:cubicBezTo>
                    <a:pt x="137" y="46"/>
                    <a:pt x="137" y="46"/>
                    <a:pt x="137" y="46"/>
                  </a:cubicBezTo>
                  <a:cubicBezTo>
                    <a:pt x="137" y="16"/>
                    <a:pt x="137" y="16"/>
                    <a:pt x="137" y="16"/>
                  </a:cubicBezTo>
                  <a:cubicBezTo>
                    <a:pt x="137" y="7"/>
                    <a:pt x="129" y="0"/>
                    <a:pt x="121" y="0"/>
                  </a:cubicBezTo>
                  <a:close/>
                  <a:moveTo>
                    <a:pt x="127" y="106"/>
                  </a:moveTo>
                  <a:cubicBezTo>
                    <a:pt x="127" y="109"/>
                    <a:pt x="124" y="112"/>
                    <a:pt x="121" y="112"/>
                  </a:cubicBezTo>
                  <a:cubicBezTo>
                    <a:pt x="16" y="112"/>
                    <a:pt x="16" y="112"/>
                    <a:pt x="16" y="112"/>
                  </a:cubicBezTo>
                  <a:cubicBezTo>
                    <a:pt x="13" y="112"/>
                    <a:pt x="10" y="109"/>
                    <a:pt x="10" y="106"/>
                  </a:cubicBezTo>
                  <a:cubicBezTo>
                    <a:pt x="10" y="46"/>
                    <a:pt x="10" y="46"/>
                    <a:pt x="10" y="46"/>
                  </a:cubicBezTo>
                  <a:cubicBezTo>
                    <a:pt x="127" y="46"/>
                    <a:pt x="127" y="46"/>
                    <a:pt x="127" y="46"/>
                  </a:cubicBezTo>
                  <a:lnTo>
                    <a:pt x="127" y="106"/>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latin typeface="+mn-ea"/>
              </a:endParaRPr>
            </a:p>
          </p:txBody>
        </p:sp>
      </p:grpSp>
      <p:sp>
        <p:nvSpPr>
          <p:cNvPr id="2" name="标题 1"/>
          <p:cNvSpPr>
            <a:spLocks noGrp="1"/>
          </p:cNvSpPr>
          <p:nvPr>
            <p:ph type="title"/>
          </p:nvPr>
        </p:nvSpPr>
        <p:spPr/>
        <p:txBody>
          <a:bodyPr/>
          <a:lstStyle/>
          <a:p>
            <a:r>
              <a:rPr lang="zh-CN" altLang="en-US" dirty="0"/>
              <a:t>Click here to add a title</a:t>
            </a:r>
          </a:p>
        </p:txBody>
      </p:sp>
    </p:spTree>
  </p:cSld>
  <p:clrMapOvr>
    <a:masterClrMapping/>
  </p:clrMapOvr>
  <mc:AlternateContent xmlns:mc="http://schemas.openxmlformats.org/markup-compatibility/2006" xmlns:p14="http://schemas.microsoft.com/office/powerpoint/2010/main">
    <mc:Choice Requires="p14">
      <p:transition spd="slow" p14:dur="2000" advClick="0" advTm="3000"/>
    </mc:Choice>
    <mc:Fallback xmlns:a14="http://schemas.microsoft.com/office/drawing/2010/main" xmlns="">
      <p:transition spd="slow" advClick="0" advTm="3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ntr" presetSubtype="3" fill="hold" nodeType="afterEffect">
                                  <p:stCondLst>
                                    <p:cond delay="0"/>
                                  </p:stCondLst>
                                  <p:childTnLst>
                                    <p:set>
                                      <p:cBhvr>
                                        <p:cTn id="6" dur="1" fill="hold">
                                          <p:stCondLst>
                                            <p:cond delay="0"/>
                                          </p:stCondLst>
                                        </p:cTn>
                                        <p:tgtEl>
                                          <p:spTgt spid="67"/>
                                        </p:tgtEl>
                                        <p:attrNameLst>
                                          <p:attrName>style.visibility</p:attrName>
                                        </p:attrNameLst>
                                      </p:cBhvr>
                                      <p:to>
                                        <p:strVal val="visible"/>
                                      </p:to>
                                    </p:set>
                                    <p:animEffect transition="in" filter="strips(upRight)">
                                      <p:cBhvr>
                                        <p:cTn id="7" dur="500"/>
                                        <p:tgtEl>
                                          <p:spTgt spid="67"/>
                                        </p:tgtEl>
                                      </p:cBhvr>
                                    </p:animEffect>
                                  </p:childTnLst>
                                </p:cTn>
                              </p:par>
                            </p:childTnLst>
                          </p:cTn>
                        </p:par>
                        <p:par>
                          <p:cTn id="8" fill="hold">
                            <p:stCondLst>
                              <p:cond delay="500"/>
                            </p:stCondLst>
                            <p:childTnLst>
                              <p:par>
                                <p:cTn id="9" presetID="23" presetClass="entr" presetSubtype="16" fill="hold" grpId="0" nodeType="afterEffect">
                                  <p:stCondLst>
                                    <p:cond delay="0"/>
                                  </p:stCondLst>
                                  <p:childTnLst>
                                    <p:set>
                                      <p:cBhvr>
                                        <p:cTn id="10" dur="1" fill="hold">
                                          <p:stCondLst>
                                            <p:cond delay="0"/>
                                          </p:stCondLst>
                                        </p:cTn>
                                        <p:tgtEl>
                                          <p:spTgt spid="5"/>
                                        </p:tgtEl>
                                        <p:attrNameLst>
                                          <p:attrName>style.visibility</p:attrName>
                                        </p:attrNameLst>
                                      </p:cBhvr>
                                      <p:to>
                                        <p:strVal val="visible"/>
                                      </p:to>
                                    </p:set>
                                    <p:anim calcmode="lin" valueType="num">
                                      <p:cBhvr>
                                        <p:cTn id="11" dur="500" fill="hold"/>
                                        <p:tgtEl>
                                          <p:spTgt spid="5"/>
                                        </p:tgtEl>
                                        <p:attrNameLst>
                                          <p:attrName>ppt_w</p:attrName>
                                        </p:attrNameLst>
                                      </p:cBhvr>
                                      <p:tavLst>
                                        <p:tav tm="0">
                                          <p:val>
                                            <p:fltVal val="0"/>
                                          </p:val>
                                        </p:tav>
                                        <p:tav tm="100000">
                                          <p:val>
                                            <p:strVal val="#ppt_w"/>
                                          </p:val>
                                        </p:tav>
                                      </p:tavLst>
                                    </p:anim>
                                    <p:anim calcmode="lin" valueType="num">
                                      <p:cBhvr>
                                        <p:cTn id="12" dur="500" fill="hold"/>
                                        <p:tgtEl>
                                          <p:spTgt spid="5"/>
                                        </p:tgtEl>
                                        <p:attrNameLst>
                                          <p:attrName>ppt_h</p:attrName>
                                        </p:attrNameLst>
                                      </p:cBhvr>
                                      <p:tavLst>
                                        <p:tav tm="0">
                                          <p:val>
                                            <p:fltVal val="0"/>
                                          </p:val>
                                        </p:tav>
                                        <p:tav tm="100000">
                                          <p:val>
                                            <p:strVal val="#ppt_h"/>
                                          </p:val>
                                        </p:tav>
                                      </p:tavLst>
                                    </p:anim>
                                  </p:childTnLst>
                                </p:cTn>
                              </p:par>
                            </p:childTnLst>
                          </p:cTn>
                        </p:par>
                        <p:par>
                          <p:cTn id="13" fill="hold">
                            <p:stCondLst>
                              <p:cond delay="1000"/>
                            </p:stCondLst>
                            <p:childTnLst>
                              <p:par>
                                <p:cTn id="14" presetID="23" presetClass="entr" presetSubtype="16" fill="hold" grpId="0" nodeType="afterEffect">
                                  <p:stCondLst>
                                    <p:cond delay="0"/>
                                  </p:stCondLst>
                                  <p:childTnLst>
                                    <p:set>
                                      <p:cBhvr>
                                        <p:cTn id="15" dur="1" fill="hold">
                                          <p:stCondLst>
                                            <p:cond delay="0"/>
                                          </p:stCondLst>
                                        </p:cTn>
                                        <p:tgtEl>
                                          <p:spTgt spid="9"/>
                                        </p:tgtEl>
                                        <p:attrNameLst>
                                          <p:attrName>style.visibility</p:attrName>
                                        </p:attrNameLst>
                                      </p:cBhvr>
                                      <p:to>
                                        <p:strVal val="visible"/>
                                      </p:to>
                                    </p:set>
                                    <p:anim calcmode="lin" valueType="num">
                                      <p:cBhvr>
                                        <p:cTn id="16" dur="500" fill="hold"/>
                                        <p:tgtEl>
                                          <p:spTgt spid="9"/>
                                        </p:tgtEl>
                                        <p:attrNameLst>
                                          <p:attrName>ppt_w</p:attrName>
                                        </p:attrNameLst>
                                      </p:cBhvr>
                                      <p:tavLst>
                                        <p:tav tm="0">
                                          <p:val>
                                            <p:fltVal val="0"/>
                                          </p:val>
                                        </p:tav>
                                        <p:tav tm="100000">
                                          <p:val>
                                            <p:strVal val="#ppt_w"/>
                                          </p:val>
                                        </p:tav>
                                      </p:tavLst>
                                    </p:anim>
                                    <p:anim calcmode="lin" valueType="num">
                                      <p:cBhvr>
                                        <p:cTn id="17" dur="500" fill="hold"/>
                                        <p:tgtEl>
                                          <p:spTgt spid="9"/>
                                        </p:tgtEl>
                                        <p:attrNameLst>
                                          <p:attrName>ppt_h</p:attrName>
                                        </p:attrNameLst>
                                      </p:cBhvr>
                                      <p:tavLst>
                                        <p:tav tm="0">
                                          <p:val>
                                            <p:fltVal val="0"/>
                                          </p:val>
                                        </p:tav>
                                        <p:tav tm="100000">
                                          <p:val>
                                            <p:strVal val="#ppt_h"/>
                                          </p:val>
                                        </p:tav>
                                      </p:tavLst>
                                    </p:anim>
                                  </p:childTnLst>
                                </p:cTn>
                              </p:par>
                            </p:childTnLst>
                          </p:cTn>
                        </p:par>
                        <p:par>
                          <p:cTn id="18" fill="hold">
                            <p:stCondLst>
                              <p:cond delay="1500"/>
                            </p:stCondLst>
                            <p:childTnLst>
                              <p:par>
                                <p:cTn id="19" presetID="23" presetClass="entr" presetSubtype="16" fill="hold" grpId="0" nodeType="afterEffect">
                                  <p:stCondLst>
                                    <p:cond delay="0"/>
                                  </p:stCondLst>
                                  <p:childTnLst>
                                    <p:set>
                                      <p:cBhvr>
                                        <p:cTn id="20" dur="1" fill="hold">
                                          <p:stCondLst>
                                            <p:cond delay="0"/>
                                          </p:stCondLst>
                                        </p:cTn>
                                        <p:tgtEl>
                                          <p:spTgt spid="13"/>
                                        </p:tgtEl>
                                        <p:attrNameLst>
                                          <p:attrName>style.visibility</p:attrName>
                                        </p:attrNameLst>
                                      </p:cBhvr>
                                      <p:to>
                                        <p:strVal val="visible"/>
                                      </p:to>
                                    </p:set>
                                    <p:anim calcmode="lin" valueType="num">
                                      <p:cBhvr>
                                        <p:cTn id="21" dur="500" fill="hold"/>
                                        <p:tgtEl>
                                          <p:spTgt spid="13"/>
                                        </p:tgtEl>
                                        <p:attrNameLst>
                                          <p:attrName>ppt_w</p:attrName>
                                        </p:attrNameLst>
                                      </p:cBhvr>
                                      <p:tavLst>
                                        <p:tav tm="0">
                                          <p:val>
                                            <p:fltVal val="0"/>
                                          </p:val>
                                        </p:tav>
                                        <p:tav tm="100000">
                                          <p:val>
                                            <p:strVal val="#ppt_w"/>
                                          </p:val>
                                        </p:tav>
                                      </p:tavLst>
                                    </p:anim>
                                    <p:anim calcmode="lin" valueType="num">
                                      <p:cBhvr>
                                        <p:cTn id="22" dur="500" fill="hold"/>
                                        <p:tgtEl>
                                          <p:spTgt spid="13"/>
                                        </p:tgtEl>
                                        <p:attrNameLst>
                                          <p:attrName>ppt_h</p:attrName>
                                        </p:attrNameLst>
                                      </p:cBhvr>
                                      <p:tavLst>
                                        <p:tav tm="0">
                                          <p:val>
                                            <p:fltVal val="0"/>
                                          </p:val>
                                        </p:tav>
                                        <p:tav tm="100000">
                                          <p:val>
                                            <p:strVal val="#ppt_h"/>
                                          </p:val>
                                        </p:tav>
                                      </p:tavLst>
                                    </p:anim>
                                  </p:childTnLst>
                                </p:cTn>
                              </p:par>
                            </p:childTnLst>
                          </p:cTn>
                        </p:par>
                        <p:par>
                          <p:cTn id="23" fill="hold">
                            <p:stCondLst>
                              <p:cond delay="2000"/>
                            </p:stCondLst>
                            <p:childTnLst>
                              <p:par>
                                <p:cTn id="24" presetID="23" presetClass="entr" presetSubtype="16" fill="hold" grpId="0" nodeType="afterEffect">
                                  <p:stCondLst>
                                    <p:cond delay="0"/>
                                  </p:stCondLst>
                                  <p:childTnLst>
                                    <p:set>
                                      <p:cBhvr>
                                        <p:cTn id="25" dur="1" fill="hold">
                                          <p:stCondLst>
                                            <p:cond delay="0"/>
                                          </p:stCondLst>
                                        </p:cTn>
                                        <p:tgtEl>
                                          <p:spTgt spid="17"/>
                                        </p:tgtEl>
                                        <p:attrNameLst>
                                          <p:attrName>style.visibility</p:attrName>
                                        </p:attrNameLst>
                                      </p:cBhvr>
                                      <p:to>
                                        <p:strVal val="visible"/>
                                      </p:to>
                                    </p:set>
                                    <p:anim calcmode="lin" valueType="num">
                                      <p:cBhvr>
                                        <p:cTn id="26" dur="500" fill="hold"/>
                                        <p:tgtEl>
                                          <p:spTgt spid="17"/>
                                        </p:tgtEl>
                                        <p:attrNameLst>
                                          <p:attrName>ppt_w</p:attrName>
                                        </p:attrNameLst>
                                      </p:cBhvr>
                                      <p:tavLst>
                                        <p:tav tm="0">
                                          <p:val>
                                            <p:fltVal val="0"/>
                                          </p:val>
                                        </p:tav>
                                        <p:tav tm="100000">
                                          <p:val>
                                            <p:strVal val="#ppt_w"/>
                                          </p:val>
                                        </p:tav>
                                      </p:tavLst>
                                    </p:anim>
                                    <p:anim calcmode="lin" valueType="num">
                                      <p:cBhvr>
                                        <p:cTn id="27" dur="500" fill="hold"/>
                                        <p:tgtEl>
                                          <p:spTgt spid="17"/>
                                        </p:tgtEl>
                                        <p:attrNameLst>
                                          <p:attrName>ppt_h</p:attrName>
                                        </p:attrNameLst>
                                      </p:cBhvr>
                                      <p:tavLst>
                                        <p:tav tm="0">
                                          <p:val>
                                            <p:fltVal val="0"/>
                                          </p:val>
                                        </p:tav>
                                        <p:tav tm="100000">
                                          <p:val>
                                            <p:strVal val="#ppt_h"/>
                                          </p:val>
                                        </p:tav>
                                      </p:tavLst>
                                    </p:anim>
                                  </p:childTnLst>
                                </p:cTn>
                              </p:par>
                            </p:childTnLst>
                          </p:cTn>
                        </p:par>
                        <p:par>
                          <p:cTn id="28" fill="hold">
                            <p:stCondLst>
                              <p:cond delay="2500"/>
                            </p:stCondLst>
                            <p:childTnLst>
                              <p:par>
                                <p:cTn id="29" presetID="23" presetClass="entr" presetSubtype="16" fill="hold" grpId="0" nodeType="afterEffect">
                                  <p:stCondLst>
                                    <p:cond delay="0"/>
                                  </p:stCondLst>
                                  <p:childTnLst>
                                    <p:set>
                                      <p:cBhvr>
                                        <p:cTn id="30" dur="1" fill="hold">
                                          <p:stCondLst>
                                            <p:cond delay="0"/>
                                          </p:stCondLst>
                                        </p:cTn>
                                        <p:tgtEl>
                                          <p:spTgt spid="20"/>
                                        </p:tgtEl>
                                        <p:attrNameLst>
                                          <p:attrName>style.visibility</p:attrName>
                                        </p:attrNameLst>
                                      </p:cBhvr>
                                      <p:to>
                                        <p:strVal val="visible"/>
                                      </p:to>
                                    </p:set>
                                    <p:anim calcmode="lin" valueType="num">
                                      <p:cBhvr>
                                        <p:cTn id="31" dur="500" fill="hold"/>
                                        <p:tgtEl>
                                          <p:spTgt spid="20"/>
                                        </p:tgtEl>
                                        <p:attrNameLst>
                                          <p:attrName>ppt_w</p:attrName>
                                        </p:attrNameLst>
                                      </p:cBhvr>
                                      <p:tavLst>
                                        <p:tav tm="0">
                                          <p:val>
                                            <p:fltVal val="0"/>
                                          </p:val>
                                        </p:tav>
                                        <p:tav tm="100000">
                                          <p:val>
                                            <p:strVal val="#ppt_w"/>
                                          </p:val>
                                        </p:tav>
                                      </p:tavLst>
                                    </p:anim>
                                    <p:anim calcmode="lin" valueType="num">
                                      <p:cBhvr>
                                        <p:cTn id="32" dur="500" fill="hold"/>
                                        <p:tgtEl>
                                          <p:spTgt spid="20"/>
                                        </p:tgtEl>
                                        <p:attrNameLst>
                                          <p:attrName>ppt_h</p:attrName>
                                        </p:attrNameLst>
                                      </p:cBhvr>
                                      <p:tavLst>
                                        <p:tav tm="0">
                                          <p:val>
                                            <p:fltVal val="0"/>
                                          </p:val>
                                        </p:tav>
                                        <p:tav tm="100000">
                                          <p:val>
                                            <p:strVal val="#ppt_h"/>
                                          </p:val>
                                        </p:tav>
                                      </p:tavLst>
                                    </p:anim>
                                  </p:childTnLst>
                                </p:cTn>
                              </p:par>
                            </p:childTnLst>
                          </p:cTn>
                        </p:par>
                        <p:par>
                          <p:cTn id="33" fill="hold">
                            <p:stCondLst>
                              <p:cond delay="3000"/>
                            </p:stCondLst>
                            <p:childTnLst>
                              <p:par>
                                <p:cTn id="34" presetID="2" presetClass="entr" presetSubtype="4" accel="50000" decel="50000" fill="hold" nodeType="afterEffect">
                                  <p:stCondLst>
                                    <p:cond delay="0"/>
                                  </p:stCondLst>
                                  <p:childTnLst>
                                    <p:set>
                                      <p:cBhvr>
                                        <p:cTn id="35" dur="1" fill="hold">
                                          <p:stCondLst>
                                            <p:cond delay="0"/>
                                          </p:stCondLst>
                                        </p:cTn>
                                        <p:tgtEl>
                                          <p:spTgt spid="80"/>
                                        </p:tgtEl>
                                        <p:attrNameLst>
                                          <p:attrName>style.visibility</p:attrName>
                                        </p:attrNameLst>
                                      </p:cBhvr>
                                      <p:to>
                                        <p:strVal val="visible"/>
                                      </p:to>
                                    </p:set>
                                    <p:anim calcmode="lin" valueType="num">
                                      <p:cBhvr additive="base">
                                        <p:cTn id="36" dur="500" fill="hold"/>
                                        <p:tgtEl>
                                          <p:spTgt spid="80"/>
                                        </p:tgtEl>
                                        <p:attrNameLst>
                                          <p:attrName>ppt_x</p:attrName>
                                        </p:attrNameLst>
                                      </p:cBhvr>
                                      <p:tavLst>
                                        <p:tav tm="0">
                                          <p:val>
                                            <p:strVal val="#ppt_x"/>
                                          </p:val>
                                        </p:tav>
                                        <p:tav tm="100000">
                                          <p:val>
                                            <p:strVal val="#ppt_x"/>
                                          </p:val>
                                        </p:tav>
                                      </p:tavLst>
                                    </p:anim>
                                    <p:anim calcmode="lin" valueType="num">
                                      <p:cBhvr additive="base">
                                        <p:cTn id="37" dur="500" fill="hold"/>
                                        <p:tgtEl>
                                          <p:spTgt spid="80"/>
                                        </p:tgtEl>
                                        <p:attrNameLst>
                                          <p:attrName>ppt_y</p:attrName>
                                        </p:attrNameLst>
                                      </p:cBhvr>
                                      <p:tavLst>
                                        <p:tav tm="0">
                                          <p:val>
                                            <p:strVal val="1+#ppt_h/2"/>
                                          </p:val>
                                        </p:tav>
                                        <p:tav tm="100000">
                                          <p:val>
                                            <p:strVal val="#ppt_y"/>
                                          </p:val>
                                        </p:tav>
                                      </p:tavLst>
                                    </p:anim>
                                  </p:childTnLst>
                                </p:cTn>
                              </p:par>
                            </p:childTnLst>
                          </p:cTn>
                        </p:par>
                        <p:par>
                          <p:cTn id="38" fill="hold">
                            <p:stCondLst>
                              <p:cond delay="3500"/>
                            </p:stCondLst>
                            <p:childTnLst>
                              <p:par>
                                <p:cTn id="39" presetID="2" presetClass="entr" presetSubtype="4" accel="50000" decel="50000" fill="hold" nodeType="afterEffect">
                                  <p:stCondLst>
                                    <p:cond delay="0"/>
                                  </p:stCondLst>
                                  <p:childTnLst>
                                    <p:set>
                                      <p:cBhvr>
                                        <p:cTn id="40" dur="1" fill="hold">
                                          <p:stCondLst>
                                            <p:cond delay="0"/>
                                          </p:stCondLst>
                                        </p:cTn>
                                        <p:tgtEl>
                                          <p:spTgt spid="81"/>
                                        </p:tgtEl>
                                        <p:attrNameLst>
                                          <p:attrName>style.visibility</p:attrName>
                                        </p:attrNameLst>
                                      </p:cBhvr>
                                      <p:to>
                                        <p:strVal val="visible"/>
                                      </p:to>
                                    </p:set>
                                    <p:anim calcmode="lin" valueType="num">
                                      <p:cBhvr additive="base">
                                        <p:cTn id="41" dur="500" fill="hold"/>
                                        <p:tgtEl>
                                          <p:spTgt spid="81"/>
                                        </p:tgtEl>
                                        <p:attrNameLst>
                                          <p:attrName>ppt_x</p:attrName>
                                        </p:attrNameLst>
                                      </p:cBhvr>
                                      <p:tavLst>
                                        <p:tav tm="0">
                                          <p:val>
                                            <p:strVal val="#ppt_x"/>
                                          </p:val>
                                        </p:tav>
                                        <p:tav tm="100000">
                                          <p:val>
                                            <p:strVal val="#ppt_x"/>
                                          </p:val>
                                        </p:tav>
                                      </p:tavLst>
                                    </p:anim>
                                    <p:anim calcmode="lin" valueType="num">
                                      <p:cBhvr additive="base">
                                        <p:cTn id="42" dur="500" fill="hold"/>
                                        <p:tgtEl>
                                          <p:spTgt spid="81"/>
                                        </p:tgtEl>
                                        <p:attrNameLst>
                                          <p:attrName>ppt_y</p:attrName>
                                        </p:attrNameLst>
                                      </p:cBhvr>
                                      <p:tavLst>
                                        <p:tav tm="0">
                                          <p:val>
                                            <p:strVal val="1+#ppt_h/2"/>
                                          </p:val>
                                        </p:tav>
                                        <p:tav tm="100000">
                                          <p:val>
                                            <p:strVal val="#ppt_y"/>
                                          </p:val>
                                        </p:tav>
                                      </p:tavLst>
                                    </p:anim>
                                  </p:childTnLst>
                                </p:cTn>
                              </p:par>
                            </p:childTnLst>
                          </p:cTn>
                        </p:par>
                        <p:par>
                          <p:cTn id="43" fill="hold">
                            <p:stCondLst>
                              <p:cond delay="4000"/>
                            </p:stCondLst>
                            <p:childTnLst>
                              <p:par>
                                <p:cTn id="44" presetID="2" presetClass="entr" presetSubtype="4" accel="50000" decel="50000" fill="hold" nodeType="afterEffect">
                                  <p:stCondLst>
                                    <p:cond delay="0"/>
                                  </p:stCondLst>
                                  <p:childTnLst>
                                    <p:set>
                                      <p:cBhvr>
                                        <p:cTn id="45" dur="1" fill="hold">
                                          <p:stCondLst>
                                            <p:cond delay="0"/>
                                          </p:stCondLst>
                                        </p:cTn>
                                        <p:tgtEl>
                                          <p:spTgt spid="82"/>
                                        </p:tgtEl>
                                        <p:attrNameLst>
                                          <p:attrName>style.visibility</p:attrName>
                                        </p:attrNameLst>
                                      </p:cBhvr>
                                      <p:to>
                                        <p:strVal val="visible"/>
                                      </p:to>
                                    </p:set>
                                    <p:anim calcmode="lin" valueType="num">
                                      <p:cBhvr additive="base">
                                        <p:cTn id="46" dur="500" fill="hold"/>
                                        <p:tgtEl>
                                          <p:spTgt spid="82"/>
                                        </p:tgtEl>
                                        <p:attrNameLst>
                                          <p:attrName>ppt_x</p:attrName>
                                        </p:attrNameLst>
                                      </p:cBhvr>
                                      <p:tavLst>
                                        <p:tav tm="0">
                                          <p:val>
                                            <p:strVal val="#ppt_x"/>
                                          </p:val>
                                        </p:tav>
                                        <p:tav tm="100000">
                                          <p:val>
                                            <p:strVal val="#ppt_x"/>
                                          </p:val>
                                        </p:tav>
                                      </p:tavLst>
                                    </p:anim>
                                    <p:anim calcmode="lin" valueType="num">
                                      <p:cBhvr additive="base">
                                        <p:cTn id="47" dur="500" fill="hold"/>
                                        <p:tgtEl>
                                          <p:spTgt spid="82"/>
                                        </p:tgtEl>
                                        <p:attrNameLst>
                                          <p:attrName>ppt_y</p:attrName>
                                        </p:attrNameLst>
                                      </p:cBhvr>
                                      <p:tavLst>
                                        <p:tav tm="0">
                                          <p:val>
                                            <p:strVal val="1+#ppt_h/2"/>
                                          </p:val>
                                        </p:tav>
                                        <p:tav tm="100000">
                                          <p:val>
                                            <p:strVal val="#ppt_y"/>
                                          </p:val>
                                        </p:tav>
                                      </p:tavLst>
                                    </p:anim>
                                  </p:childTnLst>
                                </p:cTn>
                              </p:par>
                            </p:childTnLst>
                          </p:cTn>
                        </p:par>
                        <p:par>
                          <p:cTn id="48" fill="hold">
                            <p:stCondLst>
                              <p:cond delay="4500"/>
                            </p:stCondLst>
                            <p:childTnLst>
                              <p:par>
                                <p:cTn id="49" presetID="2" presetClass="entr" presetSubtype="4" accel="50000" decel="50000" fill="hold" nodeType="afterEffect">
                                  <p:stCondLst>
                                    <p:cond delay="0"/>
                                  </p:stCondLst>
                                  <p:childTnLst>
                                    <p:set>
                                      <p:cBhvr>
                                        <p:cTn id="50" dur="1" fill="hold">
                                          <p:stCondLst>
                                            <p:cond delay="0"/>
                                          </p:stCondLst>
                                        </p:cTn>
                                        <p:tgtEl>
                                          <p:spTgt spid="83"/>
                                        </p:tgtEl>
                                        <p:attrNameLst>
                                          <p:attrName>style.visibility</p:attrName>
                                        </p:attrNameLst>
                                      </p:cBhvr>
                                      <p:to>
                                        <p:strVal val="visible"/>
                                      </p:to>
                                    </p:set>
                                    <p:anim calcmode="lin" valueType="num">
                                      <p:cBhvr additive="base">
                                        <p:cTn id="51" dur="500" fill="hold"/>
                                        <p:tgtEl>
                                          <p:spTgt spid="83"/>
                                        </p:tgtEl>
                                        <p:attrNameLst>
                                          <p:attrName>ppt_x</p:attrName>
                                        </p:attrNameLst>
                                      </p:cBhvr>
                                      <p:tavLst>
                                        <p:tav tm="0">
                                          <p:val>
                                            <p:strVal val="#ppt_x"/>
                                          </p:val>
                                        </p:tav>
                                        <p:tav tm="100000">
                                          <p:val>
                                            <p:strVal val="#ppt_x"/>
                                          </p:val>
                                        </p:tav>
                                      </p:tavLst>
                                    </p:anim>
                                    <p:anim calcmode="lin" valueType="num">
                                      <p:cBhvr additive="base">
                                        <p:cTn id="52" dur="500" fill="hold"/>
                                        <p:tgtEl>
                                          <p:spTgt spid="83"/>
                                        </p:tgtEl>
                                        <p:attrNameLst>
                                          <p:attrName>ppt_y</p:attrName>
                                        </p:attrNameLst>
                                      </p:cBhvr>
                                      <p:tavLst>
                                        <p:tav tm="0">
                                          <p:val>
                                            <p:strVal val="1+#ppt_h/2"/>
                                          </p:val>
                                        </p:tav>
                                        <p:tav tm="100000">
                                          <p:val>
                                            <p:strVal val="#ppt_y"/>
                                          </p:val>
                                        </p:tav>
                                      </p:tavLst>
                                    </p:anim>
                                  </p:childTnLst>
                                </p:cTn>
                              </p:par>
                            </p:childTnLst>
                          </p:cTn>
                        </p:par>
                        <p:par>
                          <p:cTn id="53" fill="hold">
                            <p:stCondLst>
                              <p:cond delay="5000"/>
                            </p:stCondLst>
                            <p:childTnLst>
                              <p:par>
                                <p:cTn id="54" presetID="2" presetClass="entr" presetSubtype="4" accel="50000" decel="50000" fill="hold" nodeType="afterEffect">
                                  <p:stCondLst>
                                    <p:cond delay="0"/>
                                  </p:stCondLst>
                                  <p:childTnLst>
                                    <p:set>
                                      <p:cBhvr>
                                        <p:cTn id="55" dur="1" fill="hold">
                                          <p:stCondLst>
                                            <p:cond delay="0"/>
                                          </p:stCondLst>
                                        </p:cTn>
                                        <p:tgtEl>
                                          <p:spTgt spid="84"/>
                                        </p:tgtEl>
                                        <p:attrNameLst>
                                          <p:attrName>style.visibility</p:attrName>
                                        </p:attrNameLst>
                                      </p:cBhvr>
                                      <p:to>
                                        <p:strVal val="visible"/>
                                      </p:to>
                                    </p:set>
                                    <p:anim calcmode="lin" valueType="num">
                                      <p:cBhvr additive="base">
                                        <p:cTn id="56" dur="500" fill="hold"/>
                                        <p:tgtEl>
                                          <p:spTgt spid="84"/>
                                        </p:tgtEl>
                                        <p:attrNameLst>
                                          <p:attrName>ppt_x</p:attrName>
                                        </p:attrNameLst>
                                      </p:cBhvr>
                                      <p:tavLst>
                                        <p:tav tm="0">
                                          <p:val>
                                            <p:strVal val="#ppt_x"/>
                                          </p:val>
                                        </p:tav>
                                        <p:tav tm="100000">
                                          <p:val>
                                            <p:strVal val="#ppt_x"/>
                                          </p:val>
                                        </p:tav>
                                      </p:tavLst>
                                    </p:anim>
                                    <p:anim calcmode="lin" valueType="num">
                                      <p:cBhvr additive="base">
                                        <p:cTn id="57" dur="500" fill="hold"/>
                                        <p:tgtEl>
                                          <p:spTgt spid="84"/>
                                        </p:tgtEl>
                                        <p:attrNameLst>
                                          <p:attrName>ppt_y</p:attrName>
                                        </p:attrNameLst>
                                      </p:cBhvr>
                                      <p:tavLst>
                                        <p:tav tm="0">
                                          <p:val>
                                            <p:strVal val="1+#ppt_h/2"/>
                                          </p:val>
                                        </p:tav>
                                        <p:tav tm="100000">
                                          <p:val>
                                            <p:strVal val="#ppt_y"/>
                                          </p:val>
                                        </p:tav>
                                      </p:tavLst>
                                    </p:anim>
                                  </p:childTnLst>
                                </p:cTn>
                              </p:par>
                            </p:childTnLst>
                          </p:cTn>
                        </p:par>
                        <p:par>
                          <p:cTn id="58" fill="hold">
                            <p:stCondLst>
                              <p:cond delay="5500"/>
                            </p:stCondLst>
                            <p:childTnLst>
                              <p:par>
                                <p:cTn id="59" presetID="23" presetClass="entr" presetSubtype="16" fill="hold" grpId="0" nodeType="afterEffect">
                                  <p:stCondLst>
                                    <p:cond delay="0"/>
                                  </p:stCondLst>
                                  <p:childTnLst>
                                    <p:set>
                                      <p:cBhvr>
                                        <p:cTn id="60" dur="1" fill="hold">
                                          <p:stCondLst>
                                            <p:cond delay="0"/>
                                          </p:stCondLst>
                                        </p:cTn>
                                        <p:tgtEl>
                                          <p:spTgt spid="36"/>
                                        </p:tgtEl>
                                        <p:attrNameLst>
                                          <p:attrName>style.visibility</p:attrName>
                                        </p:attrNameLst>
                                      </p:cBhvr>
                                      <p:to>
                                        <p:strVal val="visible"/>
                                      </p:to>
                                    </p:set>
                                    <p:anim calcmode="lin" valueType="num">
                                      <p:cBhvr>
                                        <p:cTn id="61" dur="500" fill="hold"/>
                                        <p:tgtEl>
                                          <p:spTgt spid="36"/>
                                        </p:tgtEl>
                                        <p:attrNameLst>
                                          <p:attrName>ppt_w</p:attrName>
                                        </p:attrNameLst>
                                      </p:cBhvr>
                                      <p:tavLst>
                                        <p:tav tm="0">
                                          <p:val>
                                            <p:fltVal val="0"/>
                                          </p:val>
                                        </p:tav>
                                        <p:tav tm="100000">
                                          <p:val>
                                            <p:strVal val="#ppt_w"/>
                                          </p:val>
                                        </p:tav>
                                      </p:tavLst>
                                    </p:anim>
                                    <p:anim calcmode="lin" valueType="num">
                                      <p:cBhvr>
                                        <p:cTn id="62" dur="500" fill="hold"/>
                                        <p:tgtEl>
                                          <p:spTgt spid="36"/>
                                        </p:tgtEl>
                                        <p:attrNameLst>
                                          <p:attrName>ppt_h</p:attrName>
                                        </p:attrNameLst>
                                      </p:cBhvr>
                                      <p:tavLst>
                                        <p:tav tm="0">
                                          <p:val>
                                            <p:fltVal val="0"/>
                                          </p:val>
                                        </p:tav>
                                        <p:tav tm="100000">
                                          <p:val>
                                            <p:strVal val="#ppt_h"/>
                                          </p:val>
                                        </p:tav>
                                      </p:tavLst>
                                    </p:anim>
                                  </p:childTnLst>
                                </p:cTn>
                              </p:par>
                            </p:childTnLst>
                          </p:cTn>
                        </p:par>
                        <p:par>
                          <p:cTn id="63" fill="hold">
                            <p:stCondLst>
                              <p:cond delay="6000"/>
                            </p:stCondLst>
                            <p:childTnLst>
                              <p:par>
                                <p:cTn id="64" presetID="23" presetClass="entr" presetSubtype="16" fill="hold" grpId="0" nodeType="afterEffect">
                                  <p:stCondLst>
                                    <p:cond delay="0"/>
                                  </p:stCondLst>
                                  <p:childTnLst>
                                    <p:set>
                                      <p:cBhvr>
                                        <p:cTn id="65" dur="1" fill="hold">
                                          <p:stCondLst>
                                            <p:cond delay="0"/>
                                          </p:stCondLst>
                                        </p:cTn>
                                        <p:tgtEl>
                                          <p:spTgt spid="37"/>
                                        </p:tgtEl>
                                        <p:attrNameLst>
                                          <p:attrName>style.visibility</p:attrName>
                                        </p:attrNameLst>
                                      </p:cBhvr>
                                      <p:to>
                                        <p:strVal val="visible"/>
                                      </p:to>
                                    </p:set>
                                    <p:anim calcmode="lin" valueType="num">
                                      <p:cBhvr>
                                        <p:cTn id="66" dur="500" fill="hold"/>
                                        <p:tgtEl>
                                          <p:spTgt spid="37"/>
                                        </p:tgtEl>
                                        <p:attrNameLst>
                                          <p:attrName>ppt_w</p:attrName>
                                        </p:attrNameLst>
                                      </p:cBhvr>
                                      <p:tavLst>
                                        <p:tav tm="0">
                                          <p:val>
                                            <p:fltVal val="0"/>
                                          </p:val>
                                        </p:tav>
                                        <p:tav tm="100000">
                                          <p:val>
                                            <p:strVal val="#ppt_w"/>
                                          </p:val>
                                        </p:tav>
                                      </p:tavLst>
                                    </p:anim>
                                    <p:anim calcmode="lin" valueType="num">
                                      <p:cBhvr>
                                        <p:cTn id="67" dur="500" fill="hold"/>
                                        <p:tgtEl>
                                          <p:spTgt spid="37"/>
                                        </p:tgtEl>
                                        <p:attrNameLst>
                                          <p:attrName>ppt_h</p:attrName>
                                        </p:attrNameLst>
                                      </p:cBhvr>
                                      <p:tavLst>
                                        <p:tav tm="0">
                                          <p:val>
                                            <p:fltVal val="0"/>
                                          </p:val>
                                        </p:tav>
                                        <p:tav tm="100000">
                                          <p:val>
                                            <p:strVal val="#ppt_h"/>
                                          </p:val>
                                        </p:tav>
                                      </p:tavLst>
                                    </p:anim>
                                  </p:childTnLst>
                                </p:cTn>
                              </p:par>
                            </p:childTnLst>
                          </p:cTn>
                        </p:par>
                        <p:par>
                          <p:cTn id="68" fill="hold">
                            <p:stCondLst>
                              <p:cond delay="6500"/>
                            </p:stCondLst>
                            <p:childTnLst>
                              <p:par>
                                <p:cTn id="69" presetID="23" presetClass="entr" presetSubtype="16" fill="hold" nodeType="afterEffect">
                                  <p:stCondLst>
                                    <p:cond delay="0"/>
                                  </p:stCondLst>
                                  <p:childTnLst>
                                    <p:set>
                                      <p:cBhvr>
                                        <p:cTn id="70" dur="1" fill="hold">
                                          <p:stCondLst>
                                            <p:cond delay="0"/>
                                          </p:stCondLst>
                                        </p:cTn>
                                        <p:tgtEl>
                                          <p:spTgt spid="38"/>
                                        </p:tgtEl>
                                        <p:attrNameLst>
                                          <p:attrName>style.visibility</p:attrName>
                                        </p:attrNameLst>
                                      </p:cBhvr>
                                      <p:to>
                                        <p:strVal val="visible"/>
                                      </p:to>
                                    </p:set>
                                    <p:anim calcmode="lin" valueType="num">
                                      <p:cBhvr>
                                        <p:cTn id="71" dur="500" fill="hold"/>
                                        <p:tgtEl>
                                          <p:spTgt spid="38"/>
                                        </p:tgtEl>
                                        <p:attrNameLst>
                                          <p:attrName>ppt_w</p:attrName>
                                        </p:attrNameLst>
                                      </p:cBhvr>
                                      <p:tavLst>
                                        <p:tav tm="0">
                                          <p:val>
                                            <p:fltVal val="0"/>
                                          </p:val>
                                        </p:tav>
                                        <p:tav tm="100000">
                                          <p:val>
                                            <p:strVal val="#ppt_w"/>
                                          </p:val>
                                        </p:tav>
                                      </p:tavLst>
                                    </p:anim>
                                    <p:anim calcmode="lin" valueType="num">
                                      <p:cBhvr>
                                        <p:cTn id="72" dur="500" fill="hold"/>
                                        <p:tgtEl>
                                          <p:spTgt spid="38"/>
                                        </p:tgtEl>
                                        <p:attrNameLst>
                                          <p:attrName>ppt_h</p:attrName>
                                        </p:attrNameLst>
                                      </p:cBhvr>
                                      <p:tavLst>
                                        <p:tav tm="0">
                                          <p:val>
                                            <p:fltVal val="0"/>
                                          </p:val>
                                        </p:tav>
                                        <p:tav tm="100000">
                                          <p:val>
                                            <p:strVal val="#ppt_h"/>
                                          </p:val>
                                        </p:tav>
                                      </p:tavLst>
                                    </p:anim>
                                  </p:childTnLst>
                                </p:cTn>
                              </p:par>
                            </p:childTnLst>
                          </p:cTn>
                        </p:par>
                        <p:par>
                          <p:cTn id="73" fill="hold">
                            <p:stCondLst>
                              <p:cond delay="7000"/>
                            </p:stCondLst>
                            <p:childTnLst>
                              <p:par>
                                <p:cTn id="74" presetID="23" presetClass="entr" presetSubtype="16" fill="hold" grpId="0" nodeType="afterEffect">
                                  <p:stCondLst>
                                    <p:cond delay="0"/>
                                  </p:stCondLst>
                                  <p:childTnLst>
                                    <p:set>
                                      <p:cBhvr>
                                        <p:cTn id="75" dur="1" fill="hold">
                                          <p:stCondLst>
                                            <p:cond delay="0"/>
                                          </p:stCondLst>
                                        </p:cTn>
                                        <p:tgtEl>
                                          <p:spTgt spid="43"/>
                                        </p:tgtEl>
                                        <p:attrNameLst>
                                          <p:attrName>style.visibility</p:attrName>
                                        </p:attrNameLst>
                                      </p:cBhvr>
                                      <p:to>
                                        <p:strVal val="visible"/>
                                      </p:to>
                                    </p:set>
                                    <p:anim calcmode="lin" valueType="num">
                                      <p:cBhvr>
                                        <p:cTn id="76" dur="500" fill="hold"/>
                                        <p:tgtEl>
                                          <p:spTgt spid="43"/>
                                        </p:tgtEl>
                                        <p:attrNameLst>
                                          <p:attrName>ppt_w</p:attrName>
                                        </p:attrNameLst>
                                      </p:cBhvr>
                                      <p:tavLst>
                                        <p:tav tm="0">
                                          <p:val>
                                            <p:fltVal val="0"/>
                                          </p:val>
                                        </p:tav>
                                        <p:tav tm="100000">
                                          <p:val>
                                            <p:strVal val="#ppt_w"/>
                                          </p:val>
                                        </p:tav>
                                      </p:tavLst>
                                    </p:anim>
                                    <p:anim calcmode="lin" valueType="num">
                                      <p:cBhvr>
                                        <p:cTn id="77" dur="500" fill="hold"/>
                                        <p:tgtEl>
                                          <p:spTgt spid="43"/>
                                        </p:tgtEl>
                                        <p:attrNameLst>
                                          <p:attrName>ppt_h</p:attrName>
                                        </p:attrNameLst>
                                      </p:cBhvr>
                                      <p:tavLst>
                                        <p:tav tm="0">
                                          <p:val>
                                            <p:fltVal val="0"/>
                                          </p:val>
                                        </p:tav>
                                        <p:tav tm="100000">
                                          <p:val>
                                            <p:strVal val="#ppt_h"/>
                                          </p:val>
                                        </p:tav>
                                      </p:tavLst>
                                    </p:anim>
                                  </p:childTnLst>
                                </p:cTn>
                              </p:par>
                            </p:childTnLst>
                          </p:cTn>
                        </p:par>
                        <p:par>
                          <p:cTn id="78" fill="hold">
                            <p:stCondLst>
                              <p:cond delay="7500"/>
                            </p:stCondLst>
                            <p:childTnLst>
                              <p:par>
                                <p:cTn id="79" presetID="23" presetClass="entr" presetSubtype="16" fill="hold" nodeType="afterEffect">
                                  <p:stCondLst>
                                    <p:cond delay="0"/>
                                  </p:stCondLst>
                                  <p:childTnLst>
                                    <p:set>
                                      <p:cBhvr>
                                        <p:cTn id="80" dur="1" fill="hold">
                                          <p:stCondLst>
                                            <p:cond delay="0"/>
                                          </p:stCondLst>
                                        </p:cTn>
                                        <p:tgtEl>
                                          <p:spTgt spid="44"/>
                                        </p:tgtEl>
                                        <p:attrNameLst>
                                          <p:attrName>style.visibility</p:attrName>
                                        </p:attrNameLst>
                                      </p:cBhvr>
                                      <p:to>
                                        <p:strVal val="visible"/>
                                      </p:to>
                                    </p:set>
                                    <p:anim calcmode="lin" valueType="num">
                                      <p:cBhvr>
                                        <p:cTn id="81" dur="500" fill="hold"/>
                                        <p:tgtEl>
                                          <p:spTgt spid="44"/>
                                        </p:tgtEl>
                                        <p:attrNameLst>
                                          <p:attrName>ppt_w</p:attrName>
                                        </p:attrNameLst>
                                      </p:cBhvr>
                                      <p:tavLst>
                                        <p:tav tm="0">
                                          <p:val>
                                            <p:fltVal val="0"/>
                                          </p:val>
                                        </p:tav>
                                        <p:tav tm="100000">
                                          <p:val>
                                            <p:strVal val="#ppt_w"/>
                                          </p:val>
                                        </p:tav>
                                      </p:tavLst>
                                    </p:anim>
                                    <p:anim calcmode="lin" valueType="num">
                                      <p:cBhvr>
                                        <p:cTn id="82" dur="500" fill="hold"/>
                                        <p:tgtEl>
                                          <p:spTgt spid="44"/>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17" grpId="0" animBg="1"/>
      <p:bldP spid="20" grpId="0" animBg="1"/>
      <p:bldP spid="5" grpId="0" animBg="1"/>
      <p:bldP spid="9" grpId="0" animBg="1"/>
      <p:bldP spid="36" grpId="0" animBg="1"/>
      <p:bldP spid="37" grpId="0" animBg="1"/>
      <p:bldP spid="43"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4" name="组合 33"/>
          <p:cNvGrpSpPr/>
          <p:nvPr/>
        </p:nvGrpSpPr>
        <p:grpSpPr>
          <a:xfrm>
            <a:off x="1094448" y="1697049"/>
            <a:ext cx="6518931" cy="4132219"/>
            <a:chOff x="1093653" y="1697048"/>
            <a:chExt cx="6518931" cy="4132219"/>
          </a:xfrm>
        </p:grpSpPr>
        <p:sp>
          <p:nvSpPr>
            <p:cNvPr id="3" name="圆角矩形 2"/>
            <p:cNvSpPr/>
            <p:nvPr/>
          </p:nvSpPr>
          <p:spPr>
            <a:xfrm>
              <a:off x="2897281" y="1697048"/>
              <a:ext cx="1381857" cy="470051"/>
            </a:xfrm>
            <a:prstGeom prst="round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600" dirty="0">
                  <a:solidFill>
                    <a:schemeClr val="bg1"/>
                  </a:solidFill>
                  <a:latin typeface="微软雅黑" panose="020B0503020204020204" pitchFamily="34" charset="-122"/>
                  <a:ea typeface="微软雅黑" panose="020B0503020204020204" pitchFamily="34" charset="-122"/>
                </a:rPr>
                <a:t>Add a title.</a:t>
              </a:r>
            </a:p>
          </p:txBody>
        </p:sp>
        <p:sp>
          <p:nvSpPr>
            <p:cNvPr id="4" name="圆角矩形 3"/>
            <p:cNvSpPr/>
            <p:nvPr/>
          </p:nvSpPr>
          <p:spPr>
            <a:xfrm>
              <a:off x="5421299" y="2584920"/>
              <a:ext cx="1381857" cy="470051"/>
            </a:xfrm>
            <a:prstGeom prst="round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600" dirty="0">
                  <a:solidFill>
                    <a:schemeClr val="bg1"/>
                  </a:solidFill>
                  <a:latin typeface="微软雅黑" panose="020B0503020204020204" pitchFamily="34" charset="-122"/>
                  <a:ea typeface="微软雅黑" panose="020B0503020204020204" pitchFamily="34" charset="-122"/>
                </a:rPr>
                <a:t>Add a title.</a:t>
              </a:r>
            </a:p>
          </p:txBody>
        </p:sp>
        <p:sp>
          <p:nvSpPr>
            <p:cNvPr id="5" name="圆角矩形 4"/>
            <p:cNvSpPr/>
            <p:nvPr/>
          </p:nvSpPr>
          <p:spPr>
            <a:xfrm>
              <a:off x="6230727" y="3455386"/>
              <a:ext cx="1381857" cy="470051"/>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600" dirty="0">
                  <a:solidFill>
                    <a:schemeClr val="bg1"/>
                  </a:solidFill>
                  <a:latin typeface="微软雅黑" panose="020B0503020204020204" pitchFamily="34" charset="-122"/>
                  <a:ea typeface="微软雅黑" panose="020B0503020204020204" pitchFamily="34" charset="-122"/>
                </a:rPr>
                <a:t>Add a title.</a:t>
              </a:r>
            </a:p>
          </p:txBody>
        </p:sp>
        <p:sp>
          <p:nvSpPr>
            <p:cNvPr id="6" name="圆角矩形 5"/>
            <p:cNvSpPr/>
            <p:nvPr/>
          </p:nvSpPr>
          <p:spPr>
            <a:xfrm>
              <a:off x="4620576" y="3455386"/>
              <a:ext cx="1381857" cy="470051"/>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600" dirty="0">
                  <a:solidFill>
                    <a:schemeClr val="bg1"/>
                  </a:solidFill>
                  <a:latin typeface="微软雅黑" panose="020B0503020204020204" pitchFamily="34" charset="-122"/>
                  <a:ea typeface="微软雅黑" panose="020B0503020204020204" pitchFamily="34" charset="-122"/>
                </a:rPr>
                <a:t>Add a title.</a:t>
              </a:r>
            </a:p>
          </p:txBody>
        </p:sp>
        <p:sp>
          <p:nvSpPr>
            <p:cNvPr id="7" name="圆角矩形 6"/>
            <p:cNvSpPr/>
            <p:nvPr/>
          </p:nvSpPr>
          <p:spPr>
            <a:xfrm>
              <a:off x="2897280" y="3455386"/>
              <a:ext cx="1381857" cy="470051"/>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600" dirty="0">
                  <a:solidFill>
                    <a:schemeClr val="bg1"/>
                  </a:solidFill>
                  <a:latin typeface="微软雅黑" panose="020B0503020204020204" pitchFamily="34" charset="-122"/>
                  <a:ea typeface="微软雅黑" panose="020B0503020204020204" pitchFamily="34" charset="-122"/>
                </a:rPr>
                <a:t>Add a title.</a:t>
              </a:r>
            </a:p>
          </p:txBody>
        </p:sp>
        <p:sp>
          <p:nvSpPr>
            <p:cNvPr id="8" name="圆角矩形 7"/>
            <p:cNvSpPr/>
            <p:nvPr/>
          </p:nvSpPr>
          <p:spPr>
            <a:xfrm>
              <a:off x="1295835" y="3455386"/>
              <a:ext cx="1381857" cy="470051"/>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600" dirty="0">
                  <a:solidFill>
                    <a:schemeClr val="bg1"/>
                  </a:solidFill>
                  <a:latin typeface="微软雅黑" panose="020B0503020204020204" pitchFamily="34" charset="-122"/>
                  <a:ea typeface="微软雅黑" panose="020B0503020204020204" pitchFamily="34" charset="-122"/>
                </a:rPr>
                <a:t>Add a title.</a:t>
              </a:r>
            </a:p>
          </p:txBody>
        </p:sp>
        <p:sp>
          <p:nvSpPr>
            <p:cNvPr id="9" name="圆角矩形 8"/>
            <p:cNvSpPr/>
            <p:nvPr/>
          </p:nvSpPr>
          <p:spPr>
            <a:xfrm>
              <a:off x="1295834" y="4138701"/>
              <a:ext cx="1381857" cy="470051"/>
            </a:xfrm>
            <a:prstGeom prst="round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600" dirty="0">
                  <a:solidFill>
                    <a:schemeClr val="bg1"/>
                  </a:solidFill>
                  <a:latin typeface="微软雅黑" panose="020B0503020204020204" pitchFamily="34" charset="-122"/>
                  <a:ea typeface="微软雅黑" panose="020B0503020204020204" pitchFamily="34" charset="-122"/>
                </a:rPr>
                <a:t>Add a title.</a:t>
              </a:r>
            </a:p>
          </p:txBody>
        </p:sp>
        <p:sp>
          <p:nvSpPr>
            <p:cNvPr id="10" name="圆角矩形 9"/>
            <p:cNvSpPr/>
            <p:nvPr/>
          </p:nvSpPr>
          <p:spPr>
            <a:xfrm>
              <a:off x="1295833" y="4822016"/>
              <a:ext cx="1381857" cy="470051"/>
            </a:xfrm>
            <a:prstGeom prst="round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600" dirty="0">
                  <a:solidFill>
                    <a:schemeClr val="bg1"/>
                  </a:solidFill>
                  <a:latin typeface="微软雅黑" panose="020B0503020204020204" pitchFamily="34" charset="-122"/>
                  <a:ea typeface="微软雅黑" panose="020B0503020204020204" pitchFamily="34" charset="-122"/>
                </a:rPr>
                <a:t>Add a title.</a:t>
              </a:r>
            </a:p>
          </p:txBody>
        </p:sp>
        <p:sp>
          <p:nvSpPr>
            <p:cNvPr id="11" name="圆角矩形 10"/>
            <p:cNvSpPr/>
            <p:nvPr/>
          </p:nvSpPr>
          <p:spPr>
            <a:xfrm>
              <a:off x="4620576" y="4089997"/>
              <a:ext cx="1381857" cy="470051"/>
            </a:xfrm>
            <a:prstGeom prst="round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600" dirty="0">
                  <a:solidFill>
                    <a:schemeClr val="bg1"/>
                  </a:solidFill>
                  <a:latin typeface="微软雅黑" panose="020B0503020204020204" pitchFamily="34" charset="-122"/>
                  <a:ea typeface="微软雅黑" panose="020B0503020204020204" pitchFamily="34" charset="-122"/>
                </a:rPr>
                <a:t>Add a title.</a:t>
              </a:r>
            </a:p>
          </p:txBody>
        </p:sp>
        <p:sp>
          <p:nvSpPr>
            <p:cNvPr id="12" name="圆角矩形 11"/>
            <p:cNvSpPr/>
            <p:nvPr/>
          </p:nvSpPr>
          <p:spPr>
            <a:xfrm>
              <a:off x="4620575" y="4724607"/>
              <a:ext cx="1381857" cy="470051"/>
            </a:xfrm>
            <a:prstGeom prst="round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600" dirty="0">
                  <a:solidFill>
                    <a:schemeClr val="bg1"/>
                  </a:solidFill>
                  <a:latin typeface="微软雅黑" panose="020B0503020204020204" pitchFamily="34" charset="-122"/>
                  <a:ea typeface="微软雅黑" panose="020B0503020204020204" pitchFamily="34" charset="-122"/>
                </a:rPr>
                <a:t>Add a title.</a:t>
              </a:r>
            </a:p>
          </p:txBody>
        </p:sp>
        <p:sp>
          <p:nvSpPr>
            <p:cNvPr id="13" name="圆角矩形 12"/>
            <p:cNvSpPr/>
            <p:nvPr/>
          </p:nvSpPr>
          <p:spPr>
            <a:xfrm>
              <a:off x="4620575" y="5359216"/>
              <a:ext cx="1381857" cy="470051"/>
            </a:xfrm>
            <a:prstGeom prst="round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600" dirty="0">
                  <a:solidFill>
                    <a:schemeClr val="bg1"/>
                  </a:solidFill>
                  <a:latin typeface="微软雅黑" panose="020B0503020204020204" pitchFamily="34" charset="-122"/>
                  <a:ea typeface="微软雅黑" panose="020B0503020204020204" pitchFamily="34" charset="-122"/>
                </a:rPr>
                <a:t>Add a title.</a:t>
              </a:r>
            </a:p>
          </p:txBody>
        </p:sp>
        <p:cxnSp>
          <p:nvCxnSpPr>
            <p:cNvPr id="14" name="直接连接符 13"/>
            <p:cNvCxnSpPr>
              <a:stCxn id="3" idx="2"/>
              <a:endCxn id="7" idx="0"/>
            </p:cNvCxnSpPr>
            <p:nvPr/>
          </p:nvCxnSpPr>
          <p:spPr>
            <a:xfrm flipH="1">
              <a:off x="3588209" y="2167099"/>
              <a:ext cx="1" cy="1288288"/>
            </a:xfrm>
            <a:prstGeom prst="line">
              <a:avLst/>
            </a:prstGeom>
            <a:ln>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15" name="直接连接符 14"/>
            <p:cNvCxnSpPr/>
            <p:nvPr/>
          </p:nvCxnSpPr>
          <p:spPr>
            <a:xfrm flipH="1">
              <a:off x="1986761" y="3054971"/>
              <a:ext cx="1601448" cy="0"/>
            </a:xfrm>
            <a:prstGeom prst="line">
              <a:avLst/>
            </a:prstGeom>
            <a:ln>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16" name="直接连接符 15"/>
            <p:cNvCxnSpPr>
              <a:endCxn id="8" idx="0"/>
            </p:cNvCxnSpPr>
            <p:nvPr/>
          </p:nvCxnSpPr>
          <p:spPr>
            <a:xfrm>
              <a:off x="1986761" y="3054971"/>
              <a:ext cx="3" cy="400416"/>
            </a:xfrm>
            <a:prstGeom prst="line">
              <a:avLst/>
            </a:prstGeom>
            <a:ln>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17" name="直接连接符 16"/>
            <p:cNvCxnSpPr>
              <a:endCxn id="4" idx="1"/>
            </p:cNvCxnSpPr>
            <p:nvPr/>
          </p:nvCxnSpPr>
          <p:spPr>
            <a:xfrm>
              <a:off x="3588208" y="2811243"/>
              <a:ext cx="1833091" cy="0"/>
            </a:xfrm>
            <a:prstGeom prst="line">
              <a:avLst/>
            </a:prstGeom>
            <a:ln>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18" name="直接连接符 17"/>
            <p:cNvCxnSpPr>
              <a:stCxn id="6" idx="0"/>
            </p:cNvCxnSpPr>
            <p:nvPr/>
          </p:nvCxnSpPr>
          <p:spPr>
            <a:xfrm flipH="1" flipV="1">
              <a:off x="5311503" y="3255179"/>
              <a:ext cx="2" cy="200208"/>
            </a:xfrm>
            <a:prstGeom prst="line">
              <a:avLst/>
            </a:prstGeom>
            <a:ln>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19" name="直接连接符 18"/>
            <p:cNvCxnSpPr/>
            <p:nvPr/>
          </p:nvCxnSpPr>
          <p:spPr>
            <a:xfrm flipH="1" flipV="1">
              <a:off x="6921655" y="3255179"/>
              <a:ext cx="2" cy="200208"/>
            </a:xfrm>
            <a:prstGeom prst="line">
              <a:avLst/>
            </a:prstGeom>
            <a:ln>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20" name="直接连接符 19"/>
            <p:cNvCxnSpPr/>
            <p:nvPr/>
          </p:nvCxnSpPr>
          <p:spPr>
            <a:xfrm>
              <a:off x="5311503" y="3255179"/>
              <a:ext cx="1610151" cy="0"/>
            </a:xfrm>
            <a:prstGeom prst="line">
              <a:avLst/>
            </a:prstGeom>
            <a:ln>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21" name="直接连接符 20"/>
            <p:cNvCxnSpPr>
              <a:stCxn id="4" idx="2"/>
            </p:cNvCxnSpPr>
            <p:nvPr/>
          </p:nvCxnSpPr>
          <p:spPr>
            <a:xfrm flipH="1">
              <a:off x="6112227" y="3054971"/>
              <a:ext cx="1" cy="200208"/>
            </a:xfrm>
            <a:prstGeom prst="line">
              <a:avLst/>
            </a:prstGeom>
            <a:ln>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22" name="直接连接符 21"/>
            <p:cNvCxnSpPr/>
            <p:nvPr/>
          </p:nvCxnSpPr>
          <p:spPr>
            <a:xfrm flipH="1">
              <a:off x="1093653" y="3690412"/>
              <a:ext cx="202182" cy="0"/>
            </a:xfrm>
            <a:prstGeom prst="line">
              <a:avLst/>
            </a:prstGeom>
            <a:ln>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23" name="直接连接符 22"/>
            <p:cNvCxnSpPr/>
            <p:nvPr/>
          </p:nvCxnSpPr>
          <p:spPr>
            <a:xfrm flipH="1">
              <a:off x="1093653" y="4373726"/>
              <a:ext cx="202182" cy="0"/>
            </a:xfrm>
            <a:prstGeom prst="line">
              <a:avLst/>
            </a:prstGeom>
            <a:ln>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24" name="直接连接符 23"/>
            <p:cNvCxnSpPr/>
            <p:nvPr/>
          </p:nvCxnSpPr>
          <p:spPr>
            <a:xfrm flipH="1">
              <a:off x="1093653" y="5057041"/>
              <a:ext cx="202182" cy="0"/>
            </a:xfrm>
            <a:prstGeom prst="line">
              <a:avLst/>
            </a:prstGeom>
            <a:ln>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25" name="直接连接符 24"/>
            <p:cNvCxnSpPr/>
            <p:nvPr/>
          </p:nvCxnSpPr>
          <p:spPr>
            <a:xfrm>
              <a:off x="1093653" y="3690412"/>
              <a:ext cx="0" cy="1366629"/>
            </a:xfrm>
            <a:prstGeom prst="line">
              <a:avLst/>
            </a:prstGeom>
            <a:ln>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26" name="直接连接符 25"/>
            <p:cNvCxnSpPr/>
            <p:nvPr/>
          </p:nvCxnSpPr>
          <p:spPr>
            <a:xfrm flipH="1">
              <a:off x="4417391" y="3695801"/>
              <a:ext cx="202182" cy="0"/>
            </a:xfrm>
            <a:prstGeom prst="line">
              <a:avLst/>
            </a:prstGeom>
            <a:ln>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27" name="直接连接符 26"/>
            <p:cNvCxnSpPr/>
            <p:nvPr/>
          </p:nvCxnSpPr>
          <p:spPr>
            <a:xfrm flipH="1">
              <a:off x="4417391" y="5594242"/>
              <a:ext cx="202182" cy="0"/>
            </a:xfrm>
            <a:prstGeom prst="line">
              <a:avLst/>
            </a:prstGeom>
            <a:ln>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28" name="直接连接符 27"/>
            <p:cNvCxnSpPr/>
            <p:nvPr/>
          </p:nvCxnSpPr>
          <p:spPr>
            <a:xfrm flipH="1">
              <a:off x="4417391" y="4328614"/>
              <a:ext cx="202182" cy="0"/>
            </a:xfrm>
            <a:prstGeom prst="line">
              <a:avLst/>
            </a:prstGeom>
            <a:ln>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29" name="直接连接符 28"/>
            <p:cNvCxnSpPr/>
            <p:nvPr/>
          </p:nvCxnSpPr>
          <p:spPr>
            <a:xfrm flipH="1">
              <a:off x="4417391" y="4961428"/>
              <a:ext cx="202182" cy="0"/>
            </a:xfrm>
            <a:prstGeom prst="line">
              <a:avLst/>
            </a:prstGeom>
            <a:ln>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30" name="直接连接符 29"/>
            <p:cNvCxnSpPr/>
            <p:nvPr/>
          </p:nvCxnSpPr>
          <p:spPr>
            <a:xfrm>
              <a:off x="4417391" y="3690412"/>
              <a:ext cx="0" cy="1903830"/>
            </a:xfrm>
            <a:prstGeom prst="line">
              <a:avLst/>
            </a:prstGeom>
            <a:ln>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grpSp>
      <p:sp>
        <p:nvSpPr>
          <p:cNvPr id="31" name="文本框 31"/>
          <p:cNvSpPr txBox="1"/>
          <p:nvPr/>
        </p:nvSpPr>
        <p:spPr>
          <a:xfrm>
            <a:off x="7973343" y="2117002"/>
            <a:ext cx="3128208" cy="838691"/>
          </a:xfrm>
          <a:prstGeom prst="rect">
            <a:avLst/>
          </a:prstGeom>
          <a:noFill/>
        </p:spPr>
        <p:txBody>
          <a:bodyPr wrap="square" lIns="68580" tIns="34290" rIns="68580" bIns="34290" rtlCol="0">
            <a:spAutoFit/>
          </a:bodyPr>
          <a:lstStyle/>
          <a:p>
            <a:pPr>
              <a:spcBef>
                <a:spcPts val="600"/>
              </a:spcBef>
            </a:pPr>
            <a:r>
              <a:rPr lang="en-US" altLang="zh-CN" sz="1900" dirty="0">
                <a:solidFill>
                  <a:schemeClr val="tx1">
                    <a:lumMod val="50000"/>
                    <a:lumOff val="50000"/>
                  </a:schemeClr>
                </a:solidFill>
                <a:latin typeface="微软雅黑" panose="020B0503020204020204" pitchFamily="34" charset="-122"/>
                <a:ea typeface="微软雅黑" panose="020B0503020204020204" pitchFamily="34" charset="-122"/>
              </a:rPr>
              <a:t>01.</a:t>
            </a:r>
            <a:r>
              <a:rPr lang="zh-CN" altLang="en-US" sz="1900" dirty="0">
                <a:solidFill>
                  <a:schemeClr val="tx1">
                    <a:lumMod val="50000"/>
                    <a:lumOff val="50000"/>
                  </a:schemeClr>
                </a:solidFill>
                <a:latin typeface="微软雅黑" panose="020B0503020204020204" pitchFamily="34" charset="-122"/>
                <a:ea typeface="微软雅黑" panose="020B0503020204020204" pitchFamily="34" charset="-122"/>
              </a:rPr>
              <a:t>Add a title.</a:t>
            </a:r>
            <a:endParaRPr lang="en-US" altLang="zh-CN" sz="1900" dirty="0">
              <a:solidFill>
                <a:schemeClr val="tx1">
                  <a:lumMod val="50000"/>
                  <a:lumOff val="50000"/>
                </a:schemeClr>
              </a:solidFill>
              <a:latin typeface="微软雅黑" panose="020B0503020204020204" pitchFamily="34" charset="-122"/>
              <a:ea typeface="微软雅黑" panose="020B0503020204020204" pitchFamily="34" charset="-122"/>
            </a:endParaRPr>
          </a:p>
          <a:p>
            <a:pPr>
              <a:spcBef>
                <a:spcPts val="600"/>
              </a:spcBef>
            </a:pPr>
            <a:r>
              <a:rPr lang="zh-CN" altLang="en-US" sz="1300" dirty="0">
                <a:solidFill>
                  <a:schemeClr val="tx1">
                    <a:lumMod val="50000"/>
                    <a:lumOff val="50000"/>
                  </a:schemeClr>
                </a:solidFill>
                <a:latin typeface="微软雅黑" panose="020B0503020204020204" pitchFamily="34" charset="-122"/>
                <a:ea typeface="微软雅黑" panose="020B0503020204020204" pitchFamily="34" charset="-122"/>
              </a:rPr>
              <a:t>Add text here, add text here, add text here.</a:t>
            </a:r>
          </a:p>
        </p:txBody>
      </p:sp>
      <p:sp>
        <p:nvSpPr>
          <p:cNvPr id="32" name="文本框 32"/>
          <p:cNvSpPr txBox="1"/>
          <p:nvPr/>
        </p:nvSpPr>
        <p:spPr>
          <a:xfrm>
            <a:off x="7973343" y="3324652"/>
            <a:ext cx="3128208" cy="838691"/>
          </a:xfrm>
          <a:prstGeom prst="rect">
            <a:avLst/>
          </a:prstGeom>
          <a:noFill/>
        </p:spPr>
        <p:txBody>
          <a:bodyPr wrap="square" lIns="68580" tIns="34290" rIns="68580" bIns="34290" rtlCol="0">
            <a:spAutoFit/>
          </a:bodyPr>
          <a:lstStyle/>
          <a:p>
            <a:pPr>
              <a:spcBef>
                <a:spcPts val="600"/>
              </a:spcBef>
            </a:pPr>
            <a:r>
              <a:rPr lang="en-US" altLang="zh-CN" sz="1900" dirty="0">
                <a:solidFill>
                  <a:schemeClr val="tx1">
                    <a:lumMod val="50000"/>
                    <a:lumOff val="50000"/>
                  </a:schemeClr>
                </a:solidFill>
                <a:latin typeface="微软雅黑" panose="020B0503020204020204" pitchFamily="34" charset="-122"/>
                <a:ea typeface="微软雅黑" panose="020B0503020204020204" pitchFamily="34" charset="-122"/>
              </a:rPr>
              <a:t>02.</a:t>
            </a:r>
            <a:r>
              <a:rPr lang="zh-CN" altLang="en-US" sz="1900" dirty="0">
                <a:solidFill>
                  <a:schemeClr val="tx1">
                    <a:lumMod val="50000"/>
                    <a:lumOff val="50000"/>
                  </a:schemeClr>
                </a:solidFill>
                <a:latin typeface="微软雅黑" panose="020B0503020204020204" pitchFamily="34" charset="-122"/>
                <a:ea typeface="微软雅黑" panose="020B0503020204020204" pitchFamily="34" charset="-122"/>
              </a:rPr>
              <a:t>Add a title.</a:t>
            </a:r>
            <a:endParaRPr lang="en-US" altLang="zh-CN" sz="1900" dirty="0">
              <a:solidFill>
                <a:schemeClr val="tx1">
                  <a:lumMod val="50000"/>
                  <a:lumOff val="50000"/>
                </a:schemeClr>
              </a:solidFill>
              <a:latin typeface="微软雅黑" panose="020B0503020204020204" pitchFamily="34" charset="-122"/>
              <a:ea typeface="微软雅黑" panose="020B0503020204020204" pitchFamily="34" charset="-122"/>
            </a:endParaRPr>
          </a:p>
          <a:p>
            <a:pPr>
              <a:spcBef>
                <a:spcPts val="600"/>
              </a:spcBef>
            </a:pPr>
            <a:r>
              <a:rPr lang="zh-CN" altLang="en-US" sz="1300" dirty="0">
                <a:solidFill>
                  <a:schemeClr val="tx1">
                    <a:lumMod val="50000"/>
                    <a:lumOff val="50000"/>
                  </a:schemeClr>
                </a:solidFill>
                <a:latin typeface="微软雅黑" panose="020B0503020204020204" pitchFamily="34" charset="-122"/>
                <a:ea typeface="微软雅黑" panose="020B0503020204020204" pitchFamily="34" charset="-122"/>
              </a:rPr>
              <a:t>Add text here, add text here, add text here.</a:t>
            </a:r>
          </a:p>
        </p:txBody>
      </p:sp>
      <p:sp>
        <p:nvSpPr>
          <p:cNvPr id="33" name="文本框 33"/>
          <p:cNvSpPr txBox="1"/>
          <p:nvPr/>
        </p:nvSpPr>
        <p:spPr>
          <a:xfrm>
            <a:off x="7973343" y="4532302"/>
            <a:ext cx="3128208" cy="838691"/>
          </a:xfrm>
          <a:prstGeom prst="rect">
            <a:avLst/>
          </a:prstGeom>
          <a:noFill/>
        </p:spPr>
        <p:txBody>
          <a:bodyPr wrap="square" lIns="68580" tIns="34290" rIns="68580" bIns="34290" rtlCol="0">
            <a:spAutoFit/>
          </a:bodyPr>
          <a:lstStyle/>
          <a:p>
            <a:pPr>
              <a:spcBef>
                <a:spcPts val="600"/>
              </a:spcBef>
            </a:pPr>
            <a:r>
              <a:rPr lang="en-US" altLang="zh-CN" sz="1900" dirty="0">
                <a:solidFill>
                  <a:schemeClr val="tx1">
                    <a:lumMod val="50000"/>
                    <a:lumOff val="50000"/>
                  </a:schemeClr>
                </a:solidFill>
                <a:latin typeface="微软雅黑" panose="020B0503020204020204" pitchFamily="34" charset="-122"/>
                <a:ea typeface="微软雅黑" panose="020B0503020204020204" pitchFamily="34" charset="-122"/>
              </a:rPr>
              <a:t>03.</a:t>
            </a:r>
            <a:r>
              <a:rPr lang="zh-CN" altLang="en-US" sz="1900" dirty="0">
                <a:solidFill>
                  <a:schemeClr val="tx1">
                    <a:lumMod val="50000"/>
                    <a:lumOff val="50000"/>
                  </a:schemeClr>
                </a:solidFill>
                <a:latin typeface="微软雅黑" panose="020B0503020204020204" pitchFamily="34" charset="-122"/>
                <a:ea typeface="微软雅黑" panose="020B0503020204020204" pitchFamily="34" charset="-122"/>
              </a:rPr>
              <a:t>Add a title.</a:t>
            </a:r>
            <a:endParaRPr lang="en-US" altLang="zh-CN" sz="1900" dirty="0">
              <a:solidFill>
                <a:schemeClr val="tx1">
                  <a:lumMod val="50000"/>
                  <a:lumOff val="50000"/>
                </a:schemeClr>
              </a:solidFill>
              <a:latin typeface="微软雅黑" panose="020B0503020204020204" pitchFamily="34" charset="-122"/>
              <a:ea typeface="微软雅黑" panose="020B0503020204020204" pitchFamily="34" charset="-122"/>
            </a:endParaRPr>
          </a:p>
          <a:p>
            <a:pPr>
              <a:spcBef>
                <a:spcPts val="600"/>
              </a:spcBef>
            </a:pPr>
            <a:r>
              <a:rPr lang="zh-CN" altLang="en-US" sz="1300" dirty="0">
                <a:solidFill>
                  <a:schemeClr val="tx1">
                    <a:lumMod val="50000"/>
                    <a:lumOff val="50000"/>
                  </a:schemeClr>
                </a:solidFill>
                <a:latin typeface="微软雅黑" panose="020B0503020204020204" pitchFamily="34" charset="-122"/>
                <a:ea typeface="微软雅黑" panose="020B0503020204020204" pitchFamily="34" charset="-122"/>
              </a:rPr>
              <a:t>Add text here, add text here, add text here.</a:t>
            </a:r>
          </a:p>
        </p:txBody>
      </p:sp>
      <p:cxnSp>
        <p:nvCxnSpPr>
          <p:cNvPr id="35" name="直接连接符 34"/>
          <p:cNvCxnSpPr/>
          <p:nvPr/>
        </p:nvCxnSpPr>
        <p:spPr>
          <a:xfrm>
            <a:off x="7973344" y="3240396"/>
            <a:ext cx="3210561" cy="0"/>
          </a:xfrm>
          <a:prstGeom prst="line">
            <a:avLst/>
          </a:prstGeom>
          <a:ln w="9525">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36" name="直接连接符 35"/>
          <p:cNvCxnSpPr/>
          <p:nvPr/>
        </p:nvCxnSpPr>
        <p:spPr>
          <a:xfrm>
            <a:off x="7973344" y="4436940"/>
            <a:ext cx="3210561" cy="0"/>
          </a:xfrm>
          <a:prstGeom prst="line">
            <a:avLst/>
          </a:prstGeom>
          <a:ln w="9525">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37" name="直接连接符 36"/>
          <p:cNvCxnSpPr/>
          <p:nvPr/>
        </p:nvCxnSpPr>
        <p:spPr>
          <a:xfrm>
            <a:off x="7973344" y="5633485"/>
            <a:ext cx="3210561" cy="0"/>
          </a:xfrm>
          <a:prstGeom prst="line">
            <a:avLst/>
          </a:prstGeom>
          <a:ln w="9525">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2" name="标题 1"/>
          <p:cNvSpPr>
            <a:spLocks noGrp="1"/>
          </p:cNvSpPr>
          <p:nvPr>
            <p:ph type="title"/>
          </p:nvPr>
        </p:nvSpPr>
        <p:spPr/>
        <p:txBody>
          <a:bodyPr/>
          <a:lstStyle/>
          <a:p>
            <a:r>
              <a:rPr lang="zh-CN" altLang="en-US" dirty="0"/>
              <a:t>Click here to add a title</a:t>
            </a:r>
          </a:p>
        </p:txBody>
      </p:sp>
    </p:spTree>
  </p:cSld>
  <p:clrMapOvr>
    <a:masterClrMapping/>
  </p:clrMapOvr>
  <mc:AlternateContent xmlns:mc="http://schemas.openxmlformats.org/markup-compatibility/2006" xmlns:p14="http://schemas.microsoft.com/office/powerpoint/2010/main">
    <mc:Choice Requires="p14">
      <p:transition spd="slow" p14:dur="2000" advClick="0" advTm="3000"/>
    </mc:Choice>
    <mc:Fallback xmlns="">
      <p:transition spd="slow" advClick="0" advTm="3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1" fill="hold">
                                          <p:stCondLst>
                                            <p:cond delay="0"/>
                                          </p:stCondLst>
                                        </p:cTn>
                                        <p:tgtEl>
                                          <p:spTgt spid="34"/>
                                        </p:tgtEl>
                                        <p:attrNameLst>
                                          <p:attrName>style.visibility</p:attrName>
                                        </p:attrNameLst>
                                      </p:cBhvr>
                                      <p:to>
                                        <p:strVal val="visible"/>
                                      </p:to>
                                    </p:set>
                                    <p:animEffect transition="in" filter="fade">
                                      <p:cBhvr>
                                        <p:cTn id="7" dur="1000"/>
                                        <p:tgtEl>
                                          <p:spTgt spid="34"/>
                                        </p:tgtEl>
                                      </p:cBhvr>
                                    </p:animEffect>
                                    <p:anim calcmode="lin" valueType="num">
                                      <p:cBhvr>
                                        <p:cTn id="8" dur="1000" fill="hold"/>
                                        <p:tgtEl>
                                          <p:spTgt spid="34"/>
                                        </p:tgtEl>
                                        <p:attrNameLst>
                                          <p:attrName>ppt_x</p:attrName>
                                        </p:attrNameLst>
                                      </p:cBhvr>
                                      <p:tavLst>
                                        <p:tav tm="0">
                                          <p:val>
                                            <p:strVal val="#ppt_x"/>
                                          </p:val>
                                        </p:tav>
                                        <p:tav tm="100000">
                                          <p:val>
                                            <p:strVal val="#ppt_x"/>
                                          </p:val>
                                        </p:tav>
                                      </p:tavLst>
                                    </p:anim>
                                    <p:anim calcmode="lin" valueType="num">
                                      <p:cBhvr>
                                        <p:cTn id="9" dur="1000" fill="hold"/>
                                        <p:tgtEl>
                                          <p:spTgt spid="34"/>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2" presetClass="entr" presetSubtype="2" decel="58000" fill="hold" grpId="0" nodeType="afterEffect">
                                  <p:stCondLst>
                                    <p:cond delay="0"/>
                                  </p:stCondLst>
                                  <p:childTnLst>
                                    <p:set>
                                      <p:cBhvr>
                                        <p:cTn id="12" dur="1" fill="hold">
                                          <p:stCondLst>
                                            <p:cond delay="0"/>
                                          </p:stCondLst>
                                        </p:cTn>
                                        <p:tgtEl>
                                          <p:spTgt spid="31"/>
                                        </p:tgtEl>
                                        <p:attrNameLst>
                                          <p:attrName>style.visibility</p:attrName>
                                        </p:attrNameLst>
                                      </p:cBhvr>
                                      <p:to>
                                        <p:strVal val="visible"/>
                                      </p:to>
                                    </p:set>
                                    <p:anim calcmode="lin" valueType="num">
                                      <p:cBhvr additive="base">
                                        <p:cTn id="13" dur="500" fill="hold"/>
                                        <p:tgtEl>
                                          <p:spTgt spid="31"/>
                                        </p:tgtEl>
                                        <p:attrNameLst>
                                          <p:attrName>ppt_x</p:attrName>
                                        </p:attrNameLst>
                                      </p:cBhvr>
                                      <p:tavLst>
                                        <p:tav tm="0">
                                          <p:val>
                                            <p:strVal val="1+#ppt_w/2"/>
                                          </p:val>
                                        </p:tav>
                                        <p:tav tm="100000">
                                          <p:val>
                                            <p:strVal val="#ppt_x"/>
                                          </p:val>
                                        </p:tav>
                                      </p:tavLst>
                                    </p:anim>
                                    <p:anim calcmode="lin" valueType="num">
                                      <p:cBhvr additive="base">
                                        <p:cTn id="14" dur="500" fill="hold"/>
                                        <p:tgtEl>
                                          <p:spTgt spid="31"/>
                                        </p:tgtEl>
                                        <p:attrNameLst>
                                          <p:attrName>ppt_y</p:attrName>
                                        </p:attrNameLst>
                                      </p:cBhvr>
                                      <p:tavLst>
                                        <p:tav tm="0">
                                          <p:val>
                                            <p:strVal val="#ppt_y"/>
                                          </p:val>
                                        </p:tav>
                                        <p:tav tm="100000">
                                          <p:val>
                                            <p:strVal val="#ppt_y"/>
                                          </p:val>
                                        </p:tav>
                                      </p:tavLst>
                                    </p:anim>
                                  </p:childTnLst>
                                </p:cTn>
                              </p:par>
                              <p:par>
                                <p:cTn id="15" presetID="2" presetClass="entr" presetSubtype="2" decel="58000" fill="hold" grpId="0" nodeType="withEffect">
                                  <p:stCondLst>
                                    <p:cond delay="200"/>
                                  </p:stCondLst>
                                  <p:childTnLst>
                                    <p:set>
                                      <p:cBhvr>
                                        <p:cTn id="16" dur="1" fill="hold">
                                          <p:stCondLst>
                                            <p:cond delay="0"/>
                                          </p:stCondLst>
                                        </p:cTn>
                                        <p:tgtEl>
                                          <p:spTgt spid="32"/>
                                        </p:tgtEl>
                                        <p:attrNameLst>
                                          <p:attrName>style.visibility</p:attrName>
                                        </p:attrNameLst>
                                      </p:cBhvr>
                                      <p:to>
                                        <p:strVal val="visible"/>
                                      </p:to>
                                    </p:set>
                                    <p:anim calcmode="lin" valueType="num">
                                      <p:cBhvr additive="base">
                                        <p:cTn id="17" dur="500" fill="hold"/>
                                        <p:tgtEl>
                                          <p:spTgt spid="32"/>
                                        </p:tgtEl>
                                        <p:attrNameLst>
                                          <p:attrName>ppt_x</p:attrName>
                                        </p:attrNameLst>
                                      </p:cBhvr>
                                      <p:tavLst>
                                        <p:tav tm="0">
                                          <p:val>
                                            <p:strVal val="1+#ppt_w/2"/>
                                          </p:val>
                                        </p:tav>
                                        <p:tav tm="100000">
                                          <p:val>
                                            <p:strVal val="#ppt_x"/>
                                          </p:val>
                                        </p:tav>
                                      </p:tavLst>
                                    </p:anim>
                                    <p:anim calcmode="lin" valueType="num">
                                      <p:cBhvr additive="base">
                                        <p:cTn id="18" dur="500" fill="hold"/>
                                        <p:tgtEl>
                                          <p:spTgt spid="32"/>
                                        </p:tgtEl>
                                        <p:attrNameLst>
                                          <p:attrName>ppt_y</p:attrName>
                                        </p:attrNameLst>
                                      </p:cBhvr>
                                      <p:tavLst>
                                        <p:tav tm="0">
                                          <p:val>
                                            <p:strVal val="#ppt_y"/>
                                          </p:val>
                                        </p:tav>
                                        <p:tav tm="100000">
                                          <p:val>
                                            <p:strVal val="#ppt_y"/>
                                          </p:val>
                                        </p:tav>
                                      </p:tavLst>
                                    </p:anim>
                                  </p:childTnLst>
                                </p:cTn>
                              </p:par>
                              <p:par>
                                <p:cTn id="19" presetID="2" presetClass="entr" presetSubtype="2" decel="58000" fill="hold" grpId="0" nodeType="withEffect">
                                  <p:stCondLst>
                                    <p:cond delay="400"/>
                                  </p:stCondLst>
                                  <p:childTnLst>
                                    <p:set>
                                      <p:cBhvr>
                                        <p:cTn id="20" dur="1" fill="hold">
                                          <p:stCondLst>
                                            <p:cond delay="0"/>
                                          </p:stCondLst>
                                        </p:cTn>
                                        <p:tgtEl>
                                          <p:spTgt spid="33"/>
                                        </p:tgtEl>
                                        <p:attrNameLst>
                                          <p:attrName>style.visibility</p:attrName>
                                        </p:attrNameLst>
                                      </p:cBhvr>
                                      <p:to>
                                        <p:strVal val="visible"/>
                                      </p:to>
                                    </p:set>
                                    <p:anim calcmode="lin" valueType="num">
                                      <p:cBhvr additive="base">
                                        <p:cTn id="21" dur="500" fill="hold"/>
                                        <p:tgtEl>
                                          <p:spTgt spid="33"/>
                                        </p:tgtEl>
                                        <p:attrNameLst>
                                          <p:attrName>ppt_x</p:attrName>
                                        </p:attrNameLst>
                                      </p:cBhvr>
                                      <p:tavLst>
                                        <p:tav tm="0">
                                          <p:val>
                                            <p:strVal val="1+#ppt_w/2"/>
                                          </p:val>
                                        </p:tav>
                                        <p:tav tm="100000">
                                          <p:val>
                                            <p:strVal val="#ppt_x"/>
                                          </p:val>
                                        </p:tav>
                                      </p:tavLst>
                                    </p:anim>
                                    <p:anim calcmode="lin" valueType="num">
                                      <p:cBhvr additive="base">
                                        <p:cTn id="22" dur="500" fill="hold"/>
                                        <p:tgtEl>
                                          <p:spTgt spid="33"/>
                                        </p:tgtEl>
                                        <p:attrNameLst>
                                          <p:attrName>ppt_y</p:attrName>
                                        </p:attrNameLst>
                                      </p:cBhvr>
                                      <p:tavLst>
                                        <p:tav tm="0">
                                          <p:val>
                                            <p:strVal val="#ppt_y"/>
                                          </p:val>
                                        </p:tav>
                                        <p:tav tm="100000">
                                          <p:val>
                                            <p:strVal val="#ppt_y"/>
                                          </p:val>
                                        </p:tav>
                                      </p:tavLst>
                                    </p:anim>
                                  </p:childTnLst>
                                </p:cTn>
                              </p:par>
                              <p:par>
                                <p:cTn id="23" presetID="2" presetClass="entr" presetSubtype="2" decel="58000" fill="hold" nodeType="withEffect">
                                  <p:stCondLst>
                                    <p:cond delay="600"/>
                                  </p:stCondLst>
                                  <p:childTnLst>
                                    <p:set>
                                      <p:cBhvr>
                                        <p:cTn id="24" dur="1" fill="hold">
                                          <p:stCondLst>
                                            <p:cond delay="0"/>
                                          </p:stCondLst>
                                        </p:cTn>
                                        <p:tgtEl>
                                          <p:spTgt spid="35"/>
                                        </p:tgtEl>
                                        <p:attrNameLst>
                                          <p:attrName>style.visibility</p:attrName>
                                        </p:attrNameLst>
                                      </p:cBhvr>
                                      <p:to>
                                        <p:strVal val="visible"/>
                                      </p:to>
                                    </p:set>
                                    <p:anim calcmode="lin" valueType="num">
                                      <p:cBhvr additive="base">
                                        <p:cTn id="25" dur="500" fill="hold"/>
                                        <p:tgtEl>
                                          <p:spTgt spid="35"/>
                                        </p:tgtEl>
                                        <p:attrNameLst>
                                          <p:attrName>ppt_x</p:attrName>
                                        </p:attrNameLst>
                                      </p:cBhvr>
                                      <p:tavLst>
                                        <p:tav tm="0">
                                          <p:val>
                                            <p:strVal val="1+#ppt_w/2"/>
                                          </p:val>
                                        </p:tav>
                                        <p:tav tm="100000">
                                          <p:val>
                                            <p:strVal val="#ppt_x"/>
                                          </p:val>
                                        </p:tav>
                                      </p:tavLst>
                                    </p:anim>
                                    <p:anim calcmode="lin" valueType="num">
                                      <p:cBhvr additive="base">
                                        <p:cTn id="26" dur="500" fill="hold"/>
                                        <p:tgtEl>
                                          <p:spTgt spid="35"/>
                                        </p:tgtEl>
                                        <p:attrNameLst>
                                          <p:attrName>ppt_y</p:attrName>
                                        </p:attrNameLst>
                                      </p:cBhvr>
                                      <p:tavLst>
                                        <p:tav tm="0">
                                          <p:val>
                                            <p:strVal val="#ppt_y"/>
                                          </p:val>
                                        </p:tav>
                                        <p:tav tm="100000">
                                          <p:val>
                                            <p:strVal val="#ppt_y"/>
                                          </p:val>
                                        </p:tav>
                                      </p:tavLst>
                                    </p:anim>
                                  </p:childTnLst>
                                </p:cTn>
                              </p:par>
                              <p:par>
                                <p:cTn id="27" presetID="2" presetClass="entr" presetSubtype="2" decel="58000" fill="hold" nodeType="withEffect">
                                  <p:stCondLst>
                                    <p:cond delay="800"/>
                                  </p:stCondLst>
                                  <p:childTnLst>
                                    <p:set>
                                      <p:cBhvr>
                                        <p:cTn id="28" dur="1" fill="hold">
                                          <p:stCondLst>
                                            <p:cond delay="0"/>
                                          </p:stCondLst>
                                        </p:cTn>
                                        <p:tgtEl>
                                          <p:spTgt spid="36"/>
                                        </p:tgtEl>
                                        <p:attrNameLst>
                                          <p:attrName>style.visibility</p:attrName>
                                        </p:attrNameLst>
                                      </p:cBhvr>
                                      <p:to>
                                        <p:strVal val="visible"/>
                                      </p:to>
                                    </p:set>
                                    <p:anim calcmode="lin" valueType="num">
                                      <p:cBhvr additive="base">
                                        <p:cTn id="29" dur="500" fill="hold"/>
                                        <p:tgtEl>
                                          <p:spTgt spid="36"/>
                                        </p:tgtEl>
                                        <p:attrNameLst>
                                          <p:attrName>ppt_x</p:attrName>
                                        </p:attrNameLst>
                                      </p:cBhvr>
                                      <p:tavLst>
                                        <p:tav tm="0">
                                          <p:val>
                                            <p:strVal val="1+#ppt_w/2"/>
                                          </p:val>
                                        </p:tav>
                                        <p:tav tm="100000">
                                          <p:val>
                                            <p:strVal val="#ppt_x"/>
                                          </p:val>
                                        </p:tav>
                                      </p:tavLst>
                                    </p:anim>
                                    <p:anim calcmode="lin" valueType="num">
                                      <p:cBhvr additive="base">
                                        <p:cTn id="30" dur="500" fill="hold"/>
                                        <p:tgtEl>
                                          <p:spTgt spid="36"/>
                                        </p:tgtEl>
                                        <p:attrNameLst>
                                          <p:attrName>ppt_y</p:attrName>
                                        </p:attrNameLst>
                                      </p:cBhvr>
                                      <p:tavLst>
                                        <p:tav tm="0">
                                          <p:val>
                                            <p:strVal val="#ppt_y"/>
                                          </p:val>
                                        </p:tav>
                                        <p:tav tm="100000">
                                          <p:val>
                                            <p:strVal val="#ppt_y"/>
                                          </p:val>
                                        </p:tav>
                                      </p:tavLst>
                                    </p:anim>
                                  </p:childTnLst>
                                </p:cTn>
                              </p:par>
                              <p:par>
                                <p:cTn id="31" presetID="2" presetClass="entr" presetSubtype="2" decel="58000" fill="hold" nodeType="withEffect">
                                  <p:stCondLst>
                                    <p:cond delay="1000"/>
                                  </p:stCondLst>
                                  <p:childTnLst>
                                    <p:set>
                                      <p:cBhvr>
                                        <p:cTn id="32" dur="1" fill="hold">
                                          <p:stCondLst>
                                            <p:cond delay="0"/>
                                          </p:stCondLst>
                                        </p:cTn>
                                        <p:tgtEl>
                                          <p:spTgt spid="37"/>
                                        </p:tgtEl>
                                        <p:attrNameLst>
                                          <p:attrName>style.visibility</p:attrName>
                                        </p:attrNameLst>
                                      </p:cBhvr>
                                      <p:to>
                                        <p:strVal val="visible"/>
                                      </p:to>
                                    </p:set>
                                    <p:anim calcmode="lin" valueType="num">
                                      <p:cBhvr additive="base">
                                        <p:cTn id="33" dur="500" fill="hold"/>
                                        <p:tgtEl>
                                          <p:spTgt spid="37"/>
                                        </p:tgtEl>
                                        <p:attrNameLst>
                                          <p:attrName>ppt_x</p:attrName>
                                        </p:attrNameLst>
                                      </p:cBhvr>
                                      <p:tavLst>
                                        <p:tav tm="0">
                                          <p:val>
                                            <p:strVal val="1+#ppt_w/2"/>
                                          </p:val>
                                        </p:tav>
                                        <p:tav tm="100000">
                                          <p:val>
                                            <p:strVal val="#ppt_x"/>
                                          </p:val>
                                        </p:tav>
                                      </p:tavLst>
                                    </p:anim>
                                    <p:anim calcmode="lin" valueType="num">
                                      <p:cBhvr additive="base">
                                        <p:cTn id="34" dur="500" fill="hold"/>
                                        <p:tgtEl>
                                          <p:spTgt spid="37"/>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 grpId="0"/>
      <p:bldP spid="32" grpId="0"/>
      <p:bldP spid="33"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6" name="Group 35"/>
          <p:cNvGrpSpPr/>
          <p:nvPr/>
        </p:nvGrpSpPr>
        <p:grpSpPr>
          <a:xfrm>
            <a:off x="6249600" y="1605241"/>
            <a:ext cx="4983765" cy="883338"/>
            <a:chOff x="4033795" y="1000568"/>
            <a:chExt cx="3738310" cy="662503"/>
          </a:xfrm>
        </p:grpSpPr>
        <p:grpSp>
          <p:nvGrpSpPr>
            <p:cNvPr id="10" name="Group 29"/>
            <p:cNvGrpSpPr/>
            <p:nvPr/>
          </p:nvGrpSpPr>
          <p:grpSpPr>
            <a:xfrm>
              <a:off x="4399178" y="1000568"/>
              <a:ext cx="3372927" cy="650820"/>
              <a:chOff x="798970" y="1689403"/>
              <a:chExt cx="1860430" cy="650820"/>
            </a:xfrm>
          </p:grpSpPr>
          <p:sp>
            <p:nvSpPr>
              <p:cNvPr id="63" name="Text Placeholder 3"/>
              <p:cNvSpPr txBox="1"/>
              <p:nvPr/>
            </p:nvSpPr>
            <p:spPr>
              <a:xfrm>
                <a:off x="798970" y="1689403"/>
                <a:ext cx="739174" cy="246221"/>
              </a:xfrm>
              <a:prstGeom prst="rect">
                <a:avLst/>
              </a:prstGeom>
            </p:spPr>
            <p:txBody>
              <a:bodyPr wrap="none" lIns="0" tIns="0" rIns="0" bIns="0" anchor="ctr"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defTabSz="1218565">
                  <a:spcBef>
                    <a:spcPct val="20000"/>
                  </a:spcBef>
                  <a:defRPr/>
                </a:pPr>
                <a:r>
                  <a:rPr lang="zh-CN" altLang="en-US" sz="2100" dirty="0">
                    <a:solidFill>
                      <a:schemeClr val="accent2"/>
                    </a:solidFill>
                    <a:latin typeface="+mn-ea"/>
                  </a:rPr>
                  <a:t>Add a subtitle.</a:t>
                </a:r>
                <a:r>
                  <a:rPr lang="en-US" sz="2100" dirty="0">
                    <a:solidFill>
                      <a:schemeClr val="accent2"/>
                    </a:solidFill>
                    <a:latin typeface="+mn-ea"/>
                  </a:rPr>
                  <a:t> 04。</a:t>
                </a:r>
              </a:p>
            </p:txBody>
          </p:sp>
          <p:sp>
            <p:nvSpPr>
              <p:cNvPr id="64" name="Text Placeholder 3"/>
              <p:cNvSpPr txBox="1"/>
              <p:nvPr/>
            </p:nvSpPr>
            <p:spPr>
              <a:xfrm>
                <a:off x="798970" y="2032446"/>
                <a:ext cx="1860430" cy="307777"/>
              </a:xfrm>
              <a:prstGeom prst="rect">
                <a:avLst/>
              </a:prstGeom>
            </p:spPr>
            <p:txBody>
              <a:bodyPr wrap="square" lIns="0" tIns="0" rIns="0" bIns="0" anchor="ctr"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defTabSz="1218565">
                  <a:spcBef>
                    <a:spcPct val="20000"/>
                  </a:spcBef>
                  <a:defRPr/>
                </a:pPr>
                <a:r>
                  <a:rPr lang="zh-CN" altLang="en-US" sz="1300" dirty="0">
                    <a:solidFill>
                      <a:schemeClr val="tx1">
                        <a:lumMod val="50000"/>
                        <a:lumOff val="50000"/>
                      </a:schemeClr>
                    </a:solidFill>
                    <a:latin typeface="+mn-ea"/>
                  </a:rPr>
                  <a:t>Add a detailed text description here, recommended to be relevant to the title and in line with the overall language style, the language description as simple and vivid as possible.</a:t>
                </a:r>
                <a:endParaRPr lang="en-US" sz="1300" dirty="0">
                  <a:solidFill>
                    <a:schemeClr val="tx1">
                      <a:lumMod val="65000"/>
                      <a:lumOff val="35000"/>
                    </a:schemeClr>
                  </a:solidFill>
                  <a:latin typeface="+mn-ea"/>
                </a:endParaRPr>
              </a:p>
            </p:txBody>
          </p:sp>
        </p:grpSp>
        <p:sp>
          <p:nvSpPr>
            <p:cNvPr id="31" name="Rectangle 30"/>
            <p:cNvSpPr/>
            <p:nvPr/>
          </p:nvSpPr>
          <p:spPr>
            <a:xfrm>
              <a:off x="4033795" y="1236031"/>
              <a:ext cx="49" cy="427040"/>
            </a:xfrm>
            <a:prstGeom prst="rect">
              <a:avLst/>
            </a:prstGeom>
          </p:spPr>
          <p:txBody>
            <a:bodyPr wrap="none" lIns="0" tIns="0" rIns="0" bIns="0">
              <a:spAutoFit/>
            </a:bodyPr>
            <a:lstStyle/>
            <a:p>
              <a:endParaRPr lang="en-US" sz="3700" dirty="0">
                <a:solidFill>
                  <a:schemeClr val="accent2"/>
                </a:solidFill>
                <a:latin typeface="+mn-ea"/>
              </a:endParaRPr>
            </a:p>
          </p:txBody>
        </p:sp>
      </p:grpSp>
      <p:grpSp>
        <p:nvGrpSpPr>
          <p:cNvPr id="37" name="Group 36"/>
          <p:cNvGrpSpPr/>
          <p:nvPr/>
        </p:nvGrpSpPr>
        <p:grpSpPr>
          <a:xfrm>
            <a:off x="6249600" y="2725768"/>
            <a:ext cx="4983765" cy="883338"/>
            <a:chOff x="4033795" y="1822859"/>
            <a:chExt cx="3738310" cy="662503"/>
          </a:xfrm>
        </p:grpSpPr>
        <p:grpSp>
          <p:nvGrpSpPr>
            <p:cNvPr id="32" name="Group 29"/>
            <p:cNvGrpSpPr/>
            <p:nvPr/>
          </p:nvGrpSpPr>
          <p:grpSpPr>
            <a:xfrm>
              <a:off x="4399178" y="1822859"/>
              <a:ext cx="3372927" cy="650820"/>
              <a:chOff x="798970" y="1689403"/>
              <a:chExt cx="1860430" cy="650820"/>
            </a:xfrm>
          </p:grpSpPr>
          <p:sp>
            <p:nvSpPr>
              <p:cNvPr id="33" name="Text Placeholder 3"/>
              <p:cNvSpPr txBox="1"/>
              <p:nvPr/>
            </p:nvSpPr>
            <p:spPr>
              <a:xfrm>
                <a:off x="798970" y="1689403"/>
                <a:ext cx="739174" cy="246221"/>
              </a:xfrm>
              <a:prstGeom prst="rect">
                <a:avLst/>
              </a:prstGeom>
            </p:spPr>
            <p:txBody>
              <a:bodyPr wrap="none" lIns="0" tIns="0" rIns="0" bIns="0" anchor="ctr"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defTabSz="1218565">
                  <a:spcBef>
                    <a:spcPct val="20000"/>
                  </a:spcBef>
                  <a:defRPr/>
                </a:pPr>
                <a:r>
                  <a:rPr lang="zh-CN" altLang="en-US" sz="2100" dirty="0">
                    <a:solidFill>
                      <a:schemeClr val="accent3"/>
                    </a:solidFill>
                    <a:latin typeface="+mn-ea"/>
                  </a:rPr>
                  <a:t>Add a subtitle.</a:t>
                </a:r>
                <a:r>
                  <a:rPr lang="en-US" sz="2100" dirty="0">
                    <a:solidFill>
                      <a:schemeClr val="accent3"/>
                    </a:solidFill>
                    <a:latin typeface="+mn-ea"/>
                  </a:rPr>
                  <a:t> 05。</a:t>
                </a:r>
              </a:p>
            </p:txBody>
          </p:sp>
          <p:sp>
            <p:nvSpPr>
              <p:cNvPr id="34" name="Text Placeholder 3"/>
              <p:cNvSpPr txBox="1"/>
              <p:nvPr/>
            </p:nvSpPr>
            <p:spPr>
              <a:xfrm>
                <a:off x="798970" y="2032446"/>
                <a:ext cx="1860430" cy="307777"/>
              </a:xfrm>
              <a:prstGeom prst="rect">
                <a:avLst/>
              </a:prstGeom>
            </p:spPr>
            <p:txBody>
              <a:bodyPr wrap="square" lIns="0" tIns="0" rIns="0" bIns="0" anchor="ctr"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defTabSz="1218565">
                  <a:spcBef>
                    <a:spcPct val="20000"/>
                  </a:spcBef>
                  <a:defRPr/>
                </a:pPr>
                <a:r>
                  <a:rPr lang="zh-CN" altLang="en-US" sz="1300" dirty="0">
                    <a:solidFill>
                      <a:schemeClr val="tx1">
                        <a:lumMod val="50000"/>
                        <a:lumOff val="50000"/>
                      </a:schemeClr>
                    </a:solidFill>
                    <a:latin typeface="+mn-ea"/>
                  </a:rPr>
                  <a:t>Add a detailed text description here, recommended to be relevant to the title and in line with the overall language style, the language description as simple and vivid as possible.</a:t>
                </a:r>
                <a:endParaRPr lang="en-US" sz="1300" dirty="0">
                  <a:solidFill>
                    <a:schemeClr val="tx1">
                      <a:lumMod val="50000"/>
                      <a:lumOff val="50000"/>
                    </a:schemeClr>
                  </a:solidFill>
                  <a:latin typeface="+mn-ea"/>
                </a:endParaRPr>
              </a:p>
            </p:txBody>
          </p:sp>
        </p:grpSp>
        <p:sp>
          <p:nvSpPr>
            <p:cNvPr id="35" name="Rectangle 34"/>
            <p:cNvSpPr/>
            <p:nvPr/>
          </p:nvSpPr>
          <p:spPr>
            <a:xfrm>
              <a:off x="4033795" y="2058322"/>
              <a:ext cx="49" cy="427040"/>
            </a:xfrm>
            <a:prstGeom prst="rect">
              <a:avLst/>
            </a:prstGeom>
          </p:spPr>
          <p:txBody>
            <a:bodyPr wrap="none" lIns="0" tIns="0" rIns="0" bIns="0">
              <a:spAutoFit/>
            </a:bodyPr>
            <a:lstStyle/>
            <a:p>
              <a:endParaRPr lang="en-US" sz="3700" dirty="0">
                <a:solidFill>
                  <a:schemeClr val="accent3"/>
                </a:solidFill>
                <a:latin typeface="+mn-ea"/>
              </a:endParaRPr>
            </a:p>
          </p:txBody>
        </p:sp>
      </p:grpSp>
      <p:grpSp>
        <p:nvGrpSpPr>
          <p:cNvPr id="38" name="Group 37"/>
          <p:cNvGrpSpPr/>
          <p:nvPr/>
        </p:nvGrpSpPr>
        <p:grpSpPr>
          <a:xfrm>
            <a:off x="6249601" y="3846293"/>
            <a:ext cx="4983763" cy="883338"/>
            <a:chOff x="4033795" y="1822859"/>
            <a:chExt cx="3738309" cy="662503"/>
          </a:xfrm>
        </p:grpSpPr>
        <p:grpSp>
          <p:nvGrpSpPr>
            <p:cNvPr id="39" name="Group 29"/>
            <p:cNvGrpSpPr/>
            <p:nvPr/>
          </p:nvGrpSpPr>
          <p:grpSpPr>
            <a:xfrm>
              <a:off x="4399178" y="1822859"/>
              <a:ext cx="3372926" cy="650820"/>
              <a:chOff x="798970" y="1689403"/>
              <a:chExt cx="1860430" cy="650820"/>
            </a:xfrm>
          </p:grpSpPr>
          <p:sp>
            <p:nvSpPr>
              <p:cNvPr id="41" name="Text Placeholder 3"/>
              <p:cNvSpPr txBox="1"/>
              <p:nvPr/>
            </p:nvSpPr>
            <p:spPr>
              <a:xfrm>
                <a:off x="798970" y="1689403"/>
                <a:ext cx="739174" cy="246221"/>
              </a:xfrm>
              <a:prstGeom prst="rect">
                <a:avLst/>
              </a:prstGeom>
            </p:spPr>
            <p:txBody>
              <a:bodyPr wrap="none" lIns="0" tIns="0" rIns="0" bIns="0" anchor="ctr"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defTabSz="1218565">
                  <a:spcBef>
                    <a:spcPct val="20000"/>
                  </a:spcBef>
                  <a:defRPr/>
                </a:pPr>
                <a:r>
                  <a:rPr lang="zh-CN" altLang="en-US" sz="2100" dirty="0">
                    <a:solidFill>
                      <a:schemeClr val="accent4"/>
                    </a:solidFill>
                    <a:latin typeface="+mn-ea"/>
                  </a:rPr>
                  <a:t>Add a subtitle.</a:t>
                </a:r>
                <a:r>
                  <a:rPr lang="en-US" sz="2100" dirty="0">
                    <a:solidFill>
                      <a:schemeClr val="accent4"/>
                    </a:solidFill>
                    <a:latin typeface="+mn-ea"/>
                  </a:rPr>
                  <a:t> 06。</a:t>
                </a:r>
              </a:p>
            </p:txBody>
          </p:sp>
          <p:sp>
            <p:nvSpPr>
              <p:cNvPr id="42" name="Text Placeholder 3"/>
              <p:cNvSpPr txBox="1"/>
              <p:nvPr/>
            </p:nvSpPr>
            <p:spPr>
              <a:xfrm>
                <a:off x="798970" y="2032446"/>
                <a:ext cx="1860430" cy="307777"/>
              </a:xfrm>
              <a:prstGeom prst="rect">
                <a:avLst/>
              </a:prstGeom>
            </p:spPr>
            <p:txBody>
              <a:bodyPr wrap="square" lIns="0" tIns="0" rIns="0" bIns="0" anchor="ctr"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defTabSz="1218565">
                  <a:spcBef>
                    <a:spcPct val="20000"/>
                  </a:spcBef>
                  <a:defRPr/>
                </a:pPr>
                <a:r>
                  <a:rPr lang="zh-CN" altLang="en-US" sz="1300" dirty="0">
                    <a:solidFill>
                      <a:schemeClr val="tx1">
                        <a:lumMod val="50000"/>
                        <a:lumOff val="50000"/>
                      </a:schemeClr>
                    </a:solidFill>
                    <a:latin typeface="+mn-ea"/>
                  </a:rPr>
                  <a:t>Add a detailed text description here, recommended to be relevant to the title and in line with the overall language style, the language description as simple and vivid as possible.</a:t>
                </a:r>
                <a:endParaRPr lang="en-US" sz="1300" dirty="0">
                  <a:solidFill>
                    <a:schemeClr val="tx1">
                      <a:lumMod val="50000"/>
                      <a:lumOff val="50000"/>
                    </a:schemeClr>
                  </a:solidFill>
                  <a:latin typeface="+mn-ea"/>
                </a:endParaRPr>
              </a:p>
            </p:txBody>
          </p:sp>
        </p:grpSp>
        <p:sp>
          <p:nvSpPr>
            <p:cNvPr id="40" name="Rectangle 39"/>
            <p:cNvSpPr/>
            <p:nvPr/>
          </p:nvSpPr>
          <p:spPr>
            <a:xfrm>
              <a:off x="4033795" y="2058322"/>
              <a:ext cx="49" cy="427040"/>
            </a:xfrm>
            <a:prstGeom prst="rect">
              <a:avLst/>
            </a:prstGeom>
          </p:spPr>
          <p:txBody>
            <a:bodyPr wrap="none" lIns="0" tIns="0" rIns="0" bIns="0">
              <a:spAutoFit/>
            </a:bodyPr>
            <a:lstStyle/>
            <a:p>
              <a:endParaRPr lang="en-US" sz="3700" dirty="0">
                <a:solidFill>
                  <a:schemeClr val="accent4"/>
                </a:solidFill>
                <a:latin typeface="+mn-ea"/>
              </a:endParaRPr>
            </a:p>
          </p:txBody>
        </p:sp>
      </p:grpSp>
      <p:grpSp>
        <p:nvGrpSpPr>
          <p:cNvPr id="53" name="Group 52"/>
          <p:cNvGrpSpPr/>
          <p:nvPr/>
        </p:nvGrpSpPr>
        <p:grpSpPr>
          <a:xfrm>
            <a:off x="1027245" y="1605241"/>
            <a:ext cx="4983765" cy="883338"/>
            <a:chOff x="4033795" y="1000568"/>
            <a:chExt cx="3738310" cy="662503"/>
          </a:xfrm>
        </p:grpSpPr>
        <p:grpSp>
          <p:nvGrpSpPr>
            <p:cNvPr id="54" name="Group 29"/>
            <p:cNvGrpSpPr/>
            <p:nvPr/>
          </p:nvGrpSpPr>
          <p:grpSpPr>
            <a:xfrm>
              <a:off x="4399178" y="1000568"/>
              <a:ext cx="3372927" cy="650821"/>
              <a:chOff x="798970" y="1689403"/>
              <a:chExt cx="1860430" cy="650821"/>
            </a:xfrm>
          </p:grpSpPr>
          <p:sp>
            <p:nvSpPr>
              <p:cNvPr id="56" name="Text Placeholder 3"/>
              <p:cNvSpPr txBox="1"/>
              <p:nvPr/>
            </p:nvSpPr>
            <p:spPr>
              <a:xfrm>
                <a:off x="798970" y="1689403"/>
                <a:ext cx="739174" cy="246221"/>
              </a:xfrm>
              <a:prstGeom prst="rect">
                <a:avLst/>
              </a:prstGeom>
            </p:spPr>
            <p:txBody>
              <a:bodyPr wrap="none" lIns="0" tIns="0" rIns="0" bIns="0" anchor="ctr"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defTabSz="1218565">
                  <a:spcBef>
                    <a:spcPct val="20000"/>
                  </a:spcBef>
                  <a:defRPr/>
                </a:pPr>
                <a:r>
                  <a:rPr lang="zh-CN" altLang="en-US" sz="2100" dirty="0">
                    <a:solidFill>
                      <a:schemeClr val="tx2">
                        <a:lumMod val="75000"/>
                      </a:schemeClr>
                    </a:solidFill>
                    <a:latin typeface="+mn-ea"/>
                  </a:rPr>
                  <a:t>Add a subtitle.</a:t>
                </a:r>
                <a:r>
                  <a:rPr lang="en-US" sz="2100" dirty="0">
                    <a:solidFill>
                      <a:schemeClr val="tx2">
                        <a:lumMod val="75000"/>
                      </a:schemeClr>
                    </a:solidFill>
                    <a:latin typeface="+mn-ea"/>
                  </a:rPr>
                  <a:t> 01。</a:t>
                </a:r>
              </a:p>
            </p:txBody>
          </p:sp>
          <p:sp>
            <p:nvSpPr>
              <p:cNvPr id="57" name="Text Placeholder 3"/>
              <p:cNvSpPr txBox="1"/>
              <p:nvPr/>
            </p:nvSpPr>
            <p:spPr>
              <a:xfrm>
                <a:off x="798970" y="2032447"/>
                <a:ext cx="1860430" cy="307777"/>
              </a:xfrm>
              <a:prstGeom prst="rect">
                <a:avLst/>
              </a:prstGeom>
            </p:spPr>
            <p:txBody>
              <a:bodyPr wrap="square" lIns="0" tIns="0" rIns="0" bIns="0" anchor="ctr"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defTabSz="1218565">
                  <a:spcBef>
                    <a:spcPct val="20000"/>
                  </a:spcBef>
                  <a:defRPr/>
                </a:pPr>
                <a:r>
                  <a:rPr lang="zh-CN" altLang="en-US" sz="1300" dirty="0">
                    <a:solidFill>
                      <a:schemeClr val="tx1">
                        <a:lumMod val="50000"/>
                        <a:lumOff val="50000"/>
                      </a:schemeClr>
                    </a:solidFill>
                    <a:latin typeface="+mn-ea"/>
                  </a:rPr>
                  <a:t>Add a detailed text description here, recommended to be relevant to the title and in line with the overall language style, the language description as simple and vivid as possible.</a:t>
                </a:r>
                <a:endParaRPr lang="en-US" sz="1300" dirty="0">
                  <a:solidFill>
                    <a:schemeClr val="tx1">
                      <a:lumMod val="50000"/>
                      <a:lumOff val="50000"/>
                    </a:schemeClr>
                  </a:solidFill>
                  <a:latin typeface="+mn-ea"/>
                </a:endParaRPr>
              </a:p>
            </p:txBody>
          </p:sp>
        </p:grpSp>
        <p:sp>
          <p:nvSpPr>
            <p:cNvPr id="55" name="Rectangle 54"/>
            <p:cNvSpPr/>
            <p:nvPr/>
          </p:nvSpPr>
          <p:spPr>
            <a:xfrm>
              <a:off x="4033795" y="1236031"/>
              <a:ext cx="49" cy="427040"/>
            </a:xfrm>
            <a:prstGeom prst="rect">
              <a:avLst/>
            </a:prstGeom>
          </p:spPr>
          <p:txBody>
            <a:bodyPr wrap="none" lIns="0" tIns="0" rIns="0" bIns="0">
              <a:spAutoFit/>
            </a:bodyPr>
            <a:lstStyle/>
            <a:p>
              <a:endParaRPr lang="en-US" sz="3700" dirty="0">
                <a:solidFill>
                  <a:schemeClr val="tx2">
                    <a:lumMod val="75000"/>
                  </a:schemeClr>
                </a:solidFill>
                <a:latin typeface="+mn-ea"/>
              </a:endParaRPr>
            </a:p>
          </p:txBody>
        </p:sp>
      </p:grpSp>
      <p:grpSp>
        <p:nvGrpSpPr>
          <p:cNvPr id="58" name="Group 57"/>
          <p:cNvGrpSpPr/>
          <p:nvPr/>
        </p:nvGrpSpPr>
        <p:grpSpPr>
          <a:xfrm>
            <a:off x="1027245" y="2725768"/>
            <a:ext cx="4983765" cy="883338"/>
            <a:chOff x="4033795" y="1822859"/>
            <a:chExt cx="3738310" cy="662503"/>
          </a:xfrm>
        </p:grpSpPr>
        <p:grpSp>
          <p:nvGrpSpPr>
            <p:cNvPr id="59" name="Group 29"/>
            <p:cNvGrpSpPr/>
            <p:nvPr/>
          </p:nvGrpSpPr>
          <p:grpSpPr>
            <a:xfrm>
              <a:off x="4399178" y="1822859"/>
              <a:ext cx="3372927" cy="650820"/>
              <a:chOff x="798970" y="1689403"/>
              <a:chExt cx="1860430" cy="650820"/>
            </a:xfrm>
          </p:grpSpPr>
          <p:sp>
            <p:nvSpPr>
              <p:cNvPr id="61" name="Text Placeholder 3"/>
              <p:cNvSpPr txBox="1"/>
              <p:nvPr/>
            </p:nvSpPr>
            <p:spPr>
              <a:xfrm>
                <a:off x="798970" y="1689403"/>
                <a:ext cx="739174" cy="246221"/>
              </a:xfrm>
              <a:prstGeom prst="rect">
                <a:avLst/>
              </a:prstGeom>
            </p:spPr>
            <p:txBody>
              <a:bodyPr wrap="none" lIns="0" tIns="0" rIns="0" bIns="0" anchor="ctr"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defTabSz="1218565">
                  <a:spcBef>
                    <a:spcPct val="20000"/>
                  </a:spcBef>
                  <a:defRPr/>
                </a:pPr>
                <a:r>
                  <a:rPr lang="zh-CN" altLang="en-US" sz="2100" dirty="0">
                    <a:solidFill>
                      <a:schemeClr val="accent5"/>
                    </a:solidFill>
                    <a:latin typeface="+mn-ea"/>
                  </a:rPr>
                  <a:t>Add a subtitle.</a:t>
                </a:r>
                <a:r>
                  <a:rPr lang="en-US" sz="2100" dirty="0">
                    <a:solidFill>
                      <a:schemeClr val="accent5"/>
                    </a:solidFill>
                    <a:latin typeface="+mn-ea"/>
                  </a:rPr>
                  <a:t> 02。</a:t>
                </a:r>
              </a:p>
            </p:txBody>
          </p:sp>
          <p:sp>
            <p:nvSpPr>
              <p:cNvPr id="62" name="Text Placeholder 3"/>
              <p:cNvSpPr txBox="1"/>
              <p:nvPr/>
            </p:nvSpPr>
            <p:spPr>
              <a:xfrm>
                <a:off x="798970" y="2032446"/>
                <a:ext cx="1860430" cy="307777"/>
              </a:xfrm>
              <a:prstGeom prst="rect">
                <a:avLst/>
              </a:prstGeom>
            </p:spPr>
            <p:txBody>
              <a:bodyPr wrap="square" lIns="0" tIns="0" rIns="0" bIns="0" anchor="ctr"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defTabSz="1218565">
                  <a:spcBef>
                    <a:spcPct val="20000"/>
                  </a:spcBef>
                  <a:defRPr/>
                </a:pPr>
                <a:r>
                  <a:rPr lang="zh-CN" altLang="en-US" sz="1300" dirty="0">
                    <a:solidFill>
                      <a:schemeClr val="tx1">
                        <a:lumMod val="50000"/>
                        <a:lumOff val="50000"/>
                      </a:schemeClr>
                    </a:solidFill>
                    <a:latin typeface="+mn-ea"/>
                  </a:rPr>
                  <a:t>Add a detailed text description here, recommended to be relevant to the title and in line with the overall language style, the language description as simple and vivid as possible.</a:t>
                </a:r>
                <a:endParaRPr lang="en-US" sz="1300" dirty="0">
                  <a:solidFill>
                    <a:schemeClr val="tx1">
                      <a:lumMod val="50000"/>
                      <a:lumOff val="50000"/>
                    </a:schemeClr>
                  </a:solidFill>
                  <a:latin typeface="+mn-ea"/>
                </a:endParaRPr>
              </a:p>
            </p:txBody>
          </p:sp>
        </p:grpSp>
        <p:sp>
          <p:nvSpPr>
            <p:cNvPr id="60" name="Rectangle 59"/>
            <p:cNvSpPr/>
            <p:nvPr/>
          </p:nvSpPr>
          <p:spPr>
            <a:xfrm>
              <a:off x="4033795" y="2058322"/>
              <a:ext cx="49" cy="427040"/>
            </a:xfrm>
            <a:prstGeom prst="rect">
              <a:avLst/>
            </a:prstGeom>
          </p:spPr>
          <p:txBody>
            <a:bodyPr wrap="none" lIns="0" tIns="0" rIns="0" bIns="0">
              <a:spAutoFit/>
            </a:bodyPr>
            <a:lstStyle/>
            <a:p>
              <a:endParaRPr lang="en-US" sz="3700" dirty="0">
                <a:solidFill>
                  <a:schemeClr val="bg2"/>
                </a:solidFill>
                <a:latin typeface="+mn-ea"/>
              </a:endParaRPr>
            </a:p>
          </p:txBody>
        </p:sp>
      </p:grpSp>
      <p:grpSp>
        <p:nvGrpSpPr>
          <p:cNvPr id="65" name="Group 64"/>
          <p:cNvGrpSpPr/>
          <p:nvPr/>
        </p:nvGrpSpPr>
        <p:grpSpPr>
          <a:xfrm>
            <a:off x="1027246" y="3846293"/>
            <a:ext cx="4983763" cy="883338"/>
            <a:chOff x="4033795" y="1822859"/>
            <a:chExt cx="3738309" cy="662503"/>
          </a:xfrm>
        </p:grpSpPr>
        <p:grpSp>
          <p:nvGrpSpPr>
            <p:cNvPr id="81" name="Group 29"/>
            <p:cNvGrpSpPr/>
            <p:nvPr/>
          </p:nvGrpSpPr>
          <p:grpSpPr>
            <a:xfrm>
              <a:off x="4399178" y="1822859"/>
              <a:ext cx="3372926" cy="650820"/>
              <a:chOff x="798970" y="1689403"/>
              <a:chExt cx="1860430" cy="650820"/>
            </a:xfrm>
          </p:grpSpPr>
          <p:sp>
            <p:nvSpPr>
              <p:cNvPr id="83" name="Text Placeholder 3"/>
              <p:cNvSpPr txBox="1"/>
              <p:nvPr/>
            </p:nvSpPr>
            <p:spPr>
              <a:xfrm>
                <a:off x="798970" y="1689403"/>
                <a:ext cx="739174" cy="246221"/>
              </a:xfrm>
              <a:prstGeom prst="rect">
                <a:avLst/>
              </a:prstGeom>
            </p:spPr>
            <p:txBody>
              <a:bodyPr wrap="none" lIns="0" tIns="0" rIns="0" bIns="0" anchor="ctr"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defTabSz="1218565">
                  <a:spcBef>
                    <a:spcPct val="20000"/>
                  </a:spcBef>
                  <a:defRPr/>
                </a:pPr>
                <a:r>
                  <a:rPr lang="zh-CN" altLang="en-US" sz="2100" dirty="0">
                    <a:solidFill>
                      <a:schemeClr val="accent1"/>
                    </a:solidFill>
                    <a:latin typeface="+mn-ea"/>
                  </a:rPr>
                  <a:t>Add a subtitle.</a:t>
                </a:r>
                <a:r>
                  <a:rPr lang="en-US" sz="2100" dirty="0">
                    <a:solidFill>
                      <a:schemeClr val="accent1"/>
                    </a:solidFill>
                    <a:latin typeface="+mn-ea"/>
                  </a:rPr>
                  <a:t> 03。</a:t>
                </a:r>
              </a:p>
            </p:txBody>
          </p:sp>
          <p:sp>
            <p:nvSpPr>
              <p:cNvPr id="84" name="Text Placeholder 3"/>
              <p:cNvSpPr txBox="1"/>
              <p:nvPr/>
            </p:nvSpPr>
            <p:spPr>
              <a:xfrm>
                <a:off x="798970" y="2032446"/>
                <a:ext cx="1860430" cy="307777"/>
              </a:xfrm>
              <a:prstGeom prst="rect">
                <a:avLst/>
              </a:prstGeom>
            </p:spPr>
            <p:txBody>
              <a:bodyPr wrap="square" lIns="0" tIns="0" rIns="0" bIns="0" anchor="ctr"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defTabSz="1218565">
                  <a:spcBef>
                    <a:spcPct val="20000"/>
                  </a:spcBef>
                  <a:defRPr/>
                </a:pPr>
                <a:r>
                  <a:rPr lang="zh-CN" altLang="en-US" sz="1300" dirty="0">
                    <a:solidFill>
                      <a:schemeClr val="tx1">
                        <a:lumMod val="50000"/>
                        <a:lumOff val="50000"/>
                      </a:schemeClr>
                    </a:solidFill>
                    <a:latin typeface="+mn-ea"/>
                  </a:rPr>
                  <a:t>Add a detailed text description here, recommended to be relevant to the title and in line with the overall language style, the language description as simple and vivid as possible.</a:t>
                </a:r>
                <a:endParaRPr lang="en-US" sz="1300" dirty="0">
                  <a:solidFill>
                    <a:schemeClr val="tx1">
                      <a:lumMod val="50000"/>
                      <a:lumOff val="50000"/>
                    </a:schemeClr>
                  </a:solidFill>
                  <a:latin typeface="+mn-ea"/>
                </a:endParaRPr>
              </a:p>
            </p:txBody>
          </p:sp>
        </p:grpSp>
        <p:sp>
          <p:nvSpPr>
            <p:cNvPr id="82" name="Rectangle 81"/>
            <p:cNvSpPr/>
            <p:nvPr/>
          </p:nvSpPr>
          <p:spPr>
            <a:xfrm>
              <a:off x="4033795" y="2058322"/>
              <a:ext cx="49" cy="427040"/>
            </a:xfrm>
            <a:prstGeom prst="rect">
              <a:avLst/>
            </a:prstGeom>
          </p:spPr>
          <p:txBody>
            <a:bodyPr wrap="none" lIns="0" tIns="0" rIns="0" bIns="0">
              <a:spAutoFit/>
            </a:bodyPr>
            <a:lstStyle/>
            <a:p>
              <a:endParaRPr lang="en-US" sz="3700" dirty="0">
                <a:solidFill>
                  <a:schemeClr val="accent1"/>
                </a:solidFill>
                <a:latin typeface="+mn-ea"/>
              </a:endParaRPr>
            </a:p>
          </p:txBody>
        </p:sp>
      </p:grpSp>
      <p:sp>
        <p:nvSpPr>
          <p:cNvPr id="85" name="TextBox 84"/>
          <p:cNvSpPr txBox="1"/>
          <p:nvPr/>
        </p:nvSpPr>
        <p:spPr>
          <a:xfrm>
            <a:off x="1035440" y="5296591"/>
            <a:ext cx="10121124" cy="400110"/>
          </a:xfrm>
          <a:prstGeom prst="rect">
            <a:avLst/>
          </a:prstGeom>
          <a:noFill/>
        </p:spPr>
        <p:txBody>
          <a:bodyPr wrap="square" lIns="0" tIns="0" rIns="0" bIns="0" rtlCol="0">
            <a:spAutoFit/>
          </a:bodyPr>
          <a:lstStyle/>
          <a:p>
            <a:pPr algn="just"/>
            <a:r>
              <a:rPr lang="zh-CN" altLang="en-US" sz="1300" dirty="0">
                <a:solidFill>
                  <a:schemeClr val="tx1">
                    <a:lumMod val="50000"/>
                    <a:lumOff val="50000"/>
                  </a:schemeClr>
                </a:solidFill>
                <a:latin typeface="+mn-ea"/>
              </a:rPr>
              <a:t>Add a detailed text description here, recommended to be relevant to the title and in line with the overall language style, the language description as simple and vivid as possible. Try to control the number of words per slide.</a:t>
            </a:r>
            <a:r>
              <a:rPr lang="en-US" altLang="zh-CN" sz="1300" dirty="0">
                <a:solidFill>
                  <a:schemeClr val="tx1">
                    <a:lumMod val="50000"/>
                    <a:lumOff val="50000"/>
                  </a:schemeClr>
                </a:solidFill>
                <a:latin typeface="+mn-ea"/>
              </a:rPr>
              <a:t>200。</a:t>
            </a:r>
            <a:r>
              <a:rPr lang="zh-CN" altLang="en-US" sz="1300" dirty="0">
                <a:solidFill>
                  <a:schemeClr val="tx1">
                    <a:lumMod val="50000"/>
                    <a:lumOff val="50000"/>
                  </a:schemeClr>
                </a:solidFill>
                <a:latin typeface="+mn-ea"/>
              </a:rPr>
              <a:t>Within the word, according to statistics every slide is the best control.</a:t>
            </a:r>
            <a:r>
              <a:rPr lang="en-US" altLang="zh-CN" sz="1300" dirty="0">
                <a:solidFill>
                  <a:schemeClr val="tx1">
                    <a:lumMod val="50000"/>
                    <a:lumOff val="50000"/>
                  </a:schemeClr>
                </a:solidFill>
                <a:latin typeface="+mn-ea"/>
              </a:rPr>
              <a:t>5。</a:t>
            </a:r>
            <a:r>
              <a:rPr lang="zh-CN" altLang="en-US" sz="1300" dirty="0">
                <a:solidFill>
                  <a:schemeClr val="tx1">
                    <a:lumMod val="50000"/>
                    <a:lumOff val="50000"/>
                  </a:schemeClr>
                </a:solidFill>
                <a:latin typeface="+mn-ea"/>
              </a:rPr>
              <a:t>within minutes.</a:t>
            </a:r>
          </a:p>
        </p:txBody>
      </p:sp>
      <p:cxnSp>
        <p:nvCxnSpPr>
          <p:cNvPr id="86" name="Straight Connector 85"/>
          <p:cNvCxnSpPr/>
          <p:nvPr/>
        </p:nvCxnSpPr>
        <p:spPr>
          <a:xfrm>
            <a:off x="1043634" y="5118805"/>
            <a:ext cx="10104735" cy="0"/>
          </a:xfrm>
          <a:prstGeom prst="line">
            <a:avLst/>
          </a:prstGeom>
          <a:ln w="19050">
            <a:solidFill>
              <a:schemeClr val="bg1">
                <a:lumMod val="75000"/>
              </a:schemeClr>
            </a:solidFill>
            <a:prstDash val="sysDot"/>
            <a:headEnd type="none"/>
            <a:tailEnd type="none"/>
          </a:ln>
        </p:spPr>
        <p:style>
          <a:lnRef idx="1">
            <a:schemeClr val="accent1"/>
          </a:lnRef>
          <a:fillRef idx="0">
            <a:schemeClr val="accent1"/>
          </a:fillRef>
          <a:effectRef idx="0">
            <a:schemeClr val="accent1"/>
          </a:effectRef>
          <a:fontRef idx="minor">
            <a:schemeClr val="tx1"/>
          </a:fontRef>
        </p:style>
      </p:cxnSp>
      <p:grpSp>
        <p:nvGrpSpPr>
          <p:cNvPr id="2" name="组合 1"/>
          <p:cNvGrpSpPr/>
          <p:nvPr/>
        </p:nvGrpSpPr>
        <p:grpSpPr>
          <a:xfrm>
            <a:off x="1010640" y="1568835"/>
            <a:ext cx="402121" cy="401104"/>
            <a:chOff x="-959970" y="1422605"/>
            <a:chExt cx="596900" cy="595313"/>
          </a:xfrm>
        </p:grpSpPr>
        <p:sp>
          <p:nvSpPr>
            <p:cNvPr id="46" name="Oval 77"/>
            <p:cNvSpPr>
              <a:spLocks noChangeArrowheads="1"/>
            </p:cNvSpPr>
            <p:nvPr/>
          </p:nvSpPr>
          <p:spPr bwMode="auto">
            <a:xfrm>
              <a:off x="-959970" y="1422605"/>
              <a:ext cx="596900" cy="595313"/>
            </a:xfrm>
            <a:prstGeom prst="ellipse">
              <a:avLst/>
            </a:prstGeom>
            <a:solidFill>
              <a:schemeClr val="tx2">
                <a:lumMod val="75000"/>
              </a:schemeClr>
            </a:solidFill>
            <a:ln>
              <a:noFill/>
            </a:ln>
          </p:spPr>
          <p:txBody>
            <a:bodyPr vert="horz" wrap="square" lIns="91440" tIns="45720" rIns="91440" bIns="45720" numCol="1" anchor="t" anchorCtr="0" compatLnSpc="1"/>
            <a:lstStyle/>
            <a:p>
              <a:endParaRPr lang="en-US">
                <a:latin typeface="+mn-ea"/>
              </a:endParaRPr>
            </a:p>
          </p:txBody>
        </p:sp>
        <p:sp>
          <p:nvSpPr>
            <p:cNvPr id="47" name="Freeform 309"/>
            <p:cNvSpPr/>
            <p:nvPr/>
          </p:nvSpPr>
          <p:spPr bwMode="auto">
            <a:xfrm>
              <a:off x="-817095" y="1563892"/>
              <a:ext cx="303213" cy="306388"/>
            </a:xfrm>
            <a:custGeom>
              <a:avLst/>
              <a:gdLst>
                <a:gd name="T0" fmla="*/ 191 w 191"/>
                <a:gd name="T1" fmla="*/ 66 h 193"/>
                <a:gd name="T2" fmla="*/ 126 w 191"/>
                <a:gd name="T3" fmla="*/ 66 h 193"/>
                <a:gd name="T4" fmla="*/ 126 w 191"/>
                <a:gd name="T5" fmla="*/ 0 h 193"/>
                <a:gd name="T6" fmla="*/ 65 w 191"/>
                <a:gd name="T7" fmla="*/ 0 h 193"/>
                <a:gd name="T8" fmla="*/ 65 w 191"/>
                <a:gd name="T9" fmla="*/ 66 h 193"/>
                <a:gd name="T10" fmla="*/ 0 w 191"/>
                <a:gd name="T11" fmla="*/ 66 h 193"/>
                <a:gd name="T12" fmla="*/ 0 w 191"/>
                <a:gd name="T13" fmla="*/ 126 h 193"/>
                <a:gd name="T14" fmla="*/ 65 w 191"/>
                <a:gd name="T15" fmla="*/ 126 h 193"/>
                <a:gd name="T16" fmla="*/ 65 w 191"/>
                <a:gd name="T17" fmla="*/ 193 h 193"/>
                <a:gd name="T18" fmla="*/ 126 w 191"/>
                <a:gd name="T19" fmla="*/ 193 h 193"/>
                <a:gd name="T20" fmla="*/ 126 w 191"/>
                <a:gd name="T21" fmla="*/ 126 h 193"/>
                <a:gd name="T22" fmla="*/ 191 w 191"/>
                <a:gd name="T23" fmla="*/ 126 h 193"/>
                <a:gd name="T24" fmla="*/ 191 w 191"/>
                <a:gd name="T25" fmla="*/ 66 h 1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91" h="193">
                  <a:moveTo>
                    <a:pt x="191" y="66"/>
                  </a:moveTo>
                  <a:lnTo>
                    <a:pt x="126" y="66"/>
                  </a:lnTo>
                  <a:lnTo>
                    <a:pt x="126" y="0"/>
                  </a:lnTo>
                  <a:lnTo>
                    <a:pt x="65" y="0"/>
                  </a:lnTo>
                  <a:lnTo>
                    <a:pt x="65" y="66"/>
                  </a:lnTo>
                  <a:lnTo>
                    <a:pt x="0" y="66"/>
                  </a:lnTo>
                  <a:lnTo>
                    <a:pt x="0" y="126"/>
                  </a:lnTo>
                  <a:lnTo>
                    <a:pt x="65" y="126"/>
                  </a:lnTo>
                  <a:lnTo>
                    <a:pt x="65" y="193"/>
                  </a:lnTo>
                  <a:lnTo>
                    <a:pt x="126" y="193"/>
                  </a:lnTo>
                  <a:lnTo>
                    <a:pt x="126" y="126"/>
                  </a:lnTo>
                  <a:lnTo>
                    <a:pt x="191" y="126"/>
                  </a:lnTo>
                  <a:lnTo>
                    <a:pt x="191" y="66"/>
                  </a:lnTo>
                  <a:close/>
                </a:path>
              </a:pathLst>
            </a:custGeom>
            <a:solidFill>
              <a:schemeClr val="bg1"/>
            </a:solidFill>
            <a:ln>
              <a:noFill/>
            </a:ln>
          </p:spPr>
          <p:txBody>
            <a:bodyPr vert="horz" wrap="square" lIns="91440" tIns="45720" rIns="91440" bIns="45720" numCol="1" anchor="t" anchorCtr="0" compatLnSpc="1"/>
            <a:lstStyle/>
            <a:p>
              <a:endParaRPr lang="en-US">
                <a:latin typeface="+mn-ea"/>
              </a:endParaRPr>
            </a:p>
          </p:txBody>
        </p:sp>
      </p:grpSp>
      <p:grpSp>
        <p:nvGrpSpPr>
          <p:cNvPr id="48" name="组合 47"/>
          <p:cNvGrpSpPr/>
          <p:nvPr/>
        </p:nvGrpSpPr>
        <p:grpSpPr>
          <a:xfrm>
            <a:off x="1007967" y="2689361"/>
            <a:ext cx="402121" cy="401104"/>
            <a:chOff x="-959970" y="1422605"/>
            <a:chExt cx="596900" cy="595313"/>
          </a:xfrm>
        </p:grpSpPr>
        <p:sp>
          <p:nvSpPr>
            <p:cNvPr id="49" name="Oval 77"/>
            <p:cNvSpPr>
              <a:spLocks noChangeArrowheads="1"/>
            </p:cNvSpPr>
            <p:nvPr/>
          </p:nvSpPr>
          <p:spPr bwMode="auto">
            <a:xfrm>
              <a:off x="-959970" y="1422605"/>
              <a:ext cx="596900" cy="595313"/>
            </a:xfrm>
            <a:prstGeom prst="ellipse">
              <a:avLst/>
            </a:prstGeom>
            <a:solidFill>
              <a:schemeClr val="accent5"/>
            </a:solidFill>
            <a:ln>
              <a:noFill/>
            </a:ln>
          </p:spPr>
          <p:txBody>
            <a:bodyPr vert="horz" wrap="square" lIns="91440" tIns="45720" rIns="91440" bIns="45720" numCol="1" anchor="t" anchorCtr="0" compatLnSpc="1"/>
            <a:lstStyle/>
            <a:p>
              <a:endParaRPr lang="en-US">
                <a:latin typeface="+mn-ea"/>
              </a:endParaRPr>
            </a:p>
          </p:txBody>
        </p:sp>
        <p:sp>
          <p:nvSpPr>
            <p:cNvPr id="50" name="Freeform 309"/>
            <p:cNvSpPr/>
            <p:nvPr/>
          </p:nvSpPr>
          <p:spPr bwMode="auto">
            <a:xfrm>
              <a:off x="-817095" y="1563892"/>
              <a:ext cx="303213" cy="306388"/>
            </a:xfrm>
            <a:custGeom>
              <a:avLst/>
              <a:gdLst>
                <a:gd name="T0" fmla="*/ 191 w 191"/>
                <a:gd name="T1" fmla="*/ 66 h 193"/>
                <a:gd name="T2" fmla="*/ 126 w 191"/>
                <a:gd name="T3" fmla="*/ 66 h 193"/>
                <a:gd name="T4" fmla="*/ 126 w 191"/>
                <a:gd name="T5" fmla="*/ 0 h 193"/>
                <a:gd name="T6" fmla="*/ 65 w 191"/>
                <a:gd name="T7" fmla="*/ 0 h 193"/>
                <a:gd name="T8" fmla="*/ 65 w 191"/>
                <a:gd name="T9" fmla="*/ 66 h 193"/>
                <a:gd name="T10" fmla="*/ 0 w 191"/>
                <a:gd name="T11" fmla="*/ 66 h 193"/>
                <a:gd name="T12" fmla="*/ 0 w 191"/>
                <a:gd name="T13" fmla="*/ 126 h 193"/>
                <a:gd name="T14" fmla="*/ 65 w 191"/>
                <a:gd name="T15" fmla="*/ 126 h 193"/>
                <a:gd name="T16" fmla="*/ 65 w 191"/>
                <a:gd name="T17" fmla="*/ 193 h 193"/>
                <a:gd name="T18" fmla="*/ 126 w 191"/>
                <a:gd name="T19" fmla="*/ 193 h 193"/>
                <a:gd name="T20" fmla="*/ 126 w 191"/>
                <a:gd name="T21" fmla="*/ 126 h 193"/>
                <a:gd name="T22" fmla="*/ 191 w 191"/>
                <a:gd name="T23" fmla="*/ 126 h 193"/>
                <a:gd name="T24" fmla="*/ 191 w 191"/>
                <a:gd name="T25" fmla="*/ 66 h 1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91" h="193">
                  <a:moveTo>
                    <a:pt x="191" y="66"/>
                  </a:moveTo>
                  <a:lnTo>
                    <a:pt x="126" y="66"/>
                  </a:lnTo>
                  <a:lnTo>
                    <a:pt x="126" y="0"/>
                  </a:lnTo>
                  <a:lnTo>
                    <a:pt x="65" y="0"/>
                  </a:lnTo>
                  <a:lnTo>
                    <a:pt x="65" y="66"/>
                  </a:lnTo>
                  <a:lnTo>
                    <a:pt x="0" y="66"/>
                  </a:lnTo>
                  <a:lnTo>
                    <a:pt x="0" y="126"/>
                  </a:lnTo>
                  <a:lnTo>
                    <a:pt x="65" y="126"/>
                  </a:lnTo>
                  <a:lnTo>
                    <a:pt x="65" y="193"/>
                  </a:lnTo>
                  <a:lnTo>
                    <a:pt x="126" y="193"/>
                  </a:lnTo>
                  <a:lnTo>
                    <a:pt x="126" y="126"/>
                  </a:lnTo>
                  <a:lnTo>
                    <a:pt x="191" y="126"/>
                  </a:lnTo>
                  <a:lnTo>
                    <a:pt x="191" y="66"/>
                  </a:lnTo>
                  <a:close/>
                </a:path>
              </a:pathLst>
            </a:custGeom>
            <a:solidFill>
              <a:schemeClr val="bg1"/>
            </a:solidFill>
            <a:ln>
              <a:noFill/>
            </a:ln>
          </p:spPr>
          <p:txBody>
            <a:bodyPr vert="horz" wrap="square" lIns="91440" tIns="45720" rIns="91440" bIns="45720" numCol="1" anchor="t" anchorCtr="0" compatLnSpc="1"/>
            <a:lstStyle/>
            <a:p>
              <a:endParaRPr lang="en-US">
                <a:latin typeface="+mn-ea"/>
              </a:endParaRPr>
            </a:p>
          </p:txBody>
        </p:sp>
      </p:grpSp>
      <p:grpSp>
        <p:nvGrpSpPr>
          <p:cNvPr id="51" name="组合 50"/>
          <p:cNvGrpSpPr/>
          <p:nvPr/>
        </p:nvGrpSpPr>
        <p:grpSpPr>
          <a:xfrm>
            <a:off x="1007967" y="3809888"/>
            <a:ext cx="402121" cy="401104"/>
            <a:chOff x="-959970" y="1422605"/>
            <a:chExt cx="596900" cy="595313"/>
          </a:xfrm>
        </p:grpSpPr>
        <p:sp>
          <p:nvSpPr>
            <p:cNvPr id="52" name="Oval 77"/>
            <p:cNvSpPr>
              <a:spLocks noChangeArrowheads="1"/>
            </p:cNvSpPr>
            <p:nvPr/>
          </p:nvSpPr>
          <p:spPr bwMode="auto">
            <a:xfrm>
              <a:off x="-959970" y="1422605"/>
              <a:ext cx="596900" cy="595313"/>
            </a:xfrm>
            <a:prstGeom prst="ellipse">
              <a:avLst/>
            </a:prstGeom>
            <a:solidFill>
              <a:schemeClr val="accent1"/>
            </a:solidFill>
            <a:ln>
              <a:noFill/>
            </a:ln>
          </p:spPr>
          <p:txBody>
            <a:bodyPr vert="horz" wrap="square" lIns="91440" tIns="45720" rIns="91440" bIns="45720" numCol="1" anchor="t" anchorCtr="0" compatLnSpc="1"/>
            <a:lstStyle/>
            <a:p>
              <a:endParaRPr lang="en-US">
                <a:latin typeface="+mn-ea"/>
              </a:endParaRPr>
            </a:p>
          </p:txBody>
        </p:sp>
        <p:sp>
          <p:nvSpPr>
            <p:cNvPr id="66" name="Freeform 309"/>
            <p:cNvSpPr/>
            <p:nvPr/>
          </p:nvSpPr>
          <p:spPr bwMode="auto">
            <a:xfrm>
              <a:off x="-817095" y="1563892"/>
              <a:ext cx="303213" cy="306388"/>
            </a:xfrm>
            <a:custGeom>
              <a:avLst/>
              <a:gdLst>
                <a:gd name="T0" fmla="*/ 191 w 191"/>
                <a:gd name="T1" fmla="*/ 66 h 193"/>
                <a:gd name="T2" fmla="*/ 126 w 191"/>
                <a:gd name="T3" fmla="*/ 66 h 193"/>
                <a:gd name="T4" fmla="*/ 126 w 191"/>
                <a:gd name="T5" fmla="*/ 0 h 193"/>
                <a:gd name="T6" fmla="*/ 65 w 191"/>
                <a:gd name="T7" fmla="*/ 0 h 193"/>
                <a:gd name="T8" fmla="*/ 65 w 191"/>
                <a:gd name="T9" fmla="*/ 66 h 193"/>
                <a:gd name="T10" fmla="*/ 0 w 191"/>
                <a:gd name="T11" fmla="*/ 66 h 193"/>
                <a:gd name="T12" fmla="*/ 0 w 191"/>
                <a:gd name="T13" fmla="*/ 126 h 193"/>
                <a:gd name="T14" fmla="*/ 65 w 191"/>
                <a:gd name="T15" fmla="*/ 126 h 193"/>
                <a:gd name="T16" fmla="*/ 65 w 191"/>
                <a:gd name="T17" fmla="*/ 193 h 193"/>
                <a:gd name="T18" fmla="*/ 126 w 191"/>
                <a:gd name="T19" fmla="*/ 193 h 193"/>
                <a:gd name="T20" fmla="*/ 126 w 191"/>
                <a:gd name="T21" fmla="*/ 126 h 193"/>
                <a:gd name="T22" fmla="*/ 191 w 191"/>
                <a:gd name="T23" fmla="*/ 126 h 193"/>
                <a:gd name="T24" fmla="*/ 191 w 191"/>
                <a:gd name="T25" fmla="*/ 66 h 1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91" h="193">
                  <a:moveTo>
                    <a:pt x="191" y="66"/>
                  </a:moveTo>
                  <a:lnTo>
                    <a:pt x="126" y="66"/>
                  </a:lnTo>
                  <a:lnTo>
                    <a:pt x="126" y="0"/>
                  </a:lnTo>
                  <a:lnTo>
                    <a:pt x="65" y="0"/>
                  </a:lnTo>
                  <a:lnTo>
                    <a:pt x="65" y="66"/>
                  </a:lnTo>
                  <a:lnTo>
                    <a:pt x="0" y="66"/>
                  </a:lnTo>
                  <a:lnTo>
                    <a:pt x="0" y="126"/>
                  </a:lnTo>
                  <a:lnTo>
                    <a:pt x="65" y="126"/>
                  </a:lnTo>
                  <a:lnTo>
                    <a:pt x="65" y="193"/>
                  </a:lnTo>
                  <a:lnTo>
                    <a:pt x="126" y="193"/>
                  </a:lnTo>
                  <a:lnTo>
                    <a:pt x="126" y="126"/>
                  </a:lnTo>
                  <a:lnTo>
                    <a:pt x="191" y="126"/>
                  </a:lnTo>
                  <a:lnTo>
                    <a:pt x="191" y="66"/>
                  </a:lnTo>
                  <a:close/>
                </a:path>
              </a:pathLst>
            </a:custGeom>
            <a:solidFill>
              <a:schemeClr val="bg1"/>
            </a:solidFill>
            <a:ln>
              <a:noFill/>
            </a:ln>
          </p:spPr>
          <p:txBody>
            <a:bodyPr vert="horz" wrap="square" lIns="91440" tIns="45720" rIns="91440" bIns="45720" numCol="1" anchor="t" anchorCtr="0" compatLnSpc="1"/>
            <a:lstStyle/>
            <a:p>
              <a:endParaRPr lang="en-US">
                <a:latin typeface="+mn-ea"/>
              </a:endParaRPr>
            </a:p>
          </p:txBody>
        </p:sp>
      </p:grpSp>
      <p:grpSp>
        <p:nvGrpSpPr>
          <p:cNvPr id="67" name="组合 66"/>
          <p:cNvGrpSpPr/>
          <p:nvPr/>
        </p:nvGrpSpPr>
        <p:grpSpPr>
          <a:xfrm>
            <a:off x="6249687" y="1568835"/>
            <a:ext cx="402121" cy="401104"/>
            <a:chOff x="-959970" y="1422605"/>
            <a:chExt cx="596900" cy="595313"/>
          </a:xfrm>
        </p:grpSpPr>
        <p:sp>
          <p:nvSpPr>
            <p:cNvPr id="68" name="Oval 77"/>
            <p:cNvSpPr>
              <a:spLocks noChangeArrowheads="1"/>
            </p:cNvSpPr>
            <p:nvPr/>
          </p:nvSpPr>
          <p:spPr bwMode="auto">
            <a:xfrm>
              <a:off x="-959970" y="1422605"/>
              <a:ext cx="596900" cy="595313"/>
            </a:xfrm>
            <a:prstGeom prst="ellipse">
              <a:avLst/>
            </a:prstGeom>
            <a:solidFill>
              <a:schemeClr val="accent2"/>
            </a:solidFill>
            <a:ln>
              <a:noFill/>
            </a:ln>
          </p:spPr>
          <p:txBody>
            <a:bodyPr vert="horz" wrap="square" lIns="91440" tIns="45720" rIns="91440" bIns="45720" numCol="1" anchor="t" anchorCtr="0" compatLnSpc="1"/>
            <a:lstStyle/>
            <a:p>
              <a:endParaRPr lang="en-US">
                <a:latin typeface="+mn-ea"/>
              </a:endParaRPr>
            </a:p>
          </p:txBody>
        </p:sp>
        <p:sp>
          <p:nvSpPr>
            <p:cNvPr id="69" name="Freeform 309"/>
            <p:cNvSpPr/>
            <p:nvPr/>
          </p:nvSpPr>
          <p:spPr bwMode="auto">
            <a:xfrm>
              <a:off x="-817095" y="1563892"/>
              <a:ext cx="303213" cy="306388"/>
            </a:xfrm>
            <a:custGeom>
              <a:avLst/>
              <a:gdLst>
                <a:gd name="T0" fmla="*/ 191 w 191"/>
                <a:gd name="T1" fmla="*/ 66 h 193"/>
                <a:gd name="T2" fmla="*/ 126 w 191"/>
                <a:gd name="T3" fmla="*/ 66 h 193"/>
                <a:gd name="T4" fmla="*/ 126 w 191"/>
                <a:gd name="T5" fmla="*/ 0 h 193"/>
                <a:gd name="T6" fmla="*/ 65 w 191"/>
                <a:gd name="T7" fmla="*/ 0 h 193"/>
                <a:gd name="T8" fmla="*/ 65 w 191"/>
                <a:gd name="T9" fmla="*/ 66 h 193"/>
                <a:gd name="T10" fmla="*/ 0 w 191"/>
                <a:gd name="T11" fmla="*/ 66 h 193"/>
                <a:gd name="T12" fmla="*/ 0 w 191"/>
                <a:gd name="T13" fmla="*/ 126 h 193"/>
                <a:gd name="T14" fmla="*/ 65 w 191"/>
                <a:gd name="T15" fmla="*/ 126 h 193"/>
                <a:gd name="T16" fmla="*/ 65 w 191"/>
                <a:gd name="T17" fmla="*/ 193 h 193"/>
                <a:gd name="T18" fmla="*/ 126 w 191"/>
                <a:gd name="T19" fmla="*/ 193 h 193"/>
                <a:gd name="T20" fmla="*/ 126 w 191"/>
                <a:gd name="T21" fmla="*/ 126 h 193"/>
                <a:gd name="T22" fmla="*/ 191 w 191"/>
                <a:gd name="T23" fmla="*/ 126 h 193"/>
                <a:gd name="T24" fmla="*/ 191 w 191"/>
                <a:gd name="T25" fmla="*/ 66 h 1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91" h="193">
                  <a:moveTo>
                    <a:pt x="191" y="66"/>
                  </a:moveTo>
                  <a:lnTo>
                    <a:pt x="126" y="66"/>
                  </a:lnTo>
                  <a:lnTo>
                    <a:pt x="126" y="0"/>
                  </a:lnTo>
                  <a:lnTo>
                    <a:pt x="65" y="0"/>
                  </a:lnTo>
                  <a:lnTo>
                    <a:pt x="65" y="66"/>
                  </a:lnTo>
                  <a:lnTo>
                    <a:pt x="0" y="66"/>
                  </a:lnTo>
                  <a:lnTo>
                    <a:pt x="0" y="126"/>
                  </a:lnTo>
                  <a:lnTo>
                    <a:pt x="65" y="126"/>
                  </a:lnTo>
                  <a:lnTo>
                    <a:pt x="65" y="193"/>
                  </a:lnTo>
                  <a:lnTo>
                    <a:pt x="126" y="193"/>
                  </a:lnTo>
                  <a:lnTo>
                    <a:pt x="126" y="126"/>
                  </a:lnTo>
                  <a:lnTo>
                    <a:pt x="191" y="126"/>
                  </a:lnTo>
                  <a:lnTo>
                    <a:pt x="191" y="66"/>
                  </a:lnTo>
                  <a:close/>
                </a:path>
              </a:pathLst>
            </a:custGeom>
            <a:solidFill>
              <a:schemeClr val="bg1"/>
            </a:solidFill>
            <a:ln>
              <a:noFill/>
            </a:ln>
          </p:spPr>
          <p:txBody>
            <a:bodyPr vert="horz" wrap="square" lIns="91440" tIns="45720" rIns="91440" bIns="45720" numCol="1" anchor="t" anchorCtr="0" compatLnSpc="1"/>
            <a:lstStyle/>
            <a:p>
              <a:endParaRPr lang="en-US">
                <a:latin typeface="+mn-ea"/>
              </a:endParaRPr>
            </a:p>
          </p:txBody>
        </p:sp>
      </p:grpSp>
      <p:grpSp>
        <p:nvGrpSpPr>
          <p:cNvPr id="70" name="组合 69"/>
          <p:cNvGrpSpPr/>
          <p:nvPr/>
        </p:nvGrpSpPr>
        <p:grpSpPr>
          <a:xfrm>
            <a:off x="6247014" y="2679388"/>
            <a:ext cx="402121" cy="401104"/>
            <a:chOff x="-959970" y="1422605"/>
            <a:chExt cx="596900" cy="595313"/>
          </a:xfrm>
        </p:grpSpPr>
        <p:sp>
          <p:nvSpPr>
            <p:cNvPr id="71" name="Oval 77"/>
            <p:cNvSpPr>
              <a:spLocks noChangeArrowheads="1"/>
            </p:cNvSpPr>
            <p:nvPr/>
          </p:nvSpPr>
          <p:spPr bwMode="auto">
            <a:xfrm>
              <a:off x="-959970" y="1422605"/>
              <a:ext cx="596900" cy="595313"/>
            </a:xfrm>
            <a:prstGeom prst="ellipse">
              <a:avLst/>
            </a:prstGeom>
            <a:solidFill>
              <a:schemeClr val="accent3"/>
            </a:solidFill>
            <a:ln>
              <a:noFill/>
            </a:ln>
          </p:spPr>
          <p:txBody>
            <a:bodyPr vert="horz" wrap="square" lIns="91440" tIns="45720" rIns="91440" bIns="45720" numCol="1" anchor="t" anchorCtr="0" compatLnSpc="1"/>
            <a:lstStyle/>
            <a:p>
              <a:endParaRPr lang="en-US">
                <a:latin typeface="+mn-ea"/>
              </a:endParaRPr>
            </a:p>
          </p:txBody>
        </p:sp>
        <p:sp>
          <p:nvSpPr>
            <p:cNvPr id="72" name="Freeform 309"/>
            <p:cNvSpPr/>
            <p:nvPr/>
          </p:nvSpPr>
          <p:spPr bwMode="auto">
            <a:xfrm>
              <a:off x="-817095" y="1563892"/>
              <a:ext cx="303213" cy="306388"/>
            </a:xfrm>
            <a:custGeom>
              <a:avLst/>
              <a:gdLst>
                <a:gd name="T0" fmla="*/ 191 w 191"/>
                <a:gd name="T1" fmla="*/ 66 h 193"/>
                <a:gd name="T2" fmla="*/ 126 w 191"/>
                <a:gd name="T3" fmla="*/ 66 h 193"/>
                <a:gd name="T4" fmla="*/ 126 w 191"/>
                <a:gd name="T5" fmla="*/ 0 h 193"/>
                <a:gd name="T6" fmla="*/ 65 w 191"/>
                <a:gd name="T7" fmla="*/ 0 h 193"/>
                <a:gd name="T8" fmla="*/ 65 w 191"/>
                <a:gd name="T9" fmla="*/ 66 h 193"/>
                <a:gd name="T10" fmla="*/ 0 w 191"/>
                <a:gd name="T11" fmla="*/ 66 h 193"/>
                <a:gd name="T12" fmla="*/ 0 w 191"/>
                <a:gd name="T13" fmla="*/ 126 h 193"/>
                <a:gd name="T14" fmla="*/ 65 w 191"/>
                <a:gd name="T15" fmla="*/ 126 h 193"/>
                <a:gd name="T16" fmla="*/ 65 w 191"/>
                <a:gd name="T17" fmla="*/ 193 h 193"/>
                <a:gd name="T18" fmla="*/ 126 w 191"/>
                <a:gd name="T19" fmla="*/ 193 h 193"/>
                <a:gd name="T20" fmla="*/ 126 w 191"/>
                <a:gd name="T21" fmla="*/ 126 h 193"/>
                <a:gd name="T22" fmla="*/ 191 w 191"/>
                <a:gd name="T23" fmla="*/ 126 h 193"/>
                <a:gd name="T24" fmla="*/ 191 w 191"/>
                <a:gd name="T25" fmla="*/ 66 h 1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91" h="193">
                  <a:moveTo>
                    <a:pt x="191" y="66"/>
                  </a:moveTo>
                  <a:lnTo>
                    <a:pt x="126" y="66"/>
                  </a:lnTo>
                  <a:lnTo>
                    <a:pt x="126" y="0"/>
                  </a:lnTo>
                  <a:lnTo>
                    <a:pt x="65" y="0"/>
                  </a:lnTo>
                  <a:lnTo>
                    <a:pt x="65" y="66"/>
                  </a:lnTo>
                  <a:lnTo>
                    <a:pt x="0" y="66"/>
                  </a:lnTo>
                  <a:lnTo>
                    <a:pt x="0" y="126"/>
                  </a:lnTo>
                  <a:lnTo>
                    <a:pt x="65" y="126"/>
                  </a:lnTo>
                  <a:lnTo>
                    <a:pt x="65" y="193"/>
                  </a:lnTo>
                  <a:lnTo>
                    <a:pt x="126" y="193"/>
                  </a:lnTo>
                  <a:lnTo>
                    <a:pt x="126" y="126"/>
                  </a:lnTo>
                  <a:lnTo>
                    <a:pt x="191" y="126"/>
                  </a:lnTo>
                  <a:lnTo>
                    <a:pt x="191" y="66"/>
                  </a:lnTo>
                  <a:close/>
                </a:path>
              </a:pathLst>
            </a:custGeom>
            <a:solidFill>
              <a:schemeClr val="bg1"/>
            </a:solidFill>
            <a:ln>
              <a:noFill/>
            </a:ln>
          </p:spPr>
          <p:txBody>
            <a:bodyPr vert="horz" wrap="square" lIns="91440" tIns="45720" rIns="91440" bIns="45720" numCol="1" anchor="t" anchorCtr="0" compatLnSpc="1"/>
            <a:lstStyle/>
            <a:p>
              <a:endParaRPr lang="en-US">
                <a:latin typeface="+mn-ea"/>
              </a:endParaRPr>
            </a:p>
          </p:txBody>
        </p:sp>
      </p:grpSp>
      <p:grpSp>
        <p:nvGrpSpPr>
          <p:cNvPr id="73" name="组合 72"/>
          <p:cNvGrpSpPr/>
          <p:nvPr/>
        </p:nvGrpSpPr>
        <p:grpSpPr>
          <a:xfrm>
            <a:off x="6243602" y="3797727"/>
            <a:ext cx="402121" cy="401104"/>
            <a:chOff x="-959970" y="1422605"/>
            <a:chExt cx="596900" cy="595313"/>
          </a:xfrm>
        </p:grpSpPr>
        <p:sp>
          <p:nvSpPr>
            <p:cNvPr id="74" name="Oval 77"/>
            <p:cNvSpPr>
              <a:spLocks noChangeArrowheads="1"/>
            </p:cNvSpPr>
            <p:nvPr/>
          </p:nvSpPr>
          <p:spPr bwMode="auto">
            <a:xfrm>
              <a:off x="-959970" y="1422605"/>
              <a:ext cx="596900" cy="595313"/>
            </a:xfrm>
            <a:prstGeom prst="ellipse">
              <a:avLst/>
            </a:prstGeom>
            <a:solidFill>
              <a:schemeClr val="accent4"/>
            </a:solidFill>
            <a:ln>
              <a:noFill/>
            </a:ln>
          </p:spPr>
          <p:txBody>
            <a:bodyPr vert="horz" wrap="square" lIns="91440" tIns="45720" rIns="91440" bIns="45720" numCol="1" anchor="t" anchorCtr="0" compatLnSpc="1"/>
            <a:lstStyle/>
            <a:p>
              <a:endParaRPr lang="en-US">
                <a:latin typeface="+mn-ea"/>
              </a:endParaRPr>
            </a:p>
          </p:txBody>
        </p:sp>
        <p:sp>
          <p:nvSpPr>
            <p:cNvPr id="75" name="Freeform 309"/>
            <p:cNvSpPr/>
            <p:nvPr/>
          </p:nvSpPr>
          <p:spPr bwMode="auto">
            <a:xfrm>
              <a:off x="-817095" y="1563892"/>
              <a:ext cx="303213" cy="306388"/>
            </a:xfrm>
            <a:custGeom>
              <a:avLst/>
              <a:gdLst>
                <a:gd name="T0" fmla="*/ 191 w 191"/>
                <a:gd name="T1" fmla="*/ 66 h 193"/>
                <a:gd name="T2" fmla="*/ 126 w 191"/>
                <a:gd name="T3" fmla="*/ 66 h 193"/>
                <a:gd name="T4" fmla="*/ 126 w 191"/>
                <a:gd name="T5" fmla="*/ 0 h 193"/>
                <a:gd name="T6" fmla="*/ 65 w 191"/>
                <a:gd name="T7" fmla="*/ 0 h 193"/>
                <a:gd name="T8" fmla="*/ 65 w 191"/>
                <a:gd name="T9" fmla="*/ 66 h 193"/>
                <a:gd name="T10" fmla="*/ 0 w 191"/>
                <a:gd name="T11" fmla="*/ 66 h 193"/>
                <a:gd name="T12" fmla="*/ 0 w 191"/>
                <a:gd name="T13" fmla="*/ 126 h 193"/>
                <a:gd name="T14" fmla="*/ 65 w 191"/>
                <a:gd name="T15" fmla="*/ 126 h 193"/>
                <a:gd name="T16" fmla="*/ 65 w 191"/>
                <a:gd name="T17" fmla="*/ 193 h 193"/>
                <a:gd name="T18" fmla="*/ 126 w 191"/>
                <a:gd name="T19" fmla="*/ 193 h 193"/>
                <a:gd name="T20" fmla="*/ 126 w 191"/>
                <a:gd name="T21" fmla="*/ 126 h 193"/>
                <a:gd name="T22" fmla="*/ 191 w 191"/>
                <a:gd name="T23" fmla="*/ 126 h 193"/>
                <a:gd name="T24" fmla="*/ 191 w 191"/>
                <a:gd name="T25" fmla="*/ 66 h 1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91" h="193">
                  <a:moveTo>
                    <a:pt x="191" y="66"/>
                  </a:moveTo>
                  <a:lnTo>
                    <a:pt x="126" y="66"/>
                  </a:lnTo>
                  <a:lnTo>
                    <a:pt x="126" y="0"/>
                  </a:lnTo>
                  <a:lnTo>
                    <a:pt x="65" y="0"/>
                  </a:lnTo>
                  <a:lnTo>
                    <a:pt x="65" y="66"/>
                  </a:lnTo>
                  <a:lnTo>
                    <a:pt x="0" y="66"/>
                  </a:lnTo>
                  <a:lnTo>
                    <a:pt x="0" y="126"/>
                  </a:lnTo>
                  <a:lnTo>
                    <a:pt x="65" y="126"/>
                  </a:lnTo>
                  <a:lnTo>
                    <a:pt x="65" y="193"/>
                  </a:lnTo>
                  <a:lnTo>
                    <a:pt x="126" y="193"/>
                  </a:lnTo>
                  <a:lnTo>
                    <a:pt x="126" y="126"/>
                  </a:lnTo>
                  <a:lnTo>
                    <a:pt x="191" y="126"/>
                  </a:lnTo>
                  <a:lnTo>
                    <a:pt x="191" y="66"/>
                  </a:lnTo>
                  <a:close/>
                </a:path>
              </a:pathLst>
            </a:custGeom>
            <a:solidFill>
              <a:schemeClr val="bg1"/>
            </a:solidFill>
            <a:ln>
              <a:noFill/>
            </a:ln>
          </p:spPr>
          <p:txBody>
            <a:bodyPr vert="horz" wrap="square" lIns="91440" tIns="45720" rIns="91440" bIns="45720" numCol="1" anchor="t" anchorCtr="0" compatLnSpc="1"/>
            <a:lstStyle/>
            <a:p>
              <a:endParaRPr lang="en-US">
                <a:latin typeface="+mn-ea"/>
              </a:endParaRPr>
            </a:p>
          </p:txBody>
        </p:sp>
      </p:grpSp>
      <p:sp>
        <p:nvSpPr>
          <p:cNvPr id="3" name="标题 2"/>
          <p:cNvSpPr>
            <a:spLocks noGrp="1"/>
          </p:cNvSpPr>
          <p:nvPr>
            <p:ph type="title"/>
          </p:nvPr>
        </p:nvSpPr>
        <p:spPr/>
        <p:txBody>
          <a:bodyPr/>
          <a:lstStyle/>
          <a:p>
            <a:r>
              <a:rPr lang="zh-CN" altLang="en-US" dirty="0"/>
              <a:t>Click here to add a title</a:t>
            </a:r>
          </a:p>
        </p:txBody>
      </p:sp>
    </p:spTree>
  </p:cSld>
  <p:clrMapOvr>
    <a:masterClrMapping/>
  </p:clrMapOvr>
  <mc:AlternateContent xmlns:mc="http://schemas.openxmlformats.org/markup-compatibility/2006" xmlns:p14="http://schemas.microsoft.com/office/powerpoint/2010/main">
    <mc:Choice Requires="p14">
      <p:transition spd="slow" p14:dur="2000" advClick="0" advTm="3000"/>
    </mc:Choice>
    <mc:Fallback xmlns="">
      <p:transition spd="slow" advClick="0" advTm="3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accel="50000" decel="50000" fill="hold" nodeType="afterEffect">
                                  <p:stCondLst>
                                    <p:cond delay="0"/>
                                  </p:stCondLst>
                                  <p:childTnLst>
                                    <p:set>
                                      <p:cBhvr>
                                        <p:cTn id="6" dur="1" fill="hold">
                                          <p:stCondLst>
                                            <p:cond delay="0"/>
                                          </p:stCondLst>
                                        </p:cTn>
                                        <p:tgtEl>
                                          <p:spTgt spid="53"/>
                                        </p:tgtEl>
                                        <p:attrNameLst>
                                          <p:attrName>style.visibility</p:attrName>
                                        </p:attrNameLst>
                                      </p:cBhvr>
                                      <p:to>
                                        <p:strVal val="visible"/>
                                      </p:to>
                                    </p:set>
                                    <p:anim calcmode="lin" valueType="num">
                                      <p:cBhvr additive="base">
                                        <p:cTn id="7" dur="500" fill="hold"/>
                                        <p:tgtEl>
                                          <p:spTgt spid="53"/>
                                        </p:tgtEl>
                                        <p:attrNameLst>
                                          <p:attrName>ppt_x</p:attrName>
                                        </p:attrNameLst>
                                      </p:cBhvr>
                                      <p:tavLst>
                                        <p:tav tm="0">
                                          <p:val>
                                            <p:strVal val="0-#ppt_w/2"/>
                                          </p:val>
                                        </p:tav>
                                        <p:tav tm="100000">
                                          <p:val>
                                            <p:strVal val="#ppt_x"/>
                                          </p:val>
                                        </p:tav>
                                      </p:tavLst>
                                    </p:anim>
                                    <p:anim calcmode="lin" valueType="num">
                                      <p:cBhvr additive="base">
                                        <p:cTn id="8" dur="500" fill="hold"/>
                                        <p:tgtEl>
                                          <p:spTgt spid="53"/>
                                        </p:tgtEl>
                                        <p:attrNameLst>
                                          <p:attrName>ppt_y</p:attrName>
                                        </p:attrNameLst>
                                      </p:cBhvr>
                                      <p:tavLst>
                                        <p:tav tm="0">
                                          <p:val>
                                            <p:strVal val="#ppt_y"/>
                                          </p:val>
                                        </p:tav>
                                        <p:tav tm="100000">
                                          <p:val>
                                            <p:strVal val="#ppt_y"/>
                                          </p:val>
                                        </p:tav>
                                      </p:tavLst>
                                    </p:anim>
                                  </p:childTnLst>
                                </p:cTn>
                              </p:par>
                              <p:par>
                                <p:cTn id="9" presetID="2" presetClass="entr" presetSubtype="8" accel="50000" decel="50000" fill="hold" nodeType="with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additive="base">
                                        <p:cTn id="11" dur="500" fill="hold"/>
                                        <p:tgtEl>
                                          <p:spTgt spid="2"/>
                                        </p:tgtEl>
                                        <p:attrNameLst>
                                          <p:attrName>ppt_x</p:attrName>
                                        </p:attrNameLst>
                                      </p:cBhvr>
                                      <p:tavLst>
                                        <p:tav tm="0">
                                          <p:val>
                                            <p:strVal val="0-#ppt_w/2"/>
                                          </p:val>
                                        </p:tav>
                                        <p:tav tm="100000">
                                          <p:val>
                                            <p:strVal val="#ppt_x"/>
                                          </p:val>
                                        </p:tav>
                                      </p:tavLst>
                                    </p:anim>
                                    <p:anim calcmode="lin" valueType="num">
                                      <p:cBhvr additive="base">
                                        <p:cTn id="12" dur="500" fill="hold"/>
                                        <p:tgtEl>
                                          <p:spTgt spid="2"/>
                                        </p:tgtEl>
                                        <p:attrNameLst>
                                          <p:attrName>ppt_y</p:attrName>
                                        </p:attrNameLst>
                                      </p:cBhvr>
                                      <p:tavLst>
                                        <p:tav tm="0">
                                          <p:val>
                                            <p:strVal val="#ppt_y"/>
                                          </p:val>
                                        </p:tav>
                                        <p:tav tm="100000">
                                          <p:val>
                                            <p:strVal val="#ppt_y"/>
                                          </p:val>
                                        </p:tav>
                                      </p:tavLst>
                                    </p:anim>
                                  </p:childTnLst>
                                </p:cTn>
                              </p:par>
                            </p:childTnLst>
                          </p:cTn>
                        </p:par>
                        <p:par>
                          <p:cTn id="13" fill="hold">
                            <p:stCondLst>
                              <p:cond delay="500"/>
                            </p:stCondLst>
                            <p:childTnLst>
                              <p:par>
                                <p:cTn id="14" presetID="2" presetClass="entr" presetSubtype="8" accel="50000" decel="50000" fill="hold" nodeType="afterEffect">
                                  <p:stCondLst>
                                    <p:cond delay="0"/>
                                  </p:stCondLst>
                                  <p:childTnLst>
                                    <p:set>
                                      <p:cBhvr>
                                        <p:cTn id="15" dur="1" fill="hold">
                                          <p:stCondLst>
                                            <p:cond delay="0"/>
                                          </p:stCondLst>
                                        </p:cTn>
                                        <p:tgtEl>
                                          <p:spTgt spid="58"/>
                                        </p:tgtEl>
                                        <p:attrNameLst>
                                          <p:attrName>style.visibility</p:attrName>
                                        </p:attrNameLst>
                                      </p:cBhvr>
                                      <p:to>
                                        <p:strVal val="visible"/>
                                      </p:to>
                                    </p:set>
                                    <p:anim calcmode="lin" valueType="num">
                                      <p:cBhvr additive="base">
                                        <p:cTn id="16" dur="500" fill="hold"/>
                                        <p:tgtEl>
                                          <p:spTgt spid="58"/>
                                        </p:tgtEl>
                                        <p:attrNameLst>
                                          <p:attrName>ppt_x</p:attrName>
                                        </p:attrNameLst>
                                      </p:cBhvr>
                                      <p:tavLst>
                                        <p:tav tm="0">
                                          <p:val>
                                            <p:strVal val="0-#ppt_w/2"/>
                                          </p:val>
                                        </p:tav>
                                        <p:tav tm="100000">
                                          <p:val>
                                            <p:strVal val="#ppt_x"/>
                                          </p:val>
                                        </p:tav>
                                      </p:tavLst>
                                    </p:anim>
                                    <p:anim calcmode="lin" valueType="num">
                                      <p:cBhvr additive="base">
                                        <p:cTn id="17" dur="500" fill="hold"/>
                                        <p:tgtEl>
                                          <p:spTgt spid="58"/>
                                        </p:tgtEl>
                                        <p:attrNameLst>
                                          <p:attrName>ppt_y</p:attrName>
                                        </p:attrNameLst>
                                      </p:cBhvr>
                                      <p:tavLst>
                                        <p:tav tm="0">
                                          <p:val>
                                            <p:strVal val="#ppt_y"/>
                                          </p:val>
                                        </p:tav>
                                        <p:tav tm="100000">
                                          <p:val>
                                            <p:strVal val="#ppt_y"/>
                                          </p:val>
                                        </p:tav>
                                      </p:tavLst>
                                    </p:anim>
                                  </p:childTnLst>
                                </p:cTn>
                              </p:par>
                              <p:par>
                                <p:cTn id="18" presetID="2" presetClass="entr" presetSubtype="8" accel="50000" decel="50000" fill="hold" nodeType="withEffect">
                                  <p:stCondLst>
                                    <p:cond delay="0"/>
                                  </p:stCondLst>
                                  <p:childTnLst>
                                    <p:set>
                                      <p:cBhvr>
                                        <p:cTn id="19" dur="1" fill="hold">
                                          <p:stCondLst>
                                            <p:cond delay="0"/>
                                          </p:stCondLst>
                                        </p:cTn>
                                        <p:tgtEl>
                                          <p:spTgt spid="48"/>
                                        </p:tgtEl>
                                        <p:attrNameLst>
                                          <p:attrName>style.visibility</p:attrName>
                                        </p:attrNameLst>
                                      </p:cBhvr>
                                      <p:to>
                                        <p:strVal val="visible"/>
                                      </p:to>
                                    </p:set>
                                    <p:anim calcmode="lin" valueType="num">
                                      <p:cBhvr additive="base">
                                        <p:cTn id="20" dur="500" fill="hold"/>
                                        <p:tgtEl>
                                          <p:spTgt spid="48"/>
                                        </p:tgtEl>
                                        <p:attrNameLst>
                                          <p:attrName>ppt_x</p:attrName>
                                        </p:attrNameLst>
                                      </p:cBhvr>
                                      <p:tavLst>
                                        <p:tav tm="0">
                                          <p:val>
                                            <p:strVal val="0-#ppt_w/2"/>
                                          </p:val>
                                        </p:tav>
                                        <p:tav tm="100000">
                                          <p:val>
                                            <p:strVal val="#ppt_x"/>
                                          </p:val>
                                        </p:tav>
                                      </p:tavLst>
                                    </p:anim>
                                    <p:anim calcmode="lin" valueType="num">
                                      <p:cBhvr additive="base">
                                        <p:cTn id="21" dur="500" fill="hold"/>
                                        <p:tgtEl>
                                          <p:spTgt spid="48"/>
                                        </p:tgtEl>
                                        <p:attrNameLst>
                                          <p:attrName>ppt_y</p:attrName>
                                        </p:attrNameLst>
                                      </p:cBhvr>
                                      <p:tavLst>
                                        <p:tav tm="0">
                                          <p:val>
                                            <p:strVal val="#ppt_y"/>
                                          </p:val>
                                        </p:tav>
                                        <p:tav tm="100000">
                                          <p:val>
                                            <p:strVal val="#ppt_y"/>
                                          </p:val>
                                        </p:tav>
                                      </p:tavLst>
                                    </p:anim>
                                  </p:childTnLst>
                                </p:cTn>
                              </p:par>
                            </p:childTnLst>
                          </p:cTn>
                        </p:par>
                        <p:par>
                          <p:cTn id="22" fill="hold">
                            <p:stCondLst>
                              <p:cond delay="1000"/>
                            </p:stCondLst>
                            <p:childTnLst>
                              <p:par>
                                <p:cTn id="23" presetID="2" presetClass="entr" presetSubtype="8" accel="50000" decel="50000" fill="hold" nodeType="afterEffect">
                                  <p:stCondLst>
                                    <p:cond delay="0"/>
                                  </p:stCondLst>
                                  <p:childTnLst>
                                    <p:set>
                                      <p:cBhvr>
                                        <p:cTn id="24" dur="1" fill="hold">
                                          <p:stCondLst>
                                            <p:cond delay="0"/>
                                          </p:stCondLst>
                                        </p:cTn>
                                        <p:tgtEl>
                                          <p:spTgt spid="65"/>
                                        </p:tgtEl>
                                        <p:attrNameLst>
                                          <p:attrName>style.visibility</p:attrName>
                                        </p:attrNameLst>
                                      </p:cBhvr>
                                      <p:to>
                                        <p:strVal val="visible"/>
                                      </p:to>
                                    </p:set>
                                    <p:anim calcmode="lin" valueType="num">
                                      <p:cBhvr additive="base">
                                        <p:cTn id="25" dur="500" fill="hold"/>
                                        <p:tgtEl>
                                          <p:spTgt spid="65"/>
                                        </p:tgtEl>
                                        <p:attrNameLst>
                                          <p:attrName>ppt_x</p:attrName>
                                        </p:attrNameLst>
                                      </p:cBhvr>
                                      <p:tavLst>
                                        <p:tav tm="0">
                                          <p:val>
                                            <p:strVal val="0-#ppt_w/2"/>
                                          </p:val>
                                        </p:tav>
                                        <p:tav tm="100000">
                                          <p:val>
                                            <p:strVal val="#ppt_x"/>
                                          </p:val>
                                        </p:tav>
                                      </p:tavLst>
                                    </p:anim>
                                    <p:anim calcmode="lin" valueType="num">
                                      <p:cBhvr additive="base">
                                        <p:cTn id="26" dur="500" fill="hold"/>
                                        <p:tgtEl>
                                          <p:spTgt spid="65"/>
                                        </p:tgtEl>
                                        <p:attrNameLst>
                                          <p:attrName>ppt_y</p:attrName>
                                        </p:attrNameLst>
                                      </p:cBhvr>
                                      <p:tavLst>
                                        <p:tav tm="0">
                                          <p:val>
                                            <p:strVal val="#ppt_y"/>
                                          </p:val>
                                        </p:tav>
                                        <p:tav tm="100000">
                                          <p:val>
                                            <p:strVal val="#ppt_y"/>
                                          </p:val>
                                        </p:tav>
                                      </p:tavLst>
                                    </p:anim>
                                  </p:childTnLst>
                                </p:cTn>
                              </p:par>
                              <p:par>
                                <p:cTn id="27" presetID="2" presetClass="entr" presetSubtype="8" accel="50000" decel="50000" fill="hold" nodeType="withEffect">
                                  <p:stCondLst>
                                    <p:cond delay="0"/>
                                  </p:stCondLst>
                                  <p:childTnLst>
                                    <p:set>
                                      <p:cBhvr>
                                        <p:cTn id="28" dur="1" fill="hold">
                                          <p:stCondLst>
                                            <p:cond delay="0"/>
                                          </p:stCondLst>
                                        </p:cTn>
                                        <p:tgtEl>
                                          <p:spTgt spid="51"/>
                                        </p:tgtEl>
                                        <p:attrNameLst>
                                          <p:attrName>style.visibility</p:attrName>
                                        </p:attrNameLst>
                                      </p:cBhvr>
                                      <p:to>
                                        <p:strVal val="visible"/>
                                      </p:to>
                                    </p:set>
                                    <p:anim calcmode="lin" valueType="num">
                                      <p:cBhvr additive="base">
                                        <p:cTn id="29" dur="500" fill="hold"/>
                                        <p:tgtEl>
                                          <p:spTgt spid="51"/>
                                        </p:tgtEl>
                                        <p:attrNameLst>
                                          <p:attrName>ppt_x</p:attrName>
                                        </p:attrNameLst>
                                      </p:cBhvr>
                                      <p:tavLst>
                                        <p:tav tm="0">
                                          <p:val>
                                            <p:strVal val="0-#ppt_w/2"/>
                                          </p:val>
                                        </p:tav>
                                        <p:tav tm="100000">
                                          <p:val>
                                            <p:strVal val="#ppt_x"/>
                                          </p:val>
                                        </p:tav>
                                      </p:tavLst>
                                    </p:anim>
                                    <p:anim calcmode="lin" valueType="num">
                                      <p:cBhvr additive="base">
                                        <p:cTn id="30" dur="500" fill="hold"/>
                                        <p:tgtEl>
                                          <p:spTgt spid="51"/>
                                        </p:tgtEl>
                                        <p:attrNameLst>
                                          <p:attrName>ppt_y</p:attrName>
                                        </p:attrNameLst>
                                      </p:cBhvr>
                                      <p:tavLst>
                                        <p:tav tm="0">
                                          <p:val>
                                            <p:strVal val="#ppt_y"/>
                                          </p:val>
                                        </p:tav>
                                        <p:tav tm="100000">
                                          <p:val>
                                            <p:strVal val="#ppt_y"/>
                                          </p:val>
                                        </p:tav>
                                      </p:tavLst>
                                    </p:anim>
                                  </p:childTnLst>
                                </p:cTn>
                              </p:par>
                            </p:childTnLst>
                          </p:cTn>
                        </p:par>
                        <p:par>
                          <p:cTn id="31" fill="hold">
                            <p:stCondLst>
                              <p:cond delay="1500"/>
                            </p:stCondLst>
                            <p:childTnLst>
                              <p:par>
                                <p:cTn id="32" presetID="2" presetClass="entr" presetSubtype="2" accel="50000" decel="50000" fill="hold" nodeType="afterEffect">
                                  <p:stCondLst>
                                    <p:cond delay="0"/>
                                  </p:stCondLst>
                                  <p:childTnLst>
                                    <p:set>
                                      <p:cBhvr>
                                        <p:cTn id="33" dur="1" fill="hold">
                                          <p:stCondLst>
                                            <p:cond delay="0"/>
                                          </p:stCondLst>
                                        </p:cTn>
                                        <p:tgtEl>
                                          <p:spTgt spid="36"/>
                                        </p:tgtEl>
                                        <p:attrNameLst>
                                          <p:attrName>style.visibility</p:attrName>
                                        </p:attrNameLst>
                                      </p:cBhvr>
                                      <p:to>
                                        <p:strVal val="visible"/>
                                      </p:to>
                                    </p:set>
                                    <p:anim calcmode="lin" valueType="num">
                                      <p:cBhvr additive="base">
                                        <p:cTn id="34" dur="500" fill="hold"/>
                                        <p:tgtEl>
                                          <p:spTgt spid="36"/>
                                        </p:tgtEl>
                                        <p:attrNameLst>
                                          <p:attrName>ppt_x</p:attrName>
                                        </p:attrNameLst>
                                      </p:cBhvr>
                                      <p:tavLst>
                                        <p:tav tm="0">
                                          <p:val>
                                            <p:strVal val="1+#ppt_w/2"/>
                                          </p:val>
                                        </p:tav>
                                        <p:tav tm="100000">
                                          <p:val>
                                            <p:strVal val="#ppt_x"/>
                                          </p:val>
                                        </p:tav>
                                      </p:tavLst>
                                    </p:anim>
                                    <p:anim calcmode="lin" valueType="num">
                                      <p:cBhvr additive="base">
                                        <p:cTn id="35" dur="500" fill="hold"/>
                                        <p:tgtEl>
                                          <p:spTgt spid="36"/>
                                        </p:tgtEl>
                                        <p:attrNameLst>
                                          <p:attrName>ppt_y</p:attrName>
                                        </p:attrNameLst>
                                      </p:cBhvr>
                                      <p:tavLst>
                                        <p:tav tm="0">
                                          <p:val>
                                            <p:strVal val="#ppt_y"/>
                                          </p:val>
                                        </p:tav>
                                        <p:tav tm="100000">
                                          <p:val>
                                            <p:strVal val="#ppt_y"/>
                                          </p:val>
                                        </p:tav>
                                      </p:tavLst>
                                    </p:anim>
                                  </p:childTnLst>
                                </p:cTn>
                              </p:par>
                              <p:par>
                                <p:cTn id="36" presetID="2" presetClass="entr" presetSubtype="2" accel="50000" decel="50000" fill="hold" nodeType="withEffect">
                                  <p:stCondLst>
                                    <p:cond delay="0"/>
                                  </p:stCondLst>
                                  <p:childTnLst>
                                    <p:set>
                                      <p:cBhvr>
                                        <p:cTn id="37" dur="1" fill="hold">
                                          <p:stCondLst>
                                            <p:cond delay="0"/>
                                          </p:stCondLst>
                                        </p:cTn>
                                        <p:tgtEl>
                                          <p:spTgt spid="67"/>
                                        </p:tgtEl>
                                        <p:attrNameLst>
                                          <p:attrName>style.visibility</p:attrName>
                                        </p:attrNameLst>
                                      </p:cBhvr>
                                      <p:to>
                                        <p:strVal val="visible"/>
                                      </p:to>
                                    </p:set>
                                    <p:anim calcmode="lin" valueType="num">
                                      <p:cBhvr additive="base">
                                        <p:cTn id="38" dur="500" fill="hold"/>
                                        <p:tgtEl>
                                          <p:spTgt spid="67"/>
                                        </p:tgtEl>
                                        <p:attrNameLst>
                                          <p:attrName>ppt_x</p:attrName>
                                        </p:attrNameLst>
                                      </p:cBhvr>
                                      <p:tavLst>
                                        <p:tav tm="0">
                                          <p:val>
                                            <p:strVal val="1+#ppt_w/2"/>
                                          </p:val>
                                        </p:tav>
                                        <p:tav tm="100000">
                                          <p:val>
                                            <p:strVal val="#ppt_x"/>
                                          </p:val>
                                        </p:tav>
                                      </p:tavLst>
                                    </p:anim>
                                    <p:anim calcmode="lin" valueType="num">
                                      <p:cBhvr additive="base">
                                        <p:cTn id="39" dur="500" fill="hold"/>
                                        <p:tgtEl>
                                          <p:spTgt spid="67"/>
                                        </p:tgtEl>
                                        <p:attrNameLst>
                                          <p:attrName>ppt_y</p:attrName>
                                        </p:attrNameLst>
                                      </p:cBhvr>
                                      <p:tavLst>
                                        <p:tav tm="0">
                                          <p:val>
                                            <p:strVal val="#ppt_y"/>
                                          </p:val>
                                        </p:tav>
                                        <p:tav tm="100000">
                                          <p:val>
                                            <p:strVal val="#ppt_y"/>
                                          </p:val>
                                        </p:tav>
                                      </p:tavLst>
                                    </p:anim>
                                  </p:childTnLst>
                                </p:cTn>
                              </p:par>
                            </p:childTnLst>
                          </p:cTn>
                        </p:par>
                        <p:par>
                          <p:cTn id="40" fill="hold">
                            <p:stCondLst>
                              <p:cond delay="2000"/>
                            </p:stCondLst>
                            <p:childTnLst>
                              <p:par>
                                <p:cTn id="41" presetID="2" presetClass="entr" presetSubtype="2" accel="50000" decel="50000" fill="hold" nodeType="afterEffect">
                                  <p:stCondLst>
                                    <p:cond delay="0"/>
                                  </p:stCondLst>
                                  <p:childTnLst>
                                    <p:set>
                                      <p:cBhvr>
                                        <p:cTn id="42" dur="1" fill="hold">
                                          <p:stCondLst>
                                            <p:cond delay="0"/>
                                          </p:stCondLst>
                                        </p:cTn>
                                        <p:tgtEl>
                                          <p:spTgt spid="37"/>
                                        </p:tgtEl>
                                        <p:attrNameLst>
                                          <p:attrName>style.visibility</p:attrName>
                                        </p:attrNameLst>
                                      </p:cBhvr>
                                      <p:to>
                                        <p:strVal val="visible"/>
                                      </p:to>
                                    </p:set>
                                    <p:anim calcmode="lin" valueType="num">
                                      <p:cBhvr additive="base">
                                        <p:cTn id="43" dur="500" fill="hold"/>
                                        <p:tgtEl>
                                          <p:spTgt spid="37"/>
                                        </p:tgtEl>
                                        <p:attrNameLst>
                                          <p:attrName>ppt_x</p:attrName>
                                        </p:attrNameLst>
                                      </p:cBhvr>
                                      <p:tavLst>
                                        <p:tav tm="0">
                                          <p:val>
                                            <p:strVal val="1+#ppt_w/2"/>
                                          </p:val>
                                        </p:tav>
                                        <p:tav tm="100000">
                                          <p:val>
                                            <p:strVal val="#ppt_x"/>
                                          </p:val>
                                        </p:tav>
                                      </p:tavLst>
                                    </p:anim>
                                    <p:anim calcmode="lin" valueType="num">
                                      <p:cBhvr additive="base">
                                        <p:cTn id="44" dur="500" fill="hold"/>
                                        <p:tgtEl>
                                          <p:spTgt spid="37"/>
                                        </p:tgtEl>
                                        <p:attrNameLst>
                                          <p:attrName>ppt_y</p:attrName>
                                        </p:attrNameLst>
                                      </p:cBhvr>
                                      <p:tavLst>
                                        <p:tav tm="0">
                                          <p:val>
                                            <p:strVal val="#ppt_y"/>
                                          </p:val>
                                        </p:tav>
                                        <p:tav tm="100000">
                                          <p:val>
                                            <p:strVal val="#ppt_y"/>
                                          </p:val>
                                        </p:tav>
                                      </p:tavLst>
                                    </p:anim>
                                  </p:childTnLst>
                                </p:cTn>
                              </p:par>
                              <p:par>
                                <p:cTn id="45" presetID="2" presetClass="entr" presetSubtype="2" accel="50000" decel="50000" fill="hold" nodeType="withEffect">
                                  <p:stCondLst>
                                    <p:cond delay="0"/>
                                  </p:stCondLst>
                                  <p:childTnLst>
                                    <p:set>
                                      <p:cBhvr>
                                        <p:cTn id="46" dur="1" fill="hold">
                                          <p:stCondLst>
                                            <p:cond delay="0"/>
                                          </p:stCondLst>
                                        </p:cTn>
                                        <p:tgtEl>
                                          <p:spTgt spid="70"/>
                                        </p:tgtEl>
                                        <p:attrNameLst>
                                          <p:attrName>style.visibility</p:attrName>
                                        </p:attrNameLst>
                                      </p:cBhvr>
                                      <p:to>
                                        <p:strVal val="visible"/>
                                      </p:to>
                                    </p:set>
                                    <p:anim calcmode="lin" valueType="num">
                                      <p:cBhvr additive="base">
                                        <p:cTn id="47" dur="500" fill="hold"/>
                                        <p:tgtEl>
                                          <p:spTgt spid="70"/>
                                        </p:tgtEl>
                                        <p:attrNameLst>
                                          <p:attrName>ppt_x</p:attrName>
                                        </p:attrNameLst>
                                      </p:cBhvr>
                                      <p:tavLst>
                                        <p:tav tm="0">
                                          <p:val>
                                            <p:strVal val="1+#ppt_w/2"/>
                                          </p:val>
                                        </p:tav>
                                        <p:tav tm="100000">
                                          <p:val>
                                            <p:strVal val="#ppt_x"/>
                                          </p:val>
                                        </p:tav>
                                      </p:tavLst>
                                    </p:anim>
                                    <p:anim calcmode="lin" valueType="num">
                                      <p:cBhvr additive="base">
                                        <p:cTn id="48" dur="500" fill="hold"/>
                                        <p:tgtEl>
                                          <p:spTgt spid="70"/>
                                        </p:tgtEl>
                                        <p:attrNameLst>
                                          <p:attrName>ppt_y</p:attrName>
                                        </p:attrNameLst>
                                      </p:cBhvr>
                                      <p:tavLst>
                                        <p:tav tm="0">
                                          <p:val>
                                            <p:strVal val="#ppt_y"/>
                                          </p:val>
                                        </p:tav>
                                        <p:tav tm="100000">
                                          <p:val>
                                            <p:strVal val="#ppt_y"/>
                                          </p:val>
                                        </p:tav>
                                      </p:tavLst>
                                    </p:anim>
                                  </p:childTnLst>
                                </p:cTn>
                              </p:par>
                            </p:childTnLst>
                          </p:cTn>
                        </p:par>
                        <p:par>
                          <p:cTn id="49" fill="hold">
                            <p:stCondLst>
                              <p:cond delay="2500"/>
                            </p:stCondLst>
                            <p:childTnLst>
                              <p:par>
                                <p:cTn id="50" presetID="2" presetClass="entr" presetSubtype="2" accel="50000" decel="50000" fill="hold" nodeType="afterEffect">
                                  <p:stCondLst>
                                    <p:cond delay="0"/>
                                  </p:stCondLst>
                                  <p:childTnLst>
                                    <p:set>
                                      <p:cBhvr>
                                        <p:cTn id="51" dur="1" fill="hold">
                                          <p:stCondLst>
                                            <p:cond delay="0"/>
                                          </p:stCondLst>
                                        </p:cTn>
                                        <p:tgtEl>
                                          <p:spTgt spid="38"/>
                                        </p:tgtEl>
                                        <p:attrNameLst>
                                          <p:attrName>style.visibility</p:attrName>
                                        </p:attrNameLst>
                                      </p:cBhvr>
                                      <p:to>
                                        <p:strVal val="visible"/>
                                      </p:to>
                                    </p:set>
                                    <p:anim calcmode="lin" valueType="num">
                                      <p:cBhvr additive="base">
                                        <p:cTn id="52" dur="500" fill="hold"/>
                                        <p:tgtEl>
                                          <p:spTgt spid="38"/>
                                        </p:tgtEl>
                                        <p:attrNameLst>
                                          <p:attrName>ppt_x</p:attrName>
                                        </p:attrNameLst>
                                      </p:cBhvr>
                                      <p:tavLst>
                                        <p:tav tm="0">
                                          <p:val>
                                            <p:strVal val="1+#ppt_w/2"/>
                                          </p:val>
                                        </p:tav>
                                        <p:tav tm="100000">
                                          <p:val>
                                            <p:strVal val="#ppt_x"/>
                                          </p:val>
                                        </p:tav>
                                      </p:tavLst>
                                    </p:anim>
                                    <p:anim calcmode="lin" valueType="num">
                                      <p:cBhvr additive="base">
                                        <p:cTn id="53" dur="500" fill="hold"/>
                                        <p:tgtEl>
                                          <p:spTgt spid="38"/>
                                        </p:tgtEl>
                                        <p:attrNameLst>
                                          <p:attrName>ppt_y</p:attrName>
                                        </p:attrNameLst>
                                      </p:cBhvr>
                                      <p:tavLst>
                                        <p:tav tm="0">
                                          <p:val>
                                            <p:strVal val="#ppt_y"/>
                                          </p:val>
                                        </p:tav>
                                        <p:tav tm="100000">
                                          <p:val>
                                            <p:strVal val="#ppt_y"/>
                                          </p:val>
                                        </p:tav>
                                      </p:tavLst>
                                    </p:anim>
                                  </p:childTnLst>
                                </p:cTn>
                              </p:par>
                              <p:par>
                                <p:cTn id="54" presetID="2" presetClass="entr" presetSubtype="2" accel="50000" decel="50000" fill="hold" nodeType="withEffect">
                                  <p:stCondLst>
                                    <p:cond delay="0"/>
                                  </p:stCondLst>
                                  <p:childTnLst>
                                    <p:set>
                                      <p:cBhvr>
                                        <p:cTn id="55" dur="1" fill="hold">
                                          <p:stCondLst>
                                            <p:cond delay="0"/>
                                          </p:stCondLst>
                                        </p:cTn>
                                        <p:tgtEl>
                                          <p:spTgt spid="73"/>
                                        </p:tgtEl>
                                        <p:attrNameLst>
                                          <p:attrName>style.visibility</p:attrName>
                                        </p:attrNameLst>
                                      </p:cBhvr>
                                      <p:to>
                                        <p:strVal val="visible"/>
                                      </p:to>
                                    </p:set>
                                    <p:anim calcmode="lin" valueType="num">
                                      <p:cBhvr additive="base">
                                        <p:cTn id="56" dur="500" fill="hold"/>
                                        <p:tgtEl>
                                          <p:spTgt spid="73"/>
                                        </p:tgtEl>
                                        <p:attrNameLst>
                                          <p:attrName>ppt_x</p:attrName>
                                        </p:attrNameLst>
                                      </p:cBhvr>
                                      <p:tavLst>
                                        <p:tav tm="0">
                                          <p:val>
                                            <p:strVal val="1+#ppt_w/2"/>
                                          </p:val>
                                        </p:tav>
                                        <p:tav tm="100000">
                                          <p:val>
                                            <p:strVal val="#ppt_x"/>
                                          </p:val>
                                        </p:tav>
                                      </p:tavLst>
                                    </p:anim>
                                    <p:anim calcmode="lin" valueType="num">
                                      <p:cBhvr additive="base">
                                        <p:cTn id="57" dur="500" fill="hold"/>
                                        <p:tgtEl>
                                          <p:spTgt spid="73"/>
                                        </p:tgtEl>
                                        <p:attrNameLst>
                                          <p:attrName>ppt_y</p:attrName>
                                        </p:attrNameLst>
                                      </p:cBhvr>
                                      <p:tavLst>
                                        <p:tav tm="0">
                                          <p:val>
                                            <p:strVal val="#ppt_y"/>
                                          </p:val>
                                        </p:tav>
                                        <p:tav tm="100000">
                                          <p:val>
                                            <p:strVal val="#ppt_y"/>
                                          </p:val>
                                        </p:tav>
                                      </p:tavLst>
                                    </p:anim>
                                  </p:childTnLst>
                                </p:cTn>
                              </p:par>
                            </p:childTnLst>
                          </p:cTn>
                        </p:par>
                        <p:par>
                          <p:cTn id="58" fill="hold">
                            <p:stCondLst>
                              <p:cond delay="3000"/>
                            </p:stCondLst>
                            <p:childTnLst>
                              <p:par>
                                <p:cTn id="59" presetID="18" presetClass="entr" presetSubtype="3" fill="hold" nodeType="afterEffect">
                                  <p:stCondLst>
                                    <p:cond delay="0"/>
                                  </p:stCondLst>
                                  <p:childTnLst>
                                    <p:set>
                                      <p:cBhvr>
                                        <p:cTn id="60" dur="1" fill="hold">
                                          <p:stCondLst>
                                            <p:cond delay="0"/>
                                          </p:stCondLst>
                                        </p:cTn>
                                        <p:tgtEl>
                                          <p:spTgt spid="86"/>
                                        </p:tgtEl>
                                        <p:attrNameLst>
                                          <p:attrName>style.visibility</p:attrName>
                                        </p:attrNameLst>
                                      </p:cBhvr>
                                      <p:to>
                                        <p:strVal val="visible"/>
                                      </p:to>
                                    </p:set>
                                    <p:animEffect transition="in" filter="strips(upRight)">
                                      <p:cBhvr>
                                        <p:cTn id="61" dur="500"/>
                                        <p:tgtEl>
                                          <p:spTgt spid="86"/>
                                        </p:tgtEl>
                                      </p:cBhvr>
                                    </p:animEffect>
                                  </p:childTnLst>
                                </p:cTn>
                              </p:par>
                            </p:childTnLst>
                          </p:cTn>
                        </p:par>
                        <p:par>
                          <p:cTn id="62" fill="hold">
                            <p:stCondLst>
                              <p:cond delay="3500"/>
                            </p:stCondLst>
                            <p:childTnLst>
                              <p:par>
                                <p:cTn id="63" presetID="10" presetClass="entr" presetSubtype="0" fill="hold" grpId="0" nodeType="afterEffect">
                                  <p:stCondLst>
                                    <p:cond delay="0"/>
                                  </p:stCondLst>
                                  <p:childTnLst>
                                    <p:set>
                                      <p:cBhvr>
                                        <p:cTn id="64" dur="1" fill="hold">
                                          <p:stCondLst>
                                            <p:cond delay="0"/>
                                          </p:stCondLst>
                                        </p:cTn>
                                        <p:tgtEl>
                                          <p:spTgt spid="85"/>
                                        </p:tgtEl>
                                        <p:attrNameLst>
                                          <p:attrName>style.visibility</p:attrName>
                                        </p:attrNameLst>
                                      </p:cBhvr>
                                      <p:to>
                                        <p:strVal val="visible"/>
                                      </p:to>
                                    </p:set>
                                    <p:animEffect transition="in" filter="fade">
                                      <p:cBhvr>
                                        <p:cTn id="65" dur="500"/>
                                        <p:tgtEl>
                                          <p:spTgt spid="8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5"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reeform 8"/>
          <p:cNvSpPr/>
          <p:nvPr/>
        </p:nvSpPr>
        <p:spPr bwMode="auto">
          <a:xfrm>
            <a:off x="6898907" y="2063358"/>
            <a:ext cx="3854713" cy="3369989"/>
          </a:xfrm>
          <a:custGeom>
            <a:avLst/>
            <a:gdLst>
              <a:gd name="T0" fmla="*/ 1924 w 2449"/>
              <a:gd name="T1" fmla="*/ 0 h 2047"/>
              <a:gd name="T2" fmla="*/ 1881 w 2449"/>
              <a:gd name="T3" fmla="*/ 0 h 2047"/>
              <a:gd name="T4" fmla="*/ 2362 w 2449"/>
              <a:gd name="T5" fmla="*/ 935 h 2047"/>
              <a:gd name="T6" fmla="*/ 1799 w 2449"/>
              <a:gd name="T7" fmla="*/ 935 h 2047"/>
              <a:gd name="T8" fmla="*/ 1238 w 2449"/>
              <a:gd name="T9" fmla="*/ 935 h 2047"/>
              <a:gd name="T10" fmla="*/ 968 w 2449"/>
              <a:gd name="T11" fmla="*/ 412 h 2047"/>
              <a:gd name="T12" fmla="*/ 447 w 2449"/>
              <a:gd name="T13" fmla="*/ 412 h 2047"/>
              <a:gd name="T14" fmla="*/ 563 w 2449"/>
              <a:gd name="T15" fmla="*/ 632 h 2047"/>
              <a:gd name="T16" fmla="*/ 518 w 2449"/>
              <a:gd name="T17" fmla="*/ 632 h 2047"/>
              <a:gd name="T18" fmla="*/ 677 w 2449"/>
              <a:gd name="T19" fmla="*/ 935 h 2047"/>
              <a:gd name="T20" fmla="*/ 0 w 2449"/>
              <a:gd name="T21" fmla="*/ 935 h 2047"/>
              <a:gd name="T22" fmla="*/ 0 w 2449"/>
              <a:gd name="T23" fmla="*/ 1025 h 2047"/>
              <a:gd name="T24" fmla="*/ 0 w 2449"/>
              <a:gd name="T25" fmla="*/ 1415 h 2047"/>
              <a:gd name="T26" fmla="*/ 563 w 2449"/>
              <a:gd name="T27" fmla="*/ 1415 h 2047"/>
              <a:gd name="T28" fmla="*/ 447 w 2449"/>
              <a:gd name="T29" fmla="*/ 1638 h 2047"/>
              <a:gd name="T30" fmla="*/ 1010 w 2449"/>
              <a:gd name="T31" fmla="*/ 1638 h 2047"/>
              <a:gd name="T32" fmla="*/ 901 w 2449"/>
              <a:gd name="T33" fmla="*/ 1849 h 2047"/>
              <a:gd name="T34" fmla="*/ 1465 w 2449"/>
              <a:gd name="T35" fmla="*/ 1849 h 2047"/>
              <a:gd name="T36" fmla="*/ 1361 w 2449"/>
              <a:gd name="T37" fmla="*/ 2047 h 2047"/>
              <a:gd name="T38" fmla="*/ 1924 w 2449"/>
              <a:gd name="T39" fmla="*/ 2047 h 2047"/>
              <a:gd name="T40" fmla="*/ 2449 w 2449"/>
              <a:gd name="T41" fmla="*/ 1025 h 2047"/>
              <a:gd name="T42" fmla="*/ 1924 w 2449"/>
              <a:gd name="T43" fmla="*/ 0 h 20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449" h="2047">
                <a:moveTo>
                  <a:pt x="1924" y="0"/>
                </a:moveTo>
                <a:lnTo>
                  <a:pt x="1881" y="0"/>
                </a:lnTo>
                <a:lnTo>
                  <a:pt x="2362" y="935"/>
                </a:lnTo>
                <a:lnTo>
                  <a:pt x="1799" y="935"/>
                </a:lnTo>
                <a:lnTo>
                  <a:pt x="1238" y="935"/>
                </a:lnTo>
                <a:lnTo>
                  <a:pt x="968" y="412"/>
                </a:lnTo>
                <a:lnTo>
                  <a:pt x="447" y="412"/>
                </a:lnTo>
                <a:lnTo>
                  <a:pt x="563" y="632"/>
                </a:lnTo>
                <a:lnTo>
                  <a:pt x="518" y="632"/>
                </a:lnTo>
                <a:lnTo>
                  <a:pt x="677" y="935"/>
                </a:lnTo>
                <a:lnTo>
                  <a:pt x="0" y="935"/>
                </a:lnTo>
                <a:lnTo>
                  <a:pt x="0" y="1025"/>
                </a:lnTo>
                <a:lnTo>
                  <a:pt x="0" y="1415"/>
                </a:lnTo>
                <a:lnTo>
                  <a:pt x="563" y="1415"/>
                </a:lnTo>
                <a:lnTo>
                  <a:pt x="447" y="1638"/>
                </a:lnTo>
                <a:lnTo>
                  <a:pt x="1010" y="1638"/>
                </a:lnTo>
                <a:lnTo>
                  <a:pt x="901" y="1849"/>
                </a:lnTo>
                <a:lnTo>
                  <a:pt x="1465" y="1849"/>
                </a:lnTo>
                <a:lnTo>
                  <a:pt x="1361" y="2047"/>
                </a:lnTo>
                <a:lnTo>
                  <a:pt x="1924" y="2047"/>
                </a:lnTo>
                <a:lnTo>
                  <a:pt x="2449" y="1025"/>
                </a:lnTo>
                <a:lnTo>
                  <a:pt x="1924"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vert="horz" wrap="square" lIns="91416" tIns="45708" rIns="91416" bIns="45708" numCol="1" anchor="t" anchorCtr="0" compatLnSpc="1"/>
          <a:lstStyle/>
          <a:p>
            <a:endParaRPr lang="zh-CN" altLang="en-US" sz="3200">
              <a:solidFill>
                <a:schemeClr val="bg1"/>
              </a:solidFill>
            </a:endParaRPr>
          </a:p>
        </p:txBody>
      </p:sp>
      <p:sp>
        <p:nvSpPr>
          <p:cNvPr id="5" name="Freeform 9"/>
          <p:cNvSpPr/>
          <p:nvPr/>
        </p:nvSpPr>
        <p:spPr bwMode="auto">
          <a:xfrm>
            <a:off x="8915301" y="1918483"/>
            <a:ext cx="1714080" cy="1684172"/>
          </a:xfrm>
          <a:custGeom>
            <a:avLst/>
            <a:gdLst>
              <a:gd name="T0" fmla="*/ 0 w 1089"/>
              <a:gd name="T1" fmla="*/ 0 h 1023"/>
              <a:gd name="T2" fmla="*/ 561 w 1089"/>
              <a:gd name="T3" fmla="*/ 0 h 1023"/>
              <a:gd name="T4" fmla="*/ 1089 w 1089"/>
              <a:gd name="T5" fmla="*/ 1023 h 1023"/>
              <a:gd name="T6" fmla="*/ 526 w 1089"/>
              <a:gd name="T7" fmla="*/ 1023 h 1023"/>
              <a:gd name="T8" fmla="*/ 0 w 1089"/>
              <a:gd name="T9" fmla="*/ 0 h 1023"/>
            </a:gdLst>
            <a:ahLst/>
            <a:cxnLst>
              <a:cxn ang="0">
                <a:pos x="T0" y="T1"/>
              </a:cxn>
              <a:cxn ang="0">
                <a:pos x="T2" y="T3"/>
              </a:cxn>
              <a:cxn ang="0">
                <a:pos x="T4" y="T5"/>
              </a:cxn>
              <a:cxn ang="0">
                <a:pos x="T6" y="T7"/>
              </a:cxn>
              <a:cxn ang="0">
                <a:pos x="T8" y="T9"/>
              </a:cxn>
            </a:cxnLst>
            <a:rect l="0" t="0" r="r" b="b"/>
            <a:pathLst>
              <a:path w="1089" h="1023">
                <a:moveTo>
                  <a:pt x="0" y="0"/>
                </a:moveTo>
                <a:lnTo>
                  <a:pt x="561" y="0"/>
                </a:lnTo>
                <a:lnTo>
                  <a:pt x="1089" y="1023"/>
                </a:lnTo>
                <a:lnTo>
                  <a:pt x="526" y="1023"/>
                </a:lnTo>
                <a:lnTo>
                  <a:pt x="0" y="0"/>
                </a:lnTo>
                <a:close/>
              </a:path>
            </a:pathLst>
          </a:custGeom>
          <a:solidFill>
            <a:schemeClr val="accent4"/>
          </a:solidFill>
          <a:ln>
            <a:noFill/>
          </a:ln>
          <a:extLst>
            <a:ext uri="{91240B29-F687-4F45-9708-019B960494DF}">
              <a14:hiddenLine xmlns:a14="http://schemas.microsoft.com/office/drawing/2010/main" w="9525">
                <a:solidFill>
                  <a:srgbClr val="000000"/>
                </a:solidFill>
                <a:round/>
              </a14:hiddenLine>
            </a:ext>
          </a:extLst>
        </p:spPr>
        <p:txBody>
          <a:bodyPr vert="horz" wrap="square" lIns="91416" tIns="45708" rIns="91416" bIns="45708" numCol="1" anchor="t" anchorCtr="0" compatLnSpc="1"/>
          <a:lstStyle/>
          <a:p>
            <a:endParaRPr lang="zh-CN" altLang="en-US" sz="3200">
              <a:solidFill>
                <a:schemeClr val="bg1"/>
              </a:solidFill>
            </a:endParaRPr>
          </a:p>
        </p:txBody>
      </p:sp>
      <p:sp>
        <p:nvSpPr>
          <p:cNvPr id="6" name="Freeform 10"/>
          <p:cNvSpPr/>
          <p:nvPr/>
        </p:nvSpPr>
        <p:spPr bwMode="auto">
          <a:xfrm>
            <a:off x="8902604" y="1918483"/>
            <a:ext cx="1714080" cy="1684172"/>
          </a:xfrm>
          <a:custGeom>
            <a:avLst/>
            <a:gdLst>
              <a:gd name="T0" fmla="*/ 0 w 1089"/>
              <a:gd name="T1" fmla="*/ 0 h 1023"/>
              <a:gd name="T2" fmla="*/ 561 w 1089"/>
              <a:gd name="T3" fmla="*/ 0 h 1023"/>
              <a:gd name="T4" fmla="*/ 1089 w 1089"/>
              <a:gd name="T5" fmla="*/ 1023 h 1023"/>
              <a:gd name="T6" fmla="*/ 526 w 1089"/>
              <a:gd name="T7" fmla="*/ 1023 h 1023"/>
              <a:gd name="T8" fmla="*/ 0 w 1089"/>
              <a:gd name="T9" fmla="*/ 0 h 1023"/>
            </a:gdLst>
            <a:ahLst/>
            <a:cxnLst>
              <a:cxn ang="0">
                <a:pos x="T0" y="T1"/>
              </a:cxn>
              <a:cxn ang="0">
                <a:pos x="T2" y="T3"/>
              </a:cxn>
              <a:cxn ang="0">
                <a:pos x="T4" y="T5"/>
              </a:cxn>
              <a:cxn ang="0">
                <a:pos x="T6" y="T7"/>
              </a:cxn>
              <a:cxn ang="0">
                <a:pos x="T8" y="T9"/>
              </a:cxn>
            </a:cxnLst>
            <a:rect l="0" t="0" r="r" b="b"/>
            <a:pathLst>
              <a:path w="1089" h="1023">
                <a:moveTo>
                  <a:pt x="0" y="0"/>
                </a:moveTo>
                <a:lnTo>
                  <a:pt x="561" y="0"/>
                </a:lnTo>
                <a:lnTo>
                  <a:pt x="1089" y="1023"/>
                </a:lnTo>
                <a:lnTo>
                  <a:pt x="526" y="1023"/>
                </a:ln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vert="horz" wrap="square" lIns="91416" tIns="45708" rIns="91416" bIns="45708" numCol="1" anchor="t" anchorCtr="0" compatLnSpc="1"/>
          <a:lstStyle/>
          <a:p>
            <a:endParaRPr lang="zh-CN" altLang="en-US" sz="3200">
              <a:solidFill>
                <a:schemeClr val="bg1"/>
              </a:solidFill>
            </a:endParaRPr>
          </a:p>
        </p:txBody>
      </p:sp>
      <p:sp>
        <p:nvSpPr>
          <p:cNvPr id="7" name="Freeform 11"/>
          <p:cNvSpPr/>
          <p:nvPr/>
        </p:nvSpPr>
        <p:spPr bwMode="auto">
          <a:xfrm>
            <a:off x="8915301" y="3602652"/>
            <a:ext cx="1714080" cy="1687464"/>
          </a:xfrm>
          <a:custGeom>
            <a:avLst/>
            <a:gdLst>
              <a:gd name="T0" fmla="*/ 0 w 1089"/>
              <a:gd name="T1" fmla="*/ 1025 h 1025"/>
              <a:gd name="T2" fmla="*/ 561 w 1089"/>
              <a:gd name="T3" fmla="*/ 1025 h 1025"/>
              <a:gd name="T4" fmla="*/ 1089 w 1089"/>
              <a:gd name="T5" fmla="*/ 0 h 1025"/>
              <a:gd name="T6" fmla="*/ 526 w 1089"/>
              <a:gd name="T7" fmla="*/ 0 h 1025"/>
              <a:gd name="T8" fmla="*/ 0 w 1089"/>
              <a:gd name="T9" fmla="*/ 1025 h 1025"/>
            </a:gdLst>
            <a:ahLst/>
            <a:cxnLst>
              <a:cxn ang="0">
                <a:pos x="T0" y="T1"/>
              </a:cxn>
              <a:cxn ang="0">
                <a:pos x="T2" y="T3"/>
              </a:cxn>
              <a:cxn ang="0">
                <a:pos x="T4" y="T5"/>
              </a:cxn>
              <a:cxn ang="0">
                <a:pos x="T6" y="T7"/>
              </a:cxn>
              <a:cxn ang="0">
                <a:pos x="T8" y="T9"/>
              </a:cxn>
            </a:cxnLst>
            <a:rect l="0" t="0" r="r" b="b"/>
            <a:pathLst>
              <a:path w="1089" h="1025">
                <a:moveTo>
                  <a:pt x="0" y="1025"/>
                </a:moveTo>
                <a:lnTo>
                  <a:pt x="561" y="1025"/>
                </a:lnTo>
                <a:lnTo>
                  <a:pt x="1089" y="0"/>
                </a:lnTo>
                <a:lnTo>
                  <a:pt x="526" y="0"/>
                </a:lnTo>
                <a:lnTo>
                  <a:pt x="0" y="1025"/>
                </a:lnTo>
                <a:close/>
              </a:path>
            </a:pathLst>
          </a:custGeom>
          <a:solidFill>
            <a:schemeClr val="accent4">
              <a:alpha val="80000"/>
            </a:schemeClr>
          </a:solidFill>
          <a:ln>
            <a:noFill/>
          </a:ln>
          <a:extLst>
            <a:ext uri="{91240B29-F687-4F45-9708-019B960494DF}">
              <a14:hiddenLine xmlns:a14="http://schemas.microsoft.com/office/drawing/2010/main" w="9525">
                <a:solidFill>
                  <a:srgbClr val="000000"/>
                </a:solidFill>
                <a:round/>
              </a14:hiddenLine>
            </a:ext>
          </a:extLst>
        </p:spPr>
        <p:txBody>
          <a:bodyPr vert="horz" wrap="square" lIns="91416" tIns="45708" rIns="91416" bIns="45708" numCol="1" anchor="t" anchorCtr="0" compatLnSpc="1"/>
          <a:lstStyle/>
          <a:p>
            <a:endParaRPr lang="zh-CN" altLang="en-US" sz="3200">
              <a:solidFill>
                <a:schemeClr val="bg1"/>
              </a:solidFill>
            </a:endParaRPr>
          </a:p>
        </p:txBody>
      </p:sp>
      <p:sp>
        <p:nvSpPr>
          <p:cNvPr id="8" name="Freeform 12"/>
          <p:cNvSpPr/>
          <p:nvPr/>
        </p:nvSpPr>
        <p:spPr bwMode="auto">
          <a:xfrm>
            <a:off x="8192840" y="2249390"/>
            <a:ext cx="1550384" cy="1353263"/>
          </a:xfrm>
          <a:custGeom>
            <a:avLst/>
            <a:gdLst>
              <a:gd name="T0" fmla="*/ 0 w 985"/>
              <a:gd name="T1" fmla="*/ 0 h 822"/>
              <a:gd name="T2" fmla="*/ 561 w 985"/>
              <a:gd name="T3" fmla="*/ 0 h 822"/>
              <a:gd name="T4" fmla="*/ 985 w 985"/>
              <a:gd name="T5" fmla="*/ 822 h 822"/>
              <a:gd name="T6" fmla="*/ 424 w 985"/>
              <a:gd name="T7" fmla="*/ 822 h 822"/>
              <a:gd name="T8" fmla="*/ 0 w 985"/>
              <a:gd name="T9" fmla="*/ 0 h 822"/>
            </a:gdLst>
            <a:ahLst/>
            <a:cxnLst>
              <a:cxn ang="0">
                <a:pos x="T0" y="T1"/>
              </a:cxn>
              <a:cxn ang="0">
                <a:pos x="T2" y="T3"/>
              </a:cxn>
              <a:cxn ang="0">
                <a:pos x="T4" y="T5"/>
              </a:cxn>
              <a:cxn ang="0">
                <a:pos x="T6" y="T7"/>
              </a:cxn>
              <a:cxn ang="0">
                <a:pos x="T8" y="T9"/>
              </a:cxn>
            </a:cxnLst>
            <a:rect l="0" t="0" r="r" b="b"/>
            <a:pathLst>
              <a:path w="985" h="822">
                <a:moveTo>
                  <a:pt x="0" y="0"/>
                </a:moveTo>
                <a:lnTo>
                  <a:pt x="561" y="0"/>
                </a:lnTo>
                <a:lnTo>
                  <a:pt x="985" y="822"/>
                </a:lnTo>
                <a:lnTo>
                  <a:pt x="424" y="822"/>
                </a:lnTo>
                <a:lnTo>
                  <a:pt x="0" y="0"/>
                </a:lnTo>
                <a:close/>
              </a:path>
            </a:pathLst>
          </a:custGeom>
          <a:solidFill>
            <a:schemeClr val="accent3"/>
          </a:solidFill>
          <a:ln>
            <a:noFill/>
          </a:ln>
          <a:extLst>
            <a:ext uri="{91240B29-F687-4F45-9708-019B960494DF}">
              <a14:hiddenLine xmlns:a14="http://schemas.microsoft.com/office/drawing/2010/main" w="9525">
                <a:solidFill>
                  <a:srgbClr val="000000"/>
                </a:solidFill>
                <a:round/>
              </a14:hiddenLine>
            </a:ext>
          </a:extLst>
        </p:spPr>
        <p:txBody>
          <a:bodyPr vert="horz" wrap="square" lIns="91416" tIns="45708" rIns="91416" bIns="45708" numCol="1" anchor="t" anchorCtr="0" compatLnSpc="1"/>
          <a:lstStyle/>
          <a:p>
            <a:endParaRPr lang="zh-CN" altLang="en-US" sz="3200">
              <a:solidFill>
                <a:schemeClr val="bg1"/>
              </a:solidFill>
            </a:endParaRPr>
          </a:p>
        </p:txBody>
      </p:sp>
      <p:sp>
        <p:nvSpPr>
          <p:cNvPr id="9" name="Freeform 13"/>
          <p:cNvSpPr/>
          <p:nvPr/>
        </p:nvSpPr>
        <p:spPr bwMode="auto">
          <a:xfrm>
            <a:off x="8180143" y="2249390"/>
            <a:ext cx="1550384" cy="1353263"/>
          </a:xfrm>
          <a:custGeom>
            <a:avLst/>
            <a:gdLst>
              <a:gd name="T0" fmla="*/ 0 w 985"/>
              <a:gd name="T1" fmla="*/ 0 h 822"/>
              <a:gd name="T2" fmla="*/ 561 w 985"/>
              <a:gd name="T3" fmla="*/ 0 h 822"/>
              <a:gd name="T4" fmla="*/ 985 w 985"/>
              <a:gd name="T5" fmla="*/ 822 h 822"/>
              <a:gd name="T6" fmla="*/ 424 w 985"/>
              <a:gd name="T7" fmla="*/ 822 h 822"/>
              <a:gd name="T8" fmla="*/ 0 w 985"/>
              <a:gd name="T9" fmla="*/ 0 h 822"/>
            </a:gdLst>
            <a:ahLst/>
            <a:cxnLst>
              <a:cxn ang="0">
                <a:pos x="T0" y="T1"/>
              </a:cxn>
              <a:cxn ang="0">
                <a:pos x="T2" y="T3"/>
              </a:cxn>
              <a:cxn ang="0">
                <a:pos x="T4" y="T5"/>
              </a:cxn>
              <a:cxn ang="0">
                <a:pos x="T6" y="T7"/>
              </a:cxn>
              <a:cxn ang="0">
                <a:pos x="T8" y="T9"/>
              </a:cxn>
            </a:cxnLst>
            <a:rect l="0" t="0" r="r" b="b"/>
            <a:pathLst>
              <a:path w="985" h="822">
                <a:moveTo>
                  <a:pt x="0" y="0"/>
                </a:moveTo>
                <a:lnTo>
                  <a:pt x="561" y="0"/>
                </a:lnTo>
                <a:lnTo>
                  <a:pt x="985" y="822"/>
                </a:lnTo>
                <a:lnTo>
                  <a:pt x="424" y="822"/>
                </a:ln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vert="horz" wrap="square" lIns="91416" tIns="45708" rIns="91416" bIns="45708" numCol="1" anchor="t" anchorCtr="0" compatLnSpc="1"/>
          <a:lstStyle/>
          <a:p>
            <a:endParaRPr lang="zh-CN" altLang="en-US" sz="3200">
              <a:solidFill>
                <a:schemeClr val="bg1"/>
              </a:solidFill>
            </a:endParaRPr>
          </a:p>
        </p:txBody>
      </p:sp>
      <p:sp>
        <p:nvSpPr>
          <p:cNvPr id="10" name="Freeform 14"/>
          <p:cNvSpPr/>
          <p:nvPr/>
        </p:nvSpPr>
        <p:spPr bwMode="auto">
          <a:xfrm>
            <a:off x="8192840" y="3602655"/>
            <a:ext cx="1550384" cy="1356556"/>
          </a:xfrm>
          <a:custGeom>
            <a:avLst/>
            <a:gdLst>
              <a:gd name="T0" fmla="*/ 0 w 985"/>
              <a:gd name="T1" fmla="*/ 824 h 824"/>
              <a:gd name="T2" fmla="*/ 561 w 985"/>
              <a:gd name="T3" fmla="*/ 824 h 824"/>
              <a:gd name="T4" fmla="*/ 985 w 985"/>
              <a:gd name="T5" fmla="*/ 0 h 824"/>
              <a:gd name="T6" fmla="*/ 424 w 985"/>
              <a:gd name="T7" fmla="*/ 0 h 824"/>
              <a:gd name="T8" fmla="*/ 0 w 985"/>
              <a:gd name="T9" fmla="*/ 824 h 824"/>
            </a:gdLst>
            <a:ahLst/>
            <a:cxnLst>
              <a:cxn ang="0">
                <a:pos x="T0" y="T1"/>
              </a:cxn>
              <a:cxn ang="0">
                <a:pos x="T2" y="T3"/>
              </a:cxn>
              <a:cxn ang="0">
                <a:pos x="T4" y="T5"/>
              </a:cxn>
              <a:cxn ang="0">
                <a:pos x="T6" y="T7"/>
              </a:cxn>
              <a:cxn ang="0">
                <a:pos x="T8" y="T9"/>
              </a:cxn>
            </a:cxnLst>
            <a:rect l="0" t="0" r="r" b="b"/>
            <a:pathLst>
              <a:path w="985" h="824">
                <a:moveTo>
                  <a:pt x="0" y="824"/>
                </a:moveTo>
                <a:lnTo>
                  <a:pt x="561" y="824"/>
                </a:lnTo>
                <a:lnTo>
                  <a:pt x="985" y="0"/>
                </a:lnTo>
                <a:lnTo>
                  <a:pt x="424" y="0"/>
                </a:lnTo>
                <a:lnTo>
                  <a:pt x="0" y="824"/>
                </a:lnTo>
                <a:close/>
              </a:path>
            </a:pathLst>
          </a:custGeom>
          <a:solidFill>
            <a:schemeClr val="accent3">
              <a:alpha val="80000"/>
            </a:schemeClr>
          </a:solidFill>
          <a:ln>
            <a:noFill/>
          </a:ln>
          <a:extLst>
            <a:ext uri="{91240B29-F687-4F45-9708-019B960494DF}">
              <a14:hiddenLine xmlns:a14="http://schemas.microsoft.com/office/drawing/2010/main" w="9525">
                <a:solidFill>
                  <a:srgbClr val="000000"/>
                </a:solidFill>
                <a:round/>
              </a14:hiddenLine>
            </a:ext>
          </a:extLst>
        </p:spPr>
        <p:txBody>
          <a:bodyPr vert="horz" wrap="square" lIns="91416" tIns="45708" rIns="91416" bIns="45708" numCol="1" anchor="t" anchorCtr="0" compatLnSpc="1"/>
          <a:lstStyle/>
          <a:p>
            <a:endParaRPr lang="zh-CN" altLang="en-US" sz="3200">
              <a:solidFill>
                <a:schemeClr val="bg1"/>
              </a:solidFill>
            </a:endParaRPr>
          </a:p>
        </p:txBody>
      </p:sp>
      <p:sp>
        <p:nvSpPr>
          <p:cNvPr id="11" name="Freeform 15"/>
          <p:cNvSpPr/>
          <p:nvPr/>
        </p:nvSpPr>
        <p:spPr bwMode="auto">
          <a:xfrm>
            <a:off x="7463971" y="2593468"/>
            <a:ext cx="1383542" cy="1009185"/>
          </a:xfrm>
          <a:custGeom>
            <a:avLst/>
            <a:gdLst>
              <a:gd name="T0" fmla="*/ 0 w 879"/>
              <a:gd name="T1" fmla="*/ 0 h 613"/>
              <a:gd name="T2" fmla="*/ 564 w 879"/>
              <a:gd name="T3" fmla="*/ 0 h 613"/>
              <a:gd name="T4" fmla="*/ 879 w 879"/>
              <a:gd name="T5" fmla="*/ 613 h 613"/>
              <a:gd name="T6" fmla="*/ 318 w 879"/>
              <a:gd name="T7" fmla="*/ 613 h 613"/>
              <a:gd name="T8" fmla="*/ 0 w 879"/>
              <a:gd name="T9" fmla="*/ 0 h 613"/>
            </a:gdLst>
            <a:ahLst/>
            <a:cxnLst>
              <a:cxn ang="0">
                <a:pos x="T0" y="T1"/>
              </a:cxn>
              <a:cxn ang="0">
                <a:pos x="T2" y="T3"/>
              </a:cxn>
              <a:cxn ang="0">
                <a:pos x="T4" y="T5"/>
              </a:cxn>
              <a:cxn ang="0">
                <a:pos x="T6" y="T7"/>
              </a:cxn>
              <a:cxn ang="0">
                <a:pos x="T8" y="T9"/>
              </a:cxn>
            </a:cxnLst>
            <a:rect l="0" t="0" r="r" b="b"/>
            <a:pathLst>
              <a:path w="879" h="613">
                <a:moveTo>
                  <a:pt x="0" y="0"/>
                </a:moveTo>
                <a:lnTo>
                  <a:pt x="564" y="0"/>
                </a:lnTo>
                <a:lnTo>
                  <a:pt x="879" y="613"/>
                </a:lnTo>
                <a:lnTo>
                  <a:pt x="318" y="613"/>
                </a:lnTo>
                <a:lnTo>
                  <a:pt x="0" y="0"/>
                </a:lnTo>
                <a:close/>
              </a:path>
            </a:pathLst>
          </a:custGeom>
          <a:solidFill>
            <a:schemeClr val="accent2"/>
          </a:solidFill>
          <a:ln>
            <a:noFill/>
          </a:ln>
          <a:extLst>
            <a:ext uri="{91240B29-F687-4F45-9708-019B960494DF}">
              <a14:hiddenLine xmlns:a14="http://schemas.microsoft.com/office/drawing/2010/main" w="9525">
                <a:solidFill>
                  <a:srgbClr val="000000"/>
                </a:solidFill>
                <a:round/>
              </a14:hiddenLine>
            </a:ext>
          </a:extLst>
        </p:spPr>
        <p:txBody>
          <a:bodyPr vert="horz" wrap="square" lIns="91416" tIns="45708" rIns="91416" bIns="45708" numCol="1" anchor="t" anchorCtr="0" compatLnSpc="1"/>
          <a:lstStyle/>
          <a:p>
            <a:endParaRPr lang="zh-CN" altLang="en-US" sz="3200">
              <a:solidFill>
                <a:schemeClr val="bg1"/>
              </a:solidFill>
            </a:endParaRPr>
          </a:p>
        </p:txBody>
      </p:sp>
      <p:sp>
        <p:nvSpPr>
          <p:cNvPr id="12" name="Freeform 16"/>
          <p:cNvSpPr/>
          <p:nvPr/>
        </p:nvSpPr>
        <p:spPr bwMode="auto">
          <a:xfrm>
            <a:off x="7463971" y="3602655"/>
            <a:ext cx="1383542" cy="1012478"/>
          </a:xfrm>
          <a:custGeom>
            <a:avLst/>
            <a:gdLst>
              <a:gd name="T0" fmla="*/ 0 w 879"/>
              <a:gd name="T1" fmla="*/ 615 h 615"/>
              <a:gd name="T2" fmla="*/ 564 w 879"/>
              <a:gd name="T3" fmla="*/ 615 h 615"/>
              <a:gd name="T4" fmla="*/ 879 w 879"/>
              <a:gd name="T5" fmla="*/ 0 h 615"/>
              <a:gd name="T6" fmla="*/ 318 w 879"/>
              <a:gd name="T7" fmla="*/ 0 h 615"/>
              <a:gd name="T8" fmla="*/ 0 w 879"/>
              <a:gd name="T9" fmla="*/ 615 h 615"/>
            </a:gdLst>
            <a:ahLst/>
            <a:cxnLst>
              <a:cxn ang="0">
                <a:pos x="T0" y="T1"/>
              </a:cxn>
              <a:cxn ang="0">
                <a:pos x="T2" y="T3"/>
              </a:cxn>
              <a:cxn ang="0">
                <a:pos x="T4" y="T5"/>
              </a:cxn>
              <a:cxn ang="0">
                <a:pos x="T6" y="T7"/>
              </a:cxn>
              <a:cxn ang="0">
                <a:pos x="T8" y="T9"/>
              </a:cxn>
            </a:cxnLst>
            <a:rect l="0" t="0" r="r" b="b"/>
            <a:pathLst>
              <a:path w="879" h="615">
                <a:moveTo>
                  <a:pt x="0" y="615"/>
                </a:moveTo>
                <a:lnTo>
                  <a:pt x="564" y="615"/>
                </a:lnTo>
                <a:lnTo>
                  <a:pt x="879" y="0"/>
                </a:lnTo>
                <a:lnTo>
                  <a:pt x="318" y="0"/>
                </a:lnTo>
                <a:lnTo>
                  <a:pt x="0" y="615"/>
                </a:lnTo>
                <a:close/>
              </a:path>
            </a:pathLst>
          </a:custGeom>
          <a:solidFill>
            <a:schemeClr val="accent2">
              <a:alpha val="80000"/>
            </a:schemeClr>
          </a:solidFill>
          <a:ln>
            <a:noFill/>
          </a:ln>
          <a:extLst>
            <a:ext uri="{91240B29-F687-4F45-9708-019B960494DF}">
              <a14:hiddenLine xmlns:a14="http://schemas.microsoft.com/office/drawing/2010/main" w="9525">
                <a:solidFill>
                  <a:srgbClr val="000000"/>
                </a:solidFill>
                <a:round/>
              </a14:hiddenLine>
            </a:ext>
          </a:extLst>
        </p:spPr>
        <p:txBody>
          <a:bodyPr vert="horz" wrap="square" lIns="91416" tIns="45708" rIns="91416" bIns="45708" numCol="1" anchor="t" anchorCtr="0" compatLnSpc="1"/>
          <a:lstStyle/>
          <a:p>
            <a:endParaRPr lang="zh-CN" altLang="en-US" sz="3200">
              <a:solidFill>
                <a:schemeClr val="bg1"/>
              </a:solidFill>
            </a:endParaRPr>
          </a:p>
        </p:txBody>
      </p:sp>
      <p:sp>
        <p:nvSpPr>
          <p:cNvPr id="13" name="Freeform 17"/>
          <p:cNvSpPr/>
          <p:nvPr/>
        </p:nvSpPr>
        <p:spPr bwMode="auto">
          <a:xfrm>
            <a:off x="6760398" y="2958949"/>
            <a:ext cx="1204106" cy="643707"/>
          </a:xfrm>
          <a:custGeom>
            <a:avLst/>
            <a:gdLst>
              <a:gd name="T0" fmla="*/ 0 w 765"/>
              <a:gd name="T1" fmla="*/ 0 h 391"/>
              <a:gd name="T2" fmla="*/ 561 w 765"/>
              <a:gd name="T3" fmla="*/ 0 h 391"/>
              <a:gd name="T4" fmla="*/ 765 w 765"/>
              <a:gd name="T5" fmla="*/ 391 h 391"/>
              <a:gd name="T6" fmla="*/ 0 w 765"/>
              <a:gd name="T7" fmla="*/ 391 h 391"/>
              <a:gd name="T8" fmla="*/ 0 w 765"/>
              <a:gd name="T9" fmla="*/ 0 h 391"/>
            </a:gdLst>
            <a:ahLst/>
            <a:cxnLst>
              <a:cxn ang="0">
                <a:pos x="T0" y="T1"/>
              </a:cxn>
              <a:cxn ang="0">
                <a:pos x="T2" y="T3"/>
              </a:cxn>
              <a:cxn ang="0">
                <a:pos x="T4" y="T5"/>
              </a:cxn>
              <a:cxn ang="0">
                <a:pos x="T6" y="T7"/>
              </a:cxn>
              <a:cxn ang="0">
                <a:pos x="T8" y="T9"/>
              </a:cxn>
            </a:cxnLst>
            <a:rect l="0" t="0" r="r" b="b"/>
            <a:pathLst>
              <a:path w="765" h="391">
                <a:moveTo>
                  <a:pt x="0" y="0"/>
                </a:moveTo>
                <a:lnTo>
                  <a:pt x="561" y="0"/>
                </a:lnTo>
                <a:lnTo>
                  <a:pt x="765" y="391"/>
                </a:lnTo>
                <a:lnTo>
                  <a:pt x="0" y="391"/>
                </a:lnTo>
                <a:lnTo>
                  <a:pt x="0" y="0"/>
                </a:lnTo>
                <a:close/>
              </a:path>
            </a:pathLst>
          </a:custGeom>
          <a:solidFill>
            <a:schemeClr val="accent1"/>
          </a:solidFill>
          <a:ln>
            <a:noFill/>
          </a:ln>
          <a:extLst>
            <a:ext uri="{91240B29-F687-4F45-9708-019B960494DF}">
              <a14:hiddenLine xmlns:a14="http://schemas.microsoft.com/office/drawing/2010/main" w="9525">
                <a:solidFill>
                  <a:srgbClr val="000000"/>
                </a:solidFill>
                <a:round/>
              </a14:hiddenLine>
            </a:ext>
          </a:extLst>
        </p:spPr>
        <p:txBody>
          <a:bodyPr vert="horz" wrap="square" lIns="91416" tIns="45708" rIns="91416" bIns="45708" numCol="1" anchor="t" anchorCtr="0" compatLnSpc="1"/>
          <a:lstStyle/>
          <a:p>
            <a:endParaRPr lang="zh-CN" altLang="en-US" sz="3200">
              <a:solidFill>
                <a:schemeClr val="bg1"/>
              </a:solidFill>
            </a:endParaRPr>
          </a:p>
        </p:txBody>
      </p:sp>
      <p:sp>
        <p:nvSpPr>
          <p:cNvPr id="14" name="Freeform 18"/>
          <p:cNvSpPr/>
          <p:nvPr/>
        </p:nvSpPr>
        <p:spPr bwMode="auto">
          <a:xfrm>
            <a:off x="6760398" y="2958949"/>
            <a:ext cx="1204106" cy="643707"/>
          </a:xfrm>
          <a:custGeom>
            <a:avLst/>
            <a:gdLst>
              <a:gd name="T0" fmla="*/ 0 w 765"/>
              <a:gd name="T1" fmla="*/ 0 h 391"/>
              <a:gd name="T2" fmla="*/ 561 w 765"/>
              <a:gd name="T3" fmla="*/ 0 h 391"/>
              <a:gd name="T4" fmla="*/ 765 w 765"/>
              <a:gd name="T5" fmla="*/ 391 h 391"/>
              <a:gd name="T6" fmla="*/ 0 w 765"/>
              <a:gd name="T7" fmla="*/ 391 h 391"/>
              <a:gd name="T8" fmla="*/ 0 w 765"/>
              <a:gd name="T9" fmla="*/ 0 h 391"/>
            </a:gdLst>
            <a:ahLst/>
            <a:cxnLst>
              <a:cxn ang="0">
                <a:pos x="T0" y="T1"/>
              </a:cxn>
              <a:cxn ang="0">
                <a:pos x="T2" y="T3"/>
              </a:cxn>
              <a:cxn ang="0">
                <a:pos x="T4" y="T5"/>
              </a:cxn>
              <a:cxn ang="0">
                <a:pos x="T6" y="T7"/>
              </a:cxn>
              <a:cxn ang="0">
                <a:pos x="T8" y="T9"/>
              </a:cxn>
            </a:cxnLst>
            <a:rect l="0" t="0" r="r" b="b"/>
            <a:pathLst>
              <a:path w="765" h="391">
                <a:moveTo>
                  <a:pt x="0" y="0"/>
                </a:moveTo>
                <a:lnTo>
                  <a:pt x="561" y="0"/>
                </a:lnTo>
                <a:lnTo>
                  <a:pt x="765" y="391"/>
                </a:lnTo>
                <a:lnTo>
                  <a:pt x="0" y="391"/>
                </a:ln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vert="horz" wrap="square" lIns="91416" tIns="45708" rIns="91416" bIns="45708" numCol="1" anchor="t" anchorCtr="0" compatLnSpc="1"/>
          <a:lstStyle/>
          <a:p>
            <a:endParaRPr lang="zh-CN" altLang="en-US" sz="3200">
              <a:solidFill>
                <a:schemeClr val="bg1"/>
              </a:solidFill>
            </a:endParaRPr>
          </a:p>
        </p:txBody>
      </p:sp>
      <p:sp>
        <p:nvSpPr>
          <p:cNvPr id="15" name="Freeform 19"/>
          <p:cNvSpPr/>
          <p:nvPr/>
        </p:nvSpPr>
        <p:spPr bwMode="auto">
          <a:xfrm>
            <a:off x="6760398" y="3602655"/>
            <a:ext cx="1204106" cy="646999"/>
          </a:xfrm>
          <a:custGeom>
            <a:avLst/>
            <a:gdLst>
              <a:gd name="T0" fmla="*/ 0 w 765"/>
              <a:gd name="T1" fmla="*/ 393 h 393"/>
              <a:gd name="T2" fmla="*/ 561 w 765"/>
              <a:gd name="T3" fmla="*/ 393 h 393"/>
              <a:gd name="T4" fmla="*/ 765 w 765"/>
              <a:gd name="T5" fmla="*/ 0 h 393"/>
              <a:gd name="T6" fmla="*/ 0 w 765"/>
              <a:gd name="T7" fmla="*/ 0 h 393"/>
              <a:gd name="T8" fmla="*/ 0 w 765"/>
              <a:gd name="T9" fmla="*/ 393 h 393"/>
            </a:gdLst>
            <a:ahLst/>
            <a:cxnLst>
              <a:cxn ang="0">
                <a:pos x="T0" y="T1"/>
              </a:cxn>
              <a:cxn ang="0">
                <a:pos x="T2" y="T3"/>
              </a:cxn>
              <a:cxn ang="0">
                <a:pos x="T4" y="T5"/>
              </a:cxn>
              <a:cxn ang="0">
                <a:pos x="T6" y="T7"/>
              </a:cxn>
              <a:cxn ang="0">
                <a:pos x="T8" y="T9"/>
              </a:cxn>
            </a:cxnLst>
            <a:rect l="0" t="0" r="r" b="b"/>
            <a:pathLst>
              <a:path w="765" h="393">
                <a:moveTo>
                  <a:pt x="0" y="393"/>
                </a:moveTo>
                <a:lnTo>
                  <a:pt x="561" y="393"/>
                </a:lnTo>
                <a:lnTo>
                  <a:pt x="765" y="0"/>
                </a:lnTo>
                <a:lnTo>
                  <a:pt x="0" y="0"/>
                </a:lnTo>
                <a:lnTo>
                  <a:pt x="0" y="393"/>
                </a:lnTo>
                <a:close/>
              </a:path>
            </a:pathLst>
          </a:custGeom>
          <a:solidFill>
            <a:schemeClr val="accent1">
              <a:alpha val="80000"/>
            </a:schemeClr>
          </a:solidFill>
          <a:ln>
            <a:noFill/>
          </a:ln>
          <a:extLst>
            <a:ext uri="{91240B29-F687-4F45-9708-019B960494DF}">
              <a14:hiddenLine xmlns:a14="http://schemas.microsoft.com/office/drawing/2010/main" w="9525">
                <a:solidFill>
                  <a:srgbClr val="000000"/>
                </a:solidFill>
                <a:round/>
              </a14:hiddenLine>
            </a:ext>
          </a:extLst>
        </p:spPr>
        <p:txBody>
          <a:bodyPr vert="horz" wrap="square" lIns="91416" tIns="45708" rIns="91416" bIns="45708" numCol="1" anchor="t" anchorCtr="0" compatLnSpc="1"/>
          <a:lstStyle/>
          <a:p>
            <a:endParaRPr lang="zh-CN" altLang="en-US" sz="3200" dirty="0">
              <a:solidFill>
                <a:schemeClr val="bg1"/>
              </a:solidFill>
            </a:endParaRPr>
          </a:p>
        </p:txBody>
      </p:sp>
      <p:sp>
        <p:nvSpPr>
          <p:cNvPr id="18" name="Freeform 22"/>
          <p:cNvSpPr/>
          <p:nvPr/>
        </p:nvSpPr>
        <p:spPr bwMode="auto">
          <a:xfrm>
            <a:off x="8124139" y="5220050"/>
            <a:ext cx="703575" cy="299629"/>
          </a:xfrm>
          <a:custGeom>
            <a:avLst/>
            <a:gdLst>
              <a:gd name="T0" fmla="*/ 189 w 189"/>
              <a:gd name="T1" fmla="*/ 0 h 77"/>
              <a:gd name="T2" fmla="*/ 150 w 189"/>
              <a:gd name="T3" fmla="*/ 0 h 77"/>
              <a:gd name="T4" fmla="*/ 148 w 189"/>
              <a:gd name="T5" fmla="*/ 0 h 77"/>
              <a:gd name="T6" fmla="*/ 146 w 189"/>
              <a:gd name="T7" fmla="*/ 2 h 77"/>
              <a:gd name="T8" fmla="*/ 84 w 189"/>
              <a:gd name="T9" fmla="*/ 64 h 77"/>
              <a:gd name="T10" fmla="*/ 0 w 189"/>
              <a:gd name="T11" fmla="*/ 64 h 77"/>
              <a:gd name="T12" fmla="*/ 0 w 189"/>
              <a:gd name="T13" fmla="*/ 77 h 77"/>
              <a:gd name="T14" fmla="*/ 86 w 189"/>
              <a:gd name="T15" fmla="*/ 77 h 77"/>
              <a:gd name="T16" fmla="*/ 89 w 189"/>
              <a:gd name="T17" fmla="*/ 77 h 77"/>
              <a:gd name="T18" fmla="*/ 91 w 189"/>
              <a:gd name="T19" fmla="*/ 75 h 77"/>
              <a:gd name="T20" fmla="*/ 153 w 189"/>
              <a:gd name="T21" fmla="*/ 13 h 77"/>
              <a:gd name="T22" fmla="*/ 189 w 189"/>
              <a:gd name="T23" fmla="*/ 13 h 77"/>
              <a:gd name="T24" fmla="*/ 188 w 189"/>
              <a:gd name="T25" fmla="*/ 6 h 77"/>
              <a:gd name="T26" fmla="*/ 189 w 189"/>
              <a:gd name="T27" fmla="*/ 0 h 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89" h="77">
                <a:moveTo>
                  <a:pt x="189" y="0"/>
                </a:moveTo>
                <a:cubicBezTo>
                  <a:pt x="150" y="0"/>
                  <a:pt x="150" y="0"/>
                  <a:pt x="150" y="0"/>
                </a:cubicBezTo>
                <a:cubicBezTo>
                  <a:pt x="148" y="0"/>
                  <a:pt x="148" y="0"/>
                  <a:pt x="148" y="0"/>
                </a:cubicBezTo>
                <a:cubicBezTo>
                  <a:pt x="146" y="2"/>
                  <a:pt x="146" y="2"/>
                  <a:pt x="146" y="2"/>
                </a:cubicBezTo>
                <a:cubicBezTo>
                  <a:pt x="84" y="64"/>
                  <a:pt x="84" y="64"/>
                  <a:pt x="84" y="64"/>
                </a:cubicBezTo>
                <a:cubicBezTo>
                  <a:pt x="0" y="64"/>
                  <a:pt x="0" y="64"/>
                  <a:pt x="0" y="64"/>
                </a:cubicBezTo>
                <a:cubicBezTo>
                  <a:pt x="0" y="77"/>
                  <a:pt x="0" y="77"/>
                  <a:pt x="0" y="77"/>
                </a:cubicBezTo>
                <a:cubicBezTo>
                  <a:pt x="86" y="77"/>
                  <a:pt x="86" y="77"/>
                  <a:pt x="86" y="77"/>
                </a:cubicBezTo>
                <a:cubicBezTo>
                  <a:pt x="89" y="77"/>
                  <a:pt x="89" y="77"/>
                  <a:pt x="89" y="77"/>
                </a:cubicBezTo>
                <a:cubicBezTo>
                  <a:pt x="91" y="75"/>
                  <a:pt x="91" y="75"/>
                  <a:pt x="91" y="75"/>
                </a:cubicBezTo>
                <a:cubicBezTo>
                  <a:pt x="153" y="13"/>
                  <a:pt x="153" y="13"/>
                  <a:pt x="153" y="13"/>
                </a:cubicBezTo>
                <a:cubicBezTo>
                  <a:pt x="189" y="13"/>
                  <a:pt x="189" y="13"/>
                  <a:pt x="189" y="13"/>
                </a:cubicBezTo>
                <a:cubicBezTo>
                  <a:pt x="188" y="11"/>
                  <a:pt x="188" y="9"/>
                  <a:pt x="188" y="6"/>
                </a:cubicBezTo>
                <a:cubicBezTo>
                  <a:pt x="188" y="4"/>
                  <a:pt x="188" y="2"/>
                  <a:pt x="189" y="0"/>
                </a:cubicBezTo>
              </a:path>
            </a:pathLst>
          </a:custGeom>
          <a:solidFill>
            <a:srgbClr val="A5B2B1"/>
          </a:solidFill>
          <a:ln>
            <a:noFill/>
          </a:ln>
          <a:extLst>
            <a:ext uri="{91240B29-F687-4F45-9708-019B960494DF}">
              <a14:hiddenLine xmlns:a14="http://schemas.microsoft.com/office/drawing/2010/main" w="9525">
                <a:solidFill>
                  <a:srgbClr val="000000"/>
                </a:solidFill>
                <a:round/>
              </a14:hiddenLine>
            </a:ext>
          </a:extLst>
        </p:spPr>
        <p:txBody>
          <a:bodyPr vert="horz" wrap="square" lIns="91416" tIns="45708" rIns="91416" bIns="45708" numCol="1" anchor="t" anchorCtr="0" compatLnSpc="1"/>
          <a:lstStyle/>
          <a:p>
            <a:endParaRPr lang="zh-CN" altLang="en-US" sz="3200">
              <a:solidFill>
                <a:schemeClr val="bg1"/>
              </a:solidFill>
            </a:endParaRPr>
          </a:p>
        </p:txBody>
      </p:sp>
      <p:sp>
        <p:nvSpPr>
          <p:cNvPr id="23" name="Freeform 27"/>
          <p:cNvSpPr/>
          <p:nvPr/>
        </p:nvSpPr>
        <p:spPr bwMode="auto">
          <a:xfrm>
            <a:off x="6514992" y="4344976"/>
            <a:ext cx="970206" cy="299629"/>
          </a:xfrm>
          <a:custGeom>
            <a:avLst/>
            <a:gdLst>
              <a:gd name="T0" fmla="*/ 189 w 189"/>
              <a:gd name="T1" fmla="*/ 0 h 77"/>
              <a:gd name="T2" fmla="*/ 150 w 189"/>
              <a:gd name="T3" fmla="*/ 0 h 77"/>
              <a:gd name="T4" fmla="*/ 148 w 189"/>
              <a:gd name="T5" fmla="*/ 0 h 77"/>
              <a:gd name="T6" fmla="*/ 146 w 189"/>
              <a:gd name="T7" fmla="*/ 2 h 77"/>
              <a:gd name="T8" fmla="*/ 84 w 189"/>
              <a:gd name="T9" fmla="*/ 64 h 77"/>
              <a:gd name="T10" fmla="*/ 0 w 189"/>
              <a:gd name="T11" fmla="*/ 64 h 77"/>
              <a:gd name="T12" fmla="*/ 0 w 189"/>
              <a:gd name="T13" fmla="*/ 77 h 77"/>
              <a:gd name="T14" fmla="*/ 86 w 189"/>
              <a:gd name="T15" fmla="*/ 77 h 77"/>
              <a:gd name="T16" fmla="*/ 89 w 189"/>
              <a:gd name="T17" fmla="*/ 77 h 77"/>
              <a:gd name="T18" fmla="*/ 91 w 189"/>
              <a:gd name="T19" fmla="*/ 76 h 77"/>
              <a:gd name="T20" fmla="*/ 153 w 189"/>
              <a:gd name="T21" fmla="*/ 13 h 77"/>
              <a:gd name="T22" fmla="*/ 189 w 189"/>
              <a:gd name="T23" fmla="*/ 13 h 77"/>
              <a:gd name="T24" fmla="*/ 188 w 189"/>
              <a:gd name="T25" fmla="*/ 7 h 77"/>
              <a:gd name="T26" fmla="*/ 189 w 189"/>
              <a:gd name="T27" fmla="*/ 0 h 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89" h="77">
                <a:moveTo>
                  <a:pt x="189" y="0"/>
                </a:moveTo>
                <a:cubicBezTo>
                  <a:pt x="150" y="0"/>
                  <a:pt x="150" y="0"/>
                  <a:pt x="150" y="0"/>
                </a:cubicBezTo>
                <a:cubicBezTo>
                  <a:pt x="148" y="0"/>
                  <a:pt x="148" y="0"/>
                  <a:pt x="148" y="0"/>
                </a:cubicBezTo>
                <a:cubicBezTo>
                  <a:pt x="146" y="2"/>
                  <a:pt x="146" y="2"/>
                  <a:pt x="146" y="2"/>
                </a:cubicBezTo>
                <a:cubicBezTo>
                  <a:pt x="84" y="64"/>
                  <a:pt x="84" y="64"/>
                  <a:pt x="84" y="64"/>
                </a:cubicBezTo>
                <a:cubicBezTo>
                  <a:pt x="0" y="64"/>
                  <a:pt x="0" y="64"/>
                  <a:pt x="0" y="64"/>
                </a:cubicBezTo>
                <a:cubicBezTo>
                  <a:pt x="0" y="77"/>
                  <a:pt x="0" y="77"/>
                  <a:pt x="0" y="77"/>
                </a:cubicBezTo>
                <a:cubicBezTo>
                  <a:pt x="86" y="77"/>
                  <a:pt x="86" y="77"/>
                  <a:pt x="86" y="77"/>
                </a:cubicBezTo>
                <a:cubicBezTo>
                  <a:pt x="89" y="77"/>
                  <a:pt x="89" y="77"/>
                  <a:pt x="89" y="77"/>
                </a:cubicBezTo>
                <a:cubicBezTo>
                  <a:pt x="91" y="76"/>
                  <a:pt x="91" y="76"/>
                  <a:pt x="91" y="76"/>
                </a:cubicBezTo>
                <a:cubicBezTo>
                  <a:pt x="153" y="13"/>
                  <a:pt x="153" y="13"/>
                  <a:pt x="153" y="13"/>
                </a:cubicBezTo>
                <a:cubicBezTo>
                  <a:pt x="189" y="13"/>
                  <a:pt x="189" y="13"/>
                  <a:pt x="189" y="13"/>
                </a:cubicBezTo>
                <a:cubicBezTo>
                  <a:pt x="188" y="11"/>
                  <a:pt x="188" y="9"/>
                  <a:pt x="188" y="7"/>
                </a:cubicBezTo>
                <a:cubicBezTo>
                  <a:pt x="188" y="4"/>
                  <a:pt x="188" y="2"/>
                  <a:pt x="189" y="0"/>
                </a:cubicBezTo>
              </a:path>
            </a:pathLst>
          </a:custGeom>
          <a:solidFill>
            <a:srgbClr val="A5B2B1"/>
          </a:solidFill>
          <a:ln>
            <a:noFill/>
          </a:ln>
          <a:extLst>
            <a:ext uri="{91240B29-F687-4F45-9708-019B960494DF}">
              <a14:hiddenLine xmlns:a14="http://schemas.microsoft.com/office/drawing/2010/main" w="9525">
                <a:solidFill>
                  <a:srgbClr val="000000"/>
                </a:solidFill>
                <a:round/>
              </a14:hiddenLine>
            </a:ext>
          </a:extLst>
        </p:spPr>
        <p:txBody>
          <a:bodyPr vert="horz" wrap="square" lIns="91416" tIns="45708" rIns="91416" bIns="45708" numCol="1" anchor="t" anchorCtr="0" compatLnSpc="1"/>
          <a:lstStyle/>
          <a:p>
            <a:endParaRPr lang="zh-CN" altLang="en-US" sz="3200">
              <a:solidFill>
                <a:schemeClr val="bg1"/>
              </a:solidFill>
            </a:endParaRPr>
          </a:p>
        </p:txBody>
      </p:sp>
      <p:sp>
        <p:nvSpPr>
          <p:cNvPr id="29" name="Freeform 32"/>
          <p:cNvSpPr/>
          <p:nvPr/>
        </p:nvSpPr>
        <p:spPr bwMode="auto">
          <a:xfrm>
            <a:off x="7374002" y="1567397"/>
            <a:ext cx="800922" cy="808285"/>
          </a:xfrm>
          <a:custGeom>
            <a:avLst/>
            <a:gdLst>
              <a:gd name="T0" fmla="*/ 89 w 226"/>
              <a:gd name="T1" fmla="*/ 0 h 114"/>
              <a:gd name="T2" fmla="*/ 87 w 226"/>
              <a:gd name="T3" fmla="*/ 0 h 114"/>
              <a:gd name="T4" fmla="*/ 0 w 226"/>
              <a:gd name="T5" fmla="*/ 0 h 114"/>
              <a:gd name="T6" fmla="*/ 0 w 226"/>
              <a:gd name="T7" fmla="*/ 13 h 114"/>
              <a:gd name="T8" fmla="*/ 84 w 226"/>
              <a:gd name="T9" fmla="*/ 13 h 114"/>
              <a:gd name="T10" fmla="*/ 183 w 226"/>
              <a:gd name="T11" fmla="*/ 112 h 114"/>
              <a:gd name="T12" fmla="*/ 185 w 226"/>
              <a:gd name="T13" fmla="*/ 114 h 114"/>
              <a:gd name="T14" fmla="*/ 188 w 226"/>
              <a:gd name="T15" fmla="*/ 114 h 114"/>
              <a:gd name="T16" fmla="*/ 226 w 226"/>
              <a:gd name="T17" fmla="*/ 114 h 114"/>
              <a:gd name="T18" fmla="*/ 225 w 226"/>
              <a:gd name="T19" fmla="*/ 108 h 114"/>
              <a:gd name="T20" fmla="*/ 226 w 226"/>
              <a:gd name="T21" fmla="*/ 101 h 114"/>
              <a:gd name="T22" fmla="*/ 190 w 226"/>
              <a:gd name="T23" fmla="*/ 101 h 114"/>
              <a:gd name="T24" fmla="*/ 91 w 226"/>
              <a:gd name="T25" fmla="*/ 2 h 114"/>
              <a:gd name="T26" fmla="*/ 89 w 226"/>
              <a:gd name="T27" fmla="*/ 0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26" h="114">
                <a:moveTo>
                  <a:pt x="89" y="0"/>
                </a:moveTo>
                <a:cubicBezTo>
                  <a:pt x="87" y="0"/>
                  <a:pt x="87" y="0"/>
                  <a:pt x="87" y="0"/>
                </a:cubicBezTo>
                <a:cubicBezTo>
                  <a:pt x="0" y="0"/>
                  <a:pt x="0" y="0"/>
                  <a:pt x="0" y="0"/>
                </a:cubicBezTo>
                <a:cubicBezTo>
                  <a:pt x="0" y="13"/>
                  <a:pt x="0" y="13"/>
                  <a:pt x="0" y="13"/>
                </a:cubicBezTo>
                <a:cubicBezTo>
                  <a:pt x="84" y="13"/>
                  <a:pt x="84" y="13"/>
                  <a:pt x="84" y="13"/>
                </a:cubicBezTo>
                <a:cubicBezTo>
                  <a:pt x="183" y="112"/>
                  <a:pt x="183" y="112"/>
                  <a:pt x="183" y="112"/>
                </a:cubicBezTo>
                <a:cubicBezTo>
                  <a:pt x="185" y="114"/>
                  <a:pt x="185" y="114"/>
                  <a:pt x="185" y="114"/>
                </a:cubicBezTo>
                <a:cubicBezTo>
                  <a:pt x="188" y="114"/>
                  <a:pt x="188" y="114"/>
                  <a:pt x="188" y="114"/>
                </a:cubicBezTo>
                <a:cubicBezTo>
                  <a:pt x="226" y="114"/>
                  <a:pt x="226" y="114"/>
                  <a:pt x="226" y="114"/>
                </a:cubicBezTo>
                <a:cubicBezTo>
                  <a:pt x="225" y="112"/>
                  <a:pt x="225" y="110"/>
                  <a:pt x="225" y="108"/>
                </a:cubicBezTo>
                <a:cubicBezTo>
                  <a:pt x="225" y="105"/>
                  <a:pt x="225" y="103"/>
                  <a:pt x="226" y="101"/>
                </a:cubicBezTo>
                <a:cubicBezTo>
                  <a:pt x="190" y="101"/>
                  <a:pt x="190" y="101"/>
                  <a:pt x="190" y="101"/>
                </a:cubicBezTo>
                <a:cubicBezTo>
                  <a:pt x="91" y="2"/>
                  <a:pt x="91" y="2"/>
                  <a:pt x="91" y="2"/>
                </a:cubicBezTo>
                <a:cubicBezTo>
                  <a:pt x="89" y="0"/>
                  <a:pt x="89" y="0"/>
                  <a:pt x="89" y="0"/>
                </a:cubicBezTo>
              </a:path>
            </a:pathLst>
          </a:custGeom>
          <a:solidFill>
            <a:srgbClr val="A5B2B1"/>
          </a:solidFill>
          <a:ln>
            <a:noFill/>
          </a:ln>
          <a:extLst>
            <a:ext uri="{91240B29-F687-4F45-9708-019B960494DF}">
              <a14:hiddenLine xmlns:a14="http://schemas.microsoft.com/office/drawing/2010/main" w="9525">
                <a:solidFill>
                  <a:srgbClr val="000000"/>
                </a:solidFill>
                <a:round/>
              </a14:hiddenLine>
            </a:ext>
          </a:extLst>
        </p:spPr>
        <p:txBody>
          <a:bodyPr vert="horz" wrap="square" lIns="91416" tIns="45708" rIns="91416" bIns="45708" numCol="1" anchor="t" anchorCtr="0" compatLnSpc="1"/>
          <a:lstStyle/>
          <a:p>
            <a:endParaRPr lang="zh-CN" altLang="en-US" sz="3200">
              <a:solidFill>
                <a:schemeClr val="bg1"/>
              </a:solidFill>
            </a:endParaRPr>
          </a:p>
        </p:txBody>
      </p:sp>
      <p:sp>
        <p:nvSpPr>
          <p:cNvPr id="38" name="Freeform 41"/>
          <p:cNvSpPr>
            <a:spLocks noEditPoints="1"/>
          </p:cNvSpPr>
          <p:nvPr/>
        </p:nvSpPr>
        <p:spPr bwMode="auto">
          <a:xfrm>
            <a:off x="9420449" y="2140735"/>
            <a:ext cx="362019" cy="378651"/>
          </a:xfrm>
          <a:custGeom>
            <a:avLst/>
            <a:gdLst>
              <a:gd name="T0" fmla="*/ 7 w 97"/>
              <a:gd name="T1" fmla="*/ 72 h 97"/>
              <a:gd name="T2" fmla="*/ 7 w 97"/>
              <a:gd name="T3" fmla="*/ 72 h 97"/>
              <a:gd name="T4" fmla="*/ 0 w 97"/>
              <a:gd name="T5" fmla="*/ 73 h 97"/>
              <a:gd name="T6" fmla="*/ 0 w 97"/>
              <a:gd name="T7" fmla="*/ 97 h 97"/>
              <a:gd name="T8" fmla="*/ 24 w 97"/>
              <a:gd name="T9" fmla="*/ 97 h 97"/>
              <a:gd name="T10" fmla="*/ 25 w 97"/>
              <a:gd name="T11" fmla="*/ 90 h 97"/>
              <a:gd name="T12" fmla="*/ 25 w 97"/>
              <a:gd name="T13" fmla="*/ 90 h 97"/>
              <a:gd name="T14" fmla="*/ 7 w 97"/>
              <a:gd name="T15" fmla="*/ 72 h 97"/>
              <a:gd name="T16" fmla="*/ 0 w 97"/>
              <a:gd name="T17" fmla="*/ 36 h 97"/>
              <a:gd name="T18" fmla="*/ 0 w 97"/>
              <a:gd name="T19" fmla="*/ 54 h 97"/>
              <a:gd name="T20" fmla="*/ 43 w 97"/>
              <a:gd name="T21" fmla="*/ 97 h 97"/>
              <a:gd name="T22" fmla="*/ 61 w 97"/>
              <a:gd name="T23" fmla="*/ 97 h 97"/>
              <a:gd name="T24" fmla="*/ 0 w 97"/>
              <a:gd name="T25" fmla="*/ 36 h 97"/>
              <a:gd name="T26" fmla="*/ 0 w 97"/>
              <a:gd name="T27" fmla="*/ 0 h 97"/>
              <a:gd name="T28" fmla="*/ 0 w 97"/>
              <a:gd name="T29" fmla="*/ 18 h 97"/>
              <a:gd name="T30" fmla="*/ 79 w 97"/>
              <a:gd name="T31" fmla="*/ 97 h 97"/>
              <a:gd name="T32" fmla="*/ 97 w 97"/>
              <a:gd name="T33" fmla="*/ 97 h 97"/>
              <a:gd name="T34" fmla="*/ 0 w 97"/>
              <a:gd name="T35" fmla="*/ 0 h 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97" h="97">
                <a:moveTo>
                  <a:pt x="7" y="72"/>
                </a:moveTo>
                <a:cubicBezTo>
                  <a:pt x="7" y="72"/>
                  <a:pt x="7" y="72"/>
                  <a:pt x="7" y="72"/>
                </a:cubicBezTo>
                <a:cubicBezTo>
                  <a:pt x="4" y="72"/>
                  <a:pt x="2" y="73"/>
                  <a:pt x="0" y="73"/>
                </a:cubicBezTo>
                <a:cubicBezTo>
                  <a:pt x="0" y="97"/>
                  <a:pt x="0" y="97"/>
                  <a:pt x="0" y="97"/>
                </a:cubicBezTo>
                <a:cubicBezTo>
                  <a:pt x="24" y="97"/>
                  <a:pt x="24" y="97"/>
                  <a:pt x="24" y="97"/>
                </a:cubicBezTo>
                <a:cubicBezTo>
                  <a:pt x="24" y="95"/>
                  <a:pt x="25" y="93"/>
                  <a:pt x="25" y="90"/>
                </a:cubicBezTo>
                <a:cubicBezTo>
                  <a:pt x="25" y="90"/>
                  <a:pt x="25" y="90"/>
                  <a:pt x="25" y="90"/>
                </a:cubicBezTo>
                <a:cubicBezTo>
                  <a:pt x="25" y="80"/>
                  <a:pt x="17" y="72"/>
                  <a:pt x="7" y="72"/>
                </a:cubicBezTo>
                <a:moveTo>
                  <a:pt x="0" y="36"/>
                </a:moveTo>
                <a:cubicBezTo>
                  <a:pt x="0" y="54"/>
                  <a:pt x="0" y="54"/>
                  <a:pt x="0" y="54"/>
                </a:cubicBezTo>
                <a:cubicBezTo>
                  <a:pt x="24" y="54"/>
                  <a:pt x="43" y="73"/>
                  <a:pt x="43" y="97"/>
                </a:cubicBezTo>
                <a:cubicBezTo>
                  <a:pt x="61" y="97"/>
                  <a:pt x="61" y="97"/>
                  <a:pt x="61" y="97"/>
                </a:cubicBezTo>
                <a:cubicBezTo>
                  <a:pt x="61" y="63"/>
                  <a:pt x="34" y="36"/>
                  <a:pt x="0" y="36"/>
                </a:cubicBezTo>
                <a:moveTo>
                  <a:pt x="0" y="0"/>
                </a:moveTo>
                <a:cubicBezTo>
                  <a:pt x="0" y="18"/>
                  <a:pt x="0" y="18"/>
                  <a:pt x="0" y="18"/>
                </a:cubicBezTo>
                <a:cubicBezTo>
                  <a:pt x="44" y="18"/>
                  <a:pt x="79" y="53"/>
                  <a:pt x="79" y="97"/>
                </a:cubicBezTo>
                <a:cubicBezTo>
                  <a:pt x="97" y="97"/>
                  <a:pt x="97" y="97"/>
                  <a:pt x="97" y="97"/>
                </a:cubicBezTo>
                <a:cubicBezTo>
                  <a:pt x="97" y="43"/>
                  <a:pt x="54" y="0"/>
                  <a:pt x="0" y="0"/>
                </a:cubicBezTo>
              </a:path>
            </a:pathLst>
          </a:custGeom>
          <a:solidFill>
            <a:schemeClr val="bg1"/>
          </a:solidFill>
          <a:ln>
            <a:noFill/>
          </a:ln>
          <a:extLst>
            <a:ext uri="{91240B29-F687-4F45-9708-019B960494DF}">
              <a14:hiddenLine xmlns:a14="http://schemas.microsoft.com/office/drawing/2010/main" w="9525">
                <a:solidFill>
                  <a:srgbClr val="000000"/>
                </a:solidFill>
                <a:round/>
              </a14:hiddenLine>
            </a:ext>
          </a:extLst>
        </p:spPr>
        <p:txBody>
          <a:bodyPr vert="horz" wrap="square" lIns="91416" tIns="45708" rIns="91416" bIns="45708" numCol="1" anchor="t" anchorCtr="0" compatLnSpc="1"/>
          <a:lstStyle/>
          <a:p>
            <a:endParaRPr lang="zh-CN" altLang="en-US" sz="3200">
              <a:solidFill>
                <a:schemeClr val="bg1"/>
              </a:solidFill>
            </a:endParaRPr>
          </a:p>
        </p:txBody>
      </p:sp>
      <p:sp>
        <p:nvSpPr>
          <p:cNvPr id="39" name="Freeform 42"/>
          <p:cNvSpPr>
            <a:spLocks noEditPoints="1"/>
          </p:cNvSpPr>
          <p:nvPr/>
        </p:nvSpPr>
        <p:spPr bwMode="auto">
          <a:xfrm>
            <a:off x="7910989" y="2753161"/>
            <a:ext cx="388777" cy="408283"/>
          </a:xfrm>
          <a:custGeom>
            <a:avLst/>
            <a:gdLst>
              <a:gd name="T0" fmla="*/ 58 w 104"/>
              <a:gd name="T1" fmla="*/ 46 h 105"/>
              <a:gd name="T2" fmla="*/ 58 w 104"/>
              <a:gd name="T3" fmla="*/ 23 h 105"/>
              <a:gd name="T4" fmla="*/ 45 w 104"/>
              <a:gd name="T5" fmla="*/ 23 h 105"/>
              <a:gd name="T6" fmla="*/ 45 w 104"/>
              <a:gd name="T7" fmla="*/ 46 h 105"/>
              <a:gd name="T8" fmla="*/ 23 w 104"/>
              <a:gd name="T9" fmla="*/ 46 h 105"/>
              <a:gd name="T10" fmla="*/ 23 w 104"/>
              <a:gd name="T11" fmla="*/ 58 h 105"/>
              <a:gd name="T12" fmla="*/ 45 w 104"/>
              <a:gd name="T13" fmla="*/ 58 h 105"/>
              <a:gd name="T14" fmla="*/ 45 w 104"/>
              <a:gd name="T15" fmla="*/ 82 h 105"/>
              <a:gd name="T16" fmla="*/ 58 w 104"/>
              <a:gd name="T17" fmla="*/ 82 h 105"/>
              <a:gd name="T18" fmla="*/ 58 w 104"/>
              <a:gd name="T19" fmla="*/ 58 h 105"/>
              <a:gd name="T20" fmla="*/ 80 w 104"/>
              <a:gd name="T21" fmla="*/ 58 h 105"/>
              <a:gd name="T22" fmla="*/ 80 w 104"/>
              <a:gd name="T23" fmla="*/ 46 h 105"/>
              <a:gd name="T24" fmla="*/ 58 w 104"/>
              <a:gd name="T25" fmla="*/ 46 h 105"/>
              <a:gd name="T26" fmla="*/ 52 w 104"/>
              <a:gd name="T27" fmla="*/ 0 h 105"/>
              <a:gd name="T28" fmla="*/ 0 w 104"/>
              <a:gd name="T29" fmla="*/ 52 h 105"/>
              <a:gd name="T30" fmla="*/ 52 w 104"/>
              <a:gd name="T31" fmla="*/ 105 h 105"/>
              <a:gd name="T32" fmla="*/ 104 w 104"/>
              <a:gd name="T33" fmla="*/ 52 h 105"/>
              <a:gd name="T34" fmla="*/ 52 w 104"/>
              <a:gd name="T35" fmla="*/ 0 h 105"/>
              <a:gd name="T36" fmla="*/ 52 w 104"/>
              <a:gd name="T37" fmla="*/ 93 h 105"/>
              <a:gd name="T38" fmla="*/ 11 w 104"/>
              <a:gd name="T39" fmla="*/ 52 h 105"/>
              <a:gd name="T40" fmla="*/ 52 w 104"/>
              <a:gd name="T41" fmla="*/ 12 h 105"/>
              <a:gd name="T42" fmla="*/ 92 w 104"/>
              <a:gd name="T43" fmla="*/ 52 h 105"/>
              <a:gd name="T44" fmla="*/ 52 w 104"/>
              <a:gd name="T45" fmla="*/ 93 h 1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04" h="105">
                <a:moveTo>
                  <a:pt x="58" y="46"/>
                </a:moveTo>
                <a:cubicBezTo>
                  <a:pt x="58" y="23"/>
                  <a:pt x="58" y="23"/>
                  <a:pt x="58" y="23"/>
                </a:cubicBezTo>
                <a:cubicBezTo>
                  <a:pt x="45" y="23"/>
                  <a:pt x="45" y="23"/>
                  <a:pt x="45" y="23"/>
                </a:cubicBezTo>
                <a:cubicBezTo>
                  <a:pt x="45" y="46"/>
                  <a:pt x="45" y="46"/>
                  <a:pt x="45" y="46"/>
                </a:cubicBezTo>
                <a:cubicBezTo>
                  <a:pt x="23" y="46"/>
                  <a:pt x="23" y="46"/>
                  <a:pt x="23" y="46"/>
                </a:cubicBezTo>
                <a:cubicBezTo>
                  <a:pt x="23" y="58"/>
                  <a:pt x="23" y="58"/>
                  <a:pt x="23" y="58"/>
                </a:cubicBezTo>
                <a:cubicBezTo>
                  <a:pt x="45" y="58"/>
                  <a:pt x="45" y="58"/>
                  <a:pt x="45" y="58"/>
                </a:cubicBezTo>
                <a:cubicBezTo>
                  <a:pt x="45" y="82"/>
                  <a:pt x="45" y="82"/>
                  <a:pt x="45" y="82"/>
                </a:cubicBezTo>
                <a:cubicBezTo>
                  <a:pt x="58" y="82"/>
                  <a:pt x="58" y="82"/>
                  <a:pt x="58" y="82"/>
                </a:cubicBezTo>
                <a:cubicBezTo>
                  <a:pt x="58" y="58"/>
                  <a:pt x="58" y="58"/>
                  <a:pt x="58" y="58"/>
                </a:cubicBezTo>
                <a:cubicBezTo>
                  <a:pt x="80" y="58"/>
                  <a:pt x="80" y="58"/>
                  <a:pt x="80" y="58"/>
                </a:cubicBezTo>
                <a:cubicBezTo>
                  <a:pt x="80" y="46"/>
                  <a:pt x="80" y="46"/>
                  <a:pt x="80" y="46"/>
                </a:cubicBezTo>
                <a:lnTo>
                  <a:pt x="58" y="46"/>
                </a:lnTo>
                <a:close/>
                <a:moveTo>
                  <a:pt x="52" y="0"/>
                </a:moveTo>
                <a:cubicBezTo>
                  <a:pt x="23" y="0"/>
                  <a:pt x="0" y="24"/>
                  <a:pt x="0" y="52"/>
                </a:cubicBezTo>
                <a:cubicBezTo>
                  <a:pt x="0" y="81"/>
                  <a:pt x="23" y="105"/>
                  <a:pt x="52" y="105"/>
                </a:cubicBezTo>
                <a:cubicBezTo>
                  <a:pt x="81" y="105"/>
                  <a:pt x="104" y="81"/>
                  <a:pt x="104" y="52"/>
                </a:cubicBezTo>
                <a:cubicBezTo>
                  <a:pt x="104" y="24"/>
                  <a:pt x="81" y="0"/>
                  <a:pt x="52" y="0"/>
                </a:cubicBezTo>
                <a:close/>
                <a:moveTo>
                  <a:pt x="52" y="93"/>
                </a:moveTo>
                <a:cubicBezTo>
                  <a:pt x="29" y="93"/>
                  <a:pt x="11" y="75"/>
                  <a:pt x="11" y="52"/>
                </a:cubicBezTo>
                <a:cubicBezTo>
                  <a:pt x="11" y="30"/>
                  <a:pt x="29" y="12"/>
                  <a:pt x="52" y="12"/>
                </a:cubicBezTo>
                <a:cubicBezTo>
                  <a:pt x="74" y="12"/>
                  <a:pt x="92" y="30"/>
                  <a:pt x="92" y="52"/>
                </a:cubicBezTo>
                <a:cubicBezTo>
                  <a:pt x="92" y="75"/>
                  <a:pt x="74" y="93"/>
                  <a:pt x="52" y="93"/>
                </a:cubicBezTo>
                <a:close/>
              </a:path>
            </a:pathLst>
          </a:custGeom>
          <a:solidFill>
            <a:schemeClr val="bg1"/>
          </a:solidFill>
          <a:ln>
            <a:noFill/>
          </a:ln>
          <a:extLst>
            <a:ext uri="{91240B29-F687-4F45-9708-019B960494DF}">
              <a14:hiddenLine xmlns:a14="http://schemas.microsoft.com/office/drawing/2010/main" w="9525">
                <a:solidFill>
                  <a:srgbClr val="000000"/>
                </a:solidFill>
                <a:round/>
              </a14:hiddenLine>
            </a:ext>
          </a:extLst>
        </p:spPr>
        <p:txBody>
          <a:bodyPr vert="horz" wrap="square" lIns="91416" tIns="45708" rIns="91416" bIns="45708" numCol="1" anchor="t" anchorCtr="0" compatLnSpc="1"/>
          <a:lstStyle/>
          <a:p>
            <a:endParaRPr lang="zh-CN" altLang="en-US" sz="3200">
              <a:solidFill>
                <a:schemeClr val="bg1"/>
              </a:solidFill>
            </a:endParaRPr>
          </a:p>
        </p:txBody>
      </p:sp>
      <p:sp>
        <p:nvSpPr>
          <p:cNvPr id="40" name="Freeform 43"/>
          <p:cNvSpPr>
            <a:spLocks noEditPoints="1"/>
          </p:cNvSpPr>
          <p:nvPr/>
        </p:nvSpPr>
        <p:spPr bwMode="auto">
          <a:xfrm>
            <a:off x="7081491" y="3087363"/>
            <a:ext cx="434423" cy="393467"/>
          </a:xfrm>
          <a:custGeom>
            <a:avLst/>
            <a:gdLst>
              <a:gd name="T0" fmla="*/ 139 w 276"/>
              <a:gd name="T1" fmla="*/ 161 h 239"/>
              <a:gd name="T2" fmla="*/ 111 w 276"/>
              <a:gd name="T3" fmla="*/ 161 h 239"/>
              <a:gd name="T4" fmla="*/ 111 w 276"/>
              <a:gd name="T5" fmla="*/ 190 h 239"/>
              <a:gd name="T6" fmla="*/ 139 w 276"/>
              <a:gd name="T7" fmla="*/ 190 h 239"/>
              <a:gd name="T8" fmla="*/ 139 w 276"/>
              <a:gd name="T9" fmla="*/ 161 h 239"/>
              <a:gd name="T10" fmla="*/ 63 w 276"/>
              <a:gd name="T11" fmla="*/ 112 h 239"/>
              <a:gd name="T12" fmla="*/ 137 w 276"/>
              <a:gd name="T13" fmla="*/ 38 h 239"/>
              <a:gd name="T14" fmla="*/ 210 w 276"/>
              <a:gd name="T15" fmla="*/ 112 h 239"/>
              <a:gd name="T16" fmla="*/ 63 w 276"/>
              <a:gd name="T17" fmla="*/ 112 h 239"/>
              <a:gd name="T18" fmla="*/ 137 w 276"/>
              <a:gd name="T19" fmla="*/ 0 h 239"/>
              <a:gd name="T20" fmla="*/ 127 w 276"/>
              <a:gd name="T21" fmla="*/ 10 h 239"/>
              <a:gd name="T22" fmla="*/ 21 w 276"/>
              <a:gd name="T23" fmla="*/ 116 h 239"/>
              <a:gd name="T24" fmla="*/ 0 w 276"/>
              <a:gd name="T25" fmla="*/ 140 h 239"/>
              <a:gd name="T26" fmla="*/ 56 w 276"/>
              <a:gd name="T27" fmla="*/ 140 h 239"/>
              <a:gd name="T28" fmla="*/ 56 w 276"/>
              <a:gd name="T29" fmla="*/ 239 h 239"/>
              <a:gd name="T30" fmla="*/ 85 w 276"/>
              <a:gd name="T31" fmla="*/ 239 h 239"/>
              <a:gd name="T32" fmla="*/ 85 w 276"/>
              <a:gd name="T33" fmla="*/ 140 h 239"/>
              <a:gd name="T34" fmla="*/ 184 w 276"/>
              <a:gd name="T35" fmla="*/ 140 h 239"/>
              <a:gd name="T36" fmla="*/ 184 w 276"/>
              <a:gd name="T37" fmla="*/ 239 h 239"/>
              <a:gd name="T38" fmla="*/ 213 w 276"/>
              <a:gd name="T39" fmla="*/ 239 h 239"/>
              <a:gd name="T40" fmla="*/ 213 w 276"/>
              <a:gd name="T41" fmla="*/ 140 h 239"/>
              <a:gd name="T42" fmla="*/ 276 w 276"/>
              <a:gd name="T43" fmla="*/ 140 h 239"/>
              <a:gd name="T44" fmla="*/ 253 w 276"/>
              <a:gd name="T45" fmla="*/ 116 h 239"/>
              <a:gd name="T46" fmla="*/ 146 w 276"/>
              <a:gd name="T47" fmla="*/ 10 h 239"/>
              <a:gd name="T48" fmla="*/ 137 w 276"/>
              <a:gd name="T49" fmla="*/ 0 h 2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276" h="239">
                <a:moveTo>
                  <a:pt x="139" y="161"/>
                </a:moveTo>
                <a:lnTo>
                  <a:pt x="111" y="161"/>
                </a:lnTo>
                <a:lnTo>
                  <a:pt x="111" y="190"/>
                </a:lnTo>
                <a:lnTo>
                  <a:pt x="139" y="190"/>
                </a:lnTo>
                <a:lnTo>
                  <a:pt x="139" y="161"/>
                </a:lnTo>
                <a:close/>
                <a:moveTo>
                  <a:pt x="63" y="112"/>
                </a:moveTo>
                <a:lnTo>
                  <a:pt x="137" y="38"/>
                </a:lnTo>
                <a:lnTo>
                  <a:pt x="210" y="112"/>
                </a:lnTo>
                <a:lnTo>
                  <a:pt x="63" y="112"/>
                </a:lnTo>
                <a:close/>
                <a:moveTo>
                  <a:pt x="137" y="0"/>
                </a:moveTo>
                <a:lnTo>
                  <a:pt x="127" y="10"/>
                </a:lnTo>
                <a:lnTo>
                  <a:pt x="21" y="116"/>
                </a:lnTo>
                <a:lnTo>
                  <a:pt x="0" y="140"/>
                </a:lnTo>
                <a:lnTo>
                  <a:pt x="56" y="140"/>
                </a:lnTo>
                <a:lnTo>
                  <a:pt x="56" y="239"/>
                </a:lnTo>
                <a:lnTo>
                  <a:pt x="85" y="239"/>
                </a:lnTo>
                <a:lnTo>
                  <a:pt x="85" y="140"/>
                </a:lnTo>
                <a:lnTo>
                  <a:pt x="184" y="140"/>
                </a:lnTo>
                <a:lnTo>
                  <a:pt x="184" y="239"/>
                </a:lnTo>
                <a:lnTo>
                  <a:pt x="213" y="239"/>
                </a:lnTo>
                <a:lnTo>
                  <a:pt x="213" y="140"/>
                </a:lnTo>
                <a:lnTo>
                  <a:pt x="276" y="140"/>
                </a:lnTo>
                <a:lnTo>
                  <a:pt x="253" y="116"/>
                </a:lnTo>
                <a:lnTo>
                  <a:pt x="146" y="10"/>
                </a:lnTo>
                <a:lnTo>
                  <a:pt x="137" y="0"/>
                </a:lnTo>
                <a:close/>
              </a:path>
            </a:pathLst>
          </a:custGeom>
          <a:solidFill>
            <a:schemeClr val="bg1"/>
          </a:solidFill>
          <a:ln>
            <a:noFill/>
          </a:ln>
          <a:extLst>
            <a:ext uri="{91240B29-F687-4F45-9708-019B960494DF}">
              <a14:hiddenLine xmlns:a14="http://schemas.microsoft.com/office/drawing/2010/main" w="9525">
                <a:solidFill>
                  <a:srgbClr val="000000"/>
                </a:solidFill>
                <a:round/>
              </a14:hiddenLine>
            </a:ext>
          </a:extLst>
        </p:spPr>
        <p:txBody>
          <a:bodyPr vert="horz" wrap="square" lIns="91416" tIns="45708" rIns="91416" bIns="45708" numCol="1" anchor="t" anchorCtr="0" compatLnSpc="1"/>
          <a:lstStyle/>
          <a:p>
            <a:endParaRPr lang="zh-CN" altLang="en-US" sz="3200">
              <a:solidFill>
                <a:schemeClr val="bg1"/>
              </a:solidFill>
            </a:endParaRPr>
          </a:p>
        </p:txBody>
      </p:sp>
      <p:sp>
        <p:nvSpPr>
          <p:cNvPr id="41" name="Freeform 44"/>
          <p:cNvSpPr>
            <a:spLocks noEditPoints="1"/>
          </p:cNvSpPr>
          <p:nvPr/>
        </p:nvSpPr>
        <p:spPr bwMode="auto">
          <a:xfrm>
            <a:off x="7081491" y="3087363"/>
            <a:ext cx="434423" cy="393467"/>
          </a:xfrm>
          <a:custGeom>
            <a:avLst/>
            <a:gdLst>
              <a:gd name="T0" fmla="*/ 139 w 276"/>
              <a:gd name="T1" fmla="*/ 161 h 239"/>
              <a:gd name="T2" fmla="*/ 111 w 276"/>
              <a:gd name="T3" fmla="*/ 161 h 239"/>
              <a:gd name="T4" fmla="*/ 111 w 276"/>
              <a:gd name="T5" fmla="*/ 190 h 239"/>
              <a:gd name="T6" fmla="*/ 139 w 276"/>
              <a:gd name="T7" fmla="*/ 190 h 239"/>
              <a:gd name="T8" fmla="*/ 139 w 276"/>
              <a:gd name="T9" fmla="*/ 161 h 239"/>
              <a:gd name="T10" fmla="*/ 63 w 276"/>
              <a:gd name="T11" fmla="*/ 112 h 239"/>
              <a:gd name="T12" fmla="*/ 137 w 276"/>
              <a:gd name="T13" fmla="*/ 38 h 239"/>
              <a:gd name="T14" fmla="*/ 210 w 276"/>
              <a:gd name="T15" fmla="*/ 112 h 239"/>
              <a:gd name="T16" fmla="*/ 63 w 276"/>
              <a:gd name="T17" fmla="*/ 112 h 239"/>
              <a:gd name="T18" fmla="*/ 137 w 276"/>
              <a:gd name="T19" fmla="*/ 0 h 239"/>
              <a:gd name="T20" fmla="*/ 127 w 276"/>
              <a:gd name="T21" fmla="*/ 10 h 239"/>
              <a:gd name="T22" fmla="*/ 21 w 276"/>
              <a:gd name="T23" fmla="*/ 116 h 239"/>
              <a:gd name="T24" fmla="*/ 0 w 276"/>
              <a:gd name="T25" fmla="*/ 140 h 239"/>
              <a:gd name="T26" fmla="*/ 56 w 276"/>
              <a:gd name="T27" fmla="*/ 140 h 239"/>
              <a:gd name="T28" fmla="*/ 56 w 276"/>
              <a:gd name="T29" fmla="*/ 239 h 239"/>
              <a:gd name="T30" fmla="*/ 85 w 276"/>
              <a:gd name="T31" fmla="*/ 239 h 239"/>
              <a:gd name="T32" fmla="*/ 85 w 276"/>
              <a:gd name="T33" fmla="*/ 140 h 239"/>
              <a:gd name="T34" fmla="*/ 184 w 276"/>
              <a:gd name="T35" fmla="*/ 140 h 239"/>
              <a:gd name="T36" fmla="*/ 184 w 276"/>
              <a:gd name="T37" fmla="*/ 239 h 239"/>
              <a:gd name="T38" fmla="*/ 213 w 276"/>
              <a:gd name="T39" fmla="*/ 239 h 239"/>
              <a:gd name="T40" fmla="*/ 213 w 276"/>
              <a:gd name="T41" fmla="*/ 140 h 239"/>
              <a:gd name="T42" fmla="*/ 276 w 276"/>
              <a:gd name="T43" fmla="*/ 140 h 239"/>
              <a:gd name="T44" fmla="*/ 253 w 276"/>
              <a:gd name="T45" fmla="*/ 116 h 239"/>
              <a:gd name="T46" fmla="*/ 146 w 276"/>
              <a:gd name="T47" fmla="*/ 10 h 239"/>
              <a:gd name="T48" fmla="*/ 137 w 276"/>
              <a:gd name="T49" fmla="*/ 0 h 2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276" h="239">
                <a:moveTo>
                  <a:pt x="139" y="161"/>
                </a:moveTo>
                <a:lnTo>
                  <a:pt x="111" y="161"/>
                </a:lnTo>
                <a:lnTo>
                  <a:pt x="111" y="190"/>
                </a:lnTo>
                <a:lnTo>
                  <a:pt x="139" y="190"/>
                </a:lnTo>
                <a:lnTo>
                  <a:pt x="139" y="161"/>
                </a:lnTo>
                <a:moveTo>
                  <a:pt x="63" y="112"/>
                </a:moveTo>
                <a:lnTo>
                  <a:pt x="137" y="38"/>
                </a:lnTo>
                <a:lnTo>
                  <a:pt x="210" y="112"/>
                </a:lnTo>
                <a:lnTo>
                  <a:pt x="63" y="112"/>
                </a:lnTo>
                <a:moveTo>
                  <a:pt x="137" y="0"/>
                </a:moveTo>
                <a:lnTo>
                  <a:pt x="127" y="10"/>
                </a:lnTo>
                <a:lnTo>
                  <a:pt x="21" y="116"/>
                </a:lnTo>
                <a:lnTo>
                  <a:pt x="0" y="140"/>
                </a:lnTo>
                <a:lnTo>
                  <a:pt x="56" y="140"/>
                </a:lnTo>
                <a:lnTo>
                  <a:pt x="56" y="239"/>
                </a:lnTo>
                <a:lnTo>
                  <a:pt x="85" y="239"/>
                </a:lnTo>
                <a:lnTo>
                  <a:pt x="85" y="140"/>
                </a:lnTo>
                <a:lnTo>
                  <a:pt x="184" y="140"/>
                </a:lnTo>
                <a:lnTo>
                  <a:pt x="184" y="239"/>
                </a:lnTo>
                <a:lnTo>
                  <a:pt x="213" y="239"/>
                </a:lnTo>
                <a:lnTo>
                  <a:pt x="213" y="140"/>
                </a:lnTo>
                <a:lnTo>
                  <a:pt x="276" y="140"/>
                </a:lnTo>
                <a:lnTo>
                  <a:pt x="253" y="116"/>
                </a:lnTo>
                <a:lnTo>
                  <a:pt x="146" y="10"/>
                </a:lnTo>
                <a:lnTo>
                  <a:pt x="137"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vert="horz" wrap="square" lIns="91416" tIns="45708" rIns="91416" bIns="45708" numCol="1" anchor="t" anchorCtr="0" compatLnSpc="1"/>
          <a:lstStyle/>
          <a:p>
            <a:endParaRPr lang="zh-CN" altLang="en-US" sz="3200">
              <a:solidFill>
                <a:schemeClr val="bg1"/>
              </a:solidFill>
            </a:endParaRPr>
          </a:p>
        </p:txBody>
      </p:sp>
      <p:sp>
        <p:nvSpPr>
          <p:cNvPr id="42" name="Freeform 45"/>
          <p:cNvSpPr>
            <a:spLocks noEditPoints="1"/>
          </p:cNvSpPr>
          <p:nvPr/>
        </p:nvSpPr>
        <p:spPr bwMode="auto">
          <a:xfrm>
            <a:off x="8657058" y="2514447"/>
            <a:ext cx="398222" cy="321031"/>
          </a:xfrm>
          <a:custGeom>
            <a:avLst/>
            <a:gdLst>
              <a:gd name="T0" fmla="*/ 253 w 253"/>
              <a:gd name="T1" fmla="*/ 178 h 195"/>
              <a:gd name="T2" fmla="*/ 0 w 253"/>
              <a:gd name="T3" fmla="*/ 178 h 195"/>
              <a:gd name="T4" fmla="*/ 0 w 253"/>
              <a:gd name="T5" fmla="*/ 195 h 195"/>
              <a:gd name="T6" fmla="*/ 253 w 253"/>
              <a:gd name="T7" fmla="*/ 195 h 195"/>
              <a:gd name="T8" fmla="*/ 253 w 253"/>
              <a:gd name="T9" fmla="*/ 178 h 195"/>
              <a:gd name="T10" fmla="*/ 80 w 253"/>
              <a:gd name="T11" fmla="*/ 93 h 195"/>
              <a:gd name="T12" fmla="*/ 16 w 253"/>
              <a:gd name="T13" fmla="*/ 93 h 195"/>
              <a:gd name="T14" fmla="*/ 16 w 253"/>
              <a:gd name="T15" fmla="*/ 168 h 195"/>
              <a:gd name="T16" fmla="*/ 80 w 253"/>
              <a:gd name="T17" fmla="*/ 168 h 195"/>
              <a:gd name="T18" fmla="*/ 80 w 253"/>
              <a:gd name="T19" fmla="*/ 93 h 195"/>
              <a:gd name="T20" fmla="*/ 161 w 253"/>
              <a:gd name="T21" fmla="*/ 60 h 195"/>
              <a:gd name="T22" fmla="*/ 97 w 253"/>
              <a:gd name="T23" fmla="*/ 60 h 195"/>
              <a:gd name="T24" fmla="*/ 97 w 253"/>
              <a:gd name="T25" fmla="*/ 168 h 195"/>
              <a:gd name="T26" fmla="*/ 161 w 253"/>
              <a:gd name="T27" fmla="*/ 168 h 195"/>
              <a:gd name="T28" fmla="*/ 161 w 253"/>
              <a:gd name="T29" fmla="*/ 60 h 195"/>
              <a:gd name="T30" fmla="*/ 241 w 253"/>
              <a:gd name="T31" fmla="*/ 0 h 195"/>
              <a:gd name="T32" fmla="*/ 177 w 253"/>
              <a:gd name="T33" fmla="*/ 0 h 195"/>
              <a:gd name="T34" fmla="*/ 177 w 253"/>
              <a:gd name="T35" fmla="*/ 168 h 195"/>
              <a:gd name="T36" fmla="*/ 241 w 253"/>
              <a:gd name="T37" fmla="*/ 168 h 195"/>
              <a:gd name="T38" fmla="*/ 241 w 253"/>
              <a:gd name="T39" fmla="*/ 0 h 1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253" h="195">
                <a:moveTo>
                  <a:pt x="253" y="178"/>
                </a:moveTo>
                <a:lnTo>
                  <a:pt x="0" y="178"/>
                </a:lnTo>
                <a:lnTo>
                  <a:pt x="0" y="195"/>
                </a:lnTo>
                <a:lnTo>
                  <a:pt x="253" y="195"/>
                </a:lnTo>
                <a:lnTo>
                  <a:pt x="253" y="178"/>
                </a:lnTo>
                <a:close/>
                <a:moveTo>
                  <a:pt x="80" y="93"/>
                </a:moveTo>
                <a:lnTo>
                  <a:pt x="16" y="93"/>
                </a:lnTo>
                <a:lnTo>
                  <a:pt x="16" y="168"/>
                </a:lnTo>
                <a:lnTo>
                  <a:pt x="80" y="168"/>
                </a:lnTo>
                <a:lnTo>
                  <a:pt x="80" y="93"/>
                </a:lnTo>
                <a:close/>
                <a:moveTo>
                  <a:pt x="161" y="60"/>
                </a:moveTo>
                <a:lnTo>
                  <a:pt x="97" y="60"/>
                </a:lnTo>
                <a:lnTo>
                  <a:pt x="97" y="168"/>
                </a:lnTo>
                <a:lnTo>
                  <a:pt x="161" y="168"/>
                </a:lnTo>
                <a:lnTo>
                  <a:pt x="161" y="60"/>
                </a:lnTo>
                <a:close/>
                <a:moveTo>
                  <a:pt x="241" y="0"/>
                </a:moveTo>
                <a:lnTo>
                  <a:pt x="177" y="0"/>
                </a:lnTo>
                <a:lnTo>
                  <a:pt x="177" y="168"/>
                </a:lnTo>
                <a:lnTo>
                  <a:pt x="241" y="168"/>
                </a:lnTo>
                <a:lnTo>
                  <a:pt x="241" y="0"/>
                </a:lnTo>
                <a:close/>
              </a:path>
            </a:pathLst>
          </a:custGeom>
          <a:solidFill>
            <a:schemeClr val="bg1"/>
          </a:solidFill>
          <a:ln>
            <a:noFill/>
          </a:ln>
          <a:extLst>
            <a:ext uri="{91240B29-F687-4F45-9708-019B960494DF}">
              <a14:hiddenLine xmlns:a14="http://schemas.microsoft.com/office/drawing/2010/main" w="9525">
                <a:solidFill>
                  <a:srgbClr val="000000"/>
                </a:solidFill>
                <a:round/>
              </a14:hiddenLine>
            </a:ext>
          </a:extLst>
        </p:spPr>
        <p:txBody>
          <a:bodyPr vert="horz" wrap="square" lIns="91416" tIns="45708" rIns="91416" bIns="45708" numCol="1" anchor="t" anchorCtr="0" compatLnSpc="1"/>
          <a:lstStyle/>
          <a:p>
            <a:endParaRPr lang="zh-CN" altLang="en-US" sz="3200">
              <a:solidFill>
                <a:schemeClr val="bg1"/>
              </a:solidFill>
            </a:endParaRPr>
          </a:p>
        </p:txBody>
      </p:sp>
      <p:sp>
        <p:nvSpPr>
          <p:cNvPr id="43" name="Freeform 46"/>
          <p:cNvSpPr>
            <a:spLocks noEditPoints="1"/>
          </p:cNvSpPr>
          <p:nvPr/>
        </p:nvSpPr>
        <p:spPr bwMode="auto">
          <a:xfrm>
            <a:off x="8657058" y="2514447"/>
            <a:ext cx="398222" cy="321031"/>
          </a:xfrm>
          <a:custGeom>
            <a:avLst/>
            <a:gdLst>
              <a:gd name="T0" fmla="*/ 253 w 253"/>
              <a:gd name="T1" fmla="*/ 178 h 195"/>
              <a:gd name="T2" fmla="*/ 0 w 253"/>
              <a:gd name="T3" fmla="*/ 178 h 195"/>
              <a:gd name="T4" fmla="*/ 0 w 253"/>
              <a:gd name="T5" fmla="*/ 195 h 195"/>
              <a:gd name="T6" fmla="*/ 253 w 253"/>
              <a:gd name="T7" fmla="*/ 195 h 195"/>
              <a:gd name="T8" fmla="*/ 253 w 253"/>
              <a:gd name="T9" fmla="*/ 178 h 195"/>
              <a:gd name="T10" fmla="*/ 80 w 253"/>
              <a:gd name="T11" fmla="*/ 93 h 195"/>
              <a:gd name="T12" fmla="*/ 16 w 253"/>
              <a:gd name="T13" fmla="*/ 93 h 195"/>
              <a:gd name="T14" fmla="*/ 16 w 253"/>
              <a:gd name="T15" fmla="*/ 168 h 195"/>
              <a:gd name="T16" fmla="*/ 80 w 253"/>
              <a:gd name="T17" fmla="*/ 168 h 195"/>
              <a:gd name="T18" fmla="*/ 80 w 253"/>
              <a:gd name="T19" fmla="*/ 93 h 195"/>
              <a:gd name="T20" fmla="*/ 161 w 253"/>
              <a:gd name="T21" fmla="*/ 60 h 195"/>
              <a:gd name="T22" fmla="*/ 97 w 253"/>
              <a:gd name="T23" fmla="*/ 60 h 195"/>
              <a:gd name="T24" fmla="*/ 97 w 253"/>
              <a:gd name="T25" fmla="*/ 168 h 195"/>
              <a:gd name="T26" fmla="*/ 161 w 253"/>
              <a:gd name="T27" fmla="*/ 168 h 195"/>
              <a:gd name="T28" fmla="*/ 161 w 253"/>
              <a:gd name="T29" fmla="*/ 60 h 195"/>
              <a:gd name="T30" fmla="*/ 241 w 253"/>
              <a:gd name="T31" fmla="*/ 0 h 195"/>
              <a:gd name="T32" fmla="*/ 177 w 253"/>
              <a:gd name="T33" fmla="*/ 0 h 195"/>
              <a:gd name="T34" fmla="*/ 177 w 253"/>
              <a:gd name="T35" fmla="*/ 168 h 195"/>
              <a:gd name="T36" fmla="*/ 241 w 253"/>
              <a:gd name="T37" fmla="*/ 168 h 195"/>
              <a:gd name="T38" fmla="*/ 241 w 253"/>
              <a:gd name="T39" fmla="*/ 0 h 1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253" h="195">
                <a:moveTo>
                  <a:pt x="253" y="178"/>
                </a:moveTo>
                <a:lnTo>
                  <a:pt x="0" y="178"/>
                </a:lnTo>
                <a:lnTo>
                  <a:pt x="0" y="195"/>
                </a:lnTo>
                <a:lnTo>
                  <a:pt x="253" y="195"/>
                </a:lnTo>
                <a:lnTo>
                  <a:pt x="253" y="178"/>
                </a:lnTo>
                <a:moveTo>
                  <a:pt x="80" y="93"/>
                </a:moveTo>
                <a:lnTo>
                  <a:pt x="16" y="93"/>
                </a:lnTo>
                <a:lnTo>
                  <a:pt x="16" y="168"/>
                </a:lnTo>
                <a:lnTo>
                  <a:pt x="80" y="168"/>
                </a:lnTo>
                <a:lnTo>
                  <a:pt x="80" y="93"/>
                </a:lnTo>
                <a:moveTo>
                  <a:pt x="161" y="60"/>
                </a:moveTo>
                <a:lnTo>
                  <a:pt x="97" y="60"/>
                </a:lnTo>
                <a:lnTo>
                  <a:pt x="97" y="168"/>
                </a:lnTo>
                <a:lnTo>
                  <a:pt x="161" y="168"/>
                </a:lnTo>
                <a:lnTo>
                  <a:pt x="161" y="60"/>
                </a:lnTo>
                <a:moveTo>
                  <a:pt x="241" y="0"/>
                </a:moveTo>
                <a:lnTo>
                  <a:pt x="177" y="0"/>
                </a:lnTo>
                <a:lnTo>
                  <a:pt x="177" y="168"/>
                </a:lnTo>
                <a:lnTo>
                  <a:pt x="241" y="168"/>
                </a:lnTo>
                <a:lnTo>
                  <a:pt x="241"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vert="horz" wrap="square" lIns="91416" tIns="45708" rIns="91416" bIns="45708" numCol="1" anchor="t" anchorCtr="0" compatLnSpc="1"/>
          <a:lstStyle/>
          <a:p>
            <a:endParaRPr lang="zh-CN" altLang="en-US" sz="3200">
              <a:solidFill>
                <a:schemeClr val="bg1"/>
              </a:solidFill>
            </a:endParaRPr>
          </a:p>
        </p:txBody>
      </p:sp>
      <p:sp>
        <p:nvSpPr>
          <p:cNvPr id="58" name="Freeform 32"/>
          <p:cNvSpPr/>
          <p:nvPr/>
        </p:nvSpPr>
        <p:spPr bwMode="auto">
          <a:xfrm>
            <a:off x="5787175" y="2716942"/>
            <a:ext cx="842087" cy="444503"/>
          </a:xfrm>
          <a:custGeom>
            <a:avLst/>
            <a:gdLst>
              <a:gd name="T0" fmla="*/ 89 w 226"/>
              <a:gd name="T1" fmla="*/ 0 h 114"/>
              <a:gd name="T2" fmla="*/ 87 w 226"/>
              <a:gd name="T3" fmla="*/ 0 h 114"/>
              <a:gd name="T4" fmla="*/ 0 w 226"/>
              <a:gd name="T5" fmla="*/ 0 h 114"/>
              <a:gd name="T6" fmla="*/ 0 w 226"/>
              <a:gd name="T7" fmla="*/ 13 h 114"/>
              <a:gd name="T8" fmla="*/ 84 w 226"/>
              <a:gd name="T9" fmla="*/ 13 h 114"/>
              <a:gd name="T10" fmla="*/ 183 w 226"/>
              <a:gd name="T11" fmla="*/ 112 h 114"/>
              <a:gd name="T12" fmla="*/ 185 w 226"/>
              <a:gd name="T13" fmla="*/ 114 h 114"/>
              <a:gd name="T14" fmla="*/ 188 w 226"/>
              <a:gd name="T15" fmla="*/ 114 h 114"/>
              <a:gd name="T16" fmla="*/ 226 w 226"/>
              <a:gd name="T17" fmla="*/ 114 h 114"/>
              <a:gd name="T18" fmla="*/ 225 w 226"/>
              <a:gd name="T19" fmla="*/ 108 h 114"/>
              <a:gd name="T20" fmla="*/ 226 w 226"/>
              <a:gd name="T21" fmla="*/ 101 h 114"/>
              <a:gd name="T22" fmla="*/ 190 w 226"/>
              <a:gd name="T23" fmla="*/ 101 h 114"/>
              <a:gd name="T24" fmla="*/ 91 w 226"/>
              <a:gd name="T25" fmla="*/ 2 h 114"/>
              <a:gd name="T26" fmla="*/ 89 w 226"/>
              <a:gd name="T27" fmla="*/ 0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26" h="114">
                <a:moveTo>
                  <a:pt x="89" y="0"/>
                </a:moveTo>
                <a:cubicBezTo>
                  <a:pt x="87" y="0"/>
                  <a:pt x="87" y="0"/>
                  <a:pt x="87" y="0"/>
                </a:cubicBezTo>
                <a:cubicBezTo>
                  <a:pt x="0" y="0"/>
                  <a:pt x="0" y="0"/>
                  <a:pt x="0" y="0"/>
                </a:cubicBezTo>
                <a:cubicBezTo>
                  <a:pt x="0" y="13"/>
                  <a:pt x="0" y="13"/>
                  <a:pt x="0" y="13"/>
                </a:cubicBezTo>
                <a:cubicBezTo>
                  <a:pt x="84" y="13"/>
                  <a:pt x="84" y="13"/>
                  <a:pt x="84" y="13"/>
                </a:cubicBezTo>
                <a:cubicBezTo>
                  <a:pt x="183" y="112"/>
                  <a:pt x="183" y="112"/>
                  <a:pt x="183" y="112"/>
                </a:cubicBezTo>
                <a:cubicBezTo>
                  <a:pt x="185" y="114"/>
                  <a:pt x="185" y="114"/>
                  <a:pt x="185" y="114"/>
                </a:cubicBezTo>
                <a:cubicBezTo>
                  <a:pt x="188" y="114"/>
                  <a:pt x="188" y="114"/>
                  <a:pt x="188" y="114"/>
                </a:cubicBezTo>
                <a:cubicBezTo>
                  <a:pt x="226" y="114"/>
                  <a:pt x="226" y="114"/>
                  <a:pt x="226" y="114"/>
                </a:cubicBezTo>
                <a:cubicBezTo>
                  <a:pt x="225" y="112"/>
                  <a:pt x="225" y="110"/>
                  <a:pt x="225" y="108"/>
                </a:cubicBezTo>
                <a:cubicBezTo>
                  <a:pt x="225" y="105"/>
                  <a:pt x="225" y="103"/>
                  <a:pt x="226" y="101"/>
                </a:cubicBezTo>
                <a:cubicBezTo>
                  <a:pt x="190" y="101"/>
                  <a:pt x="190" y="101"/>
                  <a:pt x="190" y="101"/>
                </a:cubicBezTo>
                <a:cubicBezTo>
                  <a:pt x="91" y="2"/>
                  <a:pt x="91" y="2"/>
                  <a:pt x="91" y="2"/>
                </a:cubicBezTo>
                <a:cubicBezTo>
                  <a:pt x="89" y="0"/>
                  <a:pt x="89" y="0"/>
                  <a:pt x="89" y="0"/>
                </a:cubicBezTo>
              </a:path>
            </a:pathLst>
          </a:custGeom>
          <a:solidFill>
            <a:srgbClr val="A5B2B1"/>
          </a:solidFill>
          <a:ln>
            <a:noFill/>
          </a:ln>
          <a:extLst>
            <a:ext uri="{91240B29-F687-4F45-9708-019B960494DF}">
              <a14:hiddenLine xmlns:a14="http://schemas.microsoft.com/office/drawing/2010/main" w="9525">
                <a:solidFill>
                  <a:srgbClr val="000000"/>
                </a:solidFill>
                <a:round/>
              </a14:hiddenLine>
            </a:ext>
          </a:extLst>
        </p:spPr>
        <p:txBody>
          <a:bodyPr vert="horz" wrap="square" lIns="91416" tIns="45708" rIns="91416" bIns="45708" numCol="1" anchor="t" anchorCtr="0" compatLnSpc="1"/>
          <a:lstStyle/>
          <a:p>
            <a:endParaRPr lang="zh-CN" altLang="en-US" sz="3200">
              <a:solidFill>
                <a:schemeClr val="bg1"/>
              </a:solidFill>
            </a:endParaRPr>
          </a:p>
        </p:txBody>
      </p:sp>
      <p:grpSp>
        <p:nvGrpSpPr>
          <p:cNvPr id="59" name="Group 58"/>
          <p:cNvGrpSpPr/>
          <p:nvPr/>
        </p:nvGrpSpPr>
        <p:grpSpPr>
          <a:xfrm>
            <a:off x="1449015" y="4258648"/>
            <a:ext cx="5269127" cy="1022522"/>
            <a:chOff x="-209085" y="2943246"/>
            <a:chExt cx="3952875" cy="767091"/>
          </a:xfrm>
        </p:grpSpPr>
        <p:sp>
          <p:nvSpPr>
            <p:cNvPr id="60" name="椭圆 10"/>
            <p:cNvSpPr/>
            <p:nvPr/>
          </p:nvSpPr>
          <p:spPr>
            <a:xfrm>
              <a:off x="3394093" y="2943246"/>
              <a:ext cx="349697" cy="349697"/>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135" b="1" dirty="0">
                  <a:solidFill>
                    <a:schemeClr val="bg1"/>
                  </a:solidFill>
                  <a:latin typeface="微软雅黑" panose="020B0503020204020204" pitchFamily="34" charset="-122"/>
                  <a:ea typeface="微软雅黑" panose="020B0503020204020204" pitchFamily="34" charset="-122"/>
                </a:rPr>
                <a:t>2</a:t>
              </a:r>
              <a:endParaRPr lang="zh-CN" altLang="en-US" sz="2135" b="1" dirty="0">
                <a:solidFill>
                  <a:schemeClr val="bg1"/>
                </a:solidFill>
                <a:latin typeface="微软雅黑" panose="020B0503020204020204" pitchFamily="34" charset="-122"/>
                <a:ea typeface="微软雅黑" panose="020B0503020204020204" pitchFamily="34" charset="-122"/>
              </a:endParaRPr>
            </a:p>
          </p:txBody>
        </p:sp>
        <p:sp>
          <p:nvSpPr>
            <p:cNvPr id="61" name="文本框 11"/>
            <p:cNvSpPr txBox="1"/>
            <p:nvPr/>
          </p:nvSpPr>
          <p:spPr>
            <a:xfrm>
              <a:off x="1488002" y="2995718"/>
              <a:ext cx="1213629" cy="284671"/>
            </a:xfrm>
            <a:prstGeom prst="rect">
              <a:avLst/>
            </a:prstGeom>
            <a:noFill/>
          </p:spPr>
          <p:txBody>
            <a:bodyPr wrap="none" rtlCol="0">
              <a:spAutoFit/>
            </a:bodyPr>
            <a:lstStyle/>
            <a:p>
              <a:pPr algn="l"/>
              <a:r>
                <a:rPr lang="zh-CN" altLang="en-US" sz="1865" dirty="0">
                  <a:solidFill>
                    <a:schemeClr val="tx1">
                      <a:lumMod val="50000"/>
                      <a:lumOff val="50000"/>
                    </a:schemeClr>
                  </a:solidFill>
                  <a:latin typeface="微软雅黑" panose="020B0503020204020204" pitchFamily="34" charset="-122"/>
                  <a:ea typeface="微软雅黑" panose="020B0503020204020204" pitchFamily="34" charset="-122"/>
                </a:rPr>
                <a:t>Click to add the title.</a:t>
              </a:r>
              <a:endParaRPr lang="en-US" altLang="zh-CN" sz="1865" dirty="0">
                <a:solidFill>
                  <a:schemeClr val="tx1">
                    <a:lumMod val="50000"/>
                    <a:lumOff val="50000"/>
                  </a:schemeClr>
                </a:solidFill>
                <a:latin typeface="微软雅黑" panose="020B0503020204020204" pitchFamily="34" charset="-122"/>
                <a:ea typeface="微软雅黑" panose="020B0503020204020204" pitchFamily="34" charset="-122"/>
              </a:endParaRPr>
            </a:p>
          </p:txBody>
        </p:sp>
        <p:sp>
          <p:nvSpPr>
            <p:cNvPr id="62" name="矩形 9"/>
            <p:cNvSpPr/>
            <p:nvPr/>
          </p:nvSpPr>
          <p:spPr>
            <a:xfrm>
              <a:off x="-209085" y="3290209"/>
              <a:ext cx="3895725" cy="420128"/>
            </a:xfrm>
            <a:prstGeom prst="rect">
              <a:avLst/>
            </a:prstGeom>
          </p:spPr>
          <p:txBody>
            <a:bodyPr wrap="square">
              <a:spAutoFit/>
            </a:bodyPr>
            <a:lstStyle/>
            <a:p>
              <a:pPr algn="just">
                <a:lnSpc>
                  <a:spcPct val="114000"/>
                </a:lnSpc>
              </a:pPr>
              <a:r>
                <a:rPr lang="zh-CN" altLang="en-US" sz="1335" dirty="0">
                  <a:solidFill>
                    <a:schemeClr val="tx1">
                      <a:lumMod val="50000"/>
                      <a:lumOff val="50000"/>
                    </a:schemeClr>
                  </a:solidFill>
                  <a:latin typeface="微软雅黑" panose="020B0503020204020204" pitchFamily="34" charset="-122"/>
                  <a:ea typeface="微软雅黑" panose="020B0503020204020204" pitchFamily="34" charset="-122"/>
                </a:rPr>
                <a:t>Tap enter text here,</a:t>
              </a:r>
              <a:r>
                <a:rPr lang="en-US" altLang="zh-CN" sz="1335" dirty="0">
                  <a:solidFill>
                    <a:schemeClr val="tx1">
                      <a:lumMod val="50000"/>
                      <a:lumOff val="50000"/>
                    </a:schemeClr>
                  </a:solidFill>
                  <a:latin typeface="微软雅黑" panose="020B0503020204020204" pitchFamily="34" charset="-122"/>
                  <a:ea typeface="微软雅黑" panose="020B0503020204020204" pitchFamily="34" charset="-122"/>
                </a:rPr>
                <a:t>Ppt.</a:t>
              </a:r>
              <a:r>
                <a:rPr lang="zh-CN" altLang="en-US" sz="1335" dirty="0">
                  <a:solidFill>
                    <a:schemeClr val="tx1">
                      <a:lumMod val="50000"/>
                      <a:lumOff val="50000"/>
                    </a:schemeClr>
                  </a:solidFill>
                  <a:latin typeface="微软雅黑" panose="020B0503020204020204" pitchFamily="34" charset="-122"/>
                  <a:ea typeface="微软雅黑" panose="020B0503020204020204" pitchFamily="34" charset="-122"/>
                </a:rPr>
                <a:t>The template all text pictures can be edited, and data charts can modify color size shapes.</a:t>
              </a:r>
            </a:p>
          </p:txBody>
        </p:sp>
      </p:grpSp>
      <p:grpSp>
        <p:nvGrpSpPr>
          <p:cNvPr id="63" name="Group 62"/>
          <p:cNvGrpSpPr/>
          <p:nvPr/>
        </p:nvGrpSpPr>
        <p:grpSpPr>
          <a:xfrm>
            <a:off x="2959920" y="1253619"/>
            <a:ext cx="4756896" cy="1022522"/>
            <a:chOff x="175189" y="2943246"/>
            <a:chExt cx="3568601" cy="767091"/>
          </a:xfrm>
        </p:grpSpPr>
        <p:sp>
          <p:nvSpPr>
            <p:cNvPr id="64" name="椭圆 10"/>
            <p:cNvSpPr/>
            <p:nvPr/>
          </p:nvSpPr>
          <p:spPr>
            <a:xfrm>
              <a:off x="3394093" y="2943246"/>
              <a:ext cx="349697" cy="34969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135" b="1" dirty="0">
                  <a:solidFill>
                    <a:schemeClr val="bg1"/>
                  </a:solidFill>
                  <a:latin typeface="微软雅黑" panose="020B0503020204020204" pitchFamily="34" charset="-122"/>
                  <a:ea typeface="微软雅黑" panose="020B0503020204020204" pitchFamily="34" charset="-122"/>
                </a:rPr>
                <a:t>3</a:t>
              </a:r>
              <a:endParaRPr lang="zh-CN" altLang="en-US" sz="2135" b="1" dirty="0">
                <a:solidFill>
                  <a:schemeClr val="bg1"/>
                </a:solidFill>
                <a:latin typeface="微软雅黑" panose="020B0503020204020204" pitchFamily="34" charset="-122"/>
                <a:ea typeface="微软雅黑" panose="020B0503020204020204" pitchFamily="34" charset="-122"/>
              </a:endParaRPr>
            </a:p>
          </p:txBody>
        </p:sp>
        <p:sp>
          <p:nvSpPr>
            <p:cNvPr id="65" name="文本框 11"/>
            <p:cNvSpPr txBox="1"/>
            <p:nvPr/>
          </p:nvSpPr>
          <p:spPr>
            <a:xfrm>
              <a:off x="1501660" y="2967107"/>
              <a:ext cx="1213629" cy="284671"/>
            </a:xfrm>
            <a:prstGeom prst="rect">
              <a:avLst/>
            </a:prstGeom>
            <a:noFill/>
          </p:spPr>
          <p:txBody>
            <a:bodyPr wrap="none" rtlCol="0">
              <a:spAutoFit/>
            </a:bodyPr>
            <a:lstStyle/>
            <a:p>
              <a:pPr algn="l"/>
              <a:r>
                <a:rPr lang="zh-CN" altLang="en-US" sz="1865" dirty="0">
                  <a:solidFill>
                    <a:schemeClr val="tx1">
                      <a:lumMod val="50000"/>
                      <a:lumOff val="50000"/>
                    </a:schemeClr>
                  </a:solidFill>
                  <a:latin typeface="微软雅黑" panose="020B0503020204020204" pitchFamily="34" charset="-122"/>
                  <a:ea typeface="微软雅黑" panose="020B0503020204020204" pitchFamily="34" charset="-122"/>
                </a:rPr>
                <a:t>Click to add the title.</a:t>
              </a:r>
              <a:endParaRPr lang="en-US" altLang="zh-CN" sz="1865" dirty="0">
                <a:solidFill>
                  <a:schemeClr val="tx1">
                    <a:lumMod val="50000"/>
                    <a:lumOff val="50000"/>
                  </a:schemeClr>
                </a:solidFill>
                <a:latin typeface="微软雅黑" panose="020B0503020204020204" pitchFamily="34" charset="-122"/>
                <a:ea typeface="微软雅黑" panose="020B0503020204020204" pitchFamily="34" charset="-122"/>
              </a:endParaRPr>
            </a:p>
          </p:txBody>
        </p:sp>
        <p:sp>
          <p:nvSpPr>
            <p:cNvPr id="66" name="矩形 9"/>
            <p:cNvSpPr/>
            <p:nvPr/>
          </p:nvSpPr>
          <p:spPr>
            <a:xfrm>
              <a:off x="175189" y="3290209"/>
              <a:ext cx="3511451" cy="420128"/>
            </a:xfrm>
            <a:prstGeom prst="rect">
              <a:avLst/>
            </a:prstGeom>
          </p:spPr>
          <p:txBody>
            <a:bodyPr wrap="square">
              <a:spAutoFit/>
            </a:bodyPr>
            <a:lstStyle/>
            <a:p>
              <a:pPr algn="just">
                <a:lnSpc>
                  <a:spcPct val="114000"/>
                </a:lnSpc>
              </a:pPr>
              <a:r>
                <a:rPr lang="zh-CN" altLang="en-US" sz="1335" dirty="0">
                  <a:solidFill>
                    <a:schemeClr val="tx1">
                      <a:lumMod val="50000"/>
                      <a:lumOff val="50000"/>
                    </a:schemeClr>
                  </a:solidFill>
                  <a:latin typeface="微软雅黑" panose="020B0503020204020204" pitchFamily="34" charset="-122"/>
                  <a:ea typeface="微软雅黑" panose="020B0503020204020204" pitchFamily="34" charset="-122"/>
                </a:rPr>
                <a:t>Tap enter text here,</a:t>
              </a:r>
              <a:r>
                <a:rPr lang="en-US" altLang="zh-CN" sz="1335" dirty="0">
                  <a:solidFill>
                    <a:schemeClr val="tx1">
                      <a:lumMod val="50000"/>
                      <a:lumOff val="50000"/>
                    </a:schemeClr>
                  </a:solidFill>
                  <a:latin typeface="微软雅黑" panose="020B0503020204020204" pitchFamily="34" charset="-122"/>
                  <a:ea typeface="微软雅黑" panose="020B0503020204020204" pitchFamily="34" charset="-122"/>
                </a:rPr>
                <a:t>Ppt.</a:t>
              </a:r>
              <a:r>
                <a:rPr lang="zh-CN" altLang="en-US" sz="1335" dirty="0">
                  <a:solidFill>
                    <a:schemeClr val="tx1">
                      <a:lumMod val="50000"/>
                      <a:lumOff val="50000"/>
                    </a:schemeClr>
                  </a:solidFill>
                  <a:latin typeface="微软雅黑" panose="020B0503020204020204" pitchFamily="34" charset="-122"/>
                  <a:ea typeface="微软雅黑" panose="020B0503020204020204" pitchFamily="34" charset="-122"/>
                </a:rPr>
                <a:t>The template all text pictures can be edited, and data charts can modify color size shapes.</a:t>
              </a:r>
            </a:p>
          </p:txBody>
        </p:sp>
      </p:grpSp>
      <p:grpSp>
        <p:nvGrpSpPr>
          <p:cNvPr id="67" name="Group 66"/>
          <p:cNvGrpSpPr/>
          <p:nvPr/>
        </p:nvGrpSpPr>
        <p:grpSpPr>
          <a:xfrm>
            <a:off x="3567082" y="5290121"/>
            <a:ext cx="4696722" cy="1022522"/>
            <a:chOff x="220331" y="2943246"/>
            <a:chExt cx="3523459" cy="767091"/>
          </a:xfrm>
        </p:grpSpPr>
        <p:sp>
          <p:nvSpPr>
            <p:cNvPr id="68" name="椭圆 10"/>
            <p:cNvSpPr/>
            <p:nvPr/>
          </p:nvSpPr>
          <p:spPr>
            <a:xfrm>
              <a:off x="3394093" y="2943246"/>
              <a:ext cx="349697" cy="349697"/>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135" b="1" dirty="0">
                  <a:solidFill>
                    <a:schemeClr val="bg1"/>
                  </a:solidFill>
                  <a:latin typeface="微软雅黑" panose="020B0503020204020204" pitchFamily="34" charset="-122"/>
                  <a:ea typeface="微软雅黑" panose="020B0503020204020204" pitchFamily="34" charset="-122"/>
                </a:rPr>
                <a:t>4</a:t>
              </a:r>
              <a:endParaRPr lang="zh-CN" altLang="en-US" sz="2135" b="1" dirty="0">
                <a:solidFill>
                  <a:schemeClr val="bg1"/>
                </a:solidFill>
                <a:latin typeface="微软雅黑" panose="020B0503020204020204" pitchFamily="34" charset="-122"/>
                <a:ea typeface="微软雅黑" panose="020B0503020204020204" pitchFamily="34" charset="-122"/>
              </a:endParaRPr>
            </a:p>
          </p:txBody>
        </p:sp>
        <p:sp>
          <p:nvSpPr>
            <p:cNvPr id="69" name="文本框 11"/>
            <p:cNvSpPr txBox="1"/>
            <p:nvPr/>
          </p:nvSpPr>
          <p:spPr>
            <a:xfrm>
              <a:off x="1433658" y="3005538"/>
              <a:ext cx="1213629" cy="284671"/>
            </a:xfrm>
            <a:prstGeom prst="rect">
              <a:avLst/>
            </a:prstGeom>
            <a:noFill/>
          </p:spPr>
          <p:txBody>
            <a:bodyPr wrap="none" rtlCol="0">
              <a:spAutoFit/>
            </a:bodyPr>
            <a:lstStyle/>
            <a:p>
              <a:pPr algn="l"/>
              <a:r>
                <a:rPr lang="zh-CN" altLang="en-US" sz="1865" dirty="0">
                  <a:solidFill>
                    <a:schemeClr val="tx1">
                      <a:lumMod val="50000"/>
                      <a:lumOff val="50000"/>
                    </a:schemeClr>
                  </a:solidFill>
                  <a:latin typeface="微软雅黑" panose="020B0503020204020204" pitchFamily="34" charset="-122"/>
                  <a:ea typeface="微软雅黑" panose="020B0503020204020204" pitchFamily="34" charset="-122"/>
                </a:rPr>
                <a:t>Click to add the title.</a:t>
              </a:r>
              <a:endParaRPr lang="en-US" altLang="zh-CN" sz="1865" dirty="0">
                <a:solidFill>
                  <a:schemeClr val="tx1">
                    <a:lumMod val="50000"/>
                    <a:lumOff val="50000"/>
                  </a:schemeClr>
                </a:solidFill>
                <a:latin typeface="微软雅黑" panose="020B0503020204020204" pitchFamily="34" charset="-122"/>
                <a:ea typeface="微软雅黑" panose="020B0503020204020204" pitchFamily="34" charset="-122"/>
              </a:endParaRPr>
            </a:p>
          </p:txBody>
        </p:sp>
        <p:sp>
          <p:nvSpPr>
            <p:cNvPr id="70" name="矩形 9"/>
            <p:cNvSpPr/>
            <p:nvPr/>
          </p:nvSpPr>
          <p:spPr>
            <a:xfrm>
              <a:off x="220331" y="3290209"/>
              <a:ext cx="3466310" cy="420128"/>
            </a:xfrm>
            <a:prstGeom prst="rect">
              <a:avLst/>
            </a:prstGeom>
          </p:spPr>
          <p:txBody>
            <a:bodyPr wrap="square">
              <a:spAutoFit/>
            </a:bodyPr>
            <a:lstStyle/>
            <a:p>
              <a:pPr algn="just">
                <a:lnSpc>
                  <a:spcPct val="114000"/>
                </a:lnSpc>
              </a:pPr>
              <a:r>
                <a:rPr lang="zh-CN" altLang="en-US" sz="1335" dirty="0">
                  <a:solidFill>
                    <a:schemeClr val="tx1">
                      <a:lumMod val="50000"/>
                      <a:lumOff val="50000"/>
                    </a:schemeClr>
                  </a:solidFill>
                  <a:latin typeface="微软雅黑" panose="020B0503020204020204" pitchFamily="34" charset="-122"/>
                  <a:ea typeface="微软雅黑" panose="020B0503020204020204" pitchFamily="34" charset="-122"/>
                </a:rPr>
                <a:t>Tap enter text here,</a:t>
              </a:r>
              <a:r>
                <a:rPr lang="en-US" altLang="zh-CN" sz="1335" dirty="0">
                  <a:solidFill>
                    <a:schemeClr val="tx1">
                      <a:lumMod val="50000"/>
                      <a:lumOff val="50000"/>
                    </a:schemeClr>
                  </a:solidFill>
                  <a:latin typeface="微软雅黑" panose="020B0503020204020204" pitchFamily="34" charset="-122"/>
                  <a:ea typeface="微软雅黑" panose="020B0503020204020204" pitchFamily="34" charset="-122"/>
                </a:rPr>
                <a:t>Ppt.</a:t>
              </a:r>
              <a:r>
                <a:rPr lang="zh-CN" altLang="en-US" sz="1335" dirty="0">
                  <a:solidFill>
                    <a:schemeClr val="tx1">
                      <a:lumMod val="50000"/>
                      <a:lumOff val="50000"/>
                    </a:schemeClr>
                  </a:solidFill>
                  <a:latin typeface="微软雅黑" panose="020B0503020204020204" pitchFamily="34" charset="-122"/>
                  <a:ea typeface="微软雅黑" panose="020B0503020204020204" pitchFamily="34" charset="-122"/>
                </a:rPr>
                <a:t>The template all text pictures can be edited, and data charts can modify color size shapes.</a:t>
              </a:r>
            </a:p>
          </p:txBody>
        </p:sp>
      </p:grpSp>
      <p:grpSp>
        <p:nvGrpSpPr>
          <p:cNvPr id="53" name="Group 52"/>
          <p:cNvGrpSpPr/>
          <p:nvPr/>
        </p:nvGrpSpPr>
        <p:grpSpPr>
          <a:xfrm>
            <a:off x="1550587" y="2445244"/>
            <a:ext cx="4545413" cy="992835"/>
            <a:chOff x="372015" y="2943246"/>
            <a:chExt cx="3409948" cy="744820"/>
          </a:xfrm>
        </p:grpSpPr>
        <p:sp>
          <p:nvSpPr>
            <p:cNvPr id="54" name="椭圆 10"/>
            <p:cNvSpPr/>
            <p:nvPr/>
          </p:nvSpPr>
          <p:spPr>
            <a:xfrm>
              <a:off x="3394093" y="2943246"/>
              <a:ext cx="387870" cy="349697"/>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135" b="1" dirty="0">
                  <a:solidFill>
                    <a:schemeClr val="bg1"/>
                  </a:solidFill>
                  <a:latin typeface="微软雅黑" panose="020B0503020204020204" pitchFamily="34" charset="-122"/>
                  <a:ea typeface="微软雅黑" panose="020B0503020204020204" pitchFamily="34" charset="-122"/>
                </a:rPr>
                <a:t>1</a:t>
              </a:r>
              <a:endParaRPr lang="zh-CN" altLang="en-US" sz="2135" b="1" dirty="0">
                <a:solidFill>
                  <a:schemeClr val="bg1"/>
                </a:solidFill>
                <a:latin typeface="微软雅黑" panose="020B0503020204020204" pitchFamily="34" charset="-122"/>
                <a:ea typeface="微软雅黑" panose="020B0503020204020204" pitchFamily="34" charset="-122"/>
              </a:endParaRPr>
            </a:p>
          </p:txBody>
        </p:sp>
        <p:sp>
          <p:nvSpPr>
            <p:cNvPr id="55" name="文本框 11"/>
            <p:cNvSpPr txBox="1"/>
            <p:nvPr/>
          </p:nvSpPr>
          <p:spPr>
            <a:xfrm>
              <a:off x="1490631" y="3027368"/>
              <a:ext cx="1213629" cy="284671"/>
            </a:xfrm>
            <a:prstGeom prst="rect">
              <a:avLst/>
            </a:prstGeom>
            <a:noFill/>
          </p:spPr>
          <p:txBody>
            <a:bodyPr wrap="none" rtlCol="0">
              <a:spAutoFit/>
            </a:bodyPr>
            <a:lstStyle/>
            <a:p>
              <a:pPr algn="l"/>
              <a:r>
                <a:rPr lang="zh-CN" altLang="en-US" sz="1865" dirty="0">
                  <a:solidFill>
                    <a:schemeClr val="tx1">
                      <a:lumMod val="50000"/>
                      <a:lumOff val="50000"/>
                    </a:schemeClr>
                  </a:solidFill>
                  <a:latin typeface="微软雅黑" panose="020B0503020204020204" pitchFamily="34" charset="-122"/>
                  <a:ea typeface="微软雅黑" panose="020B0503020204020204" pitchFamily="34" charset="-122"/>
                </a:rPr>
                <a:t>Click to add the title.</a:t>
              </a:r>
              <a:endParaRPr lang="en-US" altLang="zh-CN" sz="1865" dirty="0">
                <a:solidFill>
                  <a:schemeClr val="tx1">
                    <a:lumMod val="50000"/>
                    <a:lumOff val="50000"/>
                  </a:schemeClr>
                </a:solidFill>
                <a:latin typeface="微软雅黑" panose="020B0503020204020204" pitchFamily="34" charset="-122"/>
                <a:ea typeface="微软雅黑" panose="020B0503020204020204" pitchFamily="34" charset="-122"/>
              </a:endParaRPr>
            </a:p>
          </p:txBody>
        </p:sp>
        <p:sp>
          <p:nvSpPr>
            <p:cNvPr id="56" name="矩形 9"/>
            <p:cNvSpPr/>
            <p:nvPr/>
          </p:nvSpPr>
          <p:spPr>
            <a:xfrm>
              <a:off x="372015" y="3280684"/>
              <a:ext cx="3314626" cy="407382"/>
            </a:xfrm>
            <a:prstGeom prst="rect">
              <a:avLst/>
            </a:prstGeom>
          </p:spPr>
          <p:txBody>
            <a:bodyPr wrap="square">
              <a:spAutoFit/>
            </a:bodyPr>
            <a:lstStyle/>
            <a:p>
              <a:pPr algn="just">
                <a:lnSpc>
                  <a:spcPct val="114000"/>
                </a:lnSpc>
              </a:pPr>
              <a:r>
                <a:rPr lang="zh-CN" altLang="en-US" sz="1335" dirty="0">
                  <a:solidFill>
                    <a:schemeClr val="tx1">
                      <a:lumMod val="50000"/>
                      <a:lumOff val="50000"/>
                    </a:schemeClr>
                  </a:solidFill>
                  <a:latin typeface="微软雅黑" panose="020B0503020204020204" pitchFamily="34" charset="-122"/>
                  <a:ea typeface="微软雅黑" panose="020B0503020204020204" pitchFamily="34" charset="-122"/>
                </a:rPr>
                <a:t>Tap enter text here,</a:t>
              </a:r>
              <a:r>
                <a:rPr lang="en-US" altLang="zh-CN" sz="1335" dirty="0">
                  <a:solidFill>
                    <a:schemeClr val="tx1">
                      <a:lumMod val="50000"/>
                      <a:lumOff val="50000"/>
                    </a:schemeClr>
                  </a:solidFill>
                  <a:latin typeface="微软雅黑" panose="020B0503020204020204" pitchFamily="34" charset="-122"/>
                  <a:ea typeface="微软雅黑" panose="020B0503020204020204" pitchFamily="34" charset="-122"/>
                </a:rPr>
                <a:t>Ppt.</a:t>
              </a:r>
              <a:r>
                <a:rPr lang="zh-CN" altLang="en-US" sz="1335" dirty="0">
                  <a:solidFill>
                    <a:schemeClr val="tx1">
                      <a:lumMod val="50000"/>
                      <a:lumOff val="50000"/>
                    </a:schemeClr>
                  </a:solidFill>
                  <a:latin typeface="微软雅黑" panose="020B0503020204020204" pitchFamily="34" charset="-122"/>
                  <a:ea typeface="微软雅黑" panose="020B0503020204020204" pitchFamily="34" charset="-122"/>
                </a:rPr>
                <a:t>Template All text pictures can be edited, and data charts can be modified to be light in color size.</a:t>
              </a:r>
            </a:p>
          </p:txBody>
        </p:sp>
      </p:grpSp>
      <p:sp>
        <p:nvSpPr>
          <p:cNvPr id="72" name="TextBox 71"/>
          <p:cNvSpPr txBox="1"/>
          <p:nvPr/>
        </p:nvSpPr>
        <p:spPr>
          <a:xfrm>
            <a:off x="7001523" y="3704228"/>
            <a:ext cx="437940" cy="338554"/>
          </a:xfrm>
          <a:prstGeom prst="rect">
            <a:avLst/>
          </a:prstGeom>
          <a:noFill/>
        </p:spPr>
        <p:txBody>
          <a:bodyPr wrap="none" rtlCol="0">
            <a:spAutoFit/>
          </a:bodyPr>
          <a:lstStyle/>
          <a:p>
            <a:r>
              <a:rPr lang="en-US" sz="1600" b="1" dirty="0">
                <a:solidFill>
                  <a:schemeClr val="bg1"/>
                </a:solidFill>
                <a:latin typeface="微软雅黑" panose="020B0503020204020204" pitchFamily="34" charset="-122"/>
                <a:ea typeface="微软雅黑" panose="020B0503020204020204" pitchFamily="34" charset="-122"/>
              </a:rPr>
              <a:t>01</a:t>
            </a:r>
          </a:p>
        </p:txBody>
      </p:sp>
      <p:sp>
        <p:nvSpPr>
          <p:cNvPr id="73" name="TextBox 72"/>
          <p:cNvSpPr txBox="1"/>
          <p:nvPr/>
        </p:nvSpPr>
        <p:spPr>
          <a:xfrm>
            <a:off x="7801466" y="4078164"/>
            <a:ext cx="437940" cy="338554"/>
          </a:xfrm>
          <a:prstGeom prst="rect">
            <a:avLst/>
          </a:prstGeom>
          <a:noFill/>
        </p:spPr>
        <p:txBody>
          <a:bodyPr wrap="none" rtlCol="0">
            <a:spAutoFit/>
          </a:bodyPr>
          <a:lstStyle/>
          <a:p>
            <a:r>
              <a:rPr lang="en-US" sz="1600" b="1" dirty="0">
                <a:solidFill>
                  <a:schemeClr val="bg1"/>
                </a:solidFill>
                <a:latin typeface="微软雅黑" panose="020B0503020204020204" pitchFamily="34" charset="-122"/>
                <a:ea typeface="微软雅黑" panose="020B0503020204020204" pitchFamily="34" charset="-122"/>
              </a:rPr>
              <a:t>02</a:t>
            </a:r>
          </a:p>
        </p:txBody>
      </p:sp>
      <p:sp>
        <p:nvSpPr>
          <p:cNvPr id="74" name="TextBox 73"/>
          <p:cNvSpPr txBox="1"/>
          <p:nvPr/>
        </p:nvSpPr>
        <p:spPr>
          <a:xfrm>
            <a:off x="8544286" y="4459986"/>
            <a:ext cx="437940" cy="338554"/>
          </a:xfrm>
          <a:prstGeom prst="rect">
            <a:avLst/>
          </a:prstGeom>
          <a:noFill/>
        </p:spPr>
        <p:txBody>
          <a:bodyPr wrap="none" rtlCol="0">
            <a:spAutoFit/>
          </a:bodyPr>
          <a:lstStyle/>
          <a:p>
            <a:r>
              <a:rPr lang="en-US" sz="1600" b="1" dirty="0">
                <a:solidFill>
                  <a:schemeClr val="bg1"/>
                </a:solidFill>
                <a:latin typeface="微软雅黑" panose="020B0503020204020204" pitchFamily="34" charset="-122"/>
                <a:ea typeface="微软雅黑" panose="020B0503020204020204" pitchFamily="34" charset="-122"/>
              </a:rPr>
              <a:t>03</a:t>
            </a:r>
          </a:p>
        </p:txBody>
      </p:sp>
      <p:sp>
        <p:nvSpPr>
          <p:cNvPr id="75" name="TextBox 74"/>
          <p:cNvSpPr txBox="1"/>
          <p:nvPr/>
        </p:nvSpPr>
        <p:spPr>
          <a:xfrm>
            <a:off x="9244924" y="4774592"/>
            <a:ext cx="437940" cy="338554"/>
          </a:xfrm>
          <a:prstGeom prst="rect">
            <a:avLst/>
          </a:prstGeom>
          <a:noFill/>
        </p:spPr>
        <p:txBody>
          <a:bodyPr wrap="none" rtlCol="0">
            <a:spAutoFit/>
          </a:bodyPr>
          <a:lstStyle/>
          <a:p>
            <a:r>
              <a:rPr lang="en-US" sz="1600" b="1" dirty="0">
                <a:solidFill>
                  <a:schemeClr val="bg1"/>
                </a:solidFill>
                <a:latin typeface="微软雅黑" panose="020B0503020204020204" pitchFamily="34" charset="-122"/>
                <a:ea typeface="微软雅黑" panose="020B0503020204020204" pitchFamily="34" charset="-122"/>
              </a:rPr>
              <a:t>04</a:t>
            </a:r>
          </a:p>
        </p:txBody>
      </p:sp>
      <p:sp>
        <p:nvSpPr>
          <p:cNvPr id="2" name="标题 1"/>
          <p:cNvSpPr>
            <a:spLocks noGrp="1"/>
          </p:cNvSpPr>
          <p:nvPr>
            <p:ph type="title"/>
          </p:nvPr>
        </p:nvSpPr>
        <p:spPr/>
        <p:txBody>
          <a:bodyPr>
            <a:normAutofit/>
          </a:bodyPr>
          <a:lstStyle/>
          <a:p>
            <a:r>
              <a:rPr lang="zh-CN" altLang="en-US" dirty="0"/>
              <a:t>Click here to add a title</a:t>
            </a:r>
          </a:p>
        </p:txBody>
      </p:sp>
    </p:spTree>
  </p:cSld>
  <p:clrMapOvr>
    <a:masterClrMapping/>
  </p:clrMapOvr>
  <mc:AlternateContent xmlns:mc="http://schemas.openxmlformats.org/markup-compatibility/2006" xmlns:p14="http://schemas.microsoft.com/office/powerpoint/2010/main">
    <mc:Choice Requires="p14">
      <p:transition spd="slow" p14:dur="2000" advClick="0" advTm="3000"/>
    </mc:Choice>
    <mc:Fallback xmlns:a14="http://schemas.microsoft.com/office/drawing/2010/main" xmlns="">
      <p:transition spd="slow" advClick="0" advTm="3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1" fill="hold" nodeType="afterEffect">
                                  <p:stCondLst>
                                    <p:cond delay="0"/>
                                  </p:stCondLst>
                                  <p:childTnLst>
                                    <p:set>
                                      <p:cBhvr>
                                        <p:cTn id="6" dur="1" fill="hold">
                                          <p:stCondLst>
                                            <p:cond delay="0"/>
                                          </p:stCondLst>
                                        </p:cTn>
                                        <p:tgtEl>
                                          <p:spTgt spid="53"/>
                                        </p:tgtEl>
                                        <p:attrNameLst>
                                          <p:attrName>style.visibility</p:attrName>
                                        </p:attrNameLst>
                                      </p:cBhvr>
                                      <p:to>
                                        <p:strVal val="visible"/>
                                      </p:to>
                                    </p:set>
                                    <p:animEffect transition="in" filter="slide(fromTop)">
                                      <p:cBhvr>
                                        <p:cTn id="7" dur="500"/>
                                        <p:tgtEl>
                                          <p:spTgt spid="53"/>
                                        </p:tgtEl>
                                      </p:cBhvr>
                                    </p:animEffect>
                                  </p:childTnLst>
                                </p:cTn>
                              </p:par>
                            </p:childTnLst>
                          </p:cTn>
                        </p:par>
                        <p:par>
                          <p:cTn id="8" fill="hold">
                            <p:stCondLst>
                              <p:cond delay="500"/>
                            </p:stCondLst>
                            <p:childTnLst>
                              <p:par>
                                <p:cTn id="9" presetID="12" presetClass="entr" presetSubtype="1" fill="hold" nodeType="afterEffect">
                                  <p:stCondLst>
                                    <p:cond delay="0"/>
                                  </p:stCondLst>
                                  <p:childTnLst>
                                    <p:set>
                                      <p:cBhvr>
                                        <p:cTn id="10" dur="1" fill="hold">
                                          <p:stCondLst>
                                            <p:cond delay="0"/>
                                          </p:stCondLst>
                                        </p:cTn>
                                        <p:tgtEl>
                                          <p:spTgt spid="59"/>
                                        </p:tgtEl>
                                        <p:attrNameLst>
                                          <p:attrName>style.visibility</p:attrName>
                                        </p:attrNameLst>
                                      </p:cBhvr>
                                      <p:to>
                                        <p:strVal val="visible"/>
                                      </p:to>
                                    </p:set>
                                    <p:animEffect transition="in" filter="slide(fromTop)">
                                      <p:cBhvr>
                                        <p:cTn id="11" dur="500"/>
                                        <p:tgtEl>
                                          <p:spTgt spid="59"/>
                                        </p:tgtEl>
                                      </p:cBhvr>
                                    </p:animEffect>
                                  </p:childTnLst>
                                </p:cTn>
                              </p:par>
                            </p:childTnLst>
                          </p:cTn>
                        </p:par>
                        <p:par>
                          <p:cTn id="12" fill="hold">
                            <p:stCondLst>
                              <p:cond delay="1000"/>
                            </p:stCondLst>
                            <p:childTnLst>
                              <p:par>
                                <p:cTn id="13" presetID="12" presetClass="entr" presetSubtype="1" fill="hold" nodeType="afterEffect">
                                  <p:stCondLst>
                                    <p:cond delay="0"/>
                                  </p:stCondLst>
                                  <p:childTnLst>
                                    <p:set>
                                      <p:cBhvr>
                                        <p:cTn id="14" dur="1" fill="hold">
                                          <p:stCondLst>
                                            <p:cond delay="0"/>
                                          </p:stCondLst>
                                        </p:cTn>
                                        <p:tgtEl>
                                          <p:spTgt spid="63"/>
                                        </p:tgtEl>
                                        <p:attrNameLst>
                                          <p:attrName>style.visibility</p:attrName>
                                        </p:attrNameLst>
                                      </p:cBhvr>
                                      <p:to>
                                        <p:strVal val="visible"/>
                                      </p:to>
                                    </p:set>
                                    <p:animEffect transition="in" filter="slide(fromTop)">
                                      <p:cBhvr>
                                        <p:cTn id="15" dur="500"/>
                                        <p:tgtEl>
                                          <p:spTgt spid="63"/>
                                        </p:tgtEl>
                                      </p:cBhvr>
                                    </p:animEffect>
                                  </p:childTnLst>
                                </p:cTn>
                              </p:par>
                            </p:childTnLst>
                          </p:cTn>
                        </p:par>
                        <p:par>
                          <p:cTn id="16" fill="hold">
                            <p:stCondLst>
                              <p:cond delay="1500"/>
                            </p:stCondLst>
                            <p:childTnLst>
                              <p:par>
                                <p:cTn id="17" presetID="12" presetClass="entr" presetSubtype="1" fill="hold" nodeType="afterEffect">
                                  <p:stCondLst>
                                    <p:cond delay="0"/>
                                  </p:stCondLst>
                                  <p:childTnLst>
                                    <p:set>
                                      <p:cBhvr>
                                        <p:cTn id="18" dur="1" fill="hold">
                                          <p:stCondLst>
                                            <p:cond delay="0"/>
                                          </p:stCondLst>
                                        </p:cTn>
                                        <p:tgtEl>
                                          <p:spTgt spid="67"/>
                                        </p:tgtEl>
                                        <p:attrNameLst>
                                          <p:attrName>style.visibility</p:attrName>
                                        </p:attrNameLst>
                                      </p:cBhvr>
                                      <p:to>
                                        <p:strVal val="visible"/>
                                      </p:to>
                                    </p:set>
                                    <p:animEffect transition="in" filter="slide(fromTop)">
                                      <p:cBhvr>
                                        <p:cTn id="19" dur="500"/>
                                        <p:tgtEl>
                                          <p:spTgt spid="6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26"/>
          <p:cNvGrpSpPr/>
          <p:nvPr/>
        </p:nvGrpSpPr>
        <p:grpSpPr>
          <a:xfrm>
            <a:off x="1180846" y="1915555"/>
            <a:ext cx="4536817" cy="939997"/>
            <a:chOff x="-2212642" y="210075"/>
            <a:chExt cx="3403056" cy="725775"/>
          </a:xfrm>
        </p:grpSpPr>
        <p:sp>
          <p:nvSpPr>
            <p:cNvPr id="7" name="TextBox 6"/>
            <p:cNvSpPr txBox="1"/>
            <p:nvPr/>
          </p:nvSpPr>
          <p:spPr>
            <a:xfrm>
              <a:off x="-596996" y="210075"/>
              <a:ext cx="913831" cy="225754"/>
            </a:xfrm>
            <a:prstGeom prst="rect">
              <a:avLst/>
            </a:prstGeom>
            <a:noFill/>
          </p:spPr>
          <p:txBody>
            <a:bodyPr wrap="none" lIns="0" tIns="0" rIns="0" bIns="0" rtlCol="0" anchor="ctr">
              <a:spAutoFit/>
            </a:bodyPr>
            <a:lstStyle/>
            <a:p>
              <a:pPr algn="r"/>
              <a:r>
                <a:rPr lang="zh-CN" altLang="en-US" sz="1900" dirty="0">
                  <a:solidFill>
                    <a:schemeClr val="tx1">
                      <a:lumMod val="75000"/>
                      <a:lumOff val="25000"/>
                    </a:schemeClr>
                  </a:solidFill>
                  <a:latin typeface="+mn-ea"/>
                </a:rPr>
                <a:t>Global business.</a:t>
              </a:r>
              <a:endParaRPr lang="en-US" sz="1900" dirty="0">
                <a:solidFill>
                  <a:schemeClr val="tx1">
                    <a:lumMod val="75000"/>
                    <a:lumOff val="25000"/>
                  </a:schemeClr>
                </a:solidFill>
                <a:latin typeface="+mn-ea"/>
              </a:endParaRPr>
            </a:p>
          </p:txBody>
        </p:sp>
        <p:sp>
          <p:nvSpPr>
            <p:cNvPr id="8" name="TextBox 7"/>
            <p:cNvSpPr txBox="1"/>
            <p:nvPr/>
          </p:nvSpPr>
          <p:spPr>
            <a:xfrm>
              <a:off x="-2212642" y="429400"/>
              <a:ext cx="2621652" cy="344571"/>
            </a:xfrm>
            <a:prstGeom prst="rect">
              <a:avLst/>
            </a:prstGeom>
            <a:noFill/>
          </p:spPr>
          <p:txBody>
            <a:bodyPr wrap="square" lIns="0" tIns="0" rtlCol="0" anchor="t">
              <a:spAutoFit/>
            </a:bodyPr>
            <a:lstStyle/>
            <a:p>
              <a:pPr algn="r" defTabSz="1218565">
                <a:spcBef>
                  <a:spcPct val="20000"/>
                </a:spcBef>
                <a:defRPr/>
              </a:pPr>
              <a:r>
                <a:rPr lang="zh-CN" altLang="en-US" sz="1300" dirty="0">
                  <a:solidFill>
                    <a:schemeClr val="tx1">
                      <a:lumMod val="50000"/>
                      <a:lumOff val="50000"/>
                    </a:schemeClr>
                  </a:solidFill>
                  <a:latin typeface="+mn-ea"/>
                </a:rPr>
                <a:t>Add a detailed text description here, recommended to be relevant to the title and in line with the overall language style, the language description as simple and vivid as possible.</a:t>
              </a:r>
              <a:endParaRPr lang="en-US" sz="1300" dirty="0">
                <a:solidFill>
                  <a:schemeClr val="tx1">
                    <a:lumMod val="50000"/>
                    <a:lumOff val="50000"/>
                  </a:schemeClr>
                </a:solidFill>
                <a:latin typeface="+mn-ea"/>
              </a:endParaRPr>
            </a:p>
          </p:txBody>
        </p:sp>
        <p:sp>
          <p:nvSpPr>
            <p:cNvPr id="25" name="Oval 24"/>
            <p:cNvSpPr/>
            <p:nvPr/>
          </p:nvSpPr>
          <p:spPr>
            <a:xfrm>
              <a:off x="466617" y="212055"/>
              <a:ext cx="723797" cy="723795"/>
            </a:xfrm>
            <a:prstGeom prst="ellipse">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US" sz="3700" dirty="0">
                <a:solidFill>
                  <a:schemeClr val="bg1"/>
                </a:solidFill>
                <a:latin typeface="+mn-ea"/>
              </a:endParaRPr>
            </a:p>
          </p:txBody>
        </p:sp>
      </p:grpSp>
      <p:grpSp>
        <p:nvGrpSpPr>
          <p:cNvPr id="5" name="Group 27"/>
          <p:cNvGrpSpPr/>
          <p:nvPr/>
        </p:nvGrpSpPr>
        <p:grpSpPr>
          <a:xfrm>
            <a:off x="1180846" y="3260371"/>
            <a:ext cx="4536817" cy="937436"/>
            <a:chOff x="-2212642" y="212055"/>
            <a:chExt cx="3403056" cy="723795"/>
          </a:xfrm>
        </p:grpSpPr>
        <p:sp>
          <p:nvSpPr>
            <p:cNvPr id="29" name="TextBox 28"/>
            <p:cNvSpPr txBox="1"/>
            <p:nvPr/>
          </p:nvSpPr>
          <p:spPr>
            <a:xfrm>
              <a:off x="-2125698" y="220615"/>
              <a:ext cx="2448830" cy="225753"/>
            </a:xfrm>
            <a:prstGeom prst="rect">
              <a:avLst/>
            </a:prstGeom>
            <a:noFill/>
          </p:spPr>
          <p:txBody>
            <a:bodyPr wrap="square" lIns="0" tIns="0" rIns="0" bIns="0" rtlCol="0" anchor="ctr">
              <a:spAutoFit/>
            </a:bodyPr>
            <a:lstStyle/>
            <a:p>
              <a:pPr algn="r"/>
              <a:r>
                <a:rPr lang="zh-CN" altLang="en-US" sz="1900" dirty="0">
                  <a:solidFill>
                    <a:schemeClr val="tx1">
                      <a:lumMod val="75000"/>
                      <a:lumOff val="25000"/>
                    </a:schemeClr>
                  </a:solidFill>
                  <a:latin typeface="+mn-ea"/>
                </a:rPr>
                <a:t>Market planning.</a:t>
              </a:r>
              <a:endParaRPr lang="en-US" sz="1900" dirty="0">
                <a:solidFill>
                  <a:schemeClr val="tx1">
                    <a:lumMod val="75000"/>
                    <a:lumOff val="25000"/>
                  </a:schemeClr>
                </a:solidFill>
                <a:latin typeface="+mn-ea"/>
              </a:endParaRPr>
            </a:p>
          </p:txBody>
        </p:sp>
        <p:sp>
          <p:nvSpPr>
            <p:cNvPr id="30" name="TextBox 29"/>
            <p:cNvSpPr txBox="1"/>
            <p:nvPr/>
          </p:nvSpPr>
          <p:spPr>
            <a:xfrm>
              <a:off x="-2212642" y="432352"/>
              <a:ext cx="2621653" cy="344570"/>
            </a:xfrm>
            <a:prstGeom prst="rect">
              <a:avLst/>
            </a:prstGeom>
            <a:noFill/>
          </p:spPr>
          <p:txBody>
            <a:bodyPr wrap="square" lIns="0" tIns="0" rtlCol="0" anchor="t">
              <a:spAutoFit/>
            </a:bodyPr>
            <a:lstStyle/>
            <a:p>
              <a:pPr algn="r" defTabSz="1218565">
                <a:spcBef>
                  <a:spcPct val="20000"/>
                </a:spcBef>
                <a:defRPr/>
              </a:pPr>
              <a:r>
                <a:rPr lang="zh-CN" altLang="en-US" sz="1300" dirty="0">
                  <a:solidFill>
                    <a:schemeClr val="tx1">
                      <a:lumMod val="50000"/>
                      <a:lumOff val="50000"/>
                    </a:schemeClr>
                  </a:solidFill>
                  <a:latin typeface="+mn-ea"/>
                </a:rPr>
                <a:t>Add a detailed text description here, recommended to be relevant to the title and in line with the overall language style, the language description as simple and vivid as possible.</a:t>
              </a:r>
              <a:endParaRPr lang="en-US" sz="1300" dirty="0">
                <a:solidFill>
                  <a:schemeClr val="tx1">
                    <a:lumMod val="50000"/>
                    <a:lumOff val="50000"/>
                  </a:schemeClr>
                </a:solidFill>
                <a:latin typeface="+mn-ea"/>
              </a:endParaRPr>
            </a:p>
          </p:txBody>
        </p:sp>
        <p:sp>
          <p:nvSpPr>
            <p:cNvPr id="31" name="Oval 30"/>
            <p:cNvSpPr/>
            <p:nvPr/>
          </p:nvSpPr>
          <p:spPr>
            <a:xfrm>
              <a:off x="466617" y="212055"/>
              <a:ext cx="723797" cy="723795"/>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700" dirty="0">
                <a:latin typeface="+mn-ea"/>
              </a:endParaRPr>
            </a:p>
          </p:txBody>
        </p:sp>
      </p:grpSp>
      <p:grpSp>
        <p:nvGrpSpPr>
          <p:cNvPr id="9" name="Group 32"/>
          <p:cNvGrpSpPr/>
          <p:nvPr/>
        </p:nvGrpSpPr>
        <p:grpSpPr>
          <a:xfrm>
            <a:off x="1180845" y="4604533"/>
            <a:ext cx="4536819" cy="937436"/>
            <a:chOff x="-2212643" y="212055"/>
            <a:chExt cx="3403057" cy="723795"/>
          </a:xfrm>
        </p:grpSpPr>
        <p:sp>
          <p:nvSpPr>
            <p:cNvPr id="34" name="TextBox 33"/>
            <p:cNvSpPr txBox="1"/>
            <p:nvPr/>
          </p:nvSpPr>
          <p:spPr>
            <a:xfrm>
              <a:off x="-687587" y="220615"/>
              <a:ext cx="1096597" cy="225753"/>
            </a:xfrm>
            <a:prstGeom prst="rect">
              <a:avLst/>
            </a:prstGeom>
            <a:noFill/>
          </p:spPr>
          <p:txBody>
            <a:bodyPr wrap="none" lIns="0" tIns="0" rIns="0" bIns="0" rtlCol="0" anchor="ctr">
              <a:spAutoFit/>
            </a:bodyPr>
            <a:lstStyle/>
            <a:p>
              <a:pPr algn="r"/>
              <a:r>
                <a:rPr lang="zh-CN" altLang="en-US" sz="1900" dirty="0">
                  <a:solidFill>
                    <a:schemeClr val="tx1">
                      <a:lumMod val="75000"/>
                      <a:lumOff val="25000"/>
                    </a:schemeClr>
                  </a:solidFill>
                  <a:latin typeface="+mn-ea"/>
                </a:rPr>
                <a:t>Creative solutions.</a:t>
              </a:r>
              <a:endParaRPr lang="en-US" sz="1900" dirty="0">
                <a:solidFill>
                  <a:schemeClr val="tx1">
                    <a:lumMod val="75000"/>
                    <a:lumOff val="25000"/>
                  </a:schemeClr>
                </a:solidFill>
                <a:latin typeface="+mn-ea"/>
              </a:endParaRPr>
            </a:p>
          </p:txBody>
        </p:sp>
        <p:sp>
          <p:nvSpPr>
            <p:cNvPr id="35" name="TextBox 34"/>
            <p:cNvSpPr txBox="1"/>
            <p:nvPr/>
          </p:nvSpPr>
          <p:spPr>
            <a:xfrm>
              <a:off x="-2212643" y="442157"/>
              <a:ext cx="2621653" cy="344570"/>
            </a:xfrm>
            <a:prstGeom prst="rect">
              <a:avLst/>
            </a:prstGeom>
            <a:noFill/>
          </p:spPr>
          <p:txBody>
            <a:bodyPr wrap="square" lIns="0" tIns="0" rtlCol="0" anchor="t">
              <a:spAutoFit/>
            </a:bodyPr>
            <a:lstStyle/>
            <a:p>
              <a:pPr algn="r" defTabSz="1218565">
                <a:spcBef>
                  <a:spcPct val="20000"/>
                </a:spcBef>
                <a:defRPr/>
              </a:pPr>
              <a:r>
                <a:rPr lang="zh-CN" altLang="en-US" sz="1300" dirty="0">
                  <a:solidFill>
                    <a:schemeClr val="tx1">
                      <a:lumMod val="50000"/>
                      <a:lumOff val="50000"/>
                    </a:schemeClr>
                  </a:solidFill>
                  <a:latin typeface="+mn-ea"/>
                </a:rPr>
                <a:t>Add a detailed text description here, recommended to be relevant to the title and in line with the overall language style, the language description as simple and vivid as possible.</a:t>
              </a:r>
              <a:endParaRPr lang="en-US" sz="1300" dirty="0">
                <a:solidFill>
                  <a:schemeClr val="tx1">
                    <a:lumMod val="50000"/>
                    <a:lumOff val="50000"/>
                  </a:schemeClr>
                </a:solidFill>
                <a:latin typeface="+mn-ea"/>
              </a:endParaRPr>
            </a:p>
          </p:txBody>
        </p:sp>
        <p:sp>
          <p:nvSpPr>
            <p:cNvPr id="36" name="Oval 35"/>
            <p:cNvSpPr/>
            <p:nvPr/>
          </p:nvSpPr>
          <p:spPr>
            <a:xfrm>
              <a:off x="466617" y="212055"/>
              <a:ext cx="723797" cy="72379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300" dirty="0">
                <a:latin typeface="+mn-ea"/>
              </a:endParaRPr>
            </a:p>
          </p:txBody>
        </p:sp>
      </p:grpSp>
      <p:grpSp>
        <p:nvGrpSpPr>
          <p:cNvPr id="56" name="Group 37"/>
          <p:cNvGrpSpPr/>
          <p:nvPr/>
        </p:nvGrpSpPr>
        <p:grpSpPr>
          <a:xfrm>
            <a:off x="6479997" y="1916207"/>
            <a:ext cx="4570272" cy="937436"/>
            <a:chOff x="466617" y="212055"/>
            <a:chExt cx="3428150" cy="723795"/>
          </a:xfrm>
        </p:grpSpPr>
        <p:sp>
          <p:nvSpPr>
            <p:cNvPr id="57" name="TextBox 56"/>
            <p:cNvSpPr txBox="1"/>
            <p:nvPr/>
          </p:nvSpPr>
          <p:spPr>
            <a:xfrm>
              <a:off x="1244845" y="220615"/>
              <a:ext cx="731065" cy="225753"/>
            </a:xfrm>
            <a:prstGeom prst="rect">
              <a:avLst/>
            </a:prstGeom>
            <a:noFill/>
          </p:spPr>
          <p:txBody>
            <a:bodyPr wrap="none" lIns="0" tIns="0" rIns="0" bIns="0" rtlCol="0" anchor="ctr">
              <a:spAutoFit/>
            </a:bodyPr>
            <a:lstStyle/>
            <a:p>
              <a:r>
                <a:rPr lang="zh-CN" altLang="en-US" sz="1900" dirty="0">
                  <a:solidFill>
                    <a:schemeClr val="tx1">
                      <a:lumMod val="75000"/>
                      <a:lumOff val="25000"/>
                    </a:schemeClr>
                  </a:solidFill>
                  <a:latin typeface="+mn-ea"/>
                </a:rPr>
                <a:t>Market research.</a:t>
              </a:r>
              <a:endParaRPr lang="en-US" sz="1900" dirty="0">
                <a:solidFill>
                  <a:schemeClr val="tx1">
                    <a:lumMod val="75000"/>
                    <a:lumOff val="25000"/>
                  </a:schemeClr>
                </a:solidFill>
                <a:latin typeface="+mn-ea"/>
              </a:endParaRPr>
            </a:p>
          </p:txBody>
        </p:sp>
        <p:sp>
          <p:nvSpPr>
            <p:cNvPr id="58" name="TextBox 57"/>
            <p:cNvSpPr txBox="1"/>
            <p:nvPr/>
          </p:nvSpPr>
          <p:spPr>
            <a:xfrm>
              <a:off x="1244844" y="432351"/>
              <a:ext cx="2649923" cy="344570"/>
            </a:xfrm>
            <a:prstGeom prst="rect">
              <a:avLst/>
            </a:prstGeom>
            <a:noFill/>
          </p:spPr>
          <p:txBody>
            <a:bodyPr wrap="square" lIns="0" tIns="0" rtlCol="0" anchor="t">
              <a:spAutoFit/>
            </a:bodyPr>
            <a:lstStyle/>
            <a:p>
              <a:pPr defTabSz="1218565">
                <a:spcBef>
                  <a:spcPct val="20000"/>
                </a:spcBef>
                <a:defRPr/>
              </a:pPr>
              <a:r>
                <a:rPr lang="zh-CN" altLang="en-US" sz="1300" dirty="0">
                  <a:solidFill>
                    <a:schemeClr val="tx1">
                      <a:lumMod val="50000"/>
                      <a:lumOff val="50000"/>
                    </a:schemeClr>
                  </a:solidFill>
                  <a:latin typeface="+mn-ea"/>
                </a:rPr>
                <a:t>Add a detailed text description here, recommended to be relevant to the title and in line with the overall language style, the language description as simple and vivid as possible.</a:t>
              </a:r>
              <a:endParaRPr lang="en-US" sz="1300" dirty="0">
                <a:solidFill>
                  <a:schemeClr val="tx1">
                    <a:lumMod val="50000"/>
                    <a:lumOff val="50000"/>
                  </a:schemeClr>
                </a:solidFill>
                <a:latin typeface="+mn-ea"/>
              </a:endParaRPr>
            </a:p>
          </p:txBody>
        </p:sp>
        <p:sp>
          <p:nvSpPr>
            <p:cNvPr id="59" name="Oval 58"/>
            <p:cNvSpPr/>
            <p:nvPr/>
          </p:nvSpPr>
          <p:spPr>
            <a:xfrm>
              <a:off x="466617" y="212055"/>
              <a:ext cx="723797" cy="723795"/>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200" dirty="0">
                <a:solidFill>
                  <a:schemeClr val="bg1"/>
                </a:solidFill>
                <a:latin typeface="+mn-ea"/>
              </a:endParaRPr>
            </a:p>
          </p:txBody>
        </p:sp>
      </p:grpSp>
      <p:grpSp>
        <p:nvGrpSpPr>
          <p:cNvPr id="60" name="Group 42"/>
          <p:cNvGrpSpPr/>
          <p:nvPr/>
        </p:nvGrpSpPr>
        <p:grpSpPr>
          <a:xfrm>
            <a:off x="6479997" y="3227978"/>
            <a:ext cx="4570272" cy="969828"/>
            <a:chOff x="466617" y="187044"/>
            <a:chExt cx="3428150" cy="748806"/>
          </a:xfrm>
        </p:grpSpPr>
        <p:sp>
          <p:nvSpPr>
            <p:cNvPr id="61" name="TextBox 60"/>
            <p:cNvSpPr txBox="1"/>
            <p:nvPr/>
          </p:nvSpPr>
          <p:spPr>
            <a:xfrm>
              <a:off x="1244845" y="187044"/>
              <a:ext cx="1096597" cy="225753"/>
            </a:xfrm>
            <a:prstGeom prst="rect">
              <a:avLst/>
            </a:prstGeom>
            <a:noFill/>
          </p:spPr>
          <p:txBody>
            <a:bodyPr wrap="none" lIns="0" tIns="0" rIns="0" bIns="0" rtlCol="0" anchor="ctr">
              <a:spAutoFit/>
            </a:bodyPr>
            <a:lstStyle/>
            <a:p>
              <a:r>
                <a:rPr lang="zh-CN" altLang="en-US" sz="1900" dirty="0">
                  <a:solidFill>
                    <a:schemeClr val="tx1">
                      <a:lumMod val="75000"/>
                      <a:lumOff val="25000"/>
                    </a:schemeClr>
                  </a:solidFill>
                  <a:latin typeface="+mn-ea"/>
                </a:rPr>
                <a:t>General technical support.</a:t>
              </a:r>
              <a:endParaRPr lang="en-US" sz="1900" dirty="0">
                <a:solidFill>
                  <a:schemeClr val="tx1">
                    <a:lumMod val="75000"/>
                    <a:lumOff val="25000"/>
                  </a:schemeClr>
                </a:solidFill>
                <a:latin typeface="+mn-ea"/>
              </a:endParaRPr>
            </a:p>
          </p:txBody>
        </p:sp>
        <p:sp>
          <p:nvSpPr>
            <p:cNvPr id="62" name="TextBox 61"/>
            <p:cNvSpPr txBox="1"/>
            <p:nvPr/>
          </p:nvSpPr>
          <p:spPr>
            <a:xfrm>
              <a:off x="1244844" y="432351"/>
              <a:ext cx="2649923" cy="344571"/>
            </a:xfrm>
            <a:prstGeom prst="rect">
              <a:avLst/>
            </a:prstGeom>
            <a:noFill/>
          </p:spPr>
          <p:txBody>
            <a:bodyPr wrap="square" lIns="0" tIns="0" rtlCol="0" anchor="t">
              <a:spAutoFit/>
            </a:bodyPr>
            <a:lstStyle/>
            <a:p>
              <a:pPr defTabSz="1218565">
                <a:spcBef>
                  <a:spcPct val="20000"/>
                </a:spcBef>
                <a:defRPr/>
              </a:pPr>
              <a:r>
                <a:rPr lang="zh-CN" altLang="en-US" sz="1300" dirty="0">
                  <a:solidFill>
                    <a:schemeClr val="tx1">
                      <a:lumMod val="50000"/>
                      <a:lumOff val="50000"/>
                    </a:schemeClr>
                  </a:solidFill>
                  <a:latin typeface="+mn-ea"/>
                </a:rPr>
                <a:t>Add a detailed text description here, recommended to be relevant to the title and in line with the overall language style, the language description as simple and vivid as possible.</a:t>
              </a:r>
              <a:endParaRPr lang="en-US" sz="1300" dirty="0">
                <a:solidFill>
                  <a:schemeClr val="tx1">
                    <a:lumMod val="50000"/>
                    <a:lumOff val="50000"/>
                  </a:schemeClr>
                </a:solidFill>
                <a:latin typeface="+mn-ea"/>
              </a:endParaRPr>
            </a:p>
          </p:txBody>
        </p:sp>
        <p:sp>
          <p:nvSpPr>
            <p:cNvPr id="63" name="Oval 62"/>
            <p:cNvSpPr/>
            <p:nvPr/>
          </p:nvSpPr>
          <p:spPr>
            <a:xfrm>
              <a:off x="466617" y="212055"/>
              <a:ext cx="723797" cy="723795"/>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700" dirty="0">
                <a:latin typeface="+mn-ea"/>
              </a:endParaRPr>
            </a:p>
          </p:txBody>
        </p:sp>
      </p:grpSp>
      <p:grpSp>
        <p:nvGrpSpPr>
          <p:cNvPr id="64" name="Group 47"/>
          <p:cNvGrpSpPr/>
          <p:nvPr/>
        </p:nvGrpSpPr>
        <p:grpSpPr>
          <a:xfrm>
            <a:off x="6479997" y="4602919"/>
            <a:ext cx="4570272" cy="939053"/>
            <a:chOff x="466617" y="210807"/>
            <a:chExt cx="3428150" cy="725043"/>
          </a:xfrm>
        </p:grpSpPr>
        <p:sp>
          <p:nvSpPr>
            <p:cNvPr id="65" name="TextBox 64"/>
            <p:cNvSpPr txBox="1"/>
            <p:nvPr/>
          </p:nvSpPr>
          <p:spPr>
            <a:xfrm>
              <a:off x="1244845" y="210807"/>
              <a:ext cx="1096597" cy="225753"/>
            </a:xfrm>
            <a:prstGeom prst="rect">
              <a:avLst/>
            </a:prstGeom>
            <a:noFill/>
          </p:spPr>
          <p:txBody>
            <a:bodyPr wrap="none" lIns="0" tIns="0" rIns="0" bIns="0" rtlCol="0" anchor="ctr">
              <a:spAutoFit/>
            </a:bodyPr>
            <a:lstStyle/>
            <a:p>
              <a:r>
                <a:rPr lang="zh-CN" altLang="en-US" sz="1900" dirty="0">
                  <a:solidFill>
                    <a:schemeClr val="tx1">
                      <a:lumMod val="75000"/>
                      <a:lumOff val="25000"/>
                    </a:schemeClr>
                  </a:solidFill>
                  <a:latin typeface="+mn-ea"/>
                </a:rPr>
                <a:t>Product development management.</a:t>
              </a:r>
              <a:endParaRPr lang="en-US" sz="1900" dirty="0">
                <a:solidFill>
                  <a:schemeClr val="tx1">
                    <a:lumMod val="75000"/>
                    <a:lumOff val="25000"/>
                  </a:schemeClr>
                </a:solidFill>
                <a:latin typeface="+mn-ea"/>
              </a:endParaRPr>
            </a:p>
          </p:txBody>
        </p:sp>
        <p:sp>
          <p:nvSpPr>
            <p:cNvPr id="66" name="TextBox 65"/>
            <p:cNvSpPr txBox="1"/>
            <p:nvPr/>
          </p:nvSpPr>
          <p:spPr>
            <a:xfrm>
              <a:off x="1244844" y="422546"/>
              <a:ext cx="2649923" cy="344570"/>
            </a:xfrm>
            <a:prstGeom prst="rect">
              <a:avLst/>
            </a:prstGeom>
            <a:noFill/>
          </p:spPr>
          <p:txBody>
            <a:bodyPr wrap="square" lIns="0" tIns="0" rtlCol="0" anchor="t">
              <a:spAutoFit/>
            </a:bodyPr>
            <a:lstStyle/>
            <a:p>
              <a:pPr defTabSz="1218565">
                <a:spcBef>
                  <a:spcPct val="20000"/>
                </a:spcBef>
                <a:defRPr/>
              </a:pPr>
              <a:r>
                <a:rPr lang="zh-CN" altLang="en-US" sz="1300" dirty="0">
                  <a:solidFill>
                    <a:schemeClr val="tx1">
                      <a:lumMod val="50000"/>
                      <a:lumOff val="50000"/>
                    </a:schemeClr>
                  </a:solidFill>
                  <a:latin typeface="+mn-ea"/>
                </a:rPr>
                <a:t>Add a detailed text description here, recommended to be relevant to the title and in line with the overall language style, the language description as simple and vivid as possible.</a:t>
              </a:r>
              <a:endParaRPr lang="en-US" sz="1300" dirty="0">
                <a:solidFill>
                  <a:schemeClr val="tx1">
                    <a:lumMod val="50000"/>
                    <a:lumOff val="50000"/>
                  </a:schemeClr>
                </a:solidFill>
                <a:latin typeface="+mn-ea"/>
              </a:endParaRPr>
            </a:p>
          </p:txBody>
        </p:sp>
        <p:sp>
          <p:nvSpPr>
            <p:cNvPr id="67" name="Oval 66"/>
            <p:cNvSpPr/>
            <p:nvPr/>
          </p:nvSpPr>
          <p:spPr>
            <a:xfrm>
              <a:off x="466617" y="212055"/>
              <a:ext cx="723797" cy="723795"/>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200" dirty="0">
                <a:latin typeface="+mn-ea"/>
              </a:endParaRPr>
            </a:p>
          </p:txBody>
        </p:sp>
      </p:grpSp>
      <p:cxnSp>
        <p:nvCxnSpPr>
          <p:cNvPr id="68" name="Straight Connector 67"/>
          <p:cNvCxnSpPr/>
          <p:nvPr/>
        </p:nvCxnSpPr>
        <p:spPr>
          <a:xfrm flipV="1">
            <a:off x="6096001" y="1918120"/>
            <a:ext cx="0" cy="3661543"/>
          </a:xfrm>
          <a:prstGeom prst="line">
            <a:avLst/>
          </a:prstGeom>
          <a:ln w="19050">
            <a:solidFill>
              <a:schemeClr val="bg1">
                <a:lumMod val="75000"/>
              </a:schemeClr>
            </a:solidFill>
            <a:prstDash val="sysDot"/>
            <a:headEnd type="none"/>
            <a:tailEnd type="none"/>
          </a:ln>
        </p:spPr>
        <p:style>
          <a:lnRef idx="1">
            <a:schemeClr val="accent1"/>
          </a:lnRef>
          <a:fillRef idx="0">
            <a:schemeClr val="accent1"/>
          </a:fillRef>
          <a:effectRef idx="0">
            <a:schemeClr val="accent1"/>
          </a:effectRef>
          <a:fontRef idx="minor">
            <a:schemeClr val="tx1"/>
          </a:fontRef>
        </p:style>
      </p:cxnSp>
      <p:sp>
        <p:nvSpPr>
          <p:cNvPr id="39" name="Freeform 139"/>
          <p:cNvSpPr/>
          <p:nvPr/>
        </p:nvSpPr>
        <p:spPr bwMode="auto">
          <a:xfrm>
            <a:off x="6714101" y="2182528"/>
            <a:ext cx="505818" cy="383117"/>
          </a:xfrm>
          <a:custGeom>
            <a:avLst/>
            <a:gdLst>
              <a:gd name="T0" fmla="*/ 143 w 165"/>
              <a:gd name="T1" fmla="*/ 19 h 125"/>
              <a:gd name="T2" fmla="*/ 34 w 165"/>
              <a:gd name="T3" fmla="*/ 19 h 125"/>
              <a:gd name="T4" fmla="*/ 30 w 165"/>
              <a:gd name="T5" fmla="*/ 5 h 125"/>
              <a:gd name="T6" fmla="*/ 29 w 165"/>
              <a:gd name="T7" fmla="*/ 4 h 125"/>
              <a:gd name="T8" fmla="*/ 29 w 165"/>
              <a:gd name="T9" fmla="*/ 4 h 125"/>
              <a:gd name="T10" fmla="*/ 28 w 165"/>
              <a:gd name="T11" fmla="*/ 3 h 125"/>
              <a:gd name="T12" fmla="*/ 28 w 165"/>
              <a:gd name="T13" fmla="*/ 2 h 125"/>
              <a:gd name="T14" fmla="*/ 28 w 165"/>
              <a:gd name="T15" fmla="*/ 2 h 125"/>
              <a:gd name="T16" fmla="*/ 27 w 165"/>
              <a:gd name="T17" fmla="*/ 1 h 125"/>
              <a:gd name="T18" fmla="*/ 27 w 165"/>
              <a:gd name="T19" fmla="*/ 1 h 125"/>
              <a:gd name="T20" fmla="*/ 22 w 165"/>
              <a:gd name="T21" fmla="*/ 0 h 125"/>
              <a:gd name="T22" fmla="*/ 7 w 165"/>
              <a:gd name="T23" fmla="*/ 2 h 125"/>
              <a:gd name="T24" fmla="*/ 0 w 165"/>
              <a:gd name="T25" fmla="*/ 9 h 125"/>
              <a:gd name="T26" fmla="*/ 7 w 165"/>
              <a:gd name="T27" fmla="*/ 15 h 125"/>
              <a:gd name="T28" fmla="*/ 18 w 165"/>
              <a:gd name="T29" fmla="*/ 14 h 125"/>
              <a:gd name="T30" fmla="*/ 45 w 165"/>
              <a:gd name="T31" fmla="*/ 99 h 125"/>
              <a:gd name="T32" fmla="*/ 42 w 165"/>
              <a:gd name="T33" fmla="*/ 109 h 125"/>
              <a:gd name="T34" fmla="*/ 58 w 165"/>
              <a:gd name="T35" fmla="*/ 125 h 125"/>
              <a:gd name="T36" fmla="*/ 73 w 165"/>
              <a:gd name="T37" fmla="*/ 116 h 125"/>
              <a:gd name="T38" fmla="*/ 94 w 165"/>
              <a:gd name="T39" fmla="*/ 116 h 125"/>
              <a:gd name="T40" fmla="*/ 109 w 165"/>
              <a:gd name="T41" fmla="*/ 125 h 125"/>
              <a:gd name="T42" fmla="*/ 125 w 165"/>
              <a:gd name="T43" fmla="*/ 109 h 125"/>
              <a:gd name="T44" fmla="*/ 109 w 165"/>
              <a:gd name="T45" fmla="*/ 93 h 125"/>
              <a:gd name="T46" fmla="*/ 94 w 165"/>
              <a:gd name="T47" fmla="*/ 102 h 125"/>
              <a:gd name="T48" fmla="*/ 73 w 165"/>
              <a:gd name="T49" fmla="*/ 102 h 125"/>
              <a:gd name="T50" fmla="*/ 58 w 165"/>
              <a:gd name="T51" fmla="*/ 93 h 125"/>
              <a:gd name="T52" fmla="*/ 58 w 165"/>
              <a:gd name="T53" fmla="*/ 93 h 125"/>
              <a:gd name="T54" fmla="*/ 55 w 165"/>
              <a:gd name="T55" fmla="*/ 83 h 125"/>
              <a:gd name="T56" fmla="*/ 125 w 165"/>
              <a:gd name="T57" fmla="*/ 83 h 125"/>
              <a:gd name="T58" fmla="*/ 139 w 165"/>
              <a:gd name="T59" fmla="*/ 68 h 125"/>
              <a:gd name="T60" fmla="*/ 158 w 165"/>
              <a:gd name="T61" fmla="*/ 34 h 125"/>
              <a:gd name="T62" fmla="*/ 143 w 165"/>
              <a:gd name="T63" fmla="*/ 19 h 1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165" h="125">
                <a:moveTo>
                  <a:pt x="143" y="19"/>
                </a:moveTo>
                <a:cubicBezTo>
                  <a:pt x="34" y="19"/>
                  <a:pt x="34" y="19"/>
                  <a:pt x="34" y="19"/>
                </a:cubicBezTo>
                <a:cubicBezTo>
                  <a:pt x="30" y="5"/>
                  <a:pt x="30" y="5"/>
                  <a:pt x="30" y="5"/>
                </a:cubicBezTo>
                <a:cubicBezTo>
                  <a:pt x="30" y="5"/>
                  <a:pt x="29" y="4"/>
                  <a:pt x="29" y="4"/>
                </a:cubicBezTo>
                <a:cubicBezTo>
                  <a:pt x="29" y="4"/>
                  <a:pt x="29" y="4"/>
                  <a:pt x="29" y="4"/>
                </a:cubicBezTo>
                <a:cubicBezTo>
                  <a:pt x="29" y="3"/>
                  <a:pt x="29" y="3"/>
                  <a:pt x="28" y="3"/>
                </a:cubicBezTo>
                <a:cubicBezTo>
                  <a:pt x="28" y="2"/>
                  <a:pt x="28" y="2"/>
                  <a:pt x="28" y="2"/>
                </a:cubicBezTo>
                <a:cubicBezTo>
                  <a:pt x="28" y="2"/>
                  <a:pt x="28" y="2"/>
                  <a:pt x="28" y="2"/>
                </a:cubicBezTo>
                <a:cubicBezTo>
                  <a:pt x="27" y="2"/>
                  <a:pt x="27" y="1"/>
                  <a:pt x="27" y="1"/>
                </a:cubicBezTo>
                <a:cubicBezTo>
                  <a:pt x="27" y="1"/>
                  <a:pt x="27" y="1"/>
                  <a:pt x="27" y="1"/>
                </a:cubicBezTo>
                <a:cubicBezTo>
                  <a:pt x="25" y="0"/>
                  <a:pt x="24" y="0"/>
                  <a:pt x="22" y="0"/>
                </a:cubicBezTo>
                <a:cubicBezTo>
                  <a:pt x="7" y="2"/>
                  <a:pt x="7" y="2"/>
                  <a:pt x="7" y="2"/>
                </a:cubicBezTo>
                <a:cubicBezTo>
                  <a:pt x="3" y="2"/>
                  <a:pt x="0" y="5"/>
                  <a:pt x="0" y="9"/>
                </a:cubicBezTo>
                <a:cubicBezTo>
                  <a:pt x="1" y="12"/>
                  <a:pt x="4" y="15"/>
                  <a:pt x="7" y="15"/>
                </a:cubicBezTo>
                <a:cubicBezTo>
                  <a:pt x="18" y="14"/>
                  <a:pt x="18" y="14"/>
                  <a:pt x="18" y="14"/>
                </a:cubicBezTo>
                <a:cubicBezTo>
                  <a:pt x="45" y="99"/>
                  <a:pt x="45" y="99"/>
                  <a:pt x="45" y="99"/>
                </a:cubicBezTo>
                <a:cubicBezTo>
                  <a:pt x="43" y="101"/>
                  <a:pt x="42" y="105"/>
                  <a:pt x="42" y="109"/>
                </a:cubicBezTo>
                <a:cubicBezTo>
                  <a:pt x="42" y="118"/>
                  <a:pt x="49" y="125"/>
                  <a:pt x="58" y="125"/>
                </a:cubicBezTo>
                <a:cubicBezTo>
                  <a:pt x="64" y="125"/>
                  <a:pt x="70" y="121"/>
                  <a:pt x="73" y="116"/>
                </a:cubicBezTo>
                <a:cubicBezTo>
                  <a:pt x="94" y="116"/>
                  <a:pt x="94" y="116"/>
                  <a:pt x="94" y="116"/>
                </a:cubicBezTo>
                <a:cubicBezTo>
                  <a:pt x="97" y="121"/>
                  <a:pt x="103" y="125"/>
                  <a:pt x="109" y="125"/>
                </a:cubicBezTo>
                <a:cubicBezTo>
                  <a:pt x="118" y="125"/>
                  <a:pt x="125" y="118"/>
                  <a:pt x="125" y="109"/>
                </a:cubicBezTo>
                <a:cubicBezTo>
                  <a:pt x="125" y="100"/>
                  <a:pt x="118" y="93"/>
                  <a:pt x="109" y="93"/>
                </a:cubicBezTo>
                <a:cubicBezTo>
                  <a:pt x="103" y="93"/>
                  <a:pt x="97" y="97"/>
                  <a:pt x="94" y="102"/>
                </a:cubicBezTo>
                <a:cubicBezTo>
                  <a:pt x="73" y="102"/>
                  <a:pt x="73" y="102"/>
                  <a:pt x="73" y="102"/>
                </a:cubicBezTo>
                <a:cubicBezTo>
                  <a:pt x="70" y="97"/>
                  <a:pt x="64" y="93"/>
                  <a:pt x="58" y="93"/>
                </a:cubicBezTo>
                <a:cubicBezTo>
                  <a:pt x="58" y="93"/>
                  <a:pt x="58" y="93"/>
                  <a:pt x="58" y="93"/>
                </a:cubicBezTo>
                <a:cubicBezTo>
                  <a:pt x="55" y="83"/>
                  <a:pt x="55" y="83"/>
                  <a:pt x="55" y="83"/>
                </a:cubicBezTo>
                <a:cubicBezTo>
                  <a:pt x="125" y="83"/>
                  <a:pt x="125" y="83"/>
                  <a:pt x="125" y="83"/>
                </a:cubicBezTo>
                <a:cubicBezTo>
                  <a:pt x="133" y="83"/>
                  <a:pt x="134" y="77"/>
                  <a:pt x="139" y="68"/>
                </a:cubicBezTo>
                <a:cubicBezTo>
                  <a:pt x="158" y="34"/>
                  <a:pt x="158" y="34"/>
                  <a:pt x="158" y="34"/>
                </a:cubicBezTo>
                <a:cubicBezTo>
                  <a:pt x="165" y="20"/>
                  <a:pt x="151" y="19"/>
                  <a:pt x="143" y="19"/>
                </a:cubicBezTo>
                <a:close/>
              </a:path>
            </a:pathLst>
          </a:custGeom>
          <a:solidFill>
            <a:schemeClr val="bg1"/>
          </a:solidFill>
          <a:ln>
            <a:noFill/>
          </a:ln>
        </p:spPr>
        <p:txBody>
          <a:bodyPr vert="horz" wrap="square" lIns="121908" tIns="60954" rIns="121908" bIns="60954" numCol="1" anchor="t" anchorCtr="0" compatLnSpc="1"/>
          <a:lstStyle/>
          <a:p>
            <a:endParaRPr lang="en-US">
              <a:latin typeface="+mn-ea"/>
            </a:endParaRPr>
          </a:p>
        </p:txBody>
      </p:sp>
      <p:sp>
        <p:nvSpPr>
          <p:cNvPr id="40" name="Freeform 144"/>
          <p:cNvSpPr/>
          <p:nvPr/>
        </p:nvSpPr>
        <p:spPr bwMode="auto">
          <a:xfrm>
            <a:off x="6764895" y="3456583"/>
            <a:ext cx="412697" cy="446617"/>
          </a:xfrm>
          <a:custGeom>
            <a:avLst/>
            <a:gdLst>
              <a:gd name="T0" fmla="*/ 126 w 134"/>
              <a:gd name="T1" fmla="*/ 100 h 145"/>
              <a:gd name="T2" fmla="*/ 83 w 134"/>
              <a:gd name="T3" fmla="*/ 88 h 145"/>
              <a:gd name="T4" fmla="*/ 85 w 134"/>
              <a:gd name="T5" fmla="*/ 77 h 145"/>
              <a:gd name="T6" fmla="*/ 91 w 134"/>
              <a:gd name="T7" fmla="*/ 69 h 145"/>
              <a:gd name="T8" fmla="*/ 92 w 134"/>
              <a:gd name="T9" fmla="*/ 60 h 145"/>
              <a:gd name="T10" fmla="*/ 94 w 134"/>
              <a:gd name="T11" fmla="*/ 60 h 145"/>
              <a:gd name="T12" fmla="*/ 97 w 134"/>
              <a:gd name="T13" fmla="*/ 58 h 145"/>
              <a:gd name="T14" fmla="*/ 98 w 134"/>
              <a:gd name="T15" fmla="*/ 43 h 145"/>
              <a:gd name="T16" fmla="*/ 96 w 134"/>
              <a:gd name="T17" fmla="*/ 40 h 145"/>
              <a:gd name="T18" fmla="*/ 94 w 134"/>
              <a:gd name="T19" fmla="*/ 40 h 145"/>
              <a:gd name="T20" fmla="*/ 95 w 134"/>
              <a:gd name="T21" fmla="*/ 32 h 145"/>
              <a:gd name="T22" fmla="*/ 90 w 134"/>
              <a:gd name="T23" fmla="*/ 10 h 145"/>
              <a:gd name="T24" fmla="*/ 44 w 134"/>
              <a:gd name="T25" fmla="*/ 10 h 145"/>
              <a:gd name="T26" fmla="*/ 39 w 134"/>
              <a:gd name="T27" fmla="*/ 32 h 145"/>
              <a:gd name="T28" fmla="*/ 40 w 134"/>
              <a:gd name="T29" fmla="*/ 40 h 145"/>
              <a:gd name="T30" fmla="*/ 38 w 134"/>
              <a:gd name="T31" fmla="*/ 40 h 145"/>
              <a:gd name="T32" fmla="*/ 35 w 134"/>
              <a:gd name="T33" fmla="*/ 43 h 145"/>
              <a:gd name="T34" fmla="*/ 37 w 134"/>
              <a:gd name="T35" fmla="*/ 58 h 145"/>
              <a:gd name="T36" fmla="*/ 40 w 134"/>
              <a:gd name="T37" fmla="*/ 60 h 145"/>
              <a:gd name="T38" fmla="*/ 42 w 134"/>
              <a:gd name="T39" fmla="*/ 60 h 145"/>
              <a:gd name="T40" fmla="*/ 43 w 134"/>
              <a:gd name="T41" fmla="*/ 69 h 145"/>
              <a:gd name="T42" fmla="*/ 49 w 134"/>
              <a:gd name="T43" fmla="*/ 77 h 145"/>
              <a:gd name="T44" fmla="*/ 50 w 134"/>
              <a:gd name="T45" fmla="*/ 88 h 145"/>
              <a:gd name="T46" fmla="*/ 8 w 134"/>
              <a:gd name="T47" fmla="*/ 100 h 145"/>
              <a:gd name="T48" fmla="*/ 1 w 134"/>
              <a:gd name="T49" fmla="*/ 113 h 145"/>
              <a:gd name="T50" fmla="*/ 2 w 134"/>
              <a:gd name="T51" fmla="*/ 129 h 145"/>
              <a:gd name="T52" fmla="*/ 11 w 134"/>
              <a:gd name="T53" fmla="*/ 139 h 145"/>
              <a:gd name="T54" fmla="*/ 123 w 134"/>
              <a:gd name="T55" fmla="*/ 139 h 145"/>
              <a:gd name="T56" fmla="*/ 132 w 134"/>
              <a:gd name="T57" fmla="*/ 129 h 145"/>
              <a:gd name="T58" fmla="*/ 133 w 134"/>
              <a:gd name="T59" fmla="*/ 113 h 145"/>
              <a:gd name="T60" fmla="*/ 126 w 134"/>
              <a:gd name="T61" fmla="*/ 100 h 1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134" h="145">
                <a:moveTo>
                  <a:pt x="126" y="100"/>
                </a:moveTo>
                <a:cubicBezTo>
                  <a:pt x="113" y="93"/>
                  <a:pt x="98" y="89"/>
                  <a:pt x="83" y="88"/>
                </a:cubicBezTo>
                <a:cubicBezTo>
                  <a:pt x="84" y="84"/>
                  <a:pt x="84" y="81"/>
                  <a:pt x="85" y="77"/>
                </a:cubicBezTo>
                <a:cubicBezTo>
                  <a:pt x="88" y="75"/>
                  <a:pt x="91" y="72"/>
                  <a:pt x="91" y="69"/>
                </a:cubicBezTo>
                <a:cubicBezTo>
                  <a:pt x="91" y="66"/>
                  <a:pt x="92" y="63"/>
                  <a:pt x="92" y="60"/>
                </a:cubicBezTo>
                <a:cubicBezTo>
                  <a:pt x="92" y="60"/>
                  <a:pt x="93" y="60"/>
                  <a:pt x="94" y="60"/>
                </a:cubicBezTo>
                <a:cubicBezTo>
                  <a:pt x="95" y="61"/>
                  <a:pt x="97" y="59"/>
                  <a:pt x="97" y="58"/>
                </a:cubicBezTo>
                <a:cubicBezTo>
                  <a:pt x="98" y="43"/>
                  <a:pt x="98" y="43"/>
                  <a:pt x="98" y="43"/>
                </a:cubicBezTo>
                <a:cubicBezTo>
                  <a:pt x="98" y="41"/>
                  <a:pt x="97" y="40"/>
                  <a:pt x="96" y="40"/>
                </a:cubicBezTo>
                <a:cubicBezTo>
                  <a:pt x="95" y="40"/>
                  <a:pt x="95" y="40"/>
                  <a:pt x="94" y="40"/>
                </a:cubicBezTo>
                <a:cubicBezTo>
                  <a:pt x="94" y="37"/>
                  <a:pt x="95" y="34"/>
                  <a:pt x="95" y="32"/>
                </a:cubicBezTo>
                <a:cubicBezTo>
                  <a:pt x="95" y="28"/>
                  <a:pt x="97" y="17"/>
                  <a:pt x="90" y="10"/>
                </a:cubicBezTo>
                <a:cubicBezTo>
                  <a:pt x="79" y="0"/>
                  <a:pt x="55" y="0"/>
                  <a:pt x="44" y="10"/>
                </a:cubicBezTo>
                <a:cubicBezTo>
                  <a:pt x="36" y="17"/>
                  <a:pt x="38" y="28"/>
                  <a:pt x="39" y="32"/>
                </a:cubicBezTo>
                <a:cubicBezTo>
                  <a:pt x="39" y="34"/>
                  <a:pt x="39" y="37"/>
                  <a:pt x="40" y="40"/>
                </a:cubicBezTo>
                <a:cubicBezTo>
                  <a:pt x="39" y="40"/>
                  <a:pt x="39" y="40"/>
                  <a:pt x="38" y="40"/>
                </a:cubicBezTo>
                <a:cubicBezTo>
                  <a:pt x="36" y="40"/>
                  <a:pt x="35" y="41"/>
                  <a:pt x="35" y="43"/>
                </a:cubicBezTo>
                <a:cubicBezTo>
                  <a:pt x="37" y="58"/>
                  <a:pt x="37" y="58"/>
                  <a:pt x="37" y="58"/>
                </a:cubicBezTo>
                <a:cubicBezTo>
                  <a:pt x="37" y="59"/>
                  <a:pt x="39" y="61"/>
                  <a:pt x="40" y="60"/>
                </a:cubicBezTo>
                <a:cubicBezTo>
                  <a:pt x="41" y="60"/>
                  <a:pt x="41" y="60"/>
                  <a:pt x="42" y="60"/>
                </a:cubicBezTo>
                <a:cubicBezTo>
                  <a:pt x="42" y="63"/>
                  <a:pt x="43" y="66"/>
                  <a:pt x="43" y="69"/>
                </a:cubicBezTo>
                <a:cubicBezTo>
                  <a:pt x="43" y="72"/>
                  <a:pt x="46" y="75"/>
                  <a:pt x="49" y="77"/>
                </a:cubicBezTo>
                <a:cubicBezTo>
                  <a:pt x="49" y="81"/>
                  <a:pt x="50" y="84"/>
                  <a:pt x="50" y="88"/>
                </a:cubicBezTo>
                <a:cubicBezTo>
                  <a:pt x="36" y="89"/>
                  <a:pt x="21" y="93"/>
                  <a:pt x="8" y="100"/>
                </a:cubicBezTo>
                <a:cubicBezTo>
                  <a:pt x="3" y="102"/>
                  <a:pt x="0" y="108"/>
                  <a:pt x="1" y="113"/>
                </a:cubicBezTo>
                <a:cubicBezTo>
                  <a:pt x="1" y="118"/>
                  <a:pt x="2" y="123"/>
                  <a:pt x="2" y="129"/>
                </a:cubicBezTo>
                <a:cubicBezTo>
                  <a:pt x="3" y="133"/>
                  <a:pt x="7" y="138"/>
                  <a:pt x="11" y="139"/>
                </a:cubicBezTo>
                <a:cubicBezTo>
                  <a:pt x="48" y="145"/>
                  <a:pt x="86" y="145"/>
                  <a:pt x="123" y="139"/>
                </a:cubicBezTo>
                <a:cubicBezTo>
                  <a:pt x="127" y="138"/>
                  <a:pt x="131" y="133"/>
                  <a:pt x="132" y="129"/>
                </a:cubicBezTo>
                <a:cubicBezTo>
                  <a:pt x="132" y="123"/>
                  <a:pt x="133" y="118"/>
                  <a:pt x="133" y="113"/>
                </a:cubicBezTo>
                <a:cubicBezTo>
                  <a:pt x="134" y="108"/>
                  <a:pt x="131" y="102"/>
                  <a:pt x="126" y="100"/>
                </a:cubicBezTo>
                <a:close/>
              </a:path>
            </a:pathLst>
          </a:custGeom>
          <a:solidFill>
            <a:schemeClr val="bg1"/>
          </a:solidFill>
          <a:ln>
            <a:noFill/>
          </a:ln>
        </p:spPr>
        <p:txBody>
          <a:bodyPr vert="horz" wrap="square" lIns="121908" tIns="60954" rIns="121908" bIns="60954" numCol="1" anchor="t" anchorCtr="0" compatLnSpc="1"/>
          <a:lstStyle/>
          <a:p>
            <a:endParaRPr lang="en-US">
              <a:latin typeface="+mn-ea"/>
            </a:endParaRPr>
          </a:p>
        </p:txBody>
      </p:sp>
      <p:sp>
        <p:nvSpPr>
          <p:cNvPr id="41" name="Freeform 149"/>
          <p:cNvSpPr/>
          <p:nvPr/>
        </p:nvSpPr>
        <p:spPr bwMode="auto">
          <a:xfrm>
            <a:off x="6764895" y="4834832"/>
            <a:ext cx="435977" cy="427567"/>
          </a:xfrm>
          <a:custGeom>
            <a:avLst/>
            <a:gdLst>
              <a:gd name="T0" fmla="*/ 133 w 142"/>
              <a:gd name="T1" fmla="*/ 95 h 139"/>
              <a:gd name="T2" fmla="*/ 106 w 142"/>
              <a:gd name="T3" fmla="*/ 89 h 139"/>
              <a:gd name="T4" fmla="*/ 83 w 142"/>
              <a:gd name="T5" fmla="*/ 67 h 139"/>
              <a:gd name="T6" fmla="*/ 111 w 142"/>
              <a:gd name="T7" fmla="*/ 39 h 139"/>
              <a:gd name="T8" fmla="*/ 119 w 142"/>
              <a:gd name="T9" fmla="*/ 38 h 139"/>
              <a:gd name="T10" fmla="*/ 133 w 142"/>
              <a:gd name="T11" fmla="*/ 16 h 139"/>
              <a:gd name="T12" fmla="*/ 125 w 142"/>
              <a:gd name="T13" fmla="*/ 9 h 139"/>
              <a:gd name="T14" fmla="*/ 104 w 142"/>
              <a:gd name="T15" fmla="*/ 23 h 139"/>
              <a:gd name="T16" fmla="*/ 103 w 142"/>
              <a:gd name="T17" fmla="*/ 30 h 139"/>
              <a:gd name="T18" fmla="*/ 75 w 142"/>
              <a:gd name="T19" fmla="*/ 58 h 139"/>
              <a:gd name="T20" fmla="*/ 51 w 142"/>
              <a:gd name="T21" fmla="*/ 34 h 139"/>
              <a:gd name="T22" fmla="*/ 45 w 142"/>
              <a:gd name="T23" fmla="*/ 7 h 139"/>
              <a:gd name="T24" fmla="*/ 29 w 142"/>
              <a:gd name="T25" fmla="*/ 0 h 139"/>
              <a:gd name="T26" fmla="*/ 39 w 142"/>
              <a:gd name="T27" fmla="*/ 10 h 139"/>
              <a:gd name="T28" fmla="*/ 35 w 142"/>
              <a:gd name="T29" fmla="*/ 27 h 139"/>
              <a:gd name="T30" fmla="*/ 18 w 142"/>
              <a:gd name="T31" fmla="*/ 32 h 139"/>
              <a:gd name="T32" fmla="*/ 3 w 142"/>
              <a:gd name="T33" fmla="*/ 17 h 139"/>
              <a:gd name="T34" fmla="*/ 9 w 142"/>
              <a:gd name="T35" fmla="*/ 43 h 139"/>
              <a:gd name="T36" fmla="*/ 37 w 142"/>
              <a:gd name="T37" fmla="*/ 48 h 139"/>
              <a:gd name="T38" fmla="*/ 58 w 142"/>
              <a:gd name="T39" fmla="*/ 70 h 139"/>
              <a:gd name="T40" fmla="*/ 12 w 142"/>
              <a:gd name="T41" fmla="*/ 115 h 139"/>
              <a:gd name="T42" fmla="*/ 12 w 142"/>
              <a:gd name="T43" fmla="*/ 129 h 139"/>
              <a:gd name="T44" fmla="*/ 13 w 142"/>
              <a:gd name="T45" fmla="*/ 130 h 139"/>
              <a:gd name="T46" fmla="*/ 26 w 142"/>
              <a:gd name="T47" fmla="*/ 130 h 139"/>
              <a:gd name="T48" fmla="*/ 72 w 142"/>
              <a:gd name="T49" fmla="*/ 84 h 139"/>
              <a:gd name="T50" fmla="*/ 92 w 142"/>
              <a:gd name="T51" fmla="*/ 103 h 139"/>
              <a:gd name="T52" fmla="*/ 97 w 142"/>
              <a:gd name="T53" fmla="*/ 131 h 139"/>
              <a:gd name="T54" fmla="*/ 119 w 142"/>
              <a:gd name="T55" fmla="*/ 138 h 139"/>
              <a:gd name="T56" fmla="*/ 105 w 142"/>
              <a:gd name="T57" fmla="*/ 124 h 139"/>
              <a:gd name="T58" fmla="*/ 109 w 142"/>
              <a:gd name="T59" fmla="*/ 110 h 139"/>
              <a:gd name="T60" fmla="*/ 123 w 142"/>
              <a:gd name="T61" fmla="*/ 106 h 139"/>
              <a:gd name="T62" fmla="*/ 139 w 142"/>
              <a:gd name="T63" fmla="*/ 122 h 139"/>
              <a:gd name="T64" fmla="*/ 133 w 142"/>
              <a:gd name="T65" fmla="*/ 95 h 1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42" h="139">
                <a:moveTo>
                  <a:pt x="133" y="95"/>
                </a:moveTo>
                <a:cubicBezTo>
                  <a:pt x="126" y="87"/>
                  <a:pt x="115" y="86"/>
                  <a:pt x="106" y="89"/>
                </a:cubicBezTo>
                <a:cubicBezTo>
                  <a:pt x="83" y="67"/>
                  <a:pt x="83" y="67"/>
                  <a:pt x="83" y="67"/>
                </a:cubicBezTo>
                <a:cubicBezTo>
                  <a:pt x="111" y="39"/>
                  <a:pt x="111" y="39"/>
                  <a:pt x="111" y="39"/>
                </a:cubicBezTo>
                <a:cubicBezTo>
                  <a:pt x="119" y="38"/>
                  <a:pt x="119" y="38"/>
                  <a:pt x="119" y="38"/>
                </a:cubicBezTo>
                <a:cubicBezTo>
                  <a:pt x="133" y="16"/>
                  <a:pt x="133" y="16"/>
                  <a:pt x="133" y="16"/>
                </a:cubicBezTo>
                <a:cubicBezTo>
                  <a:pt x="125" y="9"/>
                  <a:pt x="125" y="9"/>
                  <a:pt x="125" y="9"/>
                </a:cubicBezTo>
                <a:cubicBezTo>
                  <a:pt x="104" y="23"/>
                  <a:pt x="104" y="23"/>
                  <a:pt x="104" y="23"/>
                </a:cubicBezTo>
                <a:cubicBezTo>
                  <a:pt x="103" y="30"/>
                  <a:pt x="103" y="30"/>
                  <a:pt x="103" y="30"/>
                </a:cubicBezTo>
                <a:cubicBezTo>
                  <a:pt x="75" y="58"/>
                  <a:pt x="75" y="58"/>
                  <a:pt x="75" y="58"/>
                </a:cubicBezTo>
                <a:cubicBezTo>
                  <a:pt x="51" y="34"/>
                  <a:pt x="51" y="34"/>
                  <a:pt x="51" y="34"/>
                </a:cubicBezTo>
                <a:cubicBezTo>
                  <a:pt x="54" y="25"/>
                  <a:pt x="52" y="14"/>
                  <a:pt x="45" y="7"/>
                </a:cubicBezTo>
                <a:cubicBezTo>
                  <a:pt x="41" y="2"/>
                  <a:pt x="35" y="0"/>
                  <a:pt x="29" y="0"/>
                </a:cubicBezTo>
                <a:cubicBezTo>
                  <a:pt x="39" y="10"/>
                  <a:pt x="39" y="10"/>
                  <a:pt x="39" y="10"/>
                </a:cubicBezTo>
                <a:cubicBezTo>
                  <a:pt x="35" y="27"/>
                  <a:pt x="35" y="27"/>
                  <a:pt x="35" y="27"/>
                </a:cubicBezTo>
                <a:cubicBezTo>
                  <a:pt x="18" y="32"/>
                  <a:pt x="18" y="32"/>
                  <a:pt x="18" y="32"/>
                </a:cubicBezTo>
                <a:cubicBezTo>
                  <a:pt x="3" y="17"/>
                  <a:pt x="3" y="17"/>
                  <a:pt x="3" y="17"/>
                </a:cubicBezTo>
                <a:cubicBezTo>
                  <a:pt x="0" y="26"/>
                  <a:pt x="3" y="36"/>
                  <a:pt x="9" y="43"/>
                </a:cubicBezTo>
                <a:cubicBezTo>
                  <a:pt x="17" y="50"/>
                  <a:pt x="28" y="52"/>
                  <a:pt x="37" y="48"/>
                </a:cubicBezTo>
                <a:cubicBezTo>
                  <a:pt x="58" y="70"/>
                  <a:pt x="58" y="70"/>
                  <a:pt x="58" y="70"/>
                </a:cubicBezTo>
                <a:cubicBezTo>
                  <a:pt x="12" y="115"/>
                  <a:pt x="12" y="115"/>
                  <a:pt x="12" y="115"/>
                </a:cubicBezTo>
                <a:cubicBezTo>
                  <a:pt x="9" y="119"/>
                  <a:pt x="9" y="125"/>
                  <a:pt x="12" y="129"/>
                </a:cubicBezTo>
                <a:cubicBezTo>
                  <a:pt x="13" y="130"/>
                  <a:pt x="13" y="130"/>
                  <a:pt x="13" y="130"/>
                </a:cubicBezTo>
                <a:cubicBezTo>
                  <a:pt x="17" y="133"/>
                  <a:pt x="23" y="133"/>
                  <a:pt x="26" y="130"/>
                </a:cubicBezTo>
                <a:cubicBezTo>
                  <a:pt x="72" y="84"/>
                  <a:pt x="72" y="84"/>
                  <a:pt x="72" y="84"/>
                </a:cubicBezTo>
                <a:cubicBezTo>
                  <a:pt x="92" y="103"/>
                  <a:pt x="92" y="103"/>
                  <a:pt x="92" y="103"/>
                </a:cubicBezTo>
                <a:cubicBezTo>
                  <a:pt x="88" y="112"/>
                  <a:pt x="90" y="123"/>
                  <a:pt x="97" y="131"/>
                </a:cubicBezTo>
                <a:cubicBezTo>
                  <a:pt x="103" y="136"/>
                  <a:pt x="111" y="139"/>
                  <a:pt x="119" y="138"/>
                </a:cubicBezTo>
                <a:cubicBezTo>
                  <a:pt x="105" y="124"/>
                  <a:pt x="105" y="124"/>
                  <a:pt x="105" y="124"/>
                </a:cubicBezTo>
                <a:cubicBezTo>
                  <a:pt x="109" y="110"/>
                  <a:pt x="109" y="110"/>
                  <a:pt x="109" y="110"/>
                </a:cubicBezTo>
                <a:cubicBezTo>
                  <a:pt x="123" y="106"/>
                  <a:pt x="123" y="106"/>
                  <a:pt x="123" y="106"/>
                </a:cubicBezTo>
                <a:cubicBezTo>
                  <a:pt x="139" y="122"/>
                  <a:pt x="139" y="122"/>
                  <a:pt x="139" y="122"/>
                </a:cubicBezTo>
                <a:cubicBezTo>
                  <a:pt x="142" y="113"/>
                  <a:pt x="140" y="102"/>
                  <a:pt x="133" y="95"/>
                </a:cubicBezTo>
                <a:close/>
              </a:path>
            </a:pathLst>
          </a:custGeom>
          <a:solidFill>
            <a:schemeClr val="bg1"/>
          </a:solidFill>
          <a:ln>
            <a:noFill/>
          </a:ln>
        </p:spPr>
        <p:txBody>
          <a:bodyPr vert="horz" wrap="square" lIns="121908" tIns="60954" rIns="121908" bIns="60954" numCol="1" anchor="t" anchorCtr="0" compatLnSpc="1"/>
          <a:lstStyle/>
          <a:p>
            <a:endParaRPr lang="en-US">
              <a:latin typeface="+mn-ea"/>
            </a:endParaRPr>
          </a:p>
        </p:txBody>
      </p:sp>
      <p:sp>
        <p:nvSpPr>
          <p:cNvPr id="42" name="Freeform 143"/>
          <p:cNvSpPr>
            <a:spLocks noEditPoints="1"/>
          </p:cNvSpPr>
          <p:nvPr/>
        </p:nvSpPr>
        <p:spPr bwMode="auto">
          <a:xfrm>
            <a:off x="4974510" y="2124379"/>
            <a:ext cx="482537" cy="444500"/>
          </a:xfrm>
          <a:custGeom>
            <a:avLst/>
            <a:gdLst>
              <a:gd name="T0" fmla="*/ 151 w 157"/>
              <a:gd name="T1" fmla="*/ 59 h 145"/>
              <a:gd name="T2" fmla="*/ 130 w 157"/>
              <a:gd name="T3" fmla="*/ 41 h 145"/>
              <a:gd name="T4" fmla="*/ 110 w 157"/>
              <a:gd name="T5" fmla="*/ 23 h 145"/>
              <a:gd name="T6" fmla="*/ 88 w 157"/>
              <a:gd name="T7" fmla="*/ 5 h 145"/>
              <a:gd name="T8" fmla="*/ 69 w 157"/>
              <a:gd name="T9" fmla="*/ 5 h 145"/>
              <a:gd name="T10" fmla="*/ 47 w 157"/>
              <a:gd name="T11" fmla="*/ 23 h 145"/>
              <a:gd name="T12" fmla="*/ 27 w 157"/>
              <a:gd name="T13" fmla="*/ 41 h 145"/>
              <a:gd name="T14" fmla="*/ 6 w 157"/>
              <a:gd name="T15" fmla="*/ 59 h 145"/>
              <a:gd name="T16" fmla="*/ 9 w 157"/>
              <a:gd name="T17" fmla="*/ 68 h 145"/>
              <a:gd name="T18" fmla="*/ 21 w 157"/>
              <a:gd name="T19" fmla="*/ 68 h 145"/>
              <a:gd name="T20" fmla="*/ 21 w 157"/>
              <a:gd name="T21" fmla="*/ 139 h 145"/>
              <a:gd name="T22" fmla="*/ 27 w 157"/>
              <a:gd name="T23" fmla="*/ 145 h 145"/>
              <a:gd name="T24" fmla="*/ 38 w 157"/>
              <a:gd name="T25" fmla="*/ 145 h 145"/>
              <a:gd name="T26" fmla="*/ 38 w 157"/>
              <a:gd name="T27" fmla="*/ 81 h 145"/>
              <a:gd name="T28" fmla="*/ 71 w 157"/>
              <a:gd name="T29" fmla="*/ 81 h 145"/>
              <a:gd name="T30" fmla="*/ 71 w 157"/>
              <a:gd name="T31" fmla="*/ 145 h 145"/>
              <a:gd name="T32" fmla="*/ 130 w 157"/>
              <a:gd name="T33" fmla="*/ 145 h 145"/>
              <a:gd name="T34" fmla="*/ 136 w 157"/>
              <a:gd name="T35" fmla="*/ 139 h 145"/>
              <a:gd name="T36" fmla="*/ 136 w 157"/>
              <a:gd name="T37" fmla="*/ 68 h 145"/>
              <a:gd name="T38" fmla="*/ 148 w 157"/>
              <a:gd name="T39" fmla="*/ 68 h 145"/>
              <a:gd name="T40" fmla="*/ 151 w 157"/>
              <a:gd name="T41" fmla="*/ 59 h 145"/>
              <a:gd name="T42" fmla="*/ 118 w 157"/>
              <a:gd name="T43" fmla="*/ 97 h 145"/>
              <a:gd name="T44" fmla="*/ 89 w 157"/>
              <a:gd name="T45" fmla="*/ 97 h 145"/>
              <a:gd name="T46" fmla="*/ 89 w 157"/>
              <a:gd name="T47" fmla="*/ 72 h 145"/>
              <a:gd name="T48" fmla="*/ 118 w 157"/>
              <a:gd name="T49" fmla="*/ 72 h 145"/>
              <a:gd name="T50" fmla="*/ 118 w 157"/>
              <a:gd name="T51" fmla="*/ 97 h 1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57" h="145">
                <a:moveTo>
                  <a:pt x="151" y="59"/>
                </a:moveTo>
                <a:cubicBezTo>
                  <a:pt x="130" y="41"/>
                  <a:pt x="130" y="41"/>
                  <a:pt x="130" y="41"/>
                </a:cubicBezTo>
                <a:cubicBezTo>
                  <a:pt x="124" y="36"/>
                  <a:pt x="115" y="28"/>
                  <a:pt x="110" y="23"/>
                </a:cubicBezTo>
                <a:cubicBezTo>
                  <a:pt x="88" y="5"/>
                  <a:pt x="88" y="5"/>
                  <a:pt x="88" y="5"/>
                </a:cubicBezTo>
                <a:cubicBezTo>
                  <a:pt x="83" y="0"/>
                  <a:pt x="74" y="0"/>
                  <a:pt x="69" y="5"/>
                </a:cubicBezTo>
                <a:cubicBezTo>
                  <a:pt x="47" y="23"/>
                  <a:pt x="47" y="23"/>
                  <a:pt x="47" y="23"/>
                </a:cubicBezTo>
                <a:cubicBezTo>
                  <a:pt x="42" y="28"/>
                  <a:pt x="33" y="36"/>
                  <a:pt x="27" y="41"/>
                </a:cubicBezTo>
                <a:cubicBezTo>
                  <a:pt x="6" y="59"/>
                  <a:pt x="6" y="59"/>
                  <a:pt x="6" y="59"/>
                </a:cubicBezTo>
                <a:cubicBezTo>
                  <a:pt x="0" y="64"/>
                  <a:pt x="2" y="68"/>
                  <a:pt x="9" y="68"/>
                </a:cubicBezTo>
                <a:cubicBezTo>
                  <a:pt x="21" y="68"/>
                  <a:pt x="21" y="68"/>
                  <a:pt x="21" y="68"/>
                </a:cubicBezTo>
                <a:cubicBezTo>
                  <a:pt x="21" y="139"/>
                  <a:pt x="21" y="139"/>
                  <a:pt x="21" y="139"/>
                </a:cubicBezTo>
                <a:cubicBezTo>
                  <a:pt x="21" y="142"/>
                  <a:pt x="24" y="145"/>
                  <a:pt x="27" y="145"/>
                </a:cubicBezTo>
                <a:cubicBezTo>
                  <a:pt x="38" y="145"/>
                  <a:pt x="38" y="145"/>
                  <a:pt x="38" y="145"/>
                </a:cubicBezTo>
                <a:cubicBezTo>
                  <a:pt x="38" y="81"/>
                  <a:pt x="38" y="81"/>
                  <a:pt x="38" y="81"/>
                </a:cubicBezTo>
                <a:cubicBezTo>
                  <a:pt x="71" y="81"/>
                  <a:pt x="71" y="81"/>
                  <a:pt x="71" y="81"/>
                </a:cubicBezTo>
                <a:cubicBezTo>
                  <a:pt x="71" y="145"/>
                  <a:pt x="71" y="145"/>
                  <a:pt x="71" y="145"/>
                </a:cubicBezTo>
                <a:cubicBezTo>
                  <a:pt x="130" y="145"/>
                  <a:pt x="130" y="145"/>
                  <a:pt x="130" y="145"/>
                </a:cubicBezTo>
                <a:cubicBezTo>
                  <a:pt x="134" y="145"/>
                  <a:pt x="136" y="142"/>
                  <a:pt x="136" y="139"/>
                </a:cubicBezTo>
                <a:cubicBezTo>
                  <a:pt x="136" y="68"/>
                  <a:pt x="136" y="68"/>
                  <a:pt x="136" y="68"/>
                </a:cubicBezTo>
                <a:cubicBezTo>
                  <a:pt x="148" y="68"/>
                  <a:pt x="148" y="68"/>
                  <a:pt x="148" y="68"/>
                </a:cubicBezTo>
                <a:cubicBezTo>
                  <a:pt x="155" y="68"/>
                  <a:pt x="157" y="64"/>
                  <a:pt x="151" y="59"/>
                </a:cubicBezTo>
                <a:close/>
                <a:moveTo>
                  <a:pt x="118" y="97"/>
                </a:moveTo>
                <a:cubicBezTo>
                  <a:pt x="89" y="97"/>
                  <a:pt x="89" y="97"/>
                  <a:pt x="89" y="97"/>
                </a:cubicBezTo>
                <a:cubicBezTo>
                  <a:pt x="89" y="72"/>
                  <a:pt x="89" y="72"/>
                  <a:pt x="89" y="72"/>
                </a:cubicBezTo>
                <a:cubicBezTo>
                  <a:pt x="118" y="72"/>
                  <a:pt x="118" y="72"/>
                  <a:pt x="118" y="72"/>
                </a:cubicBezTo>
                <a:lnTo>
                  <a:pt x="118" y="97"/>
                </a:lnTo>
                <a:close/>
              </a:path>
            </a:pathLst>
          </a:custGeom>
          <a:solidFill>
            <a:schemeClr val="bg1"/>
          </a:solidFill>
          <a:ln>
            <a:noFill/>
          </a:ln>
        </p:spPr>
        <p:txBody>
          <a:bodyPr vert="horz" wrap="square" lIns="121908" tIns="60954" rIns="121908" bIns="60954" numCol="1" anchor="t" anchorCtr="0" compatLnSpc="1"/>
          <a:lstStyle/>
          <a:p>
            <a:endParaRPr lang="en-US">
              <a:latin typeface="+mn-ea"/>
            </a:endParaRPr>
          </a:p>
        </p:txBody>
      </p:sp>
      <p:sp>
        <p:nvSpPr>
          <p:cNvPr id="43" name="Freeform 150"/>
          <p:cNvSpPr>
            <a:spLocks noEditPoints="1"/>
          </p:cNvSpPr>
          <p:nvPr/>
        </p:nvSpPr>
        <p:spPr bwMode="auto">
          <a:xfrm>
            <a:off x="5024245" y="3441575"/>
            <a:ext cx="383067" cy="493184"/>
          </a:xfrm>
          <a:custGeom>
            <a:avLst/>
            <a:gdLst>
              <a:gd name="T0" fmla="*/ 62 w 125"/>
              <a:gd name="T1" fmla="*/ 0 h 160"/>
              <a:gd name="T2" fmla="*/ 0 w 125"/>
              <a:gd name="T3" fmla="*/ 63 h 160"/>
              <a:gd name="T4" fmla="*/ 62 w 125"/>
              <a:gd name="T5" fmla="*/ 160 h 160"/>
              <a:gd name="T6" fmla="*/ 125 w 125"/>
              <a:gd name="T7" fmla="*/ 63 h 160"/>
              <a:gd name="T8" fmla="*/ 62 w 125"/>
              <a:gd name="T9" fmla="*/ 0 h 160"/>
              <a:gd name="T10" fmla="*/ 62 w 125"/>
              <a:gd name="T11" fmla="*/ 105 h 160"/>
              <a:gd name="T12" fmla="*/ 17 w 125"/>
              <a:gd name="T13" fmla="*/ 61 h 160"/>
              <a:gd name="T14" fmla="*/ 62 w 125"/>
              <a:gd name="T15" fmla="*/ 18 h 160"/>
              <a:gd name="T16" fmla="*/ 107 w 125"/>
              <a:gd name="T17" fmla="*/ 61 h 160"/>
              <a:gd name="T18" fmla="*/ 62 w 125"/>
              <a:gd name="T19" fmla="*/ 105 h 1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25" h="160">
                <a:moveTo>
                  <a:pt x="62" y="0"/>
                </a:moveTo>
                <a:cubicBezTo>
                  <a:pt x="28" y="0"/>
                  <a:pt x="0" y="28"/>
                  <a:pt x="0" y="63"/>
                </a:cubicBezTo>
                <a:cubicBezTo>
                  <a:pt x="0" y="97"/>
                  <a:pt x="48" y="160"/>
                  <a:pt x="62" y="160"/>
                </a:cubicBezTo>
                <a:cubicBezTo>
                  <a:pt x="79" y="160"/>
                  <a:pt x="125" y="97"/>
                  <a:pt x="125" y="63"/>
                </a:cubicBezTo>
                <a:cubicBezTo>
                  <a:pt x="125" y="28"/>
                  <a:pt x="97" y="0"/>
                  <a:pt x="62" y="0"/>
                </a:cubicBezTo>
                <a:close/>
                <a:moveTo>
                  <a:pt x="62" y="105"/>
                </a:moveTo>
                <a:cubicBezTo>
                  <a:pt x="37" y="105"/>
                  <a:pt x="17" y="86"/>
                  <a:pt x="17" y="61"/>
                </a:cubicBezTo>
                <a:cubicBezTo>
                  <a:pt x="17" y="37"/>
                  <a:pt x="37" y="18"/>
                  <a:pt x="62" y="18"/>
                </a:cubicBezTo>
                <a:cubicBezTo>
                  <a:pt x="87" y="18"/>
                  <a:pt x="107" y="37"/>
                  <a:pt x="107" y="61"/>
                </a:cubicBezTo>
                <a:cubicBezTo>
                  <a:pt x="107" y="86"/>
                  <a:pt x="87" y="105"/>
                  <a:pt x="62" y="105"/>
                </a:cubicBezTo>
                <a:close/>
              </a:path>
            </a:pathLst>
          </a:custGeom>
          <a:solidFill>
            <a:schemeClr val="bg1"/>
          </a:solidFill>
          <a:ln>
            <a:noFill/>
          </a:ln>
        </p:spPr>
        <p:txBody>
          <a:bodyPr vert="horz" wrap="square" lIns="121908" tIns="60954" rIns="121908" bIns="60954" numCol="1" anchor="t" anchorCtr="0" compatLnSpc="1"/>
          <a:lstStyle/>
          <a:p>
            <a:endParaRPr lang="en-US">
              <a:latin typeface="+mn-ea"/>
            </a:endParaRPr>
          </a:p>
        </p:txBody>
      </p:sp>
      <p:sp>
        <p:nvSpPr>
          <p:cNvPr id="44" name="Freeform 160"/>
          <p:cNvSpPr/>
          <p:nvPr/>
        </p:nvSpPr>
        <p:spPr bwMode="auto">
          <a:xfrm>
            <a:off x="4988498" y="4873897"/>
            <a:ext cx="501585" cy="319617"/>
          </a:xfrm>
          <a:custGeom>
            <a:avLst/>
            <a:gdLst>
              <a:gd name="T0" fmla="*/ 163 w 163"/>
              <a:gd name="T1" fmla="*/ 70 h 104"/>
              <a:gd name="T2" fmla="*/ 129 w 163"/>
              <a:gd name="T3" fmla="*/ 37 h 104"/>
              <a:gd name="T4" fmla="*/ 119 w 163"/>
              <a:gd name="T5" fmla="*/ 38 h 104"/>
              <a:gd name="T6" fmla="*/ 77 w 163"/>
              <a:gd name="T7" fmla="*/ 0 h 104"/>
              <a:gd name="T8" fmla="*/ 34 w 163"/>
              <a:gd name="T9" fmla="*/ 42 h 104"/>
              <a:gd name="T10" fmla="*/ 35 w 163"/>
              <a:gd name="T11" fmla="*/ 51 h 104"/>
              <a:gd name="T12" fmla="*/ 27 w 163"/>
              <a:gd name="T13" fmla="*/ 51 h 104"/>
              <a:gd name="T14" fmla="*/ 0 w 163"/>
              <a:gd name="T15" fmla="*/ 77 h 104"/>
              <a:gd name="T16" fmla="*/ 27 w 163"/>
              <a:gd name="T17" fmla="*/ 104 h 104"/>
              <a:gd name="T18" fmla="*/ 132 w 163"/>
              <a:gd name="T19" fmla="*/ 104 h 104"/>
              <a:gd name="T20" fmla="*/ 152 w 163"/>
              <a:gd name="T21" fmla="*/ 95 h 104"/>
              <a:gd name="T22" fmla="*/ 163 w 163"/>
              <a:gd name="T23" fmla="*/ 70 h 1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63" h="104">
                <a:moveTo>
                  <a:pt x="163" y="70"/>
                </a:moveTo>
                <a:cubicBezTo>
                  <a:pt x="163" y="52"/>
                  <a:pt x="148" y="37"/>
                  <a:pt x="129" y="37"/>
                </a:cubicBezTo>
                <a:cubicBezTo>
                  <a:pt x="126" y="37"/>
                  <a:pt x="122" y="37"/>
                  <a:pt x="119" y="38"/>
                </a:cubicBezTo>
                <a:cubicBezTo>
                  <a:pt x="117" y="17"/>
                  <a:pt x="99" y="0"/>
                  <a:pt x="77" y="0"/>
                </a:cubicBezTo>
                <a:cubicBezTo>
                  <a:pt x="53" y="0"/>
                  <a:pt x="34" y="19"/>
                  <a:pt x="34" y="42"/>
                </a:cubicBezTo>
                <a:cubicBezTo>
                  <a:pt x="34" y="45"/>
                  <a:pt x="34" y="48"/>
                  <a:pt x="35" y="51"/>
                </a:cubicBezTo>
                <a:cubicBezTo>
                  <a:pt x="27" y="51"/>
                  <a:pt x="27" y="51"/>
                  <a:pt x="27" y="51"/>
                </a:cubicBezTo>
                <a:cubicBezTo>
                  <a:pt x="12" y="51"/>
                  <a:pt x="0" y="63"/>
                  <a:pt x="0" y="77"/>
                </a:cubicBezTo>
                <a:cubicBezTo>
                  <a:pt x="0" y="92"/>
                  <a:pt x="12" y="104"/>
                  <a:pt x="27" y="104"/>
                </a:cubicBezTo>
                <a:cubicBezTo>
                  <a:pt x="132" y="104"/>
                  <a:pt x="132" y="104"/>
                  <a:pt x="132" y="104"/>
                </a:cubicBezTo>
                <a:cubicBezTo>
                  <a:pt x="140" y="104"/>
                  <a:pt x="147" y="100"/>
                  <a:pt x="152" y="95"/>
                </a:cubicBezTo>
                <a:cubicBezTo>
                  <a:pt x="159" y="89"/>
                  <a:pt x="163" y="80"/>
                  <a:pt x="163" y="70"/>
                </a:cubicBezTo>
                <a:close/>
              </a:path>
            </a:pathLst>
          </a:custGeom>
          <a:solidFill>
            <a:schemeClr val="bg1"/>
          </a:solidFill>
          <a:ln>
            <a:noFill/>
          </a:ln>
        </p:spPr>
        <p:txBody>
          <a:bodyPr vert="horz" wrap="square" lIns="121908" tIns="60954" rIns="121908" bIns="60954" numCol="1" anchor="t" anchorCtr="0" compatLnSpc="1"/>
          <a:lstStyle/>
          <a:p>
            <a:endParaRPr lang="en-US">
              <a:latin typeface="+mn-ea"/>
            </a:endParaRPr>
          </a:p>
        </p:txBody>
      </p:sp>
      <p:sp>
        <p:nvSpPr>
          <p:cNvPr id="2" name="标题 1"/>
          <p:cNvSpPr>
            <a:spLocks noGrp="1"/>
          </p:cNvSpPr>
          <p:nvPr>
            <p:ph type="title"/>
          </p:nvPr>
        </p:nvSpPr>
        <p:spPr/>
        <p:txBody>
          <a:bodyPr/>
          <a:lstStyle/>
          <a:p>
            <a:r>
              <a:rPr lang="zh-CN" altLang="en-US" dirty="0"/>
              <a:t>Click here to add a title</a:t>
            </a:r>
          </a:p>
        </p:txBody>
      </p:sp>
    </p:spTree>
  </p:cSld>
  <p:clrMapOvr>
    <a:masterClrMapping/>
  </p:clrMapOvr>
  <mc:AlternateContent xmlns:mc="http://schemas.openxmlformats.org/markup-compatibility/2006" xmlns:p14="http://schemas.microsoft.com/office/powerpoint/2010/main">
    <mc:Choice Requires="p14">
      <p:transition spd="slow" p14:dur="2000" advClick="0" advTm="3000"/>
    </mc:Choice>
    <mc:Fallback xmlns="">
      <p:transition spd="slow" advClick="0" advTm="3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accel="50000" decel="50000"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0-#ppt_w/2"/>
                                          </p:val>
                                        </p:tav>
                                        <p:tav tm="100000">
                                          <p:val>
                                            <p:strVal val="#ppt_x"/>
                                          </p:val>
                                        </p:tav>
                                      </p:tavLst>
                                    </p:anim>
                                    <p:anim calcmode="lin" valueType="num">
                                      <p:cBhvr additive="base">
                                        <p:cTn id="8" dur="500" fill="hold"/>
                                        <p:tgtEl>
                                          <p:spTgt spid="4"/>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 presetClass="entr" presetSubtype="8" accel="50000" decel="50000" fill="hold" nodeType="afterEffect">
                                  <p:stCondLst>
                                    <p:cond delay="0"/>
                                  </p:stCondLst>
                                  <p:childTnLst>
                                    <p:set>
                                      <p:cBhvr>
                                        <p:cTn id="11" dur="1" fill="hold">
                                          <p:stCondLst>
                                            <p:cond delay="0"/>
                                          </p:stCondLst>
                                        </p:cTn>
                                        <p:tgtEl>
                                          <p:spTgt spid="5"/>
                                        </p:tgtEl>
                                        <p:attrNameLst>
                                          <p:attrName>style.visibility</p:attrName>
                                        </p:attrNameLst>
                                      </p:cBhvr>
                                      <p:to>
                                        <p:strVal val="visible"/>
                                      </p:to>
                                    </p:set>
                                    <p:anim calcmode="lin" valueType="num">
                                      <p:cBhvr additive="base">
                                        <p:cTn id="12" dur="500" fill="hold"/>
                                        <p:tgtEl>
                                          <p:spTgt spid="5"/>
                                        </p:tgtEl>
                                        <p:attrNameLst>
                                          <p:attrName>ppt_x</p:attrName>
                                        </p:attrNameLst>
                                      </p:cBhvr>
                                      <p:tavLst>
                                        <p:tav tm="0">
                                          <p:val>
                                            <p:strVal val="0-#ppt_w/2"/>
                                          </p:val>
                                        </p:tav>
                                        <p:tav tm="100000">
                                          <p:val>
                                            <p:strVal val="#ppt_x"/>
                                          </p:val>
                                        </p:tav>
                                      </p:tavLst>
                                    </p:anim>
                                    <p:anim calcmode="lin" valueType="num">
                                      <p:cBhvr additive="base">
                                        <p:cTn id="13" dur="500" fill="hold"/>
                                        <p:tgtEl>
                                          <p:spTgt spid="5"/>
                                        </p:tgtEl>
                                        <p:attrNameLst>
                                          <p:attrName>ppt_y</p:attrName>
                                        </p:attrNameLst>
                                      </p:cBhvr>
                                      <p:tavLst>
                                        <p:tav tm="0">
                                          <p:val>
                                            <p:strVal val="#ppt_y"/>
                                          </p:val>
                                        </p:tav>
                                        <p:tav tm="100000">
                                          <p:val>
                                            <p:strVal val="#ppt_y"/>
                                          </p:val>
                                        </p:tav>
                                      </p:tavLst>
                                    </p:anim>
                                  </p:childTnLst>
                                </p:cTn>
                              </p:par>
                            </p:childTnLst>
                          </p:cTn>
                        </p:par>
                        <p:par>
                          <p:cTn id="14" fill="hold">
                            <p:stCondLst>
                              <p:cond delay="1000"/>
                            </p:stCondLst>
                            <p:childTnLst>
                              <p:par>
                                <p:cTn id="15" presetID="2" presetClass="entr" presetSubtype="8" accel="50000" decel="50000" fill="hold" nodeType="afterEffect">
                                  <p:stCondLst>
                                    <p:cond delay="0"/>
                                  </p:stCondLst>
                                  <p:childTnLst>
                                    <p:set>
                                      <p:cBhvr>
                                        <p:cTn id="16" dur="1" fill="hold">
                                          <p:stCondLst>
                                            <p:cond delay="0"/>
                                          </p:stCondLst>
                                        </p:cTn>
                                        <p:tgtEl>
                                          <p:spTgt spid="9"/>
                                        </p:tgtEl>
                                        <p:attrNameLst>
                                          <p:attrName>style.visibility</p:attrName>
                                        </p:attrNameLst>
                                      </p:cBhvr>
                                      <p:to>
                                        <p:strVal val="visible"/>
                                      </p:to>
                                    </p:set>
                                    <p:anim calcmode="lin" valueType="num">
                                      <p:cBhvr additive="base">
                                        <p:cTn id="17" dur="500" fill="hold"/>
                                        <p:tgtEl>
                                          <p:spTgt spid="9"/>
                                        </p:tgtEl>
                                        <p:attrNameLst>
                                          <p:attrName>ppt_x</p:attrName>
                                        </p:attrNameLst>
                                      </p:cBhvr>
                                      <p:tavLst>
                                        <p:tav tm="0">
                                          <p:val>
                                            <p:strVal val="0-#ppt_w/2"/>
                                          </p:val>
                                        </p:tav>
                                        <p:tav tm="100000">
                                          <p:val>
                                            <p:strVal val="#ppt_x"/>
                                          </p:val>
                                        </p:tav>
                                      </p:tavLst>
                                    </p:anim>
                                    <p:anim calcmode="lin" valueType="num">
                                      <p:cBhvr additive="base">
                                        <p:cTn id="18" dur="500" fill="hold"/>
                                        <p:tgtEl>
                                          <p:spTgt spid="9"/>
                                        </p:tgtEl>
                                        <p:attrNameLst>
                                          <p:attrName>ppt_y</p:attrName>
                                        </p:attrNameLst>
                                      </p:cBhvr>
                                      <p:tavLst>
                                        <p:tav tm="0">
                                          <p:val>
                                            <p:strVal val="#ppt_y"/>
                                          </p:val>
                                        </p:tav>
                                        <p:tav tm="100000">
                                          <p:val>
                                            <p:strVal val="#ppt_y"/>
                                          </p:val>
                                        </p:tav>
                                      </p:tavLst>
                                    </p:anim>
                                  </p:childTnLst>
                                </p:cTn>
                              </p:par>
                            </p:childTnLst>
                          </p:cTn>
                        </p:par>
                        <p:par>
                          <p:cTn id="19" fill="hold">
                            <p:stCondLst>
                              <p:cond delay="1500"/>
                            </p:stCondLst>
                            <p:childTnLst>
                              <p:par>
                                <p:cTn id="20" presetID="18" presetClass="entr" presetSubtype="3" fill="hold" nodeType="afterEffect">
                                  <p:stCondLst>
                                    <p:cond delay="0"/>
                                  </p:stCondLst>
                                  <p:childTnLst>
                                    <p:set>
                                      <p:cBhvr>
                                        <p:cTn id="21" dur="1" fill="hold">
                                          <p:stCondLst>
                                            <p:cond delay="0"/>
                                          </p:stCondLst>
                                        </p:cTn>
                                        <p:tgtEl>
                                          <p:spTgt spid="68"/>
                                        </p:tgtEl>
                                        <p:attrNameLst>
                                          <p:attrName>style.visibility</p:attrName>
                                        </p:attrNameLst>
                                      </p:cBhvr>
                                      <p:to>
                                        <p:strVal val="visible"/>
                                      </p:to>
                                    </p:set>
                                    <p:animEffect transition="in" filter="strips(upRight)">
                                      <p:cBhvr>
                                        <p:cTn id="22" dur="500"/>
                                        <p:tgtEl>
                                          <p:spTgt spid="68"/>
                                        </p:tgtEl>
                                      </p:cBhvr>
                                    </p:animEffect>
                                  </p:childTnLst>
                                </p:cTn>
                              </p:par>
                            </p:childTnLst>
                          </p:cTn>
                        </p:par>
                        <p:par>
                          <p:cTn id="23" fill="hold">
                            <p:stCondLst>
                              <p:cond delay="2000"/>
                            </p:stCondLst>
                            <p:childTnLst>
                              <p:par>
                                <p:cTn id="24" presetID="2" presetClass="entr" presetSubtype="2" accel="50000" decel="50000" fill="hold" nodeType="afterEffect">
                                  <p:stCondLst>
                                    <p:cond delay="0"/>
                                  </p:stCondLst>
                                  <p:childTnLst>
                                    <p:set>
                                      <p:cBhvr>
                                        <p:cTn id="25" dur="1" fill="hold">
                                          <p:stCondLst>
                                            <p:cond delay="0"/>
                                          </p:stCondLst>
                                        </p:cTn>
                                        <p:tgtEl>
                                          <p:spTgt spid="56"/>
                                        </p:tgtEl>
                                        <p:attrNameLst>
                                          <p:attrName>style.visibility</p:attrName>
                                        </p:attrNameLst>
                                      </p:cBhvr>
                                      <p:to>
                                        <p:strVal val="visible"/>
                                      </p:to>
                                    </p:set>
                                    <p:anim calcmode="lin" valueType="num">
                                      <p:cBhvr additive="base">
                                        <p:cTn id="26" dur="500" fill="hold"/>
                                        <p:tgtEl>
                                          <p:spTgt spid="56"/>
                                        </p:tgtEl>
                                        <p:attrNameLst>
                                          <p:attrName>ppt_x</p:attrName>
                                        </p:attrNameLst>
                                      </p:cBhvr>
                                      <p:tavLst>
                                        <p:tav tm="0">
                                          <p:val>
                                            <p:strVal val="1+#ppt_w/2"/>
                                          </p:val>
                                        </p:tav>
                                        <p:tav tm="100000">
                                          <p:val>
                                            <p:strVal val="#ppt_x"/>
                                          </p:val>
                                        </p:tav>
                                      </p:tavLst>
                                    </p:anim>
                                    <p:anim calcmode="lin" valueType="num">
                                      <p:cBhvr additive="base">
                                        <p:cTn id="27" dur="500" fill="hold"/>
                                        <p:tgtEl>
                                          <p:spTgt spid="56"/>
                                        </p:tgtEl>
                                        <p:attrNameLst>
                                          <p:attrName>ppt_y</p:attrName>
                                        </p:attrNameLst>
                                      </p:cBhvr>
                                      <p:tavLst>
                                        <p:tav tm="0">
                                          <p:val>
                                            <p:strVal val="#ppt_y"/>
                                          </p:val>
                                        </p:tav>
                                        <p:tav tm="100000">
                                          <p:val>
                                            <p:strVal val="#ppt_y"/>
                                          </p:val>
                                        </p:tav>
                                      </p:tavLst>
                                    </p:anim>
                                  </p:childTnLst>
                                </p:cTn>
                              </p:par>
                            </p:childTnLst>
                          </p:cTn>
                        </p:par>
                        <p:par>
                          <p:cTn id="28" fill="hold">
                            <p:stCondLst>
                              <p:cond delay="2500"/>
                            </p:stCondLst>
                            <p:childTnLst>
                              <p:par>
                                <p:cTn id="29" presetID="2" presetClass="entr" presetSubtype="2" accel="50000" decel="50000" fill="hold" nodeType="afterEffect">
                                  <p:stCondLst>
                                    <p:cond delay="0"/>
                                  </p:stCondLst>
                                  <p:childTnLst>
                                    <p:set>
                                      <p:cBhvr>
                                        <p:cTn id="30" dur="1" fill="hold">
                                          <p:stCondLst>
                                            <p:cond delay="0"/>
                                          </p:stCondLst>
                                        </p:cTn>
                                        <p:tgtEl>
                                          <p:spTgt spid="60"/>
                                        </p:tgtEl>
                                        <p:attrNameLst>
                                          <p:attrName>style.visibility</p:attrName>
                                        </p:attrNameLst>
                                      </p:cBhvr>
                                      <p:to>
                                        <p:strVal val="visible"/>
                                      </p:to>
                                    </p:set>
                                    <p:anim calcmode="lin" valueType="num">
                                      <p:cBhvr additive="base">
                                        <p:cTn id="31" dur="500" fill="hold"/>
                                        <p:tgtEl>
                                          <p:spTgt spid="60"/>
                                        </p:tgtEl>
                                        <p:attrNameLst>
                                          <p:attrName>ppt_x</p:attrName>
                                        </p:attrNameLst>
                                      </p:cBhvr>
                                      <p:tavLst>
                                        <p:tav tm="0">
                                          <p:val>
                                            <p:strVal val="1+#ppt_w/2"/>
                                          </p:val>
                                        </p:tav>
                                        <p:tav tm="100000">
                                          <p:val>
                                            <p:strVal val="#ppt_x"/>
                                          </p:val>
                                        </p:tav>
                                      </p:tavLst>
                                    </p:anim>
                                    <p:anim calcmode="lin" valueType="num">
                                      <p:cBhvr additive="base">
                                        <p:cTn id="32" dur="500" fill="hold"/>
                                        <p:tgtEl>
                                          <p:spTgt spid="60"/>
                                        </p:tgtEl>
                                        <p:attrNameLst>
                                          <p:attrName>ppt_y</p:attrName>
                                        </p:attrNameLst>
                                      </p:cBhvr>
                                      <p:tavLst>
                                        <p:tav tm="0">
                                          <p:val>
                                            <p:strVal val="#ppt_y"/>
                                          </p:val>
                                        </p:tav>
                                        <p:tav tm="100000">
                                          <p:val>
                                            <p:strVal val="#ppt_y"/>
                                          </p:val>
                                        </p:tav>
                                      </p:tavLst>
                                    </p:anim>
                                  </p:childTnLst>
                                </p:cTn>
                              </p:par>
                            </p:childTnLst>
                          </p:cTn>
                        </p:par>
                        <p:par>
                          <p:cTn id="33" fill="hold">
                            <p:stCondLst>
                              <p:cond delay="3000"/>
                            </p:stCondLst>
                            <p:childTnLst>
                              <p:par>
                                <p:cTn id="34" presetID="2" presetClass="entr" presetSubtype="2" accel="50000" decel="50000" fill="hold" nodeType="afterEffect">
                                  <p:stCondLst>
                                    <p:cond delay="0"/>
                                  </p:stCondLst>
                                  <p:childTnLst>
                                    <p:set>
                                      <p:cBhvr>
                                        <p:cTn id="35" dur="1" fill="hold">
                                          <p:stCondLst>
                                            <p:cond delay="0"/>
                                          </p:stCondLst>
                                        </p:cTn>
                                        <p:tgtEl>
                                          <p:spTgt spid="64"/>
                                        </p:tgtEl>
                                        <p:attrNameLst>
                                          <p:attrName>style.visibility</p:attrName>
                                        </p:attrNameLst>
                                      </p:cBhvr>
                                      <p:to>
                                        <p:strVal val="visible"/>
                                      </p:to>
                                    </p:set>
                                    <p:anim calcmode="lin" valueType="num">
                                      <p:cBhvr additive="base">
                                        <p:cTn id="36" dur="500" fill="hold"/>
                                        <p:tgtEl>
                                          <p:spTgt spid="64"/>
                                        </p:tgtEl>
                                        <p:attrNameLst>
                                          <p:attrName>ppt_x</p:attrName>
                                        </p:attrNameLst>
                                      </p:cBhvr>
                                      <p:tavLst>
                                        <p:tav tm="0">
                                          <p:val>
                                            <p:strVal val="1+#ppt_w/2"/>
                                          </p:val>
                                        </p:tav>
                                        <p:tav tm="100000">
                                          <p:val>
                                            <p:strVal val="#ppt_x"/>
                                          </p:val>
                                        </p:tav>
                                      </p:tavLst>
                                    </p:anim>
                                    <p:anim calcmode="lin" valueType="num">
                                      <p:cBhvr additive="base">
                                        <p:cTn id="37" dur="500" fill="hold"/>
                                        <p:tgtEl>
                                          <p:spTgt spid="6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2" name="Group 51"/>
          <p:cNvGrpSpPr/>
          <p:nvPr/>
        </p:nvGrpSpPr>
        <p:grpSpPr>
          <a:xfrm>
            <a:off x="1327476" y="3591622"/>
            <a:ext cx="2882292" cy="1364211"/>
            <a:chOff x="805265" y="2693718"/>
            <a:chExt cx="2162000" cy="1023159"/>
          </a:xfrm>
        </p:grpSpPr>
        <p:sp>
          <p:nvSpPr>
            <p:cNvPr id="49" name="Text Placeholder 3"/>
            <p:cNvSpPr txBox="1"/>
            <p:nvPr/>
          </p:nvSpPr>
          <p:spPr>
            <a:xfrm>
              <a:off x="1482255" y="2693718"/>
              <a:ext cx="1017237" cy="276999"/>
            </a:xfrm>
            <a:prstGeom prst="rect">
              <a:avLst/>
            </a:prstGeom>
          </p:spPr>
          <p:txBody>
            <a:bodyPr wrap="none" lIns="0" tIns="0" rIns="0" bIns="0" anchor="ctr"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8565">
                <a:spcBef>
                  <a:spcPct val="20000"/>
                </a:spcBef>
                <a:defRPr/>
              </a:pPr>
              <a:r>
                <a:rPr lang="en-US" sz="2400" dirty="0">
                  <a:solidFill>
                    <a:schemeClr val="tx1">
                      <a:lumMod val="75000"/>
                      <a:lumOff val="25000"/>
                    </a:schemeClr>
                  </a:solidFill>
                  <a:latin typeface="+mn-ea"/>
                </a:rPr>
                <a:t>459,769K.</a:t>
              </a:r>
            </a:p>
          </p:txBody>
        </p:sp>
        <p:sp>
          <p:nvSpPr>
            <p:cNvPr id="51" name="Text Placeholder 3"/>
            <p:cNvSpPr txBox="1"/>
            <p:nvPr/>
          </p:nvSpPr>
          <p:spPr>
            <a:xfrm>
              <a:off x="805265" y="3116713"/>
              <a:ext cx="2162000" cy="600164"/>
            </a:xfrm>
            <a:prstGeom prst="rect">
              <a:avLst/>
            </a:prstGeom>
          </p:spPr>
          <p:txBody>
            <a:bodyPr wrap="square" lIns="0" tIns="0" rIns="0" bIns="0" anchor="ctr"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8565">
                <a:spcBef>
                  <a:spcPct val="20000"/>
                </a:spcBef>
                <a:defRPr/>
              </a:pPr>
              <a:r>
                <a:rPr lang="zh-CN" altLang="en-US" sz="1300" dirty="0">
                  <a:solidFill>
                    <a:schemeClr val="tx1">
                      <a:lumMod val="65000"/>
                      <a:lumOff val="35000"/>
                    </a:schemeClr>
                  </a:solidFill>
                  <a:latin typeface="+mn-ea"/>
                </a:rPr>
                <a:t>Add a detailed text description here, and the recommendations are relevant to the title and conform to the overall language style.</a:t>
              </a:r>
              <a:endParaRPr lang="en-US" sz="1300" dirty="0">
                <a:solidFill>
                  <a:schemeClr val="tx1">
                    <a:lumMod val="65000"/>
                    <a:lumOff val="35000"/>
                  </a:schemeClr>
                </a:solidFill>
                <a:latin typeface="+mn-ea"/>
              </a:endParaRPr>
            </a:p>
          </p:txBody>
        </p:sp>
      </p:grpSp>
      <p:grpSp>
        <p:nvGrpSpPr>
          <p:cNvPr id="55" name="Group 54"/>
          <p:cNvGrpSpPr/>
          <p:nvPr/>
        </p:nvGrpSpPr>
        <p:grpSpPr>
          <a:xfrm>
            <a:off x="7456944" y="2891334"/>
            <a:ext cx="3886100" cy="977190"/>
            <a:chOff x="656813" y="2693718"/>
            <a:chExt cx="2914954" cy="732893"/>
          </a:xfrm>
        </p:grpSpPr>
        <p:sp>
          <p:nvSpPr>
            <p:cNvPr id="57" name="Text Placeholder 3"/>
            <p:cNvSpPr txBox="1"/>
            <p:nvPr/>
          </p:nvSpPr>
          <p:spPr>
            <a:xfrm>
              <a:off x="1482255" y="2693718"/>
              <a:ext cx="1017237" cy="276999"/>
            </a:xfrm>
            <a:prstGeom prst="rect">
              <a:avLst/>
            </a:prstGeom>
          </p:spPr>
          <p:txBody>
            <a:bodyPr wrap="none" lIns="0" tIns="0" rIns="0" bIns="0" anchor="ctr"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8565">
                <a:spcBef>
                  <a:spcPct val="20000"/>
                </a:spcBef>
                <a:defRPr/>
              </a:pPr>
              <a:r>
                <a:rPr lang="en-US" sz="2400" dirty="0">
                  <a:solidFill>
                    <a:schemeClr val="tx1">
                      <a:lumMod val="75000"/>
                      <a:lumOff val="25000"/>
                    </a:schemeClr>
                  </a:solidFill>
                  <a:latin typeface="+mn-ea"/>
                </a:rPr>
                <a:t>459,769K.</a:t>
              </a:r>
            </a:p>
          </p:txBody>
        </p:sp>
        <p:sp>
          <p:nvSpPr>
            <p:cNvPr id="58" name="Text Placeholder 3"/>
            <p:cNvSpPr txBox="1"/>
            <p:nvPr/>
          </p:nvSpPr>
          <p:spPr>
            <a:xfrm>
              <a:off x="656813" y="2976488"/>
              <a:ext cx="2914954" cy="450123"/>
            </a:xfrm>
            <a:prstGeom prst="rect">
              <a:avLst/>
            </a:prstGeom>
          </p:spPr>
          <p:txBody>
            <a:bodyPr wrap="square" lIns="0" tIns="0" rIns="0" bIns="0" anchor="ctr"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8565">
                <a:spcBef>
                  <a:spcPct val="20000"/>
                </a:spcBef>
                <a:defRPr/>
              </a:pPr>
              <a:r>
                <a:rPr lang="zh-CN" altLang="en-US" sz="1300" dirty="0">
                  <a:solidFill>
                    <a:schemeClr val="tx1">
                      <a:lumMod val="65000"/>
                      <a:lumOff val="35000"/>
                    </a:schemeClr>
                  </a:solidFill>
                  <a:latin typeface="+mn-ea"/>
                </a:rPr>
                <a:t>Add a detailed text description here, and the recommendations are relevant to the title and conform to the overall language style.</a:t>
              </a:r>
              <a:endParaRPr lang="en-US" sz="1300" dirty="0">
                <a:solidFill>
                  <a:schemeClr val="tx1">
                    <a:lumMod val="65000"/>
                    <a:lumOff val="35000"/>
                  </a:schemeClr>
                </a:solidFill>
                <a:latin typeface="+mn-ea"/>
              </a:endParaRPr>
            </a:p>
          </p:txBody>
        </p:sp>
      </p:grpSp>
      <p:grpSp>
        <p:nvGrpSpPr>
          <p:cNvPr id="59" name="Group 58"/>
          <p:cNvGrpSpPr/>
          <p:nvPr/>
        </p:nvGrpSpPr>
        <p:grpSpPr>
          <a:xfrm>
            <a:off x="4204656" y="1061546"/>
            <a:ext cx="3578612" cy="977190"/>
            <a:chOff x="601544" y="2693718"/>
            <a:chExt cx="2684308" cy="732893"/>
          </a:xfrm>
        </p:grpSpPr>
        <p:sp>
          <p:nvSpPr>
            <p:cNvPr id="60" name="Text Placeholder 3"/>
            <p:cNvSpPr txBox="1"/>
            <p:nvPr/>
          </p:nvSpPr>
          <p:spPr>
            <a:xfrm>
              <a:off x="1482255" y="2693718"/>
              <a:ext cx="1017237" cy="276999"/>
            </a:xfrm>
            <a:prstGeom prst="rect">
              <a:avLst/>
            </a:prstGeom>
          </p:spPr>
          <p:txBody>
            <a:bodyPr wrap="none" lIns="0" tIns="0" rIns="0" bIns="0" anchor="ctr"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8565">
                <a:spcBef>
                  <a:spcPct val="20000"/>
                </a:spcBef>
                <a:defRPr/>
              </a:pPr>
              <a:r>
                <a:rPr lang="en-US" sz="2400" dirty="0">
                  <a:solidFill>
                    <a:schemeClr val="tx1">
                      <a:lumMod val="75000"/>
                      <a:lumOff val="25000"/>
                    </a:schemeClr>
                  </a:solidFill>
                  <a:latin typeface="+mn-ea"/>
                </a:rPr>
                <a:t>459,769K.</a:t>
              </a:r>
            </a:p>
          </p:txBody>
        </p:sp>
        <p:sp>
          <p:nvSpPr>
            <p:cNvPr id="61" name="Text Placeholder 3"/>
            <p:cNvSpPr txBox="1"/>
            <p:nvPr/>
          </p:nvSpPr>
          <p:spPr>
            <a:xfrm>
              <a:off x="601544" y="2976488"/>
              <a:ext cx="2684308" cy="450123"/>
            </a:xfrm>
            <a:prstGeom prst="rect">
              <a:avLst/>
            </a:prstGeom>
          </p:spPr>
          <p:txBody>
            <a:bodyPr wrap="square" lIns="0" tIns="0" rIns="0" bIns="0" anchor="ctr"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8565">
                <a:spcBef>
                  <a:spcPct val="20000"/>
                </a:spcBef>
                <a:defRPr/>
              </a:pPr>
              <a:r>
                <a:rPr lang="zh-CN" altLang="en-US" sz="1300" dirty="0">
                  <a:solidFill>
                    <a:schemeClr val="tx1">
                      <a:lumMod val="65000"/>
                      <a:lumOff val="35000"/>
                    </a:schemeClr>
                  </a:solidFill>
                  <a:latin typeface="+mn-ea"/>
                </a:rPr>
                <a:t>Add a detailed text description here, and the recommendations are relevant to the title and conform to the overall language style.</a:t>
              </a:r>
              <a:endParaRPr lang="en-US" sz="1300" dirty="0">
                <a:solidFill>
                  <a:schemeClr val="tx1">
                    <a:lumMod val="65000"/>
                    <a:lumOff val="35000"/>
                  </a:schemeClr>
                </a:solidFill>
                <a:latin typeface="+mn-ea"/>
              </a:endParaRPr>
            </a:p>
          </p:txBody>
        </p:sp>
      </p:grpSp>
      <p:grpSp>
        <p:nvGrpSpPr>
          <p:cNvPr id="62" name="Group 61"/>
          <p:cNvGrpSpPr/>
          <p:nvPr/>
        </p:nvGrpSpPr>
        <p:grpSpPr>
          <a:xfrm>
            <a:off x="4204656" y="5502853"/>
            <a:ext cx="3578613" cy="1081100"/>
            <a:chOff x="601544" y="2693718"/>
            <a:chExt cx="2684308" cy="810825"/>
          </a:xfrm>
        </p:grpSpPr>
        <p:sp>
          <p:nvSpPr>
            <p:cNvPr id="63" name="Text Placeholder 3"/>
            <p:cNvSpPr txBox="1"/>
            <p:nvPr/>
          </p:nvSpPr>
          <p:spPr>
            <a:xfrm>
              <a:off x="1482255" y="2693718"/>
              <a:ext cx="1017237" cy="276999"/>
            </a:xfrm>
            <a:prstGeom prst="rect">
              <a:avLst/>
            </a:prstGeom>
          </p:spPr>
          <p:txBody>
            <a:bodyPr wrap="none" lIns="0" tIns="0" rIns="0" bIns="0" anchor="ctr"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8565">
                <a:spcBef>
                  <a:spcPct val="20000"/>
                </a:spcBef>
                <a:defRPr/>
              </a:pPr>
              <a:r>
                <a:rPr lang="en-US" sz="2400" dirty="0">
                  <a:solidFill>
                    <a:schemeClr val="tx1">
                      <a:lumMod val="75000"/>
                      <a:lumOff val="25000"/>
                    </a:schemeClr>
                  </a:solidFill>
                  <a:latin typeface="+mn-ea"/>
                </a:rPr>
                <a:t>459,769K.</a:t>
              </a:r>
            </a:p>
          </p:txBody>
        </p:sp>
        <p:sp>
          <p:nvSpPr>
            <p:cNvPr id="64" name="Text Placeholder 3"/>
            <p:cNvSpPr txBox="1"/>
            <p:nvPr/>
          </p:nvSpPr>
          <p:spPr>
            <a:xfrm>
              <a:off x="601544" y="3054420"/>
              <a:ext cx="2684308" cy="450123"/>
            </a:xfrm>
            <a:prstGeom prst="rect">
              <a:avLst/>
            </a:prstGeom>
          </p:spPr>
          <p:txBody>
            <a:bodyPr wrap="square" lIns="0" tIns="0" rIns="0" bIns="0" anchor="ctr"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8565">
                <a:spcBef>
                  <a:spcPct val="20000"/>
                </a:spcBef>
                <a:defRPr/>
              </a:pPr>
              <a:r>
                <a:rPr lang="zh-CN" altLang="en-US" sz="1300" dirty="0">
                  <a:solidFill>
                    <a:schemeClr val="tx1">
                      <a:lumMod val="65000"/>
                      <a:lumOff val="35000"/>
                    </a:schemeClr>
                  </a:solidFill>
                  <a:latin typeface="+mn-ea"/>
                </a:rPr>
                <a:t>Add a detailed text description here, and the recommendations are relevant to the title and conform to the overall language style.</a:t>
              </a:r>
              <a:endParaRPr lang="en-US" sz="1300" dirty="0">
                <a:solidFill>
                  <a:schemeClr val="tx1">
                    <a:lumMod val="65000"/>
                    <a:lumOff val="35000"/>
                  </a:schemeClr>
                </a:solidFill>
                <a:latin typeface="+mn-ea"/>
              </a:endParaRPr>
            </a:p>
          </p:txBody>
        </p:sp>
      </p:grpSp>
      <p:grpSp>
        <p:nvGrpSpPr>
          <p:cNvPr id="89" name="Group 88"/>
          <p:cNvGrpSpPr/>
          <p:nvPr/>
        </p:nvGrpSpPr>
        <p:grpSpPr>
          <a:xfrm>
            <a:off x="1310214" y="1745345"/>
            <a:ext cx="3296223" cy="3296652"/>
            <a:chOff x="982192" y="1309008"/>
            <a:chExt cx="2472489" cy="2472489"/>
          </a:xfrm>
        </p:grpSpPr>
        <p:sp>
          <p:nvSpPr>
            <p:cNvPr id="36" name="Chord 35"/>
            <p:cNvSpPr/>
            <p:nvPr/>
          </p:nvSpPr>
          <p:spPr>
            <a:xfrm rot="6657680">
              <a:off x="982192" y="1309008"/>
              <a:ext cx="2472489" cy="2472489"/>
            </a:xfrm>
            <a:prstGeom prst="chord">
              <a:avLst>
                <a:gd name="adj1" fmla="val 3852493"/>
                <a:gd name="adj2" fmla="val 15222584"/>
              </a:avLst>
            </a:prstGeom>
            <a:solidFill>
              <a:schemeClr val="tx2">
                <a:lumMod val="75000"/>
              </a:schemeClr>
            </a:solidFill>
            <a:ln>
              <a:noFill/>
            </a:ln>
            <a:effectLst>
              <a:innerShdw blurRad="63500" dist="50800" dir="54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mn-ea"/>
              </a:endParaRPr>
            </a:p>
          </p:txBody>
        </p:sp>
        <p:grpSp>
          <p:nvGrpSpPr>
            <p:cNvPr id="69" name="Group 68"/>
            <p:cNvGrpSpPr/>
            <p:nvPr/>
          </p:nvGrpSpPr>
          <p:grpSpPr>
            <a:xfrm>
              <a:off x="1953565" y="1617831"/>
              <a:ext cx="673349" cy="819455"/>
              <a:chOff x="1877783" y="1650038"/>
              <a:chExt cx="673349" cy="819455"/>
            </a:xfrm>
          </p:grpSpPr>
          <p:sp>
            <p:nvSpPr>
              <p:cNvPr id="65" name="Rectangle 64"/>
              <p:cNvSpPr/>
              <p:nvPr/>
            </p:nvSpPr>
            <p:spPr>
              <a:xfrm>
                <a:off x="2073370" y="1650038"/>
                <a:ext cx="138566" cy="623248"/>
              </a:xfrm>
              <a:prstGeom prst="rect">
                <a:avLst/>
              </a:prstGeom>
            </p:spPr>
            <p:txBody>
              <a:bodyPr wrap="none">
                <a:spAutoFit/>
              </a:bodyPr>
              <a:lstStyle/>
              <a:p>
                <a:pPr algn="ctr"/>
                <a:endParaRPr lang="en-US" sz="4800" dirty="0">
                  <a:solidFill>
                    <a:schemeClr val="bg1"/>
                  </a:solidFill>
                  <a:latin typeface="+mn-ea"/>
                </a:endParaRPr>
              </a:p>
            </p:txBody>
          </p:sp>
          <p:sp>
            <p:nvSpPr>
              <p:cNvPr id="66" name="Text Placeholder 3"/>
              <p:cNvSpPr txBox="1"/>
              <p:nvPr/>
            </p:nvSpPr>
            <p:spPr>
              <a:xfrm>
                <a:off x="1877783" y="2307910"/>
                <a:ext cx="673349" cy="161583"/>
              </a:xfrm>
              <a:prstGeom prst="rect">
                <a:avLst/>
              </a:prstGeom>
            </p:spPr>
            <p:txBody>
              <a:bodyPr wrap="none" lIns="0" tIns="0" rIns="0" bIns="0" anchor="ctr"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r" defTabSz="1218565">
                  <a:spcBef>
                    <a:spcPct val="20000"/>
                  </a:spcBef>
                  <a:defRPr/>
                </a:pPr>
                <a:r>
                  <a:rPr lang="zh-CN" altLang="en-US" dirty="0">
                    <a:solidFill>
                      <a:schemeClr val="bg1"/>
                    </a:solidFill>
                    <a:latin typeface="+mn-ea"/>
                  </a:rPr>
                  <a:t>Add a subtitle.</a:t>
                </a:r>
                <a:endParaRPr lang="en-US" dirty="0">
                  <a:solidFill>
                    <a:schemeClr val="bg1"/>
                  </a:solidFill>
                  <a:latin typeface="+mn-ea"/>
                </a:endParaRPr>
              </a:p>
            </p:txBody>
          </p:sp>
        </p:grpSp>
      </p:grpSp>
      <p:grpSp>
        <p:nvGrpSpPr>
          <p:cNvPr id="92" name="Group 91"/>
          <p:cNvGrpSpPr/>
          <p:nvPr/>
        </p:nvGrpSpPr>
        <p:grpSpPr>
          <a:xfrm>
            <a:off x="7585568" y="2507290"/>
            <a:ext cx="3296223" cy="3296652"/>
            <a:chOff x="5689320" y="1880467"/>
            <a:chExt cx="2472489" cy="2472489"/>
          </a:xfrm>
        </p:grpSpPr>
        <p:sp>
          <p:nvSpPr>
            <p:cNvPr id="46" name="Chord 45"/>
            <p:cNvSpPr/>
            <p:nvPr/>
          </p:nvSpPr>
          <p:spPr>
            <a:xfrm rot="17457680">
              <a:off x="5689320" y="1880467"/>
              <a:ext cx="2472489" cy="2472489"/>
            </a:xfrm>
            <a:prstGeom prst="chord">
              <a:avLst>
                <a:gd name="adj1" fmla="val 3852493"/>
                <a:gd name="adj2" fmla="val 15222584"/>
              </a:avLst>
            </a:prstGeom>
            <a:solidFill>
              <a:schemeClr val="accent3"/>
            </a:solidFill>
            <a:ln>
              <a:noFill/>
            </a:ln>
            <a:effectLst>
              <a:innerShdw blurRad="63500" dist="50800" dir="162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mn-ea"/>
              </a:endParaRPr>
            </a:p>
          </p:txBody>
        </p:sp>
        <p:grpSp>
          <p:nvGrpSpPr>
            <p:cNvPr id="72" name="Group 71"/>
            <p:cNvGrpSpPr/>
            <p:nvPr/>
          </p:nvGrpSpPr>
          <p:grpSpPr>
            <a:xfrm>
              <a:off x="6678609" y="3090213"/>
              <a:ext cx="673349" cy="897382"/>
              <a:chOff x="1877783" y="1572111"/>
              <a:chExt cx="673349" cy="897382"/>
            </a:xfrm>
          </p:grpSpPr>
          <p:sp>
            <p:nvSpPr>
              <p:cNvPr id="80" name="Rectangle 79"/>
              <p:cNvSpPr/>
              <p:nvPr/>
            </p:nvSpPr>
            <p:spPr>
              <a:xfrm>
                <a:off x="2073370" y="1572111"/>
                <a:ext cx="138566" cy="750206"/>
              </a:xfrm>
              <a:prstGeom prst="rect">
                <a:avLst/>
              </a:prstGeom>
            </p:spPr>
            <p:txBody>
              <a:bodyPr wrap="none">
                <a:spAutoFit/>
              </a:bodyPr>
              <a:lstStyle/>
              <a:p>
                <a:pPr algn="ctr"/>
                <a:endParaRPr lang="en-US" sz="5900" dirty="0">
                  <a:solidFill>
                    <a:schemeClr val="bg1"/>
                  </a:solidFill>
                  <a:latin typeface="+mn-ea"/>
                </a:endParaRPr>
              </a:p>
            </p:txBody>
          </p:sp>
          <p:sp>
            <p:nvSpPr>
              <p:cNvPr id="81" name="Text Placeholder 3"/>
              <p:cNvSpPr txBox="1"/>
              <p:nvPr/>
            </p:nvSpPr>
            <p:spPr>
              <a:xfrm>
                <a:off x="1877783" y="2307910"/>
                <a:ext cx="673349" cy="161583"/>
              </a:xfrm>
              <a:prstGeom prst="rect">
                <a:avLst/>
              </a:prstGeom>
            </p:spPr>
            <p:txBody>
              <a:bodyPr wrap="none" lIns="0" tIns="0" rIns="0" bIns="0" anchor="ctr"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r" defTabSz="1218565">
                  <a:spcBef>
                    <a:spcPct val="20000"/>
                  </a:spcBef>
                  <a:defRPr/>
                </a:pPr>
                <a:r>
                  <a:rPr lang="zh-CN" altLang="en-US" dirty="0">
                    <a:solidFill>
                      <a:schemeClr val="bg1"/>
                    </a:solidFill>
                    <a:latin typeface="+mn-ea"/>
                  </a:rPr>
                  <a:t>Add a subtitle.</a:t>
                </a:r>
                <a:endParaRPr lang="en-US" dirty="0">
                  <a:solidFill>
                    <a:schemeClr val="bg1"/>
                  </a:solidFill>
                  <a:latin typeface="+mn-ea"/>
                </a:endParaRPr>
              </a:p>
            </p:txBody>
          </p:sp>
        </p:grpSp>
      </p:grpSp>
      <p:grpSp>
        <p:nvGrpSpPr>
          <p:cNvPr id="90" name="Group 89"/>
          <p:cNvGrpSpPr/>
          <p:nvPr/>
        </p:nvGrpSpPr>
        <p:grpSpPr>
          <a:xfrm>
            <a:off x="4824359" y="2171738"/>
            <a:ext cx="2523939" cy="2524268"/>
            <a:chOff x="3618143" y="1628803"/>
            <a:chExt cx="1893201" cy="1893201"/>
          </a:xfrm>
        </p:grpSpPr>
        <p:sp>
          <p:nvSpPr>
            <p:cNvPr id="37" name="Chord 36"/>
            <p:cNvSpPr/>
            <p:nvPr/>
          </p:nvSpPr>
          <p:spPr>
            <a:xfrm rot="6657680">
              <a:off x="3618143" y="1628803"/>
              <a:ext cx="1893201" cy="1893201"/>
            </a:xfrm>
            <a:prstGeom prst="chord">
              <a:avLst>
                <a:gd name="adj1" fmla="val 3883272"/>
                <a:gd name="adj2" fmla="val 15182619"/>
              </a:avLst>
            </a:prstGeom>
            <a:solidFill>
              <a:schemeClr val="accent4"/>
            </a:solidFill>
            <a:ln>
              <a:noFill/>
            </a:ln>
            <a:effectLst>
              <a:innerShdw blurRad="63500" dist="50800" dir="54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latin typeface="+mn-ea"/>
              </a:endParaRPr>
            </a:p>
          </p:txBody>
        </p:sp>
        <p:grpSp>
          <p:nvGrpSpPr>
            <p:cNvPr id="82" name="Group 81"/>
            <p:cNvGrpSpPr/>
            <p:nvPr/>
          </p:nvGrpSpPr>
          <p:grpSpPr>
            <a:xfrm>
              <a:off x="4299872" y="1765252"/>
              <a:ext cx="673349" cy="779567"/>
              <a:chOff x="1877783" y="1689926"/>
              <a:chExt cx="673349" cy="779567"/>
            </a:xfrm>
          </p:grpSpPr>
          <p:sp>
            <p:nvSpPr>
              <p:cNvPr id="83" name="Rectangle 82"/>
              <p:cNvSpPr/>
              <p:nvPr/>
            </p:nvSpPr>
            <p:spPr>
              <a:xfrm>
                <a:off x="2073371" y="1689926"/>
                <a:ext cx="138566" cy="623248"/>
              </a:xfrm>
              <a:prstGeom prst="rect">
                <a:avLst/>
              </a:prstGeom>
            </p:spPr>
            <p:txBody>
              <a:bodyPr wrap="none">
                <a:spAutoFit/>
              </a:bodyPr>
              <a:lstStyle/>
              <a:p>
                <a:pPr algn="ctr"/>
                <a:endParaRPr lang="en-US" sz="4800" dirty="0">
                  <a:solidFill>
                    <a:schemeClr val="bg1"/>
                  </a:solidFill>
                  <a:latin typeface="+mn-ea"/>
                </a:endParaRPr>
              </a:p>
            </p:txBody>
          </p:sp>
          <p:sp>
            <p:nvSpPr>
              <p:cNvPr id="84" name="Text Placeholder 3"/>
              <p:cNvSpPr txBox="1"/>
              <p:nvPr/>
            </p:nvSpPr>
            <p:spPr>
              <a:xfrm>
                <a:off x="1877783" y="2307910"/>
                <a:ext cx="673349" cy="161583"/>
              </a:xfrm>
              <a:prstGeom prst="rect">
                <a:avLst/>
              </a:prstGeom>
            </p:spPr>
            <p:txBody>
              <a:bodyPr wrap="none" lIns="0" tIns="0" rIns="0" bIns="0" anchor="ctr"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r" defTabSz="1218565">
                  <a:spcBef>
                    <a:spcPct val="20000"/>
                  </a:spcBef>
                  <a:defRPr/>
                </a:pPr>
                <a:r>
                  <a:rPr lang="zh-CN" altLang="en-US" dirty="0">
                    <a:solidFill>
                      <a:schemeClr val="bg1"/>
                    </a:solidFill>
                    <a:latin typeface="+mn-ea"/>
                  </a:rPr>
                  <a:t>Add a subtitle.</a:t>
                </a:r>
                <a:endParaRPr lang="en-US" dirty="0">
                  <a:solidFill>
                    <a:schemeClr val="bg1"/>
                  </a:solidFill>
                  <a:latin typeface="+mn-ea"/>
                </a:endParaRPr>
              </a:p>
            </p:txBody>
          </p:sp>
        </p:grpSp>
      </p:grpSp>
      <p:grpSp>
        <p:nvGrpSpPr>
          <p:cNvPr id="91" name="Group 90"/>
          <p:cNvGrpSpPr/>
          <p:nvPr/>
        </p:nvGrpSpPr>
        <p:grpSpPr>
          <a:xfrm>
            <a:off x="4824359" y="2853281"/>
            <a:ext cx="2523939" cy="2524268"/>
            <a:chOff x="3618143" y="2139960"/>
            <a:chExt cx="1893201" cy="1893201"/>
          </a:xfrm>
        </p:grpSpPr>
        <p:sp>
          <p:nvSpPr>
            <p:cNvPr id="47" name="Chord 46"/>
            <p:cNvSpPr/>
            <p:nvPr/>
          </p:nvSpPr>
          <p:spPr>
            <a:xfrm rot="17457680">
              <a:off x="3618143" y="2139960"/>
              <a:ext cx="1893201" cy="1893201"/>
            </a:xfrm>
            <a:prstGeom prst="chord">
              <a:avLst>
                <a:gd name="adj1" fmla="val 3883272"/>
                <a:gd name="adj2" fmla="val 15182389"/>
              </a:avLst>
            </a:prstGeom>
            <a:solidFill>
              <a:schemeClr val="accent1"/>
            </a:solidFill>
            <a:ln>
              <a:noFill/>
            </a:ln>
            <a:effectLst>
              <a:innerShdw blurRad="63500" dist="50800" dir="162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mn-ea"/>
              </a:endParaRPr>
            </a:p>
          </p:txBody>
        </p:sp>
        <p:grpSp>
          <p:nvGrpSpPr>
            <p:cNvPr id="85" name="Group 84"/>
            <p:cNvGrpSpPr/>
            <p:nvPr/>
          </p:nvGrpSpPr>
          <p:grpSpPr>
            <a:xfrm>
              <a:off x="4299872" y="3029133"/>
              <a:ext cx="673349" cy="779567"/>
              <a:chOff x="1877783" y="1689926"/>
              <a:chExt cx="673349" cy="779567"/>
            </a:xfrm>
          </p:grpSpPr>
          <p:sp>
            <p:nvSpPr>
              <p:cNvPr id="86" name="Rectangle 85"/>
              <p:cNvSpPr/>
              <p:nvPr/>
            </p:nvSpPr>
            <p:spPr>
              <a:xfrm>
                <a:off x="2073371" y="1689926"/>
                <a:ext cx="138566" cy="623248"/>
              </a:xfrm>
              <a:prstGeom prst="rect">
                <a:avLst/>
              </a:prstGeom>
            </p:spPr>
            <p:txBody>
              <a:bodyPr wrap="none">
                <a:spAutoFit/>
              </a:bodyPr>
              <a:lstStyle/>
              <a:p>
                <a:pPr algn="ctr"/>
                <a:endParaRPr lang="en-US" sz="4800" dirty="0">
                  <a:solidFill>
                    <a:schemeClr val="bg1"/>
                  </a:solidFill>
                  <a:latin typeface="+mn-ea"/>
                </a:endParaRPr>
              </a:p>
            </p:txBody>
          </p:sp>
          <p:sp>
            <p:nvSpPr>
              <p:cNvPr id="87" name="Text Placeholder 3"/>
              <p:cNvSpPr txBox="1"/>
              <p:nvPr/>
            </p:nvSpPr>
            <p:spPr>
              <a:xfrm>
                <a:off x="1877783" y="2307910"/>
                <a:ext cx="673349" cy="161583"/>
              </a:xfrm>
              <a:prstGeom prst="rect">
                <a:avLst/>
              </a:prstGeom>
            </p:spPr>
            <p:txBody>
              <a:bodyPr wrap="none" lIns="0" tIns="0" rIns="0" bIns="0" anchor="ctr"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r" defTabSz="1218565">
                  <a:spcBef>
                    <a:spcPct val="20000"/>
                  </a:spcBef>
                  <a:defRPr/>
                </a:pPr>
                <a:r>
                  <a:rPr lang="zh-CN" altLang="en-US" dirty="0">
                    <a:solidFill>
                      <a:schemeClr val="bg1"/>
                    </a:solidFill>
                    <a:latin typeface="+mn-ea"/>
                  </a:rPr>
                  <a:t>Add a subtitle.</a:t>
                </a:r>
                <a:endParaRPr lang="en-US" dirty="0">
                  <a:solidFill>
                    <a:schemeClr val="bg1"/>
                  </a:solidFill>
                  <a:latin typeface="+mn-ea"/>
                </a:endParaRPr>
              </a:p>
            </p:txBody>
          </p:sp>
        </p:grpSp>
      </p:grpSp>
      <p:sp>
        <p:nvSpPr>
          <p:cNvPr id="39" name="Freeform 143"/>
          <p:cNvSpPr>
            <a:spLocks noEditPoints="1"/>
          </p:cNvSpPr>
          <p:nvPr/>
        </p:nvSpPr>
        <p:spPr bwMode="auto">
          <a:xfrm>
            <a:off x="8992410" y="4473087"/>
            <a:ext cx="482537" cy="444500"/>
          </a:xfrm>
          <a:custGeom>
            <a:avLst/>
            <a:gdLst>
              <a:gd name="T0" fmla="*/ 151 w 157"/>
              <a:gd name="T1" fmla="*/ 59 h 145"/>
              <a:gd name="T2" fmla="*/ 130 w 157"/>
              <a:gd name="T3" fmla="*/ 41 h 145"/>
              <a:gd name="T4" fmla="*/ 110 w 157"/>
              <a:gd name="T5" fmla="*/ 23 h 145"/>
              <a:gd name="T6" fmla="*/ 88 w 157"/>
              <a:gd name="T7" fmla="*/ 5 h 145"/>
              <a:gd name="T8" fmla="*/ 69 w 157"/>
              <a:gd name="T9" fmla="*/ 5 h 145"/>
              <a:gd name="T10" fmla="*/ 47 w 157"/>
              <a:gd name="T11" fmla="*/ 23 h 145"/>
              <a:gd name="T12" fmla="*/ 27 w 157"/>
              <a:gd name="T13" fmla="*/ 41 h 145"/>
              <a:gd name="T14" fmla="*/ 6 w 157"/>
              <a:gd name="T15" fmla="*/ 59 h 145"/>
              <a:gd name="T16" fmla="*/ 9 w 157"/>
              <a:gd name="T17" fmla="*/ 68 h 145"/>
              <a:gd name="T18" fmla="*/ 21 w 157"/>
              <a:gd name="T19" fmla="*/ 68 h 145"/>
              <a:gd name="T20" fmla="*/ 21 w 157"/>
              <a:gd name="T21" fmla="*/ 139 h 145"/>
              <a:gd name="T22" fmla="*/ 27 w 157"/>
              <a:gd name="T23" fmla="*/ 145 h 145"/>
              <a:gd name="T24" fmla="*/ 38 w 157"/>
              <a:gd name="T25" fmla="*/ 145 h 145"/>
              <a:gd name="T26" fmla="*/ 38 w 157"/>
              <a:gd name="T27" fmla="*/ 81 h 145"/>
              <a:gd name="T28" fmla="*/ 71 w 157"/>
              <a:gd name="T29" fmla="*/ 81 h 145"/>
              <a:gd name="T30" fmla="*/ 71 w 157"/>
              <a:gd name="T31" fmla="*/ 145 h 145"/>
              <a:gd name="T32" fmla="*/ 130 w 157"/>
              <a:gd name="T33" fmla="*/ 145 h 145"/>
              <a:gd name="T34" fmla="*/ 136 w 157"/>
              <a:gd name="T35" fmla="*/ 139 h 145"/>
              <a:gd name="T36" fmla="*/ 136 w 157"/>
              <a:gd name="T37" fmla="*/ 68 h 145"/>
              <a:gd name="T38" fmla="*/ 148 w 157"/>
              <a:gd name="T39" fmla="*/ 68 h 145"/>
              <a:gd name="T40" fmla="*/ 151 w 157"/>
              <a:gd name="T41" fmla="*/ 59 h 145"/>
              <a:gd name="T42" fmla="*/ 118 w 157"/>
              <a:gd name="T43" fmla="*/ 97 h 145"/>
              <a:gd name="T44" fmla="*/ 89 w 157"/>
              <a:gd name="T45" fmla="*/ 97 h 145"/>
              <a:gd name="T46" fmla="*/ 89 w 157"/>
              <a:gd name="T47" fmla="*/ 72 h 145"/>
              <a:gd name="T48" fmla="*/ 118 w 157"/>
              <a:gd name="T49" fmla="*/ 72 h 145"/>
              <a:gd name="T50" fmla="*/ 118 w 157"/>
              <a:gd name="T51" fmla="*/ 97 h 1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57" h="145">
                <a:moveTo>
                  <a:pt x="151" y="59"/>
                </a:moveTo>
                <a:cubicBezTo>
                  <a:pt x="130" y="41"/>
                  <a:pt x="130" y="41"/>
                  <a:pt x="130" y="41"/>
                </a:cubicBezTo>
                <a:cubicBezTo>
                  <a:pt x="124" y="36"/>
                  <a:pt x="115" y="28"/>
                  <a:pt x="110" y="23"/>
                </a:cubicBezTo>
                <a:cubicBezTo>
                  <a:pt x="88" y="5"/>
                  <a:pt x="88" y="5"/>
                  <a:pt x="88" y="5"/>
                </a:cubicBezTo>
                <a:cubicBezTo>
                  <a:pt x="83" y="0"/>
                  <a:pt x="74" y="0"/>
                  <a:pt x="69" y="5"/>
                </a:cubicBezTo>
                <a:cubicBezTo>
                  <a:pt x="47" y="23"/>
                  <a:pt x="47" y="23"/>
                  <a:pt x="47" y="23"/>
                </a:cubicBezTo>
                <a:cubicBezTo>
                  <a:pt x="42" y="28"/>
                  <a:pt x="33" y="36"/>
                  <a:pt x="27" y="41"/>
                </a:cubicBezTo>
                <a:cubicBezTo>
                  <a:pt x="6" y="59"/>
                  <a:pt x="6" y="59"/>
                  <a:pt x="6" y="59"/>
                </a:cubicBezTo>
                <a:cubicBezTo>
                  <a:pt x="0" y="64"/>
                  <a:pt x="2" y="68"/>
                  <a:pt x="9" y="68"/>
                </a:cubicBezTo>
                <a:cubicBezTo>
                  <a:pt x="21" y="68"/>
                  <a:pt x="21" y="68"/>
                  <a:pt x="21" y="68"/>
                </a:cubicBezTo>
                <a:cubicBezTo>
                  <a:pt x="21" y="139"/>
                  <a:pt x="21" y="139"/>
                  <a:pt x="21" y="139"/>
                </a:cubicBezTo>
                <a:cubicBezTo>
                  <a:pt x="21" y="142"/>
                  <a:pt x="24" y="145"/>
                  <a:pt x="27" y="145"/>
                </a:cubicBezTo>
                <a:cubicBezTo>
                  <a:pt x="38" y="145"/>
                  <a:pt x="38" y="145"/>
                  <a:pt x="38" y="145"/>
                </a:cubicBezTo>
                <a:cubicBezTo>
                  <a:pt x="38" y="81"/>
                  <a:pt x="38" y="81"/>
                  <a:pt x="38" y="81"/>
                </a:cubicBezTo>
                <a:cubicBezTo>
                  <a:pt x="71" y="81"/>
                  <a:pt x="71" y="81"/>
                  <a:pt x="71" y="81"/>
                </a:cubicBezTo>
                <a:cubicBezTo>
                  <a:pt x="71" y="145"/>
                  <a:pt x="71" y="145"/>
                  <a:pt x="71" y="145"/>
                </a:cubicBezTo>
                <a:cubicBezTo>
                  <a:pt x="130" y="145"/>
                  <a:pt x="130" y="145"/>
                  <a:pt x="130" y="145"/>
                </a:cubicBezTo>
                <a:cubicBezTo>
                  <a:pt x="134" y="145"/>
                  <a:pt x="136" y="142"/>
                  <a:pt x="136" y="139"/>
                </a:cubicBezTo>
                <a:cubicBezTo>
                  <a:pt x="136" y="68"/>
                  <a:pt x="136" y="68"/>
                  <a:pt x="136" y="68"/>
                </a:cubicBezTo>
                <a:cubicBezTo>
                  <a:pt x="148" y="68"/>
                  <a:pt x="148" y="68"/>
                  <a:pt x="148" y="68"/>
                </a:cubicBezTo>
                <a:cubicBezTo>
                  <a:pt x="155" y="68"/>
                  <a:pt x="157" y="64"/>
                  <a:pt x="151" y="59"/>
                </a:cubicBezTo>
                <a:close/>
                <a:moveTo>
                  <a:pt x="118" y="97"/>
                </a:moveTo>
                <a:cubicBezTo>
                  <a:pt x="89" y="97"/>
                  <a:pt x="89" y="97"/>
                  <a:pt x="89" y="97"/>
                </a:cubicBezTo>
                <a:cubicBezTo>
                  <a:pt x="89" y="72"/>
                  <a:pt x="89" y="72"/>
                  <a:pt x="89" y="72"/>
                </a:cubicBezTo>
                <a:cubicBezTo>
                  <a:pt x="118" y="72"/>
                  <a:pt x="118" y="72"/>
                  <a:pt x="118" y="72"/>
                </a:cubicBezTo>
                <a:lnTo>
                  <a:pt x="118" y="97"/>
                </a:lnTo>
                <a:close/>
              </a:path>
            </a:pathLst>
          </a:custGeom>
          <a:solidFill>
            <a:schemeClr val="bg1"/>
          </a:solidFill>
          <a:ln>
            <a:noFill/>
          </a:ln>
        </p:spPr>
        <p:txBody>
          <a:bodyPr vert="horz" wrap="square" lIns="121908" tIns="60954" rIns="121908" bIns="60954" numCol="1" anchor="t" anchorCtr="0" compatLnSpc="1"/>
          <a:lstStyle/>
          <a:p>
            <a:endParaRPr lang="en-US">
              <a:latin typeface="+mn-ea"/>
            </a:endParaRPr>
          </a:p>
        </p:txBody>
      </p:sp>
      <p:sp>
        <p:nvSpPr>
          <p:cNvPr id="40" name="Freeform 92"/>
          <p:cNvSpPr>
            <a:spLocks noEditPoints="1"/>
          </p:cNvSpPr>
          <p:nvPr/>
        </p:nvSpPr>
        <p:spPr bwMode="auto">
          <a:xfrm>
            <a:off x="5868489" y="2585202"/>
            <a:ext cx="455025" cy="463551"/>
          </a:xfrm>
          <a:custGeom>
            <a:avLst/>
            <a:gdLst>
              <a:gd name="T0" fmla="*/ 143 w 148"/>
              <a:gd name="T1" fmla="*/ 130 h 151"/>
              <a:gd name="T2" fmla="*/ 100 w 148"/>
              <a:gd name="T3" fmla="*/ 86 h 151"/>
              <a:gd name="T4" fmla="*/ 110 w 148"/>
              <a:gd name="T5" fmla="*/ 55 h 151"/>
              <a:gd name="T6" fmla="*/ 55 w 148"/>
              <a:gd name="T7" fmla="*/ 0 h 151"/>
              <a:gd name="T8" fmla="*/ 0 w 148"/>
              <a:gd name="T9" fmla="*/ 55 h 151"/>
              <a:gd name="T10" fmla="*/ 55 w 148"/>
              <a:gd name="T11" fmla="*/ 109 h 151"/>
              <a:gd name="T12" fmla="*/ 81 w 148"/>
              <a:gd name="T13" fmla="*/ 103 h 151"/>
              <a:gd name="T14" fmla="*/ 126 w 148"/>
              <a:gd name="T15" fmla="*/ 147 h 151"/>
              <a:gd name="T16" fmla="*/ 143 w 148"/>
              <a:gd name="T17" fmla="*/ 147 h 151"/>
              <a:gd name="T18" fmla="*/ 143 w 148"/>
              <a:gd name="T19" fmla="*/ 130 h 151"/>
              <a:gd name="T20" fmla="*/ 19 w 148"/>
              <a:gd name="T21" fmla="*/ 55 h 151"/>
              <a:gd name="T22" fmla="*/ 55 w 148"/>
              <a:gd name="T23" fmla="*/ 18 h 151"/>
              <a:gd name="T24" fmla="*/ 92 w 148"/>
              <a:gd name="T25" fmla="*/ 55 h 151"/>
              <a:gd name="T26" fmla="*/ 55 w 148"/>
              <a:gd name="T27" fmla="*/ 91 h 151"/>
              <a:gd name="T28" fmla="*/ 19 w 148"/>
              <a:gd name="T29" fmla="*/ 55 h 1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48" h="151">
                <a:moveTo>
                  <a:pt x="143" y="130"/>
                </a:moveTo>
                <a:cubicBezTo>
                  <a:pt x="100" y="86"/>
                  <a:pt x="100" y="86"/>
                  <a:pt x="100" y="86"/>
                </a:cubicBezTo>
                <a:cubicBezTo>
                  <a:pt x="106" y="77"/>
                  <a:pt x="110" y="67"/>
                  <a:pt x="110" y="55"/>
                </a:cubicBezTo>
                <a:cubicBezTo>
                  <a:pt x="110" y="24"/>
                  <a:pt x="85" y="0"/>
                  <a:pt x="55" y="0"/>
                </a:cubicBezTo>
                <a:cubicBezTo>
                  <a:pt x="25" y="0"/>
                  <a:pt x="0" y="24"/>
                  <a:pt x="0" y="55"/>
                </a:cubicBezTo>
                <a:cubicBezTo>
                  <a:pt x="0" y="85"/>
                  <a:pt x="25" y="109"/>
                  <a:pt x="55" y="109"/>
                </a:cubicBezTo>
                <a:cubicBezTo>
                  <a:pt x="65" y="109"/>
                  <a:pt x="74" y="107"/>
                  <a:pt x="81" y="103"/>
                </a:cubicBezTo>
                <a:cubicBezTo>
                  <a:pt x="126" y="147"/>
                  <a:pt x="126" y="147"/>
                  <a:pt x="126" y="147"/>
                </a:cubicBezTo>
                <a:cubicBezTo>
                  <a:pt x="130" y="151"/>
                  <a:pt x="138" y="151"/>
                  <a:pt x="143" y="147"/>
                </a:cubicBezTo>
                <a:cubicBezTo>
                  <a:pt x="148" y="142"/>
                  <a:pt x="148" y="134"/>
                  <a:pt x="143" y="130"/>
                </a:cubicBezTo>
                <a:close/>
                <a:moveTo>
                  <a:pt x="19" y="55"/>
                </a:moveTo>
                <a:cubicBezTo>
                  <a:pt x="19" y="34"/>
                  <a:pt x="35" y="18"/>
                  <a:pt x="55" y="18"/>
                </a:cubicBezTo>
                <a:cubicBezTo>
                  <a:pt x="75" y="18"/>
                  <a:pt x="92" y="34"/>
                  <a:pt x="92" y="55"/>
                </a:cubicBezTo>
                <a:cubicBezTo>
                  <a:pt x="92" y="75"/>
                  <a:pt x="75" y="91"/>
                  <a:pt x="55" y="91"/>
                </a:cubicBezTo>
                <a:cubicBezTo>
                  <a:pt x="35" y="91"/>
                  <a:pt x="19" y="75"/>
                  <a:pt x="19" y="55"/>
                </a:cubicBezTo>
                <a:close/>
              </a:path>
            </a:pathLst>
          </a:custGeom>
          <a:solidFill>
            <a:schemeClr val="bg1"/>
          </a:solidFill>
          <a:ln>
            <a:noFill/>
          </a:ln>
        </p:spPr>
        <p:txBody>
          <a:bodyPr vert="horz" wrap="square" lIns="121908" tIns="60954" rIns="121908" bIns="60954" numCol="1" anchor="t" anchorCtr="0" compatLnSpc="1"/>
          <a:lstStyle/>
          <a:p>
            <a:endParaRPr lang="en-US">
              <a:latin typeface="+mn-ea"/>
            </a:endParaRPr>
          </a:p>
        </p:txBody>
      </p:sp>
      <p:grpSp>
        <p:nvGrpSpPr>
          <p:cNvPr id="41" name="组合 40"/>
          <p:cNvGrpSpPr/>
          <p:nvPr/>
        </p:nvGrpSpPr>
        <p:grpSpPr>
          <a:xfrm>
            <a:off x="5872571" y="4311509"/>
            <a:ext cx="427511" cy="400051"/>
            <a:chOff x="6661150" y="233363"/>
            <a:chExt cx="320675" cy="300038"/>
          </a:xfrm>
          <a:solidFill>
            <a:schemeClr val="bg1"/>
          </a:solidFill>
        </p:grpSpPr>
        <p:sp>
          <p:nvSpPr>
            <p:cNvPr id="42" name="Freeform 153"/>
            <p:cNvSpPr/>
            <p:nvPr/>
          </p:nvSpPr>
          <p:spPr bwMode="auto">
            <a:xfrm>
              <a:off x="6677025" y="315913"/>
              <a:ext cx="79375" cy="187325"/>
            </a:xfrm>
            <a:custGeom>
              <a:avLst/>
              <a:gdLst>
                <a:gd name="T0" fmla="*/ 34 w 34"/>
                <a:gd name="T1" fmla="*/ 81 h 81"/>
                <a:gd name="T2" fmla="*/ 34 w 34"/>
                <a:gd name="T3" fmla="*/ 8 h 81"/>
                <a:gd name="T4" fmla="*/ 26 w 34"/>
                <a:gd name="T5" fmla="*/ 0 h 81"/>
                <a:gd name="T6" fmla="*/ 9 w 34"/>
                <a:gd name="T7" fmla="*/ 0 h 81"/>
                <a:gd name="T8" fmla="*/ 0 w 34"/>
                <a:gd name="T9" fmla="*/ 8 h 81"/>
                <a:gd name="T10" fmla="*/ 0 w 34"/>
                <a:gd name="T11" fmla="*/ 81 h 81"/>
                <a:gd name="T12" fmla="*/ 34 w 34"/>
                <a:gd name="T13" fmla="*/ 81 h 81"/>
              </a:gdLst>
              <a:ahLst/>
              <a:cxnLst>
                <a:cxn ang="0">
                  <a:pos x="T0" y="T1"/>
                </a:cxn>
                <a:cxn ang="0">
                  <a:pos x="T2" y="T3"/>
                </a:cxn>
                <a:cxn ang="0">
                  <a:pos x="T4" y="T5"/>
                </a:cxn>
                <a:cxn ang="0">
                  <a:pos x="T6" y="T7"/>
                </a:cxn>
                <a:cxn ang="0">
                  <a:pos x="T8" y="T9"/>
                </a:cxn>
                <a:cxn ang="0">
                  <a:pos x="T10" y="T11"/>
                </a:cxn>
                <a:cxn ang="0">
                  <a:pos x="T12" y="T13"/>
                </a:cxn>
              </a:cxnLst>
              <a:rect l="0" t="0" r="r" b="b"/>
              <a:pathLst>
                <a:path w="34" h="81">
                  <a:moveTo>
                    <a:pt x="34" y="81"/>
                  </a:moveTo>
                  <a:cubicBezTo>
                    <a:pt x="34" y="8"/>
                    <a:pt x="34" y="8"/>
                    <a:pt x="34" y="8"/>
                  </a:cubicBezTo>
                  <a:cubicBezTo>
                    <a:pt x="34" y="4"/>
                    <a:pt x="30" y="0"/>
                    <a:pt x="26" y="0"/>
                  </a:cubicBezTo>
                  <a:cubicBezTo>
                    <a:pt x="9" y="0"/>
                    <a:pt x="9" y="0"/>
                    <a:pt x="9" y="0"/>
                  </a:cubicBezTo>
                  <a:cubicBezTo>
                    <a:pt x="4" y="0"/>
                    <a:pt x="0" y="4"/>
                    <a:pt x="0" y="8"/>
                  </a:cubicBezTo>
                  <a:cubicBezTo>
                    <a:pt x="0" y="81"/>
                    <a:pt x="0" y="81"/>
                    <a:pt x="0" y="81"/>
                  </a:cubicBezTo>
                  <a:lnTo>
                    <a:pt x="34" y="81"/>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latin typeface="+mn-ea"/>
              </a:endParaRPr>
            </a:p>
          </p:txBody>
        </p:sp>
        <p:sp>
          <p:nvSpPr>
            <p:cNvPr id="43" name="Freeform 154"/>
            <p:cNvSpPr/>
            <p:nvPr/>
          </p:nvSpPr>
          <p:spPr bwMode="auto">
            <a:xfrm>
              <a:off x="6783388" y="233363"/>
              <a:ext cx="77788" cy="269875"/>
            </a:xfrm>
            <a:custGeom>
              <a:avLst/>
              <a:gdLst>
                <a:gd name="T0" fmla="*/ 34 w 34"/>
                <a:gd name="T1" fmla="*/ 117 h 117"/>
                <a:gd name="T2" fmla="*/ 34 w 34"/>
                <a:gd name="T3" fmla="*/ 8 h 117"/>
                <a:gd name="T4" fmla="*/ 25 w 34"/>
                <a:gd name="T5" fmla="*/ 0 h 117"/>
                <a:gd name="T6" fmla="*/ 8 w 34"/>
                <a:gd name="T7" fmla="*/ 0 h 117"/>
                <a:gd name="T8" fmla="*/ 0 w 34"/>
                <a:gd name="T9" fmla="*/ 8 h 117"/>
                <a:gd name="T10" fmla="*/ 0 w 34"/>
                <a:gd name="T11" fmla="*/ 117 h 117"/>
                <a:gd name="T12" fmla="*/ 34 w 34"/>
                <a:gd name="T13" fmla="*/ 117 h 117"/>
              </a:gdLst>
              <a:ahLst/>
              <a:cxnLst>
                <a:cxn ang="0">
                  <a:pos x="T0" y="T1"/>
                </a:cxn>
                <a:cxn ang="0">
                  <a:pos x="T2" y="T3"/>
                </a:cxn>
                <a:cxn ang="0">
                  <a:pos x="T4" y="T5"/>
                </a:cxn>
                <a:cxn ang="0">
                  <a:pos x="T6" y="T7"/>
                </a:cxn>
                <a:cxn ang="0">
                  <a:pos x="T8" y="T9"/>
                </a:cxn>
                <a:cxn ang="0">
                  <a:pos x="T10" y="T11"/>
                </a:cxn>
                <a:cxn ang="0">
                  <a:pos x="T12" y="T13"/>
                </a:cxn>
              </a:cxnLst>
              <a:rect l="0" t="0" r="r" b="b"/>
              <a:pathLst>
                <a:path w="34" h="117">
                  <a:moveTo>
                    <a:pt x="34" y="117"/>
                  </a:moveTo>
                  <a:cubicBezTo>
                    <a:pt x="34" y="8"/>
                    <a:pt x="34" y="8"/>
                    <a:pt x="34" y="8"/>
                  </a:cubicBezTo>
                  <a:cubicBezTo>
                    <a:pt x="34" y="4"/>
                    <a:pt x="30" y="0"/>
                    <a:pt x="25" y="0"/>
                  </a:cubicBezTo>
                  <a:cubicBezTo>
                    <a:pt x="8" y="0"/>
                    <a:pt x="8" y="0"/>
                    <a:pt x="8" y="0"/>
                  </a:cubicBezTo>
                  <a:cubicBezTo>
                    <a:pt x="3" y="0"/>
                    <a:pt x="0" y="4"/>
                    <a:pt x="0" y="8"/>
                  </a:cubicBezTo>
                  <a:cubicBezTo>
                    <a:pt x="0" y="117"/>
                    <a:pt x="0" y="117"/>
                    <a:pt x="0" y="117"/>
                  </a:cubicBezTo>
                  <a:lnTo>
                    <a:pt x="34" y="117"/>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latin typeface="+mn-ea"/>
              </a:endParaRPr>
            </a:p>
          </p:txBody>
        </p:sp>
        <p:sp>
          <p:nvSpPr>
            <p:cNvPr id="44" name="Freeform 155"/>
            <p:cNvSpPr/>
            <p:nvPr/>
          </p:nvSpPr>
          <p:spPr bwMode="auto">
            <a:xfrm>
              <a:off x="6886575" y="358776"/>
              <a:ext cx="79375" cy="144463"/>
            </a:xfrm>
            <a:custGeom>
              <a:avLst/>
              <a:gdLst>
                <a:gd name="T0" fmla="*/ 34 w 34"/>
                <a:gd name="T1" fmla="*/ 63 h 63"/>
                <a:gd name="T2" fmla="*/ 34 w 34"/>
                <a:gd name="T3" fmla="*/ 8 h 63"/>
                <a:gd name="T4" fmla="*/ 25 w 34"/>
                <a:gd name="T5" fmla="*/ 0 h 63"/>
                <a:gd name="T6" fmla="*/ 8 w 34"/>
                <a:gd name="T7" fmla="*/ 0 h 63"/>
                <a:gd name="T8" fmla="*/ 0 w 34"/>
                <a:gd name="T9" fmla="*/ 8 h 63"/>
                <a:gd name="T10" fmla="*/ 0 w 34"/>
                <a:gd name="T11" fmla="*/ 63 h 63"/>
                <a:gd name="T12" fmla="*/ 34 w 34"/>
                <a:gd name="T13" fmla="*/ 63 h 63"/>
              </a:gdLst>
              <a:ahLst/>
              <a:cxnLst>
                <a:cxn ang="0">
                  <a:pos x="T0" y="T1"/>
                </a:cxn>
                <a:cxn ang="0">
                  <a:pos x="T2" y="T3"/>
                </a:cxn>
                <a:cxn ang="0">
                  <a:pos x="T4" y="T5"/>
                </a:cxn>
                <a:cxn ang="0">
                  <a:pos x="T6" y="T7"/>
                </a:cxn>
                <a:cxn ang="0">
                  <a:pos x="T8" y="T9"/>
                </a:cxn>
                <a:cxn ang="0">
                  <a:pos x="T10" y="T11"/>
                </a:cxn>
                <a:cxn ang="0">
                  <a:pos x="T12" y="T13"/>
                </a:cxn>
              </a:cxnLst>
              <a:rect l="0" t="0" r="r" b="b"/>
              <a:pathLst>
                <a:path w="34" h="63">
                  <a:moveTo>
                    <a:pt x="34" y="63"/>
                  </a:moveTo>
                  <a:cubicBezTo>
                    <a:pt x="34" y="8"/>
                    <a:pt x="34" y="8"/>
                    <a:pt x="34" y="8"/>
                  </a:cubicBezTo>
                  <a:cubicBezTo>
                    <a:pt x="34" y="4"/>
                    <a:pt x="30" y="0"/>
                    <a:pt x="25" y="0"/>
                  </a:cubicBezTo>
                  <a:cubicBezTo>
                    <a:pt x="8" y="0"/>
                    <a:pt x="8" y="0"/>
                    <a:pt x="8" y="0"/>
                  </a:cubicBezTo>
                  <a:cubicBezTo>
                    <a:pt x="4" y="0"/>
                    <a:pt x="0" y="4"/>
                    <a:pt x="0" y="8"/>
                  </a:cubicBezTo>
                  <a:cubicBezTo>
                    <a:pt x="0" y="63"/>
                    <a:pt x="0" y="63"/>
                    <a:pt x="0" y="63"/>
                  </a:cubicBezTo>
                  <a:lnTo>
                    <a:pt x="34" y="63"/>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latin typeface="+mn-ea"/>
              </a:endParaRPr>
            </a:p>
          </p:txBody>
        </p:sp>
        <p:sp>
          <p:nvSpPr>
            <p:cNvPr id="45" name="Rectangle 156"/>
            <p:cNvSpPr>
              <a:spLocks noChangeArrowheads="1"/>
            </p:cNvSpPr>
            <p:nvPr/>
          </p:nvSpPr>
          <p:spPr bwMode="auto">
            <a:xfrm>
              <a:off x="6661150" y="512763"/>
              <a:ext cx="320675" cy="20638"/>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en-US">
                <a:latin typeface="+mn-ea"/>
              </a:endParaRPr>
            </a:p>
          </p:txBody>
        </p:sp>
      </p:grpSp>
      <p:sp>
        <p:nvSpPr>
          <p:cNvPr id="48" name="Freeform 140"/>
          <p:cNvSpPr>
            <a:spLocks noEditPoints="1"/>
          </p:cNvSpPr>
          <p:nvPr/>
        </p:nvSpPr>
        <p:spPr bwMode="auto">
          <a:xfrm>
            <a:off x="2721093" y="2353669"/>
            <a:ext cx="474458" cy="474520"/>
          </a:xfrm>
          <a:custGeom>
            <a:avLst/>
            <a:gdLst>
              <a:gd name="T0" fmla="*/ 103 w 112"/>
              <a:gd name="T1" fmla="*/ 47 h 112"/>
              <a:gd name="T2" fmla="*/ 106 w 112"/>
              <a:gd name="T3" fmla="*/ 36 h 112"/>
              <a:gd name="T4" fmla="*/ 102 w 112"/>
              <a:gd name="T5" fmla="*/ 22 h 112"/>
              <a:gd name="T6" fmla="*/ 92 w 112"/>
              <a:gd name="T7" fmla="*/ 25 h 112"/>
              <a:gd name="T8" fmla="*/ 90 w 112"/>
              <a:gd name="T9" fmla="*/ 14 h 112"/>
              <a:gd name="T10" fmla="*/ 79 w 112"/>
              <a:gd name="T11" fmla="*/ 4 h 112"/>
              <a:gd name="T12" fmla="*/ 71 w 112"/>
              <a:gd name="T13" fmla="*/ 11 h 112"/>
              <a:gd name="T14" fmla="*/ 64 w 112"/>
              <a:gd name="T15" fmla="*/ 3 h 112"/>
              <a:gd name="T16" fmla="*/ 50 w 112"/>
              <a:gd name="T17" fmla="*/ 0 h 112"/>
              <a:gd name="T18" fmla="*/ 47 w 112"/>
              <a:gd name="T19" fmla="*/ 10 h 112"/>
              <a:gd name="T20" fmla="*/ 37 w 112"/>
              <a:gd name="T21" fmla="*/ 6 h 112"/>
              <a:gd name="T22" fmla="*/ 23 w 112"/>
              <a:gd name="T23" fmla="*/ 11 h 112"/>
              <a:gd name="T24" fmla="*/ 25 w 112"/>
              <a:gd name="T25" fmla="*/ 20 h 112"/>
              <a:gd name="T26" fmla="*/ 14 w 112"/>
              <a:gd name="T27" fmla="*/ 22 h 112"/>
              <a:gd name="T28" fmla="*/ 5 w 112"/>
              <a:gd name="T29" fmla="*/ 33 h 112"/>
              <a:gd name="T30" fmla="*/ 12 w 112"/>
              <a:gd name="T31" fmla="*/ 41 h 112"/>
              <a:gd name="T32" fmla="*/ 3 w 112"/>
              <a:gd name="T33" fmla="*/ 48 h 112"/>
              <a:gd name="T34" fmla="*/ 0 w 112"/>
              <a:gd name="T35" fmla="*/ 62 h 112"/>
              <a:gd name="T36" fmla="*/ 10 w 112"/>
              <a:gd name="T37" fmla="*/ 65 h 112"/>
              <a:gd name="T38" fmla="*/ 6 w 112"/>
              <a:gd name="T39" fmla="*/ 75 h 112"/>
              <a:gd name="T40" fmla="*/ 11 w 112"/>
              <a:gd name="T41" fmla="*/ 89 h 112"/>
              <a:gd name="T42" fmla="*/ 21 w 112"/>
              <a:gd name="T43" fmla="*/ 87 h 112"/>
              <a:gd name="T44" fmla="*/ 23 w 112"/>
              <a:gd name="T45" fmla="*/ 98 h 112"/>
              <a:gd name="T46" fmla="*/ 34 w 112"/>
              <a:gd name="T47" fmla="*/ 108 h 112"/>
              <a:gd name="T48" fmla="*/ 41 w 112"/>
              <a:gd name="T49" fmla="*/ 101 h 112"/>
              <a:gd name="T50" fmla="*/ 48 w 112"/>
              <a:gd name="T51" fmla="*/ 109 h 112"/>
              <a:gd name="T52" fmla="*/ 63 w 112"/>
              <a:gd name="T53" fmla="*/ 112 h 112"/>
              <a:gd name="T54" fmla="*/ 66 w 112"/>
              <a:gd name="T55" fmla="*/ 102 h 112"/>
              <a:gd name="T56" fmla="*/ 76 w 112"/>
              <a:gd name="T57" fmla="*/ 106 h 112"/>
              <a:gd name="T58" fmla="*/ 90 w 112"/>
              <a:gd name="T59" fmla="*/ 101 h 112"/>
              <a:gd name="T60" fmla="*/ 88 w 112"/>
              <a:gd name="T61" fmla="*/ 91 h 112"/>
              <a:gd name="T62" fmla="*/ 98 w 112"/>
              <a:gd name="T63" fmla="*/ 89 h 112"/>
              <a:gd name="T64" fmla="*/ 108 w 112"/>
              <a:gd name="T65" fmla="*/ 78 h 112"/>
              <a:gd name="T66" fmla="*/ 101 w 112"/>
              <a:gd name="T67" fmla="*/ 71 h 112"/>
              <a:gd name="T68" fmla="*/ 110 w 112"/>
              <a:gd name="T69" fmla="*/ 64 h 112"/>
              <a:gd name="T70" fmla="*/ 112 w 112"/>
              <a:gd name="T71" fmla="*/ 49 h 112"/>
              <a:gd name="T72" fmla="*/ 56 w 112"/>
              <a:gd name="T73" fmla="*/ 86 h 112"/>
              <a:gd name="T74" fmla="*/ 56 w 112"/>
              <a:gd name="T75" fmla="*/ 26 h 112"/>
              <a:gd name="T76" fmla="*/ 56 w 112"/>
              <a:gd name="T77" fmla="*/ 86 h 1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112" h="112">
                <a:moveTo>
                  <a:pt x="110" y="47"/>
                </a:moveTo>
                <a:cubicBezTo>
                  <a:pt x="103" y="47"/>
                  <a:pt x="103" y="47"/>
                  <a:pt x="103" y="47"/>
                </a:cubicBezTo>
                <a:cubicBezTo>
                  <a:pt x="102" y="44"/>
                  <a:pt x="101" y="42"/>
                  <a:pt x="101" y="39"/>
                </a:cubicBezTo>
                <a:cubicBezTo>
                  <a:pt x="106" y="36"/>
                  <a:pt x="106" y="36"/>
                  <a:pt x="106" y="36"/>
                </a:cubicBezTo>
                <a:cubicBezTo>
                  <a:pt x="108" y="35"/>
                  <a:pt x="108" y="34"/>
                  <a:pt x="107" y="32"/>
                </a:cubicBezTo>
                <a:cubicBezTo>
                  <a:pt x="102" y="22"/>
                  <a:pt x="102" y="22"/>
                  <a:pt x="102" y="22"/>
                </a:cubicBezTo>
                <a:cubicBezTo>
                  <a:pt x="101" y="21"/>
                  <a:pt x="99" y="20"/>
                  <a:pt x="98" y="21"/>
                </a:cubicBezTo>
                <a:cubicBezTo>
                  <a:pt x="92" y="25"/>
                  <a:pt x="92" y="25"/>
                  <a:pt x="92" y="25"/>
                </a:cubicBezTo>
                <a:cubicBezTo>
                  <a:pt x="90" y="23"/>
                  <a:pt x="88" y="21"/>
                  <a:pt x="87" y="20"/>
                </a:cubicBezTo>
                <a:cubicBezTo>
                  <a:pt x="90" y="14"/>
                  <a:pt x="90" y="14"/>
                  <a:pt x="90" y="14"/>
                </a:cubicBezTo>
                <a:cubicBezTo>
                  <a:pt x="91" y="12"/>
                  <a:pt x="90" y="11"/>
                  <a:pt x="89" y="10"/>
                </a:cubicBezTo>
                <a:cubicBezTo>
                  <a:pt x="79" y="4"/>
                  <a:pt x="79" y="4"/>
                  <a:pt x="79" y="4"/>
                </a:cubicBezTo>
                <a:cubicBezTo>
                  <a:pt x="77" y="3"/>
                  <a:pt x="76" y="4"/>
                  <a:pt x="75" y="5"/>
                </a:cubicBezTo>
                <a:cubicBezTo>
                  <a:pt x="71" y="11"/>
                  <a:pt x="71" y="11"/>
                  <a:pt x="71" y="11"/>
                </a:cubicBezTo>
                <a:cubicBezTo>
                  <a:pt x="69" y="10"/>
                  <a:pt x="67" y="10"/>
                  <a:pt x="64" y="9"/>
                </a:cubicBezTo>
                <a:cubicBezTo>
                  <a:pt x="64" y="3"/>
                  <a:pt x="64" y="3"/>
                  <a:pt x="64" y="3"/>
                </a:cubicBezTo>
                <a:cubicBezTo>
                  <a:pt x="64" y="1"/>
                  <a:pt x="63" y="0"/>
                  <a:pt x="61" y="0"/>
                </a:cubicBezTo>
                <a:cubicBezTo>
                  <a:pt x="50" y="0"/>
                  <a:pt x="50" y="0"/>
                  <a:pt x="50" y="0"/>
                </a:cubicBezTo>
                <a:cubicBezTo>
                  <a:pt x="48" y="0"/>
                  <a:pt x="47" y="1"/>
                  <a:pt x="47" y="3"/>
                </a:cubicBezTo>
                <a:cubicBezTo>
                  <a:pt x="47" y="10"/>
                  <a:pt x="47" y="10"/>
                  <a:pt x="47" y="10"/>
                </a:cubicBezTo>
                <a:cubicBezTo>
                  <a:pt x="45" y="10"/>
                  <a:pt x="42" y="11"/>
                  <a:pt x="40" y="12"/>
                </a:cubicBezTo>
                <a:cubicBezTo>
                  <a:pt x="37" y="6"/>
                  <a:pt x="37" y="6"/>
                  <a:pt x="37" y="6"/>
                </a:cubicBezTo>
                <a:cubicBezTo>
                  <a:pt x="36" y="4"/>
                  <a:pt x="34" y="4"/>
                  <a:pt x="33" y="5"/>
                </a:cubicBezTo>
                <a:cubicBezTo>
                  <a:pt x="23" y="11"/>
                  <a:pt x="23" y="11"/>
                  <a:pt x="23" y="11"/>
                </a:cubicBezTo>
                <a:cubicBezTo>
                  <a:pt x="21" y="11"/>
                  <a:pt x="21" y="13"/>
                  <a:pt x="22" y="14"/>
                </a:cubicBezTo>
                <a:cubicBezTo>
                  <a:pt x="25" y="20"/>
                  <a:pt x="25" y="20"/>
                  <a:pt x="25" y="20"/>
                </a:cubicBezTo>
                <a:cubicBezTo>
                  <a:pt x="23" y="22"/>
                  <a:pt x="22" y="24"/>
                  <a:pt x="20" y="26"/>
                </a:cubicBezTo>
                <a:cubicBezTo>
                  <a:pt x="14" y="22"/>
                  <a:pt x="14" y="22"/>
                  <a:pt x="14" y="22"/>
                </a:cubicBezTo>
                <a:cubicBezTo>
                  <a:pt x="13" y="22"/>
                  <a:pt x="11" y="22"/>
                  <a:pt x="10" y="23"/>
                </a:cubicBezTo>
                <a:cubicBezTo>
                  <a:pt x="5" y="33"/>
                  <a:pt x="5" y="33"/>
                  <a:pt x="5" y="33"/>
                </a:cubicBezTo>
                <a:cubicBezTo>
                  <a:pt x="4" y="35"/>
                  <a:pt x="4" y="36"/>
                  <a:pt x="6" y="37"/>
                </a:cubicBezTo>
                <a:cubicBezTo>
                  <a:pt x="12" y="41"/>
                  <a:pt x="12" y="41"/>
                  <a:pt x="12" y="41"/>
                </a:cubicBezTo>
                <a:cubicBezTo>
                  <a:pt x="11" y="43"/>
                  <a:pt x="10" y="45"/>
                  <a:pt x="10" y="48"/>
                </a:cubicBezTo>
                <a:cubicBezTo>
                  <a:pt x="3" y="48"/>
                  <a:pt x="3" y="48"/>
                  <a:pt x="3" y="48"/>
                </a:cubicBezTo>
                <a:cubicBezTo>
                  <a:pt x="2" y="48"/>
                  <a:pt x="0" y="49"/>
                  <a:pt x="0" y="51"/>
                </a:cubicBezTo>
                <a:cubicBezTo>
                  <a:pt x="0" y="62"/>
                  <a:pt x="0" y="62"/>
                  <a:pt x="0" y="62"/>
                </a:cubicBezTo>
                <a:cubicBezTo>
                  <a:pt x="0" y="64"/>
                  <a:pt x="2" y="65"/>
                  <a:pt x="3" y="65"/>
                </a:cubicBezTo>
                <a:cubicBezTo>
                  <a:pt x="10" y="65"/>
                  <a:pt x="10" y="65"/>
                  <a:pt x="10" y="65"/>
                </a:cubicBezTo>
                <a:cubicBezTo>
                  <a:pt x="11" y="68"/>
                  <a:pt x="11" y="70"/>
                  <a:pt x="12" y="72"/>
                </a:cubicBezTo>
                <a:cubicBezTo>
                  <a:pt x="6" y="75"/>
                  <a:pt x="6" y="75"/>
                  <a:pt x="6" y="75"/>
                </a:cubicBezTo>
                <a:cubicBezTo>
                  <a:pt x="5" y="76"/>
                  <a:pt x="5" y="78"/>
                  <a:pt x="5" y="79"/>
                </a:cubicBezTo>
                <a:cubicBezTo>
                  <a:pt x="11" y="89"/>
                  <a:pt x="11" y="89"/>
                  <a:pt x="11" y="89"/>
                </a:cubicBezTo>
                <a:cubicBezTo>
                  <a:pt x="12" y="91"/>
                  <a:pt x="14" y="91"/>
                  <a:pt x="15" y="90"/>
                </a:cubicBezTo>
                <a:cubicBezTo>
                  <a:pt x="21" y="87"/>
                  <a:pt x="21" y="87"/>
                  <a:pt x="21" y="87"/>
                </a:cubicBezTo>
                <a:cubicBezTo>
                  <a:pt x="23" y="89"/>
                  <a:pt x="24" y="91"/>
                  <a:pt x="26" y="92"/>
                </a:cubicBezTo>
                <a:cubicBezTo>
                  <a:pt x="23" y="98"/>
                  <a:pt x="23" y="98"/>
                  <a:pt x="23" y="98"/>
                </a:cubicBezTo>
                <a:cubicBezTo>
                  <a:pt x="22" y="99"/>
                  <a:pt x="23" y="101"/>
                  <a:pt x="24" y="102"/>
                </a:cubicBezTo>
                <a:cubicBezTo>
                  <a:pt x="34" y="108"/>
                  <a:pt x="34" y="108"/>
                  <a:pt x="34" y="108"/>
                </a:cubicBezTo>
                <a:cubicBezTo>
                  <a:pt x="35" y="108"/>
                  <a:pt x="37" y="108"/>
                  <a:pt x="38" y="106"/>
                </a:cubicBezTo>
                <a:cubicBezTo>
                  <a:pt x="41" y="101"/>
                  <a:pt x="41" y="101"/>
                  <a:pt x="41" y="101"/>
                </a:cubicBezTo>
                <a:cubicBezTo>
                  <a:pt x="44" y="101"/>
                  <a:pt x="46" y="102"/>
                  <a:pt x="48" y="102"/>
                </a:cubicBezTo>
                <a:cubicBezTo>
                  <a:pt x="48" y="109"/>
                  <a:pt x="48" y="109"/>
                  <a:pt x="48" y="109"/>
                </a:cubicBezTo>
                <a:cubicBezTo>
                  <a:pt x="48" y="111"/>
                  <a:pt x="50" y="112"/>
                  <a:pt x="51" y="112"/>
                </a:cubicBezTo>
                <a:cubicBezTo>
                  <a:pt x="63" y="112"/>
                  <a:pt x="63" y="112"/>
                  <a:pt x="63" y="112"/>
                </a:cubicBezTo>
                <a:cubicBezTo>
                  <a:pt x="64" y="112"/>
                  <a:pt x="66" y="111"/>
                  <a:pt x="66" y="109"/>
                </a:cubicBezTo>
                <a:cubicBezTo>
                  <a:pt x="66" y="102"/>
                  <a:pt x="66" y="102"/>
                  <a:pt x="66" y="102"/>
                </a:cubicBezTo>
                <a:cubicBezTo>
                  <a:pt x="68" y="102"/>
                  <a:pt x="70" y="101"/>
                  <a:pt x="73" y="100"/>
                </a:cubicBezTo>
                <a:cubicBezTo>
                  <a:pt x="76" y="106"/>
                  <a:pt x="76" y="106"/>
                  <a:pt x="76" y="106"/>
                </a:cubicBezTo>
                <a:cubicBezTo>
                  <a:pt x="77" y="107"/>
                  <a:pt x="79" y="108"/>
                  <a:pt x="80" y="107"/>
                </a:cubicBezTo>
                <a:cubicBezTo>
                  <a:pt x="90" y="101"/>
                  <a:pt x="90" y="101"/>
                  <a:pt x="90" y="101"/>
                </a:cubicBezTo>
                <a:cubicBezTo>
                  <a:pt x="91" y="100"/>
                  <a:pt x="92" y="99"/>
                  <a:pt x="91" y="97"/>
                </a:cubicBezTo>
                <a:cubicBezTo>
                  <a:pt x="88" y="91"/>
                  <a:pt x="88" y="91"/>
                  <a:pt x="88" y="91"/>
                </a:cubicBezTo>
                <a:cubicBezTo>
                  <a:pt x="89" y="90"/>
                  <a:pt x="91" y="88"/>
                  <a:pt x="93" y="86"/>
                </a:cubicBezTo>
                <a:cubicBezTo>
                  <a:pt x="98" y="89"/>
                  <a:pt x="98" y="89"/>
                  <a:pt x="98" y="89"/>
                </a:cubicBezTo>
                <a:cubicBezTo>
                  <a:pt x="100" y="90"/>
                  <a:pt x="102" y="90"/>
                  <a:pt x="102" y="88"/>
                </a:cubicBezTo>
                <a:cubicBezTo>
                  <a:pt x="108" y="78"/>
                  <a:pt x="108" y="78"/>
                  <a:pt x="108" y="78"/>
                </a:cubicBezTo>
                <a:cubicBezTo>
                  <a:pt x="109" y="77"/>
                  <a:pt x="108" y="75"/>
                  <a:pt x="107" y="74"/>
                </a:cubicBezTo>
                <a:cubicBezTo>
                  <a:pt x="101" y="71"/>
                  <a:pt x="101" y="71"/>
                  <a:pt x="101" y="71"/>
                </a:cubicBezTo>
                <a:cubicBezTo>
                  <a:pt x="102" y="69"/>
                  <a:pt x="102" y="66"/>
                  <a:pt x="103" y="64"/>
                </a:cubicBezTo>
                <a:cubicBezTo>
                  <a:pt x="110" y="64"/>
                  <a:pt x="110" y="64"/>
                  <a:pt x="110" y="64"/>
                </a:cubicBezTo>
                <a:cubicBezTo>
                  <a:pt x="111" y="64"/>
                  <a:pt x="112" y="63"/>
                  <a:pt x="112" y="61"/>
                </a:cubicBezTo>
                <a:cubicBezTo>
                  <a:pt x="112" y="49"/>
                  <a:pt x="112" y="49"/>
                  <a:pt x="112" y="49"/>
                </a:cubicBezTo>
                <a:cubicBezTo>
                  <a:pt x="112" y="48"/>
                  <a:pt x="111" y="47"/>
                  <a:pt x="110" y="47"/>
                </a:cubicBezTo>
                <a:close/>
                <a:moveTo>
                  <a:pt x="56" y="86"/>
                </a:moveTo>
                <a:cubicBezTo>
                  <a:pt x="40" y="86"/>
                  <a:pt x="26" y="72"/>
                  <a:pt x="26" y="56"/>
                </a:cubicBezTo>
                <a:cubicBezTo>
                  <a:pt x="26" y="39"/>
                  <a:pt x="40" y="26"/>
                  <a:pt x="56" y="26"/>
                </a:cubicBezTo>
                <a:cubicBezTo>
                  <a:pt x="73" y="26"/>
                  <a:pt x="86" y="39"/>
                  <a:pt x="86" y="56"/>
                </a:cubicBezTo>
                <a:cubicBezTo>
                  <a:pt x="86" y="72"/>
                  <a:pt x="73" y="86"/>
                  <a:pt x="56" y="86"/>
                </a:cubicBezTo>
                <a:close/>
              </a:path>
            </a:pathLst>
          </a:custGeom>
          <a:solidFill>
            <a:schemeClr val="bg1"/>
          </a:solidFill>
          <a:ln>
            <a:noFill/>
          </a:ln>
        </p:spPr>
        <p:txBody>
          <a:bodyPr vert="horz" wrap="square" lIns="121908" tIns="60954" rIns="121908" bIns="60954" numCol="1" anchor="t" anchorCtr="0" compatLnSpc="1"/>
          <a:lstStyle/>
          <a:p>
            <a:endParaRPr lang="en-US">
              <a:latin typeface="+mn-ea"/>
            </a:endParaRPr>
          </a:p>
        </p:txBody>
      </p:sp>
      <p:sp>
        <p:nvSpPr>
          <p:cNvPr id="2" name="标题 1"/>
          <p:cNvSpPr>
            <a:spLocks noGrp="1"/>
          </p:cNvSpPr>
          <p:nvPr>
            <p:ph type="title"/>
          </p:nvPr>
        </p:nvSpPr>
        <p:spPr/>
        <p:txBody>
          <a:bodyPr/>
          <a:lstStyle/>
          <a:p>
            <a:r>
              <a:rPr lang="zh-CN" altLang="en-US" dirty="0"/>
              <a:t>Click here to add a title</a:t>
            </a:r>
          </a:p>
        </p:txBody>
      </p:sp>
    </p:spTree>
  </p:cSld>
  <p:clrMapOvr>
    <a:masterClrMapping/>
  </p:clrMapOvr>
  <mc:AlternateContent xmlns:mc="http://schemas.openxmlformats.org/markup-compatibility/2006" xmlns:p14="http://schemas.microsoft.com/office/powerpoint/2010/main">
    <mc:Choice Requires="p14">
      <p:transition spd="slow" p14:dur="2000" advClick="0" advTm="3000"/>
    </mc:Choice>
    <mc:Fallback xmlns:a14="http://schemas.microsoft.com/office/drawing/2010/main" xmlns="">
      <p:transition spd="slow" advClick="0" advTm="3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accel="50000" decel="50000" fill="hold" nodeType="afterEffect">
                                  <p:stCondLst>
                                    <p:cond delay="0"/>
                                  </p:stCondLst>
                                  <p:childTnLst>
                                    <p:set>
                                      <p:cBhvr>
                                        <p:cTn id="6" dur="1" fill="hold">
                                          <p:stCondLst>
                                            <p:cond delay="0"/>
                                          </p:stCondLst>
                                        </p:cTn>
                                        <p:tgtEl>
                                          <p:spTgt spid="89"/>
                                        </p:tgtEl>
                                        <p:attrNameLst>
                                          <p:attrName>style.visibility</p:attrName>
                                        </p:attrNameLst>
                                      </p:cBhvr>
                                      <p:to>
                                        <p:strVal val="visible"/>
                                      </p:to>
                                    </p:set>
                                    <p:anim calcmode="lin" valueType="num">
                                      <p:cBhvr additive="base">
                                        <p:cTn id="7" dur="500" fill="hold"/>
                                        <p:tgtEl>
                                          <p:spTgt spid="89"/>
                                        </p:tgtEl>
                                        <p:attrNameLst>
                                          <p:attrName>ppt_x</p:attrName>
                                        </p:attrNameLst>
                                      </p:cBhvr>
                                      <p:tavLst>
                                        <p:tav tm="0">
                                          <p:val>
                                            <p:strVal val="#ppt_x"/>
                                          </p:val>
                                        </p:tav>
                                        <p:tav tm="100000">
                                          <p:val>
                                            <p:strVal val="#ppt_x"/>
                                          </p:val>
                                        </p:tav>
                                      </p:tavLst>
                                    </p:anim>
                                    <p:anim calcmode="lin" valueType="num">
                                      <p:cBhvr additive="base">
                                        <p:cTn id="8" dur="500" fill="hold"/>
                                        <p:tgtEl>
                                          <p:spTgt spid="89"/>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12" presetClass="entr" presetSubtype="4" fill="hold" nodeType="afterEffect">
                                  <p:stCondLst>
                                    <p:cond delay="0"/>
                                  </p:stCondLst>
                                  <p:childTnLst>
                                    <p:set>
                                      <p:cBhvr>
                                        <p:cTn id="11" dur="1" fill="hold">
                                          <p:stCondLst>
                                            <p:cond delay="0"/>
                                          </p:stCondLst>
                                        </p:cTn>
                                        <p:tgtEl>
                                          <p:spTgt spid="52"/>
                                        </p:tgtEl>
                                        <p:attrNameLst>
                                          <p:attrName>style.visibility</p:attrName>
                                        </p:attrNameLst>
                                      </p:cBhvr>
                                      <p:to>
                                        <p:strVal val="visible"/>
                                      </p:to>
                                    </p:set>
                                    <p:animEffect transition="in" filter="slide(fromBottom)">
                                      <p:cBhvr>
                                        <p:cTn id="12" dur="500"/>
                                        <p:tgtEl>
                                          <p:spTgt spid="52"/>
                                        </p:tgtEl>
                                      </p:cBhvr>
                                    </p:animEffect>
                                  </p:childTnLst>
                                </p:cTn>
                              </p:par>
                            </p:childTnLst>
                          </p:cTn>
                        </p:par>
                        <p:par>
                          <p:cTn id="13" fill="hold">
                            <p:stCondLst>
                              <p:cond delay="1000"/>
                            </p:stCondLst>
                            <p:childTnLst>
                              <p:par>
                                <p:cTn id="14" presetID="2" presetClass="entr" presetSubtype="1" accel="50000" decel="50000" fill="hold" nodeType="afterEffect">
                                  <p:stCondLst>
                                    <p:cond delay="0"/>
                                  </p:stCondLst>
                                  <p:childTnLst>
                                    <p:set>
                                      <p:cBhvr>
                                        <p:cTn id="15" dur="1" fill="hold">
                                          <p:stCondLst>
                                            <p:cond delay="0"/>
                                          </p:stCondLst>
                                        </p:cTn>
                                        <p:tgtEl>
                                          <p:spTgt spid="90"/>
                                        </p:tgtEl>
                                        <p:attrNameLst>
                                          <p:attrName>style.visibility</p:attrName>
                                        </p:attrNameLst>
                                      </p:cBhvr>
                                      <p:to>
                                        <p:strVal val="visible"/>
                                      </p:to>
                                    </p:set>
                                    <p:anim calcmode="lin" valueType="num">
                                      <p:cBhvr additive="base">
                                        <p:cTn id="16" dur="500" fill="hold"/>
                                        <p:tgtEl>
                                          <p:spTgt spid="90"/>
                                        </p:tgtEl>
                                        <p:attrNameLst>
                                          <p:attrName>ppt_x</p:attrName>
                                        </p:attrNameLst>
                                      </p:cBhvr>
                                      <p:tavLst>
                                        <p:tav tm="0">
                                          <p:val>
                                            <p:strVal val="#ppt_x"/>
                                          </p:val>
                                        </p:tav>
                                        <p:tav tm="100000">
                                          <p:val>
                                            <p:strVal val="#ppt_x"/>
                                          </p:val>
                                        </p:tav>
                                      </p:tavLst>
                                    </p:anim>
                                    <p:anim calcmode="lin" valueType="num">
                                      <p:cBhvr additive="base">
                                        <p:cTn id="17" dur="500" fill="hold"/>
                                        <p:tgtEl>
                                          <p:spTgt spid="90"/>
                                        </p:tgtEl>
                                        <p:attrNameLst>
                                          <p:attrName>ppt_y</p:attrName>
                                        </p:attrNameLst>
                                      </p:cBhvr>
                                      <p:tavLst>
                                        <p:tav tm="0">
                                          <p:val>
                                            <p:strVal val="0-#ppt_h/2"/>
                                          </p:val>
                                        </p:tav>
                                        <p:tav tm="100000">
                                          <p:val>
                                            <p:strVal val="#ppt_y"/>
                                          </p:val>
                                        </p:tav>
                                      </p:tavLst>
                                    </p:anim>
                                  </p:childTnLst>
                                </p:cTn>
                              </p:par>
                            </p:childTnLst>
                          </p:cTn>
                        </p:par>
                        <p:par>
                          <p:cTn id="18" fill="hold">
                            <p:stCondLst>
                              <p:cond delay="1500"/>
                            </p:stCondLst>
                            <p:childTnLst>
                              <p:par>
                                <p:cTn id="19" presetID="12" presetClass="entr" presetSubtype="4" fill="hold" nodeType="afterEffect">
                                  <p:stCondLst>
                                    <p:cond delay="0"/>
                                  </p:stCondLst>
                                  <p:childTnLst>
                                    <p:set>
                                      <p:cBhvr>
                                        <p:cTn id="20" dur="1" fill="hold">
                                          <p:stCondLst>
                                            <p:cond delay="0"/>
                                          </p:stCondLst>
                                        </p:cTn>
                                        <p:tgtEl>
                                          <p:spTgt spid="59"/>
                                        </p:tgtEl>
                                        <p:attrNameLst>
                                          <p:attrName>style.visibility</p:attrName>
                                        </p:attrNameLst>
                                      </p:cBhvr>
                                      <p:to>
                                        <p:strVal val="visible"/>
                                      </p:to>
                                    </p:set>
                                    <p:animEffect transition="in" filter="slide(fromBottom)">
                                      <p:cBhvr>
                                        <p:cTn id="21" dur="500"/>
                                        <p:tgtEl>
                                          <p:spTgt spid="59"/>
                                        </p:tgtEl>
                                      </p:cBhvr>
                                    </p:animEffect>
                                  </p:childTnLst>
                                </p:cTn>
                              </p:par>
                            </p:childTnLst>
                          </p:cTn>
                        </p:par>
                        <p:par>
                          <p:cTn id="22" fill="hold">
                            <p:stCondLst>
                              <p:cond delay="2000"/>
                            </p:stCondLst>
                            <p:childTnLst>
                              <p:par>
                                <p:cTn id="23" presetID="2" presetClass="entr" presetSubtype="4" accel="50000" decel="50000" fill="hold" nodeType="afterEffect">
                                  <p:stCondLst>
                                    <p:cond delay="0"/>
                                  </p:stCondLst>
                                  <p:childTnLst>
                                    <p:set>
                                      <p:cBhvr>
                                        <p:cTn id="24" dur="1" fill="hold">
                                          <p:stCondLst>
                                            <p:cond delay="0"/>
                                          </p:stCondLst>
                                        </p:cTn>
                                        <p:tgtEl>
                                          <p:spTgt spid="91"/>
                                        </p:tgtEl>
                                        <p:attrNameLst>
                                          <p:attrName>style.visibility</p:attrName>
                                        </p:attrNameLst>
                                      </p:cBhvr>
                                      <p:to>
                                        <p:strVal val="visible"/>
                                      </p:to>
                                    </p:set>
                                    <p:anim calcmode="lin" valueType="num">
                                      <p:cBhvr additive="base">
                                        <p:cTn id="25" dur="500" fill="hold"/>
                                        <p:tgtEl>
                                          <p:spTgt spid="91"/>
                                        </p:tgtEl>
                                        <p:attrNameLst>
                                          <p:attrName>ppt_x</p:attrName>
                                        </p:attrNameLst>
                                      </p:cBhvr>
                                      <p:tavLst>
                                        <p:tav tm="0">
                                          <p:val>
                                            <p:strVal val="#ppt_x"/>
                                          </p:val>
                                        </p:tav>
                                        <p:tav tm="100000">
                                          <p:val>
                                            <p:strVal val="#ppt_x"/>
                                          </p:val>
                                        </p:tav>
                                      </p:tavLst>
                                    </p:anim>
                                    <p:anim calcmode="lin" valueType="num">
                                      <p:cBhvr additive="base">
                                        <p:cTn id="26" dur="500" fill="hold"/>
                                        <p:tgtEl>
                                          <p:spTgt spid="91"/>
                                        </p:tgtEl>
                                        <p:attrNameLst>
                                          <p:attrName>ppt_y</p:attrName>
                                        </p:attrNameLst>
                                      </p:cBhvr>
                                      <p:tavLst>
                                        <p:tav tm="0">
                                          <p:val>
                                            <p:strVal val="1+#ppt_h/2"/>
                                          </p:val>
                                        </p:tav>
                                        <p:tav tm="100000">
                                          <p:val>
                                            <p:strVal val="#ppt_y"/>
                                          </p:val>
                                        </p:tav>
                                      </p:tavLst>
                                    </p:anim>
                                  </p:childTnLst>
                                </p:cTn>
                              </p:par>
                            </p:childTnLst>
                          </p:cTn>
                        </p:par>
                        <p:par>
                          <p:cTn id="27" fill="hold">
                            <p:stCondLst>
                              <p:cond delay="2500"/>
                            </p:stCondLst>
                            <p:childTnLst>
                              <p:par>
                                <p:cTn id="28" presetID="12" presetClass="entr" presetSubtype="4" fill="hold" nodeType="afterEffect">
                                  <p:stCondLst>
                                    <p:cond delay="0"/>
                                  </p:stCondLst>
                                  <p:childTnLst>
                                    <p:set>
                                      <p:cBhvr>
                                        <p:cTn id="29" dur="1" fill="hold">
                                          <p:stCondLst>
                                            <p:cond delay="0"/>
                                          </p:stCondLst>
                                        </p:cTn>
                                        <p:tgtEl>
                                          <p:spTgt spid="62"/>
                                        </p:tgtEl>
                                        <p:attrNameLst>
                                          <p:attrName>style.visibility</p:attrName>
                                        </p:attrNameLst>
                                      </p:cBhvr>
                                      <p:to>
                                        <p:strVal val="visible"/>
                                      </p:to>
                                    </p:set>
                                    <p:animEffect transition="in" filter="slide(fromBottom)">
                                      <p:cBhvr>
                                        <p:cTn id="30" dur="500"/>
                                        <p:tgtEl>
                                          <p:spTgt spid="62"/>
                                        </p:tgtEl>
                                      </p:cBhvr>
                                    </p:animEffect>
                                  </p:childTnLst>
                                </p:cTn>
                              </p:par>
                            </p:childTnLst>
                          </p:cTn>
                        </p:par>
                        <p:par>
                          <p:cTn id="31" fill="hold">
                            <p:stCondLst>
                              <p:cond delay="3000"/>
                            </p:stCondLst>
                            <p:childTnLst>
                              <p:par>
                                <p:cTn id="32" presetID="2" presetClass="entr" presetSubtype="4" accel="50000" decel="50000" fill="hold" nodeType="afterEffect">
                                  <p:stCondLst>
                                    <p:cond delay="0"/>
                                  </p:stCondLst>
                                  <p:childTnLst>
                                    <p:set>
                                      <p:cBhvr>
                                        <p:cTn id="33" dur="1" fill="hold">
                                          <p:stCondLst>
                                            <p:cond delay="0"/>
                                          </p:stCondLst>
                                        </p:cTn>
                                        <p:tgtEl>
                                          <p:spTgt spid="92"/>
                                        </p:tgtEl>
                                        <p:attrNameLst>
                                          <p:attrName>style.visibility</p:attrName>
                                        </p:attrNameLst>
                                      </p:cBhvr>
                                      <p:to>
                                        <p:strVal val="visible"/>
                                      </p:to>
                                    </p:set>
                                    <p:anim calcmode="lin" valueType="num">
                                      <p:cBhvr additive="base">
                                        <p:cTn id="34" dur="500" fill="hold"/>
                                        <p:tgtEl>
                                          <p:spTgt spid="92"/>
                                        </p:tgtEl>
                                        <p:attrNameLst>
                                          <p:attrName>ppt_x</p:attrName>
                                        </p:attrNameLst>
                                      </p:cBhvr>
                                      <p:tavLst>
                                        <p:tav tm="0">
                                          <p:val>
                                            <p:strVal val="#ppt_x"/>
                                          </p:val>
                                        </p:tav>
                                        <p:tav tm="100000">
                                          <p:val>
                                            <p:strVal val="#ppt_x"/>
                                          </p:val>
                                        </p:tav>
                                      </p:tavLst>
                                    </p:anim>
                                    <p:anim calcmode="lin" valueType="num">
                                      <p:cBhvr additive="base">
                                        <p:cTn id="35" dur="500" fill="hold"/>
                                        <p:tgtEl>
                                          <p:spTgt spid="92"/>
                                        </p:tgtEl>
                                        <p:attrNameLst>
                                          <p:attrName>ppt_y</p:attrName>
                                        </p:attrNameLst>
                                      </p:cBhvr>
                                      <p:tavLst>
                                        <p:tav tm="0">
                                          <p:val>
                                            <p:strVal val="1+#ppt_h/2"/>
                                          </p:val>
                                        </p:tav>
                                        <p:tav tm="100000">
                                          <p:val>
                                            <p:strVal val="#ppt_y"/>
                                          </p:val>
                                        </p:tav>
                                      </p:tavLst>
                                    </p:anim>
                                  </p:childTnLst>
                                </p:cTn>
                              </p:par>
                            </p:childTnLst>
                          </p:cTn>
                        </p:par>
                        <p:par>
                          <p:cTn id="36" fill="hold">
                            <p:stCondLst>
                              <p:cond delay="3500"/>
                            </p:stCondLst>
                            <p:childTnLst>
                              <p:par>
                                <p:cTn id="37" presetID="12" presetClass="entr" presetSubtype="4" fill="hold" nodeType="afterEffect">
                                  <p:stCondLst>
                                    <p:cond delay="0"/>
                                  </p:stCondLst>
                                  <p:childTnLst>
                                    <p:set>
                                      <p:cBhvr>
                                        <p:cTn id="38" dur="1" fill="hold">
                                          <p:stCondLst>
                                            <p:cond delay="0"/>
                                          </p:stCondLst>
                                        </p:cTn>
                                        <p:tgtEl>
                                          <p:spTgt spid="55"/>
                                        </p:tgtEl>
                                        <p:attrNameLst>
                                          <p:attrName>style.visibility</p:attrName>
                                        </p:attrNameLst>
                                      </p:cBhvr>
                                      <p:to>
                                        <p:strVal val="visible"/>
                                      </p:to>
                                    </p:set>
                                    <p:animEffect transition="in" filter="slide(fromBottom)">
                                      <p:cBhvr>
                                        <p:cTn id="39" dur="500"/>
                                        <p:tgtEl>
                                          <p:spTgt spid="5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ags/tag1.xml><?xml version="1.0" encoding="utf-8"?>
<p:tagLst xmlns:a="http://schemas.openxmlformats.org/drawingml/2006/main" xmlns:r="http://schemas.openxmlformats.org/officeDocument/2006/relationships" xmlns:p="http://schemas.openxmlformats.org/presentationml/2006/main">
  <p:tag name="ISPRING_PRESENTATION_TITLE" val="时尚几何年终工作总结计划PPT模板"/>
</p:tagLst>
</file>

<file path=ppt/theme/theme1.xml><?xml version="1.0" encoding="utf-8"?>
<a:theme xmlns:a="http://schemas.openxmlformats.org/drawingml/2006/main" name="https://www.freeppt7.com">
  <a:themeElements>
    <a:clrScheme name="自定义 3286">
      <a:dk1>
        <a:sysClr val="windowText" lastClr="000000"/>
      </a:dk1>
      <a:lt1>
        <a:sysClr val="window" lastClr="FFFFFF"/>
      </a:lt1>
      <a:dk2>
        <a:srgbClr val="43308A"/>
      </a:dk2>
      <a:lt2>
        <a:srgbClr val="50BFC0"/>
      </a:lt2>
      <a:accent1>
        <a:srgbClr val="50BFC0"/>
      </a:accent1>
      <a:accent2>
        <a:srgbClr val="43308A"/>
      </a:accent2>
      <a:accent3>
        <a:srgbClr val="50BFC0"/>
      </a:accent3>
      <a:accent4>
        <a:srgbClr val="43308A"/>
      </a:accent4>
      <a:accent5>
        <a:srgbClr val="50BFC0"/>
      </a:accent5>
      <a:accent6>
        <a:srgbClr val="43308A"/>
      </a:accent6>
      <a:hlink>
        <a:srgbClr val="0563C1"/>
      </a:hlink>
      <a:folHlink>
        <a:srgbClr val="954F72"/>
      </a:folHlink>
    </a:clrScheme>
    <a:fontScheme name="自定义 1">
      <a:majorFont>
        <a:latin typeface="Arial Black"/>
        <a:ea typeface="微软雅黑"/>
        <a:cs typeface=""/>
      </a:majorFont>
      <a:minorFont>
        <a:latin typeface="Arial"/>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133</TotalTime>
  <Words>3438</Words>
  <Application>Microsoft Office PowerPoint</Application>
  <PresentationFormat>宽屏</PresentationFormat>
  <Paragraphs>373</Paragraphs>
  <Slides>30</Slides>
  <Notes>30</Notes>
  <HiddenSlides>0</HiddenSlides>
  <MMClips>0</MMClips>
  <ScaleCrop>false</ScaleCrop>
  <HeadingPairs>
    <vt:vector size="6" baseType="variant">
      <vt:variant>
        <vt:lpstr>已用的字体</vt:lpstr>
      </vt:variant>
      <vt:variant>
        <vt:i4>10</vt:i4>
      </vt:variant>
      <vt:variant>
        <vt:lpstr>主题</vt:lpstr>
      </vt:variant>
      <vt:variant>
        <vt:i4>1</vt:i4>
      </vt:variant>
      <vt:variant>
        <vt:lpstr>幻灯片标题</vt:lpstr>
      </vt:variant>
      <vt:variant>
        <vt:i4>30</vt:i4>
      </vt:variant>
    </vt:vector>
  </HeadingPairs>
  <TitlesOfParts>
    <vt:vector size="41" baseType="lpstr">
      <vt:lpstr>方正兰亭黑_GBK</vt:lpstr>
      <vt:lpstr>方正细谭黑简体</vt:lpstr>
      <vt:lpstr>微软雅黑</vt:lpstr>
      <vt:lpstr>Agency FB</vt:lpstr>
      <vt:lpstr>Arial</vt:lpstr>
      <vt:lpstr>Arial Black</vt:lpstr>
      <vt:lpstr>Bodoni MT</vt:lpstr>
      <vt:lpstr>Calibri</vt:lpstr>
      <vt:lpstr>Franklin Gothic Book</vt:lpstr>
      <vt:lpstr>Impact</vt:lpstr>
      <vt:lpstr>https://www.freeppt7.com</vt:lpstr>
      <vt:lpstr>PowerPoint 演示文稿</vt:lpstr>
      <vt:lpstr>PowerPoint 演示文稿</vt:lpstr>
      <vt:lpstr>PowerPoint 演示文稿</vt:lpstr>
      <vt:lpstr>Click here to add a title</vt:lpstr>
      <vt:lpstr>Click here to add a title</vt:lpstr>
      <vt:lpstr>Click here to add a title</vt:lpstr>
      <vt:lpstr>Click here to add a title</vt:lpstr>
      <vt:lpstr>Click here to add a title</vt:lpstr>
      <vt:lpstr>Click here to add a title</vt:lpstr>
      <vt:lpstr>Click here to add a title</vt:lpstr>
      <vt:lpstr>PowerPoint 演示文稿</vt:lpstr>
      <vt:lpstr>Click here to add a title</vt:lpstr>
      <vt:lpstr>Click here to add a title</vt:lpstr>
      <vt:lpstr>Click here to add a title.</vt:lpstr>
      <vt:lpstr>Click here to add a title</vt:lpstr>
      <vt:lpstr>Click here to add a title</vt:lpstr>
      <vt:lpstr>PowerPoint 演示文稿</vt:lpstr>
      <vt:lpstr>Click here to add a title</vt:lpstr>
      <vt:lpstr>Click here to add a title</vt:lpstr>
      <vt:lpstr>Click here to add a title</vt:lpstr>
      <vt:lpstr>Click here to add a title</vt:lpstr>
      <vt:lpstr>Click here to add a title</vt:lpstr>
      <vt:lpstr>Click here to add a title</vt:lpstr>
      <vt:lpstr>PowerPoint 演示文稿</vt:lpstr>
      <vt:lpstr>Click here to add a title</vt:lpstr>
      <vt:lpstr>Click here to add a title</vt:lpstr>
      <vt:lpstr>Click here to add a title</vt:lpstr>
      <vt:lpstr>Click here to add a title</vt:lpstr>
      <vt:lpstr>Click here to add a title</vt:lpstr>
      <vt:lpstr>PowerPoint 演示文稿</vt:lpstr>
    </vt:vector>
  </TitlesOfParts>
  <Manager>www.freeppt7.com</Manager>
  <Company>www.freeppt7.com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templates</dc:title>
  <dc:creator>www.freeppt7.com</dc:creator>
  <cp:keywords>https:/www.freeppt7.com</cp:keywords>
  <dc:description>https://www.freeppt7.com</dc:description>
  <cp:lastModifiedBy>宇 之灵</cp:lastModifiedBy>
  <cp:revision>64</cp:revision>
  <dcterms:created xsi:type="dcterms:W3CDTF">2015-05-05T08:02:00Z</dcterms:created>
  <dcterms:modified xsi:type="dcterms:W3CDTF">2020-07-18T00:25:32Z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2052-10.1.0.7113</vt:lpwstr>
  </property>
</Properties>
</file>