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75" r:id="rId10"/>
    <p:sldId id="266" r:id="rId11"/>
    <p:sldId id="276" r:id="rId12"/>
    <p:sldId id="263" r:id="rId13"/>
    <p:sldId id="277" r:id="rId14"/>
    <p:sldId id="267" r:id="rId15"/>
    <p:sldId id="270" r:id="rId16"/>
    <p:sldId id="264" r:id="rId17"/>
    <p:sldId id="279" r:id="rId18"/>
    <p:sldId id="265" r:id="rId19"/>
    <p:sldId id="271" r:id="rId20"/>
    <p:sldId id="274" r:id="rId21"/>
    <p:sldId id="268" r:id="rId22"/>
    <p:sldId id="272" r:id="rId23"/>
    <p:sldId id="273" r:id="rId24"/>
    <p:sldId id="280" r:id="rId25"/>
    <p:sldId id="26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8B05"/>
    <a:srgbClr val="7B5C03"/>
    <a:srgbClr val="B8C2BA"/>
    <a:srgbClr val="6B8B80"/>
    <a:srgbClr val="516F6E"/>
    <a:srgbClr val="CCB18A"/>
    <a:srgbClr val="B79159"/>
    <a:srgbClr val="4C6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96318" autoAdjust="0"/>
  </p:normalViewPr>
  <p:slideViewPr>
    <p:cSldViewPr snapToGrid="0">
      <p:cViewPr varScale="1">
        <p:scale>
          <a:sx n="68" d="100"/>
          <a:sy n="68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B0ABF-FFB1-4593-B271-1D5408A92DDB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6228D-EC70-4DED-9C39-8EE58BC3AC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58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5BE8F4F-8C5C-45AD-B571-3868E5A3DF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7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8F7D47-4FD7-45CA-8ED0-C1540296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EDAB42-ED9F-4BDC-B645-E135E3E67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E28FB1-263B-4AD3-AC9D-229D7C6D2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504F-ED1A-4212-8D17-CEBD940E4721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92DB39-DF7A-49DB-ACEB-533D5B547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0A2105-9B7B-4B8D-B68C-F94425BE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6612-A4CC-46D6-A420-CAFA3FA06A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2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EEF7CDE-8F19-4FF5-89C0-F840D82AF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2AD29DC-99FF-4F66-ABE1-AC1FA5027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826105-B73A-4068-B9FD-17C28BDD1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504F-ED1A-4212-8D17-CEBD940E4721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3399D1-2486-4FD2-B72F-331A46E8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F6B066-E7FE-46CC-BF2E-DB2BDF01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6612-A4CC-46D6-A420-CAFA3FA06A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30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05A860B-4C1D-40CA-9C51-BB85E97063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3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CB5ED-1EFD-4EDD-AC5A-D4201561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B684C1-DC50-4425-8BEB-2118114E9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30095B-601B-43F0-B1AE-FE58198BA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504F-ED1A-4212-8D17-CEBD940E4721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F79724-B170-4AA3-BBF5-2F7DDA6EC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BA5479-7B1B-49BC-AC83-16943E53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6612-A4CC-46D6-A420-CAFA3FA06A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19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068F46-FFF5-489E-B65D-AA0F8F296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552657-AFC5-42E0-B5EF-D21BC6CBB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F6AAC1-E587-45E7-8F49-640E8CC39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B77BD86-ED23-4A49-A5E1-D6A0F9757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504F-ED1A-4212-8D17-CEBD940E4721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0AEFDE-F632-44C4-BDC3-4EEF82A4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523CFA-B739-42DD-91E8-D3470D05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6612-A4CC-46D6-A420-CAFA3FA06A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3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24A70F-0258-418F-88CD-D5D9D9666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16BAF7-AB1B-40A1-A3D6-EFCE281A4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08E558C-5502-449A-9066-19E190BA1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712EC7C-DA80-4050-9E1C-08D7E83F2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8E859C4-FCC3-4B30-B029-A42087AE3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82A600D-C523-4250-B771-ADBECF57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504F-ED1A-4212-8D17-CEBD940E4721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A6701A-4AD0-44C5-A39A-8DAA10BA0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3AC0201-275C-48E7-BEF1-04492F51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6612-A4CC-46D6-A420-CAFA3FA06A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32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B109DD-84F5-4823-AD62-D1FF2AF4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2407C45-2421-4A12-8E66-2FB53C9B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504F-ED1A-4212-8D17-CEBD940E4721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2D6E19D-8569-48B7-9E36-422CE4E9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2C89C84-8437-4B11-B8DD-5726E184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6612-A4CC-46D6-A420-CAFA3FA06A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5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CFCBCF6-ED72-437B-8CEF-59F068952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504F-ED1A-4212-8D17-CEBD940E4721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DE5BA6-F171-4E3D-BFAC-3D6F953BD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7A99FF-0F54-4E1E-8EF1-C26525268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6612-A4CC-46D6-A420-CAFA3FA06A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9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EF8312-0FA3-49ED-81F0-3FACC9DC7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B94A26-A5F4-4502-ABDA-44AB8BD81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5D090D8-6F0B-47D4-B6F1-B75E841A8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F8E59C-E5AE-464B-83AA-1E09A8504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504F-ED1A-4212-8D17-CEBD940E4721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8578E4-FF9F-41CC-BAFF-48AE5D99A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42B311-3605-441E-9A8F-0D7CA11B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6612-A4CC-46D6-A420-CAFA3FA06A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05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5EC8C-164F-4E66-BDA3-496C43D40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41AAC17-1469-4A51-9B32-F7ECA65D1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BBB454D-CB3A-43D8-BCC7-89673121F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E28C6D-397C-49DB-B309-C5A3B8667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504F-ED1A-4212-8D17-CEBD940E4721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F6A0E9-374F-49C4-9F2D-EE068ABF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AB3FCD-35BC-42BA-ADA2-F68F7427A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6612-A4CC-46D6-A420-CAFA3FA06A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86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7248623-A6BC-48F9-9B9C-89AA2153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4200CB-DC4F-4A19-A839-120D68AEB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1920E5-0020-40D6-BC46-FEF7CE02E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504F-ED1A-4212-8D17-CEBD940E4721}" type="datetimeFigureOut">
              <a:rPr lang="zh-CN" altLang="en-US" smtClean="0"/>
              <a:t>2020/7/19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0AB628-E6FD-45FB-85FA-99320DE8F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B5D151-BD54-41D5-95AB-8964A5609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86612-A4CC-46D6-A420-CAFA3FA06A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6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748FD23-F266-481D-AB81-88A847CE2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44" y="1660196"/>
            <a:ext cx="4107387" cy="53574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B81C350-7334-42E1-998E-C3B9B2A20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3823" y="106"/>
            <a:ext cx="31667" cy="684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392D31F-403F-4689-9620-50DE0C75A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69" y="0"/>
            <a:ext cx="7389814" cy="725545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A97478B-0FA6-4D8D-A29A-E46E3B4D8FB5}"/>
              </a:ext>
            </a:extLst>
          </p:cNvPr>
          <p:cNvSpPr txBox="1"/>
          <p:nvPr/>
        </p:nvSpPr>
        <p:spPr>
          <a:xfrm>
            <a:off x="277404" y="2612062"/>
            <a:ext cx="28023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i="1" dirty="0">
                <a:solidFill>
                  <a:srgbClr val="B88B05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202X</a:t>
            </a:r>
            <a:endParaRPr lang="zh-CN" altLang="en-US" sz="1400" i="1" dirty="0">
              <a:solidFill>
                <a:srgbClr val="B88B05"/>
              </a:solidFill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4B155B7-B17A-4915-8C1C-85A7BE9659C5}"/>
              </a:ext>
            </a:extLst>
          </p:cNvPr>
          <p:cNvGrpSpPr/>
          <p:nvPr/>
        </p:nvGrpSpPr>
        <p:grpSpPr>
          <a:xfrm>
            <a:off x="7474857" y="2413337"/>
            <a:ext cx="5466561" cy="1592606"/>
            <a:chOff x="7474857" y="2413337"/>
            <a:chExt cx="5466561" cy="1592606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2B28516-279C-4CD7-B865-C5335EB9E862}"/>
                </a:ext>
              </a:extLst>
            </p:cNvPr>
            <p:cNvSpPr txBox="1"/>
            <p:nvPr/>
          </p:nvSpPr>
          <p:spPr>
            <a:xfrm>
              <a:off x="8155857" y="2413337"/>
              <a:ext cx="358303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b="1" i="1" dirty="0">
                  <a:solidFill>
                    <a:srgbClr val="B88B05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Business</a:t>
              </a:r>
              <a:endParaRPr lang="zh-CN" altLang="en-US" sz="1050" i="1" dirty="0">
                <a:solidFill>
                  <a:srgbClr val="B88B05"/>
                </a:solidFill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6E47A61A-AAAC-49A1-A335-58A844F655B0}"/>
                </a:ext>
              </a:extLst>
            </p:cNvPr>
            <p:cNvSpPr/>
            <p:nvPr/>
          </p:nvSpPr>
          <p:spPr>
            <a:xfrm>
              <a:off x="7474857" y="3420106"/>
              <a:ext cx="5341257" cy="585837"/>
            </a:xfrm>
            <a:prstGeom prst="roundRect">
              <a:avLst>
                <a:gd name="adj" fmla="val 50000"/>
              </a:avLst>
            </a:prstGeom>
            <a:solidFill>
              <a:srgbClr val="B88B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A1E6928-09C5-4919-8F86-ABF6100528C8}"/>
                </a:ext>
              </a:extLst>
            </p:cNvPr>
            <p:cNvSpPr txBox="1"/>
            <p:nvPr/>
          </p:nvSpPr>
          <p:spPr>
            <a:xfrm>
              <a:off x="7474857" y="3488296"/>
              <a:ext cx="54665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Business planning </a:t>
              </a:r>
              <a:r>
                <a:rPr lang="en-US" altLang="zh-CN" sz="2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 </a:t>
              </a:r>
              <a:r>
                <a:rPr lang="zh-CN" altLang="en-US" sz="2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The module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E0E45DA3-BC86-4E72-9FC7-E52950600698}"/>
              </a:ext>
            </a:extLst>
          </p:cNvPr>
          <p:cNvSpPr txBox="1"/>
          <p:nvPr/>
        </p:nvSpPr>
        <p:spPr>
          <a:xfrm>
            <a:off x="8046001" y="4130425"/>
            <a:ext cx="3802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err="1">
                <a:solidFill>
                  <a:srgbClr val="7B5C03"/>
                </a:solidFill>
              </a:rPr>
              <a:t>Loem.</a:t>
            </a:r>
            <a:r>
              <a:rPr lang="en-US" altLang="zh-CN" dirty="0">
                <a:solidFill>
                  <a:srgbClr val="7B5C03"/>
                </a:solidFill>
              </a:rPr>
              <a:t> ipsum dolor. </a:t>
            </a:r>
            <a:r>
              <a:rPr lang="en-US" altLang="zh-CN" dirty="0" err="1">
                <a:solidFill>
                  <a:srgbClr val="7B5C03"/>
                </a:solidFill>
              </a:rPr>
              <a:t>sameman.</a:t>
            </a:r>
            <a:r>
              <a:rPr lang="en-US" altLang="zh-CN" dirty="0">
                <a:solidFill>
                  <a:srgbClr val="7B5C03"/>
                </a:solidFill>
              </a:rPr>
              <a:t> </a:t>
            </a:r>
            <a:r>
              <a:rPr lang="en-US" altLang="zh-CN" dirty="0" err="1">
                <a:solidFill>
                  <a:srgbClr val="7B5C03"/>
                </a:solidFill>
              </a:rPr>
              <a:t>tanam.</a:t>
            </a:r>
            <a:r>
              <a:rPr lang="en-US" altLang="zh-CN" dirty="0">
                <a:solidFill>
                  <a:srgbClr val="7B5C03"/>
                </a:solidFill>
              </a:rPr>
              <a:t> </a:t>
            </a:r>
            <a:r>
              <a:rPr lang="en-US" altLang="zh-CN" dirty="0" err="1">
                <a:solidFill>
                  <a:srgbClr val="7B5C03"/>
                </a:solidFill>
              </a:rPr>
              <a:t>casectetur.</a:t>
            </a:r>
            <a:r>
              <a:rPr lang="en-US" altLang="zh-CN" dirty="0">
                <a:solidFill>
                  <a:srgbClr val="7B5C03"/>
                </a:solidFill>
              </a:rPr>
              <a:t> </a:t>
            </a:r>
            <a:r>
              <a:rPr lang="en-US" altLang="zh-CN" dirty="0" err="1">
                <a:solidFill>
                  <a:srgbClr val="7B5C03"/>
                </a:solidFill>
              </a:rPr>
              <a:t>adipiscing.</a:t>
            </a:r>
            <a:r>
              <a:rPr lang="en-US" altLang="zh-CN" dirty="0">
                <a:solidFill>
                  <a:srgbClr val="7B5C03"/>
                </a:solidFill>
              </a:rPr>
              <a:t> </a:t>
            </a:r>
            <a:r>
              <a:rPr lang="en-US" altLang="zh-CN" dirty="0" err="1">
                <a:solidFill>
                  <a:srgbClr val="7B5C03"/>
                </a:solidFill>
              </a:rPr>
              <a:t>elit.</a:t>
            </a:r>
            <a:r>
              <a:rPr lang="en-US" altLang="zh-CN" dirty="0">
                <a:solidFill>
                  <a:srgbClr val="7B5C03"/>
                </a:solidFill>
              </a:rPr>
              <a:t> </a:t>
            </a:r>
            <a:r>
              <a:rPr lang="en-US" altLang="zh-CN" dirty="0" err="1">
                <a:solidFill>
                  <a:srgbClr val="7B5C03"/>
                </a:solidFill>
              </a:rPr>
              <a:t>Tamam.</a:t>
            </a:r>
            <a:r>
              <a:rPr lang="en-US" altLang="zh-CN" dirty="0">
                <a:solidFill>
                  <a:srgbClr val="7B5C03"/>
                </a:solidFill>
              </a:rPr>
              <a:t> </a:t>
            </a:r>
            <a:r>
              <a:rPr lang="en-US" altLang="zh-CN" dirty="0" err="1">
                <a:solidFill>
                  <a:srgbClr val="7B5C03"/>
                </a:solidFill>
              </a:rPr>
              <a:t>dalam.</a:t>
            </a:r>
            <a:r>
              <a:rPr lang="en-US" altLang="zh-CN" dirty="0">
                <a:solidFill>
                  <a:srgbClr val="7B5C03"/>
                </a:solidFill>
              </a:rPr>
              <a:t> </a:t>
            </a:r>
            <a:r>
              <a:rPr lang="en-US" altLang="zh-CN" dirty="0" err="1">
                <a:solidFill>
                  <a:srgbClr val="7B5C03"/>
                </a:solidFill>
              </a:rPr>
              <a:t>Qoue.</a:t>
            </a:r>
            <a:r>
              <a:rPr lang="en-US" altLang="zh-CN" dirty="0">
                <a:solidFill>
                  <a:srgbClr val="7B5C03"/>
                </a:solidFill>
              </a:rPr>
              <a:t> </a:t>
            </a:r>
            <a:r>
              <a:rPr lang="en-US" altLang="zh-CN" dirty="0" err="1">
                <a:solidFill>
                  <a:srgbClr val="7B5C03"/>
                </a:solidFill>
              </a:rPr>
              <a:t>sampe.</a:t>
            </a:r>
            <a:r>
              <a:rPr lang="en-US" altLang="zh-CN" dirty="0">
                <a:solidFill>
                  <a:srgbClr val="7B5C03"/>
                </a:solidFill>
              </a:rPr>
              <a:t>.</a:t>
            </a:r>
            <a:endParaRPr lang="zh-CN" altLang="en-US" dirty="0">
              <a:solidFill>
                <a:srgbClr val="7B5C03"/>
              </a:solidFill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A88688F3-AADF-4CC4-8BD0-90B6F8E7CA91}"/>
              </a:ext>
            </a:extLst>
          </p:cNvPr>
          <p:cNvSpPr/>
          <p:nvPr/>
        </p:nvSpPr>
        <p:spPr>
          <a:xfrm>
            <a:off x="10003699" y="79310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7B5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B88B05"/>
                </a:solidFill>
              </a:rPr>
              <a:t>LOGO</a:t>
            </a:r>
            <a:endParaRPr lang="ko-KR" altLang="en-US" sz="2700" dirty="0">
              <a:solidFill>
                <a:srgbClr val="B88B05"/>
              </a:solidFill>
            </a:endParaRPr>
          </a:p>
        </p:txBody>
      </p:sp>
      <p:sp>
        <p:nvSpPr>
          <p:cNvPr id="17" name="TextBox 3">
            <a:hlinkClick r:id="rId5"/>
            <a:extLst>
              <a:ext uri="{FF2B5EF4-FFF2-40B4-BE49-F238E27FC236}">
                <a16:creationId xmlns:a16="http://schemas.microsoft.com/office/drawing/2014/main" id="{99955105-46DA-418D-A723-F0A0C4E5501C}"/>
              </a:ext>
            </a:extLst>
          </p:cNvPr>
          <p:cNvSpPr txBox="1"/>
          <p:nvPr/>
        </p:nvSpPr>
        <p:spPr>
          <a:xfrm>
            <a:off x="322418" y="377805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B88B05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https://www.freeppt7.com.</a:t>
            </a:r>
            <a:endParaRPr lang="ko-KR" altLang="en-US" sz="1000" dirty="0">
              <a:solidFill>
                <a:srgbClr val="B88B0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95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E7CC822F-4C02-40A9-86FC-849C2D671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90" y="1500539"/>
            <a:ext cx="4107387" cy="53574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EEC6A23-7520-4B23-838A-FC4421ECF3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1" t="12797" r="9965" b="16163"/>
          <a:stretch/>
        </p:blipFill>
        <p:spPr>
          <a:xfrm>
            <a:off x="2120900" y="901700"/>
            <a:ext cx="4838700" cy="4826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719CF37-211D-4372-86B4-86C0BA9958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1" t="12797" r="9965" b="45797"/>
          <a:stretch/>
        </p:blipFill>
        <p:spPr>
          <a:xfrm>
            <a:off x="7838886" y="2540000"/>
            <a:ext cx="2964802" cy="172350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1B261F18-6B65-4F92-97ED-40370F6E0510}"/>
              </a:ext>
            </a:extLst>
          </p:cNvPr>
          <p:cNvGrpSpPr/>
          <p:nvPr/>
        </p:nvGrpSpPr>
        <p:grpSpPr>
          <a:xfrm>
            <a:off x="2679367" y="2206100"/>
            <a:ext cx="6833265" cy="2057400"/>
            <a:chOff x="2679367" y="2206100"/>
            <a:chExt cx="6833265" cy="2057400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407C1CD2-4C04-4D49-96CD-0816A16E618B}"/>
                </a:ext>
              </a:extLst>
            </p:cNvPr>
            <p:cNvSpPr/>
            <p:nvPr/>
          </p:nvSpPr>
          <p:spPr>
            <a:xfrm>
              <a:off x="2679367" y="2206100"/>
              <a:ext cx="6833265" cy="2057400"/>
            </a:xfrm>
            <a:prstGeom prst="roundRect">
              <a:avLst>
                <a:gd name="adj" fmla="val 12346"/>
              </a:avLst>
            </a:prstGeom>
            <a:blipFill>
              <a:blip r:embed="rId4"/>
              <a:tile tx="0" ty="0" sx="100000" sy="100000" flip="none" algn="tl"/>
            </a:blipFill>
            <a:ln>
              <a:solidFill>
                <a:srgbClr val="B88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71C0468-AB90-4C1D-8468-DAE554C58D4A}"/>
                </a:ext>
              </a:extLst>
            </p:cNvPr>
            <p:cNvSpPr txBox="1"/>
            <p:nvPr/>
          </p:nvSpPr>
          <p:spPr>
            <a:xfrm>
              <a:off x="4194627" y="2879555"/>
              <a:ext cx="38027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>
                  <a:solidFill>
                    <a:srgbClr val="B88B05"/>
                  </a:solidFill>
                </a:rPr>
                <a:t>Loem.</a:t>
              </a:r>
              <a:r>
                <a:rPr lang="en-US" altLang="zh-CN" dirty="0">
                  <a:solidFill>
                    <a:srgbClr val="B88B05"/>
                  </a:solidFill>
                </a:rPr>
                <a:t> ipsum dolor. </a:t>
              </a:r>
              <a:r>
                <a:rPr lang="en-US" altLang="zh-CN" dirty="0" err="1">
                  <a:solidFill>
                    <a:srgbClr val="B88B05"/>
                  </a:solidFill>
                </a:rPr>
                <a:t>sameman.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tanam.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casectetur.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adipiscing.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elit.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Tamam.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dalam.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Qoue.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sampe.</a:t>
              </a:r>
              <a:r>
                <a:rPr lang="en-US" altLang="zh-CN" dirty="0">
                  <a:solidFill>
                    <a:srgbClr val="B88B05"/>
                  </a:solidFill>
                </a:rPr>
                <a:t>.</a:t>
              </a:r>
              <a:endParaRPr lang="zh-CN" altLang="en-US" dirty="0">
                <a:solidFill>
                  <a:srgbClr val="B88B05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32B7446-9130-42C1-8FA2-706BB92DFDF1}"/>
              </a:ext>
            </a:extLst>
          </p:cNvPr>
          <p:cNvGrpSpPr/>
          <p:nvPr/>
        </p:nvGrpSpPr>
        <p:grpSpPr>
          <a:xfrm>
            <a:off x="3617075" y="1825893"/>
            <a:ext cx="5180013" cy="760413"/>
            <a:chOff x="6135687" y="725487"/>
            <a:chExt cx="5180013" cy="760413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3A7D6686-97AC-4877-A5A1-F496E134CFB3}"/>
                </a:ext>
              </a:extLst>
            </p:cNvPr>
            <p:cNvSpPr/>
            <p:nvPr/>
          </p:nvSpPr>
          <p:spPr>
            <a:xfrm>
              <a:off x="6210300" y="832582"/>
              <a:ext cx="5105400" cy="56549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100000">
                  <a:srgbClr val="B79159"/>
                </a:gs>
              </a:gsLst>
              <a:lin ang="2160000" scaled="0"/>
            </a:gradFill>
            <a:ln>
              <a:solidFill>
                <a:srgbClr val="B88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8460C7E-D029-44B0-889C-9063286F5198}"/>
                </a:ext>
              </a:extLst>
            </p:cNvPr>
            <p:cNvSpPr txBox="1"/>
            <p:nvPr/>
          </p:nvSpPr>
          <p:spPr>
            <a:xfrm>
              <a:off x="7139110" y="885332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B88B05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Please enter your question.</a:t>
              </a: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0FFD883-BB03-400C-9B56-1E32990DE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687" y="725487"/>
              <a:ext cx="760413" cy="760413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CF6E9AF-E8DF-4598-B4E9-4D397A59915A}"/>
                </a:ext>
              </a:extLst>
            </p:cNvPr>
            <p:cNvSpPr txBox="1"/>
            <p:nvPr/>
          </p:nvSpPr>
          <p:spPr>
            <a:xfrm>
              <a:off x="6181506" y="813304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58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8A69C85-E628-4EBB-AB81-FAFD30CDE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838">
            <a:off x="2873852" y="1"/>
            <a:ext cx="4040617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38D4BB8-3B92-45C0-87E4-BBBBA4ECDDC6}"/>
              </a:ext>
            </a:extLst>
          </p:cNvPr>
          <p:cNvSpPr/>
          <p:nvPr/>
        </p:nvSpPr>
        <p:spPr>
          <a:xfrm>
            <a:off x="1190624" y="1085851"/>
            <a:ext cx="4257675" cy="4686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DDD754B-22B5-439B-91D8-17C5F4F06D0D}"/>
              </a:ext>
            </a:extLst>
          </p:cNvPr>
          <p:cNvSpPr/>
          <p:nvPr/>
        </p:nvSpPr>
        <p:spPr>
          <a:xfrm>
            <a:off x="1450698" y="1333501"/>
            <a:ext cx="3737526" cy="343852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B04720-1A2F-4D0C-9D1B-778B8FDE1071}"/>
              </a:ext>
            </a:extLst>
          </p:cNvPr>
          <p:cNvSpPr txBox="1"/>
          <p:nvPr/>
        </p:nvSpPr>
        <p:spPr>
          <a:xfrm>
            <a:off x="2039721" y="4924335"/>
            <a:ext cx="24912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Loem.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ipsum dolor.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sameman.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tanam.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casectetur.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adipiscing.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elit.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Tamam.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dalam.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Qoue.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sampe.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AD54778-6FE1-4036-8E09-5487BE638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5" y="4367167"/>
            <a:ext cx="1361871" cy="171450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3A6D1A9-D87D-41E2-97B1-3D8D2AF7EFB9}"/>
              </a:ext>
            </a:extLst>
          </p:cNvPr>
          <p:cNvSpPr/>
          <p:nvPr/>
        </p:nvSpPr>
        <p:spPr>
          <a:xfrm>
            <a:off x="7099039" y="1085851"/>
            <a:ext cx="4257675" cy="4686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F882D82-5EC3-4F8C-9C9D-86A9D896B197}"/>
              </a:ext>
            </a:extLst>
          </p:cNvPr>
          <p:cNvSpPr/>
          <p:nvPr/>
        </p:nvSpPr>
        <p:spPr>
          <a:xfrm>
            <a:off x="7359113" y="1333501"/>
            <a:ext cx="3737526" cy="343852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4391512-05A3-46D6-A140-D2CDDE443CE1}"/>
              </a:ext>
            </a:extLst>
          </p:cNvPr>
          <p:cNvSpPr txBox="1"/>
          <p:nvPr/>
        </p:nvSpPr>
        <p:spPr>
          <a:xfrm>
            <a:off x="7948136" y="4924335"/>
            <a:ext cx="24912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Loem.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ipsum dolor.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sameman.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tanam.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casectetur.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adipiscing.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elit.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Tamam.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dalam.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Qoue.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sampe.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4C63443-8BB2-4F6C-89C4-CD5C085506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21" y="228599"/>
            <a:ext cx="1440909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E974569-3AC4-4F84-B480-17574C807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838">
            <a:off x="3018704" y="-990514"/>
            <a:ext cx="4040617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9244BBF8-AFF0-4674-804E-81A0DFEF1EA2}"/>
              </a:ext>
            </a:extLst>
          </p:cNvPr>
          <p:cNvSpPr/>
          <p:nvPr/>
        </p:nvSpPr>
        <p:spPr>
          <a:xfrm>
            <a:off x="3737169" y="1124307"/>
            <a:ext cx="4289231" cy="425921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B88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5E2BA0-EF04-4222-A76E-3EEAF0DCD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11" y="-382573"/>
            <a:ext cx="5441622" cy="762314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B951796E-4F07-4FBF-8B42-707B6B70D2B8}"/>
              </a:ext>
            </a:extLst>
          </p:cNvPr>
          <p:cNvGrpSpPr/>
          <p:nvPr/>
        </p:nvGrpSpPr>
        <p:grpSpPr>
          <a:xfrm>
            <a:off x="827313" y="2708998"/>
            <a:ext cx="1901373" cy="3127037"/>
            <a:chOff x="1787256" y="2527385"/>
            <a:chExt cx="1901373" cy="312703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E074D34-54CE-44A8-87C3-933A390D1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029" y="2527385"/>
              <a:ext cx="1269829" cy="1269829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99EF76A-7128-4AD4-893D-C418EA0B03C5}"/>
                </a:ext>
              </a:extLst>
            </p:cNvPr>
            <p:cNvSpPr txBox="1"/>
            <p:nvPr/>
          </p:nvSpPr>
          <p:spPr>
            <a:xfrm>
              <a:off x="2147175" y="2610635"/>
              <a:ext cx="12256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Enter your question.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E582D65-2D27-4A83-B85C-D6D802FDE449}"/>
                </a:ext>
              </a:extLst>
            </p:cNvPr>
            <p:cNvSpPr txBox="1"/>
            <p:nvPr/>
          </p:nvSpPr>
          <p:spPr>
            <a:xfrm>
              <a:off x="1787256" y="3900096"/>
              <a:ext cx="190137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>
                  <a:solidFill>
                    <a:srgbClr val="B88B05"/>
                  </a:solidFill>
                </a:rPr>
                <a:t>Loem.</a:t>
              </a:r>
              <a:r>
                <a:rPr lang="en-US" altLang="zh-CN" dirty="0">
                  <a:solidFill>
                    <a:srgbClr val="B88B05"/>
                  </a:solidFill>
                </a:rPr>
                <a:t> ipsum dolor. </a:t>
              </a:r>
              <a:r>
                <a:rPr lang="en-US" altLang="zh-CN" dirty="0" err="1">
                  <a:solidFill>
                    <a:srgbClr val="B88B05"/>
                  </a:solidFill>
                </a:rPr>
                <a:t>sameman.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tanam.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casectetur.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adipiscing.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elit.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Tamam.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dalam.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Qoue.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sampe.</a:t>
              </a:r>
              <a:r>
                <a:rPr lang="en-US" altLang="zh-CN" dirty="0">
                  <a:solidFill>
                    <a:srgbClr val="B88B05"/>
                  </a:solidFill>
                </a:rPr>
                <a:t>.</a:t>
              </a:r>
              <a:endParaRPr lang="zh-CN" altLang="en-US" dirty="0">
                <a:solidFill>
                  <a:srgbClr val="B88B05"/>
                </a:solidFill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409AC92-C377-4F4F-AB9C-0F33F9585187}"/>
              </a:ext>
            </a:extLst>
          </p:cNvPr>
          <p:cNvGrpSpPr/>
          <p:nvPr/>
        </p:nvGrpSpPr>
        <p:grpSpPr>
          <a:xfrm>
            <a:off x="9409116" y="1145480"/>
            <a:ext cx="1901373" cy="3127037"/>
            <a:chOff x="1787256" y="2527385"/>
            <a:chExt cx="1901373" cy="312703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A68D4D3-AABA-4057-89AA-101E53564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029" y="2527385"/>
              <a:ext cx="1269829" cy="1269829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71545AD-8AFF-412F-82AF-6DE85747832D}"/>
                </a:ext>
              </a:extLst>
            </p:cNvPr>
            <p:cNvSpPr txBox="1"/>
            <p:nvPr/>
          </p:nvSpPr>
          <p:spPr>
            <a:xfrm>
              <a:off x="2062855" y="2879159"/>
              <a:ext cx="1350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Enter your question.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51507C8-DB3A-47AF-8CF2-67D86D5DA1FE}"/>
                </a:ext>
              </a:extLst>
            </p:cNvPr>
            <p:cNvSpPr txBox="1"/>
            <p:nvPr/>
          </p:nvSpPr>
          <p:spPr>
            <a:xfrm>
              <a:off x="1787256" y="3900096"/>
              <a:ext cx="190137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>
                  <a:solidFill>
                    <a:srgbClr val="B88B05"/>
                  </a:solidFill>
                </a:rPr>
                <a:t>Loem.</a:t>
              </a:r>
              <a:r>
                <a:rPr lang="en-US" altLang="zh-CN" dirty="0">
                  <a:solidFill>
                    <a:srgbClr val="B88B05"/>
                  </a:solidFill>
                </a:rPr>
                <a:t> ipsum dolor. </a:t>
              </a:r>
              <a:r>
                <a:rPr lang="en-US" altLang="zh-CN" dirty="0" err="1">
                  <a:solidFill>
                    <a:srgbClr val="B88B05"/>
                  </a:solidFill>
                </a:rPr>
                <a:t>sameman.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tanam.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casectetur.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adipiscing.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elit.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Tamam.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dalam.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Qoue.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sampe.</a:t>
              </a:r>
              <a:r>
                <a:rPr lang="en-US" altLang="zh-CN" dirty="0">
                  <a:solidFill>
                    <a:srgbClr val="B88B05"/>
                  </a:solidFill>
                </a:rPr>
                <a:t>.</a:t>
              </a:r>
              <a:endParaRPr lang="zh-CN" altLang="en-US" dirty="0">
                <a:solidFill>
                  <a:srgbClr val="B88B0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05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8A84FBD4-6D83-4A8A-9EC6-328C571EB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9382">
            <a:off x="5523032" y="2909215"/>
            <a:ext cx="6405072" cy="6288615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9244BBF8-AFF0-4674-804E-81A0DFEF1EA2}"/>
              </a:ext>
            </a:extLst>
          </p:cNvPr>
          <p:cNvSpPr/>
          <p:nvPr/>
        </p:nvSpPr>
        <p:spPr>
          <a:xfrm>
            <a:off x="3951384" y="3072189"/>
            <a:ext cx="5202260" cy="5165852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B88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951796E-4F07-4FBF-8B42-707B6B70D2B8}"/>
              </a:ext>
            </a:extLst>
          </p:cNvPr>
          <p:cNvGrpSpPr/>
          <p:nvPr/>
        </p:nvGrpSpPr>
        <p:grpSpPr>
          <a:xfrm>
            <a:off x="1044760" y="444770"/>
            <a:ext cx="1518652" cy="2481398"/>
            <a:chOff x="1787256" y="2527385"/>
            <a:chExt cx="1901373" cy="310674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E074D34-54CE-44A8-87C3-933A390D1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029" y="2527385"/>
              <a:ext cx="1269829" cy="1269829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99EF76A-7128-4AD4-893D-C418EA0B03C5}"/>
                </a:ext>
              </a:extLst>
            </p:cNvPr>
            <p:cNvSpPr txBox="1"/>
            <p:nvPr/>
          </p:nvSpPr>
          <p:spPr>
            <a:xfrm>
              <a:off x="1978615" y="2818894"/>
              <a:ext cx="1518655" cy="732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Enter your question.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E582D65-2D27-4A83-B85C-D6D802FDE449}"/>
                </a:ext>
              </a:extLst>
            </p:cNvPr>
            <p:cNvSpPr txBox="1"/>
            <p:nvPr/>
          </p:nvSpPr>
          <p:spPr>
            <a:xfrm>
              <a:off x="1787256" y="3900097"/>
              <a:ext cx="1901373" cy="173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err="1">
                  <a:solidFill>
                    <a:srgbClr val="B88B05"/>
                  </a:solidFill>
                </a:rPr>
                <a:t>Loem.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ipsum dolor.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sameman.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tanam.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casectetur.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adipiscing.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elit.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Tamam.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dalam.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Qoue.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sampe.</a:t>
              </a:r>
              <a:r>
                <a:rPr lang="en-US" altLang="zh-CN" sz="1400" dirty="0">
                  <a:solidFill>
                    <a:srgbClr val="B88B05"/>
                  </a:solidFill>
                </a:rPr>
                <a:t>.</a:t>
              </a:r>
              <a:endParaRPr lang="zh-CN" altLang="en-US" sz="1400" dirty="0">
                <a:solidFill>
                  <a:srgbClr val="B88B05"/>
                </a:solidFill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409AC92-C377-4F4F-AB9C-0F33F9585187}"/>
              </a:ext>
            </a:extLst>
          </p:cNvPr>
          <p:cNvGrpSpPr/>
          <p:nvPr/>
        </p:nvGrpSpPr>
        <p:grpSpPr>
          <a:xfrm>
            <a:off x="9153644" y="462876"/>
            <a:ext cx="1518652" cy="2481398"/>
            <a:chOff x="1787256" y="2527385"/>
            <a:chExt cx="1901373" cy="310674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A68D4D3-AABA-4057-89AA-101E53564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029" y="2527385"/>
              <a:ext cx="1269829" cy="1269829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71545AD-8AFF-412F-82AF-6DE85747832D}"/>
                </a:ext>
              </a:extLst>
            </p:cNvPr>
            <p:cNvSpPr txBox="1"/>
            <p:nvPr/>
          </p:nvSpPr>
          <p:spPr>
            <a:xfrm>
              <a:off x="2065362" y="2527385"/>
              <a:ext cx="1345161" cy="1040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Enter your question.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51507C8-DB3A-47AF-8CF2-67D86D5DA1FE}"/>
                </a:ext>
              </a:extLst>
            </p:cNvPr>
            <p:cNvSpPr txBox="1"/>
            <p:nvPr/>
          </p:nvSpPr>
          <p:spPr>
            <a:xfrm>
              <a:off x="1787256" y="3900097"/>
              <a:ext cx="1901373" cy="173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err="1">
                  <a:solidFill>
                    <a:srgbClr val="B88B05"/>
                  </a:solidFill>
                </a:rPr>
                <a:t>Loem.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ipsum dolor.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sameman.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tanam.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casectetur.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adipiscing.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elit.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Tamam.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dalam.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Qoue.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sampe.</a:t>
              </a:r>
              <a:r>
                <a:rPr lang="en-US" altLang="zh-CN" sz="1400" dirty="0">
                  <a:solidFill>
                    <a:srgbClr val="B88B05"/>
                  </a:solidFill>
                </a:rPr>
                <a:t>.</a:t>
              </a:r>
              <a:endParaRPr lang="zh-CN" altLang="en-US" sz="1400" dirty="0">
                <a:solidFill>
                  <a:srgbClr val="B88B05"/>
                </a:solidFill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52739EAD-E894-4216-96D3-4595132C8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6645">
            <a:off x="-906153" y="1427414"/>
            <a:ext cx="9715073" cy="9538434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7AF4E8D8-285B-410D-8FC7-04478EA18E24}"/>
              </a:ext>
            </a:extLst>
          </p:cNvPr>
          <p:cNvGrpSpPr/>
          <p:nvPr/>
        </p:nvGrpSpPr>
        <p:grpSpPr>
          <a:xfrm>
            <a:off x="5012900" y="381414"/>
            <a:ext cx="1518652" cy="2506151"/>
            <a:chOff x="1787256" y="2496394"/>
            <a:chExt cx="1901373" cy="3137736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2EEE709-3E5F-4EA8-BC9B-7E8CEA3E6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029" y="2527385"/>
              <a:ext cx="1269829" cy="1269829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B6E9411-4B13-4F11-8CA0-0B500DCF34AE}"/>
                </a:ext>
              </a:extLst>
            </p:cNvPr>
            <p:cNvSpPr txBox="1"/>
            <p:nvPr/>
          </p:nvSpPr>
          <p:spPr>
            <a:xfrm>
              <a:off x="2103029" y="2496394"/>
              <a:ext cx="1338444" cy="1040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Enter your question.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D75190C-B7B7-4B95-87DC-2467D6B5C96D}"/>
                </a:ext>
              </a:extLst>
            </p:cNvPr>
            <p:cNvSpPr txBox="1"/>
            <p:nvPr/>
          </p:nvSpPr>
          <p:spPr>
            <a:xfrm>
              <a:off x="1787256" y="3900097"/>
              <a:ext cx="1901373" cy="173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err="1">
                  <a:solidFill>
                    <a:srgbClr val="B88B05"/>
                  </a:solidFill>
                </a:rPr>
                <a:t>Loem.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ipsum dolor.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sameman.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tanam.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casectetur.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adipiscing.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elit.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Tamam.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dalam.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Qoue.</a:t>
              </a:r>
              <a:r>
                <a:rPr lang="en-US" altLang="zh-CN" sz="1400" dirty="0">
                  <a:solidFill>
                    <a:srgbClr val="B88B05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B88B05"/>
                  </a:solidFill>
                </a:rPr>
                <a:t>sampe.</a:t>
              </a:r>
              <a:r>
                <a:rPr lang="en-US" altLang="zh-CN" sz="1400" dirty="0">
                  <a:solidFill>
                    <a:srgbClr val="B88B05"/>
                  </a:solidFill>
                </a:rPr>
                <a:t>.</a:t>
              </a:r>
              <a:endParaRPr lang="zh-CN" altLang="en-US" sz="1400" dirty="0">
                <a:solidFill>
                  <a:srgbClr val="B88B05"/>
                </a:solidFill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E8850931-FD83-43B5-8BA1-89DF8B381531}"/>
              </a:ext>
            </a:extLst>
          </p:cNvPr>
          <p:cNvSpPr txBox="1"/>
          <p:nvPr/>
        </p:nvSpPr>
        <p:spPr>
          <a:xfrm>
            <a:off x="5547701" y="4339340"/>
            <a:ext cx="26238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Loem.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ipsum dolor.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sameman.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tanam.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casectetur.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adipiscing.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elit.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Tamam.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dalam.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Qoue.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sampe.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.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Loem.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ipsum dolor.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sameman.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tanam.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casectetur.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adipiscing.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elit.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Tamam.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dalam.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Qoue.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sampe.</a:t>
            </a:r>
            <a:endParaRPr lang="zh-CN" altLang="en-US" sz="1400" dirty="0">
              <a:solidFill>
                <a:srgbClr val="B88B05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90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E7CC822F-4C02-40A9-86FC-849C2D671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90" y="1500539"/>
            <a:ext cx="4107387" cy="53574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EEC6A23-7520-4B23-838A-FC4421ECF3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1" t="12797" r="9965" b="16163"/>
          <a:stretch/>
        </p:blipFill>
        <p:spPr>
          <a:xfrm>
            <a:off x="2120900" y="901700"/>
            <a:ext cx="4838700" cy="4826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719CF37-211D-4372-86B4-86C0BA9958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1" t="12797" r="9965" b="45797"/>
          <a:stretch/>
        </p:blipFill>
        <p:spPr>
          <a:xfrm>
            <a:off x="7838886" y="2540000"/>
            <a:ext cx="2964802" cy="172350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1B261F18-6B65-4F92-97ED-40370F6E0510}"/>
              </a:ext>
            </a:extLst>
          </p:cNvPr>
          <p:cNvGrpSpPr/>
          <p:nvPr/>
        </p:nvGrpSpPr>
        <p:grpSpPr>
          <a:xfrm>
            <a:off x="2679367" y="2206100"/>
            <a:ext cx="6833265" cy="2057400"/>
            <a:chOff x="2679367" y="2206100"/>
            <a:chExt cx="6833265" cy="2057400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407C1CD2-4C04-4D49-96CD-0816A16E618B}"/>
                </a:ext>
              </a:extLst>
            </p:cNvPr>
            <p:cNvSpPr/>
            <p:nvPr/>
          </p:nvSpPr>
          <p:spPr>
            <a:xfrm>
              <a:off x="2679367" y="2206100"/>
              <a:ext cx="6833265" cy="2057400"/>
            </a:xfrm>
            <a:prstGeom prst="roundRect">
              <a:avLst>
                <a:gd name="adj" fmla="val 12346"/>
              </a:avLst>
            </a:prstGeom>
            <a:blipFill>
              <a:blip r:embed="rId4"/>
              <a:tile tx="0" ty="0" sx="100000" sy="100000" flip="none" algn="tl"/>
            </a:blipFill>
            <a:ln>
              <a:solidFill>
                <a:srgbClr val="B88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71C0468-AB90-4C1D-8468-DAE554C58D4A}"/>
                </a:ext>
              </a:extLst>
            </p:cNvPr>
            <p:cNvSpPr txBox="1"/>
            <p:nvPr/>
          </p:nvSpPr>
          <p:spPr>
            <a:xfrm>
              <a:off x="4194627" y="2879555"/>
              <a:ext cx="38027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>
                  <a:solidFill>
                    <a:srgbClr val="B88B05"/>
                  </a:solidFill>
                </a:rPr>
                <a:t>Loem.</a:t>
              </a:r>
              <a:r>
                <a:rPr lang="en-US" altLang="zh-CN" dirty="0">
                  <a:solidFill>
                    <a:srgbClr val="B88B05"/>
                  </a:solidFill>
                </a:rPr>
                <a:t> ipsum dolor. </a:t>
              </a:r>
              <a:r>
                <a:rPr lang="en-US" altLang="zh-CN" dirty="0" err="1">
                  <a:solidFill>
                    <a:srgbClr val="B88B05"/>
                  </a:solidFill>
                </a:rPr>
                <a:t>sameman.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tanam.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casectetur.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adipiscing.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elit.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Tamam.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dalam.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Qoue.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sampe.</a:t>
              </a:r>
              <a:r>
                <a:rPr lang="en-US" altLang="zh-CN" dirty="0">
                  <a:solidFill>
                    <a:srgbClr val="B88B05"/>
                  </a:solidFill>
                </a:rPr>
                <a:t>.</a:t>
              </a:r>
              <a:endParaRPr lang="zh-CN" altLang="en-US" dirty="0">
                <a:solidFill>
                  <a:srgbClr val="B88B05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32B7446-9130-42C1-8FA2-706BB92DFDF1}"/>
              </a:ext>
            </a:extLst>
          </p:cNvPr>
          <p:cNvGrpSpPr/>
          <p:nvPr/>
        </p:nvGrpSpPr>
        <p:grpSpPr>
          <a:xfrm>
            <a:off x="3617075" y="1825893"/>
            <a:ext cx="5180013" cy="760413"/>
            <a:chOff x="6135687" y="725487"/>
            <a:chExt cx="5180013" cy="760413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3A7D6686-97AC-4877-A5A1-F496E134CFB3}"/>
                </a:ext>
              </a:extLst>
            </p:cNvPr>
            <p:cNvSpPr/>
            <p:nvPr/>
          </p:nvSpPr>
          <p:spPr>
            <a:xfrm>
              <a:off x="6210300" y="832582"/>
              <a:ext cx="5105400" cy="56549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100000">
                  <a:srgbClr val="B79159"/>
                </a:gs>
              </a:gsLst>
              <a:lin ang="2160000" scaled="0"/>
            </a:gradFill>
            <a:ln>
              <a:solidFill>
                <a:srgbClr val="B88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8460C7E-D029-44B0-889C-9063286F5198}"/>
                </a:ext>
              </a:extLst>
            </p:cNvPr>
            <p:cNvSpPr txBox="1"/>
            <p:nvPr/>
          </p:nvSpPr>
          <p:spPr>
            <a:xfrm>
              <a:off x="7014769" y="874858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B88B05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Please enter your question.</a:t>
              </a: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0FFD883-BB03-400C-9B56-1E32990DE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687" y="725487"/>
              <a:ext cx="760413" cy="760413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CF6E9AF-E8DF-4598-B4E9-4D397A59915A}"/>
                </a:ext>
              </a:extLst>
            </p:cNvPr>
            <p:cNvSpPr txBox="1"/>
            <p:nvPr/>
          </p:nvSpPr>
          <p:spPr>
            <a:xfrm>
              <a:off x="6181506" y="813304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75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80E877E2-21B4-4FB0-B203-4F306537C9C6}"/>
              </a:ext>
            </a:extLst>
          </p:cNvPr>
          <p:cNvSpPr/>
          <p:nvPr/>
        </p:nvSpPr>
        <p:spPr>
          <a:xfrm>
            <a:off x="1523230" y="442255"/>
            <a:ext cx="9487670" cy="53478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B88B05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557EC57-B004-4D2E-B5E6-5DB71D490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838">
            <a:off x="-1797070" y="-2241710"/>
            <a:ext cx="4040617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9744903-032C-42E6-825D-4BEDC8E20B96}"/>
              </a:ext>
            </a:extLst>
          </p:cNvPr>
          <p:cNvSpPr/>
          <p:nvPr/>
        </p:nvSpPr>
        <p:spPr>
          <a:xfrm>
            <a:off x="1630434" y="622300"/>
            <a:ext cx="4002762" cy="3581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88B05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865E0AB-11C5-41A3-B8A3-A506872E5137}"/>
              </a:ext>
            </a:extLst>
          </p:cNvPr>
          <p:cNvSpPr/>
          <p:nvPr/>
        </p:nvSpPr>
        <p:spPr>
          <a:xfrm>
            <a:off x="5740400" y="622300"/>
            <a:ext cx="5135634" cy="3581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88B05"/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14C808F-92E6-41D1-8CB5-1A277E5C1B56}"/>
              </a:ext>
            </a:extLst>
          </p:cNvPr>
          <p:cNvGrpSpPr/>
          <p:nvPr/>
        </p:nvGrpSpPr>
        <p:grpSpPr>
          <a:xfrm>
            <a:off x="5097388" y="1943937"/>
            <a:ext cx="1169677" cy="1122416"/>
            <a:chOff x="5097388" y="1943937"/>
            <a:chExt cx="1169677" cy="1122416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B1E39253-2EAA-42CC-8E98-2A78F6A20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388" y="1943937"/>
              <a:ext cx="1122416" cy="1122416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F750A08-C6BD-42D1-8D90-076F14931A67}"/>
                </a:ext>
              </a:extLst>
            </p:cNvPr>
            <p:cNvSpPr txBox="1"/>
            <p:nvPr/>
          </p:nvSpPr>
          <p:spPr>
            <a:xfrm>
              <a:off x="5144650" y="1943937"/>
              <a:ext cx="11224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Enter your question.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D3A80555-9778-485C-AFE0-60231BA274CF}"/>
              </a:ext>
            </a:extLst>
          </p:cNvPr>
          <p:cNvSpPr txBox="1"/>
          <p:nvPr/>
        </p:nvSpPr>
        <p:spPr>
          <a:xfrm>
            <a:off x="3631815" y="4627561"/>
            <a:ext cx="54778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Loem.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ipsum dolor.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sameman.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tanam.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casectetur.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adipiscing.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elit.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Tamam.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dalam.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Qoue.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sampe.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.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Loem.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ipsum dolor.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sameman.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tanam.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casectetur.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adipiscing.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elit.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Tamam.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dalam.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Qoue.</a:t>
            </a:r>
            <a:r>
              <a:rPr lang="en-US" altLang="zh-CN" sz="14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sampe.</a:t>
            </a:r>
            <a:endParaRPr lang="zh-CN" altLang="en-US" sz="1400" dirty="0">
              <a:solidFill>
                <a:srgbClr val="B88B05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553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E974569-3AC4-4F84-B480-17574C807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838">
            <a:off x="2810990" y="-1700893"/>
            <a:ext cx="4428177" cy="7515792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9244BBF8-AFF0-4674-804E-81A0DFEF1EA2}"/>
              </a:ext>
            </a:extLst>
          </p:cNvPr>
          <p:cNvSpPr/>
          <p:nvPr/>
        </p:nvSpPr>
        <p:spPr>
          <a:xfrm>
            <a:off x="460569" y="1124307"/>
            <a:ext cx="11248831" cy="4259213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B88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5E2BA0-EF04-4222-A76E-3EEAF0DCD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34" y="1124307"/>
            <a:ext cx="5441312" cy="4259213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DAFEEB6C-C9EF-42F9-AFFC-5031C422E5EE}"/>
              </a:ext>
            </a:extLst>
          </p:cNvPr>
          <p:cNvGrpSpPr/>
          <p:nvPr/>
        </p:nvGrpSpPr>
        <p:grpSpPr>
          <a:xfrm>
            <a:off x="4073525" y="1533397"/>
            <a:ext cx="6657975" cy="738664"/>
            <a:chOff x="4073525" y="1533397"/>
            <a:chExt cx="6657975" cy="738664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9009140-1A28-4165-9CB4-47865493478F}"/>
                </a:ext>
              </a:extLst>
            </p:cNvPr>
            <p:cNvGrpSpPr/>
            <p:nvPr/>
          </p:nvGrpSpPr>
          <p:grpSpPr>
            <a:xfrm>
              <a:off x="4073525" y="1619982"/>
              <a:ext cx="3191964" cy="565497"/>
              <a:chOff x="4635500" y="1670782"/>
              <a:chExt cx="3191964" cy="565497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44D99B8B-897C-47B7-856D-A21F1A9EDBC7}"/>
                  </a:ext>
                </a:extLst>
              </p:cNvPr>
              <p:cNvSpPr/>
              <p:nvPr/>
            </p:nvSpPr>
            <p:spPr>
              <a:xfrm>
                <a:off x="4635500" y="1670782"/>
                <a:ext cx="3187700" cy="56549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B79159"/>
                  </a:gs>
                </a:gsLst>
                <a:lin ang="2160000" scaled="0"/>
              </a:gradFill>
              <a:ln>
                <a:solidFill>
                  <a:srgbClr val="B88B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BCB65E0-E8B5-47B9-9E1B-D54371AC7079}"/>
                  </a:ext>
                </a:extLst>
              </p:cNvPr>
              <p:cNvSpPr txBox="1"/>
              <p:nvPr/>
            </p:nvSpPr>
            <p:spPr>
              <a:xfrm>
                <a:off x="4635500" y="1722696"/>
                <a:ext cx="3191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rgbClr val="B88B05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Please enter your question.</a:t>
                </a:r>
              </a:p>
            </p:txBody>
          </p: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4C86EF2-63B8-4023-95D7-E2CFB90FE6BE}"/>
                </a:ext>
              </a:extLst>
            </p:cNvPr>
            <p:cNvSpPr txBox="1"/>
            <p:nvPr/>
          </p:nvSpPr>
          <p:spPr>
            <a:xfrm>
              <a:off x="7395351" y="1533397"/>
              <a:ext cx="33361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>
                  <a:solidFill>
                    <a:srgbClr val="7B5C03"/>
                  </a:solidFill>
                </a:rPr>
                <a:t>Loem.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ipsum dolor.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sameman.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tanam.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casectetur.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adipiscing.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elit.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Tamam.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dalam.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Qoue.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sampe.</a:t>
              </a:r>
              <a:r>
                <a:rPr lang="en-US" altLang="zh-CN" sz="1400" dirty="0">
                  <a:solidFill>
                    <a:srgbClr val="7B5C03"/>
                  </a:solidFill>
                </a:rPr>
                <a:t>.</a:t>
              </a:r>
              <a:endParaRPr lang="zh-CN" altLang="en-US" sz="1400" dirty="0">
                <a:solidFill>
                  <a:srgbClr val="7B5C03"/>
                </a:solidFill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4FA7684-859F-43C4-B497-BEF31F6C7FFA}"/>
              </a:ext>
            </a:extLst>
          </p:cNvPr>
          <p:cNvGrpSpPr/>
          <p:nvPr/>
        </p:nvGrpSpPr>
        <p:grpSpPr>
          <a:xfrm>
            <a:off x="4073525" y="2769696"/>
            <a:ext cx="6657975" cy="738664"/>
            <a:chOff x="4073525" y="2769696"/>
            <a:chExt cx="6657975" cy="73866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B5844A34-AD96-4B34-ACC8-7D405FF3BAC8}"/>
                </a:ext>
              </a:extLst>
            </p:cNvPr>
            <p:cNvGrpSpPr/>
            <p:nvPr/>
          </p:nvGrpSpPr>
          <p:grpSpPr>
            <a:xfrm>
              <a:off x="4073525" y="2856281"/>
              <a:ext cx="3321826" cy="565497"/>
              <a:chOff x="4635500" y="1670782"/>
              <a:chExt cx="3321826" cy="565497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81CBBEEC-0112-42F1-987B-3BAA17B2C100}"/>
                  </a:ext>
                </a:extLst>
              </p:cNvPr>
              <p:cNvSpPr/>
              <p:nvPr/>
            </p:nvSpPr>
            <p:spPr>
              <a:xfrm>
                <a:off x="4635500" y="1670782"/>
                <a:ext cx="3187700" cy="56549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B79159"/>
                  </a:gs>
                </a:gsLst>
                <a:lin ang="2160000" scaled="0"/>
              </a:gradFill>
              <a:ln>
                <a:solidFill>
                  <a:srgbClr val="B88B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3C3A472-4E3B-4DDA-8A85-2BAF62DFDD36}"/>
                  </a:ext>
                </a:extLst>
              </p:cNvPr>
              <p:cNvSpPr txBox="1"/>
              <p:nvPr/>
            </p:nvSpPr>
            <p:spPr>
              <a:xfrm>
                <a:off x="4765362" y="1779275"/>
                <a:ext cx="3191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rgbClr val="B88B05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Please enter your question.</a:t>
                </a: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C93FC687-CF3A-4A54-B9B3-1D779E689E42}"/>
                </a:ext>
              </a:extLst>
            </p:cNvPr>
            <p:cNvSpPr txBox="1"/>
            <p:nvPr/>
          </p:nvSpPr>
          <p:spPr>
            <a:xfrm>
              <a:off x="7395351" y="2769696"/>
              <a:ext cx="33361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>
                  <a:solidFill>
                    <a:srgbClr val="7B5C03"/>
                  </a:solidFill>
                </a:rPr>
                <a:t>Loem.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ipsum dolor.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sameman.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tanam.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casectetur.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adipiscing.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elit.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Tamam.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dalam.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Qoue.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sampe.</a:t>
              </a:r>
              <a:r>
                <a:rPr lang="en-US" altLang="zh-CN" sz="1400" dirty="0">
                  <a:solidFill>
                    <a:srgbClr val="7B5C03"/>
                  </a:solidFill>
                </a:rPr>
                <a:t>.</a:t>
              </a:r>
              <a:endParaRPr lang="zh-CN" altLang="en-US" sz="1400" dirty="0">
                <a:solidFill>
                  <a:srgbClr val="7B5C03"/>
                </a:solidFill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6852CD6-B5E2-40C5-91F0-9A3CE3DE4CB4}"/>
              </a:ext>
            </a:extLst>
          </p:cNvPr>
          <p:cNvGrpSpPr/>
          <p:nvPr/>
        </p:nvGrpSpPr>
        <p:grpSpPr>
          <a:xfrm>
            <a:off x="4073525" y="4005994"/>
            <a:ext cx="6664017" cy="738664"/>
            <a:chOff x="4073525" y="4005994"/>
            <a:chExt cx="6664017" cy="738664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DE575D0C-B588-4F1F-BC4E-C72FEA1E5AA8}"/>
                </a:ext>
              </a:extLst>
            </p:cNvPr>
            <p:cNvGrpSpPr/>
            <p:nvPr/>
          </p:nvGrpSpPr>
          <p:grpSpPr>
            <a:xfrm>
              <a:off x="4073525" y="4092579"/>
              <a:ext cx="3205387" cy="565497"/>
              <a:chOff x="4635500" y="1670782"/>
              <a:chExt cx="3205387" cy="565497"/>
            </a:xfrm>
          </p:grpSpPr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90796D1C-DFC8-4489-B1FA-001AF86BB2AC}"/>
                  </a:ext>
                </a:extLst>
              </p:cNvPr>
              <p:cNvSpPr/>
              <p:nvPr/>
            </p:nvSpPr>
            <p:spPr>
              <a:xfrm>
                <a:off x="4635500" y="1670782"/>
                <a:ext cx="3187700" cy="56549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B79159"/>
                  </a:gs>
                </a:gsLst>
                <a:lin ang="2160000" scaled="0"/>
              </a:gradFill>
              <a:ln>
                <a:solidFill>
                  <a:srgbClr val="B88B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EE3741C-23E3-48C4-8E77-A49173C1A92B}"/>
                  </a:ext>
                </a:extLst>
              </p:cNvPr>
              <p:cNvSpPr txBox="1"/>
              <p:nvPr/>
            </p:nvSpPr>
            <p:spPr>
              <a:xfrm>
                <a:off x="4648923" y="1752350"/>
                <a:ext cx="3191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rgbClr val="B88B05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Please enter your question.</a:t>
                </a:r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AFB5C847-C726-45D5-95AE-9E0BAA9F9F60}"/>
                </a:ext>
              </a:extLst>
            </p:cNvPr>
            <p:cNvSpPr txBox="1"/>
            <p:nvPr/>
          </p:nvSpPr>
          <p:spPr>
            <a:xfrm>
              <a:off x="7401393" y="4005994"/>
              <a:ext cx="33361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>
                  <a:solidFill>
                    <a:srgbClr val="7B5C03"/>
                  </a:solidFill>
                </a:rPr>
                <a:t>Loem.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ipsum dolor.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sameman.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tanam.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casectetur.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adipiscing.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elit.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Tamam.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dalam.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Qoue.</a:t>
              </a:r>
              <a:r>
                <a:rPr lang="en-US" altLang="zh-CN" sz="1400" dirty="0">
                  <a:solidFill>
                    <a:srgbClr val="7B5C03"/>
                  </a:solidFill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</a:rPr>
                <a:t>sampe.</a:t>
              </a:r>
              <a:r>
                <a:rPr lang="en-US" altLang="zh-CN" sz="1400" dirty="0">
                  <a:solidFill>
                    <a:srgbClr val="7B5C03"/>
                  </a:solidFill>
                </a:rPr>
                <a:t>.</a:t>
              </a:r>
              <a:endParaRPr lang="zh-CN" altLang="en-US" sz="1400" dirty="0">
                <a:solidFill>
                  <a:srgbClr val="7B5C0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715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E974569-3AC4-4F84-B480-17574C807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838">
            <a:off x="2053216" y="-1560831"/>
            <a:ext cx="4040617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1EA78E2-DB24-489C-B756-321CBFF8CC43}"/>
              </a:ext>
            </a:extLst>
          </p:cNvPr>
          <p:cNvSpPr/>
          <p:nvPr/>
        </p:nvSpPr>
        <p:spPr>
          <a:xfrm>
            <a:off x="3599543" y="0"/>
            <a:ext cx="4659086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C7D5FFF-7191-40E5-8112-8C9570E2D84E}"/>
              </a:ext>
            </a:extLst>
          </p:cNvPr>
          <p:cNvGrpSpPr/>
          <p:nvPr/>
        </p:nvGrpSpPr>
        <p:grpSpPr>
          <a:xfrm>
            <a:off x="940096" y="1868169"/>
            <a:ext cx="1405518" cy="3369849"/>
            <a:chOff x="954611" y="1466812"/>
            <a:chExt cx="1405518" cy="336984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1BD3CB3-92B5-4E20-916A-E6107FE00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429" y="1466812"/>
              <a:ext cx="1121700" cy="1333499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75ECE19-8C41-4199-B293-A24417EC23F4}"/>
                </a:ext>
              </a:extLst>
            </p:cNvPr>
            <p:cNvSpPr txBox="1"/>
            <p:nvPr/>
          </p:nvSpPr>
          <p:spPr>
            <a:xfrm>
              <a:off x="1173385" y="1493849"/>
              <a:ext cx="11867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Enter your question.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EFA8052-4EC1-4706-ADE1-78DF3CD4C76A}"/>
                </a:ext>
              </a:extLst>
            </p:cNvPr>
            <p:cNvSpPr txBox="1"/>
            <p:nvPr/>
          </p:nvSpPr>
          <p:spPr>
            <a:xfrm>
              <a:off x="954611" y="3020779"/>
              <a:ext cx="140551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 </a:t>
              </a:r>
              <a:endParaRPr lang="zh-CN" altLang="en-US" sz="14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82D5F03-155E-4EBC-B446-FC248EE9EA79}"/>
              </a:ext>
            </a:extLst>
          </p:cNvPr>
          <p:cNvGrpSpPr/>
          <p:nvPr/>
        </p:nvGrpSpPr>
        <p:grpSpPr>
          <a:xfrm>
            <a:off x="9541458" y="1868169"/>
            <a:ext cx="1563177" cy="3369849"/>
            <a:chOff x="954611" y="1466812"/>
            <a:chExt cx="1563177" cy="3369849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6A2E580-B7BC-43DA-8487-ED8A6DCDD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429" y="1466812"/>
              <a:ext cx="1121700" cy="1333499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ED36EFA-735D-44D8-811E-22ED8D6702FE}"/>
                </a:ext>
              </a:extLst>
            </p:cNvPr>
            <p:cNvSpPr txBox="1"/>
            <p:nvPr/>
          </p:nvSpPr>
          <p:spPr>
            <a:xfrm>
              <a:off x="1141918" y="1770848"/>
              <a:ext cx="13758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Enter your question.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D531B3D-D372-4F2E-ACBA-BB0DCB181C69}"/>
                </a:ext>
              </a:extLst>
            </p:cNvPr>
            <p:cNvSpPr txBox="1"/>
            <p:nvPr/>
          </p:nvSpPr>
          <p:spPr>
            <a:xfrm>
              <a:off x="954611" y="3020779"/>
              <a:ext cx="140551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 </a:t>
              </a:r>
              <a:endParaRPr lang="zh-CN" altLang="en-US" sz="14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97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4807982-9C80-4602-A1DB-8C3E1FFEA4FE}"/>
              </a:ext>
            </a:extLst>
          </p:cNvPr>
          <p:cNvSpPr/>
          <p:nvPr/>
        </p:nvSpPr>
        <p:spPr>
          <a:xfrm>
            <a:off x="6248400" y="-9525"/>
            <a:ext cx="5943600" cy="686752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94FB486-B269-409A-AC51-D82F60D889C9}"/>
              </a:ext>
            </a:extLst>
          </p:cNvPr>
          <p:cNvGrpSpPr/>
          <p:nvPr/>
        </p:nvGrpSpPr>
        <p:grpSpPr>
          <a:xfrm>
            <a:off x="560387" y="878966"/>
            <a:ext cx="5383214" cy="987934"/>
            <a:chOff x="6135687" y="637666"/>
            <a:chExt cx="5383214" cy="987934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34DBDB24-0B5E-4EFC-9C56-4DE3169E3BE0}"/>
                </a:ext>
              </a:extLst>
            </p:cNvPr>
            <p:cNvSpPr/>
            <p:nvPr/>
          </p:nvSpPr>
          <p:spPr>
            <a:xfrm>
              <a:off x="6210300" y="637666"/>
              <a:ext cx="5105400" cy="987934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88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054BB3E-E840-4E9E-9901-C8B5DC1E3D0E}"/>
                </a:ext>
              </a:extLst>
            </p:cNvPr>
            <p:cNvSpPr txBox="1"/>
            <p:nvPr/>
          </p:nvSpPr>
          <p:spPr>
            <a:xfrm>
              <a:off x="7024686" y="844081"/>
              <a:ext cx="4494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</a:t>
              </a:r>
              <a:endParaRPr lang="zh-CN" altLang="en-US" sz="14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DDFCA27-ADEA-4F4F-A3EF-354E92DE7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687" y="725487"/>
              <a:ext cx="760413" cy="760413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B21C39F-A233-4329-AA67-996DCEB91C4E}"/>
                </a:ext>
              </a:extLst>
            </p:cNvPr>
            <p:cNvSpPr txBox="1"/>
            <p:nvPr/>
          </p:nvSpPr>
          <p:spPr>
            <a:xfrm>
              <a:off x="6181506" y="813304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08055F-3F38-453F-82BE-35EB72BD5742}"/>
              </a:ext>
            </a:extLst>
          </p:cNvPr>
          <p:cNvGrpSpPr/>
          <p:nvPr/>
        </p:nvGrpSpPr>
        <p:grpSpPr>
          <a:xfrm>
            <a:off x="546100" y="2745866"/>
            <a:ext cx="5383214" cy="987934"/>
            <a:chOff x="6135687" y="637666"/>
            <a:chExt cx="5383214" cy="987934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EDF310EE-E232-4CD9-9DE5-A127251C1C3C}"/>
                </a:ext>
              </a:extLst>
            </p:cNvPr>
            <p:cNvSpPr/>
            <p:nvPr/>
          </p:nvSpPr>
          <p:spPr>
            <a:xfrm>
              <a:off x="6210300" y="637666"/>
              <a:ext cx="5105400" cy="987934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88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89C48AC-7967-45A7-8DCE-016660D7A744}"/>
                </a:ext>
              </a:extLst>
            </p:cNvPr>
            <p:cNvSpPr txBox="1"/>
            <p:nvPr/>
          </p:nvSpPr>
          <p:spPr>
            <a:xfrm>
              <a:off x="7024686" y="844081"/>
              <a:ext cx="4494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</a:t>
              </a:r>
              <a:endParaRPr lang="zh-CN" altLang="en-US" sz="14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1073D95-EE35-485D-91DE-0EA7A3F0D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687" y="725487"/>
              <a:ext cx="760413" cy="76041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4831897-1538-499A-9309-50AE254AD322}"/>
                </a:ext>
              </a:extLst>
            </p:cNvPr>
            <p:cNvSpPr txBox="1"/>
            <p:nvPr/>
          </p:nvSpPr>
          <p:spPr>
            <a:xfrm>
              <a:off x="6181506" y="813304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E174C38-2FE7-4CAE-8A7F-D03EA85EAE91}"/>
              </a:ext>
            </a:extLst>
          </p:cNvPr>
          <p:cNvGrpSpPr/>
          <p:nvPr/>
        </p:nvGrpSpPr>
        <p:grpSpPr>
          <a:xfrm>
            <a:off x="520701" y="4719168"/>
            <a:ext cx="5383214" cy="987934"/>
            <a:chOff x="6135687" y="637666"/>
            <a:chExt cx="5383214" cy="987934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EEF377F1-2C6D-4EB0-8D88-6BB7E9CCCBB5}"/>
                </a:ext>
              </a:extLst>
            </p:cNvPr>
            <p:cNvSpPr/>
            <p:nvPr/>
          </p:nvSpPr>
          <p:spPr>
            <a:xfrm>
              <a:off x="6210300" y="637666"/>
              <a:ext cx="5105400" cy="987934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88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C1129EA-CA7F-40CF-B997-62B3778A01E2}"/>
                </a:ext>
              </a:extLst>
            </p:cNvPr>
            <p:cNvSpPr txBox="1"/>
            <p:nvPr/>
          </p:nvSpPr>
          <p:spPr>
            <a:xfrm>
              <a:off x="7024686" y="844081"/>
              <a:ext cx="4494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</a:t>
              </a:r>
              <a:endParaRPr lang="zh-CN" altLang="en-US" sz="14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9F4D946-2B00-43CA-A557-8DCBD942F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687" y="725487"/>
              <a:ext cx="760413" cy="760413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3B7F277-9744-4B99-879F-B92AA8533BE6}"/>
                </a:ext>
              </a:extLst>
            </p:cNvPr>
            <p:cNvSpPr txBox="1"/>
            <p:nvPr/>
          </p:nvSpPr>
          <p:spPr>
            <a:xfrm>
              <a:off x="6181506" y="813304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74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67A5E1D7-75EE-4DF6-984C-ADB1CFEE1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838">
            <a:off x="-1277183" y="-1723939"/>
            <a:ext cx="4040617" cy="6858000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0AA2898-1BA2-451B-9BEF-6054E84C6904}"/>
              </a:ext>
            </a:extLst>
          </p:cNvPr>
          <p:cNvCxnSpPr/>
          <p:nvPr/>
        </p:nvCxnSpPr>
        <p:spPr>
          <a:xfrm>
            <a:off x="0" y="3219450"/>
            <a:ext cx="12192000" cy="0"/>
          </a:xfrm>
          <a:prstGeom prst="line">
            <a:avLst/>
          </a:prstGeom>
          <a:ln w="19050">
            <a:solidFill>
              <a:srgbClr val="B88B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33858F0-DD8D-49A7-8D65-551DB54E1DCB}"/>
              </a:ext>
            </a:extLst>
          </p:cNvPr>
          <p:cNvGrpSpPr/>
          <p:nvPr/>
        </p:nvGrpSpPr>
        <p:grpSpPr>
          <a:xfrm>
            <a:off x="1820979" y="1876431"/>
            <a:ext cx="1121700" cy="1333499"/>
            <a:chOff x="1820979" y="1876431"/>
            <a:chExt cx="1121700" cy="1333499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C7CF4CB-B69C-460C-BE91-393C2AA3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979" y="1876431"/>
              <a:ext cx="1121700" cy="1333499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BA3828F-C35B-4E1A-B0CD-16022DAB1D79}"/>
                </a:ext>
              </a:extLst>
            </p:cNvPr>
            <p:cNvSpPr txBox="1"/>
            <p:nvPr/>
          </p:nvSpPr>
          <p:spPr>
            <a:xfrm>
              <a:off x="1927217" y="2183368"/>
              <a:ext cx="9092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2015</a:t>
              </a:r>
              <a:endParaRPr lang="zh-CN" altLang="en-US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AC58594-C619-4C3D-842A-90AFBC1E28A0}"/>
              </a:ext>
            </a:extLst>
          </p:cNvPr>
          <p:cNvGrpSpPr/>
          <p:nvPr/>
        </p:nvGrpSpPr>
        <p:grpSpPr>
          <a:xfrm>
            <a:off x="4126772" y="1876430"/>
            <a:ext cx="1121700" cy="1333499"/>
            <a:chOff x="4126772" y="1876430"/>
            <a:chExt cx="1121700" cy="133349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CEE86DD-D90C-4886-B722-AF69FAA5B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772" y="1876430"/>
              <a:ext cx="1121700" cy="1333499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9B582C1-FDB9-44AF-9A83-ACC3BFCAE477}"/>
                </a:ext>
              </a:extLst>
            </p:cNvPr>
            <p:cNvSpPr txBox="1"/>
            <p:nvPr/>
          </p:nvSpPr>
          <p:spPr>
            <a:xfrm>
              <a:off x="4233010" y="2183368"/>
              <a:ext cx="9092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2017</a:t>
              </a:r>
              <a:endParaRPr lang="zh-CN" altLang="en-US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42C567A-8C4D-440B-BB44-DE155B489515}"/>
              </a:ext>
            </a:extLst>
          </p:cNvPr>
          <p:cNvGrpSpPr/>
          <p:nvPr/>
        </p:nvGrpSpPr>
        <p:grpSpPr>
          <a:xfrm>
            <a:off x="6432565" y="1876429"/>
            <a:ext cx="1121700" cy="1333499"/>
            <a:chOff x="6432565" y="1876429"/>
            <a:chExt cx="1121700" cy="1333499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69FBE7A-7248-432A-A681-463362215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565" y="1876429"/>
              <a:ext cx="1121700" cy="1333499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18855CB-43AC-4C23-BD57-3F6C4BDEB165}"/>
                </a:ext>
              </a:extLst>
            </p:cNvPr>
            <p:cNvSpPr txBox="1"/>
            <p:nvPr/>
          </p:nvSpPr>
          <p:spPr>
            <a:xfrm>
              <a:off x="6538803" y="2183367"/>
              <a:ext cx="9092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2019</a:t>
              </a:r>
              <a:endParaRPr lang="zh-CN" altLang="en-US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82EDA87-3157-444E-A90F-993C3FF774DB}"/>
              </a:ext>
            </a:extLst>
          </p:cNvPr>
          <p:cNvGrpSpPr/>
          <p:nvPr/>
        </p:nvGrpSpPr>
        <p:grpSpPr>
          <a:xfrm>
            <a:off x="8738357" y="1885951"/>
            <a:ext cx="1121700" cy="1333499"/>
            <a:chOff x="8738357" y="1885951"/>
            <a:chExt cx="1121700" cy="133349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48C29D1-BC12-4875-BAB1-A4A3F2F50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8357" y="1885951"/>
              <a:ext cx="1121700" cy="1333499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A944370-A0CE-41C9-9CBA-4562663BCD1D}"/>
                </a:ext>
              </a:extLst>
            </p:cNvPr>
            <p:cNvSpPr txBox="1"/>
            <p:nvPr/>
          </p:nvSpPr>
          <p:spPr>
            <a:xfrm>
              <a:off x="8844595" y="2183366"/>
              <a:ext cx="9092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2020</a:t>
              </a:r>
              <a:endParaRPr lang="zh-CN" altLang="en-US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B45B60F-2409-4457-B0A0-40955DD1E666}"/>
              </a:ext>
            </a:extLst>
          </p:cNvPr>
          <p:cNvGrpSpPr/>
          <p:nvPr/>
        </p:nvGrpSpPr>
        <p:grpSpPr>
          <a:xfrm>
            <a:off x="1531515" y="3332201"/>
            <a:ext cx="1735560" cy="1691930"/>
            <a:chOff x="1531515" y="3332201"/>
            <a:chExt cx="1735560" cy="1691930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B383CDC-D2A9-44CE-9F51-A30FDAA815D7}"/>
                </a:ext>
              </a:extLst>
            </p:cNvPr>
            <p:cNvSpPr txBox="1"/>
            <p:nvPr/>
          </p:nvSpPr>
          <p:spPr>
            <a:xfrm>
              <a:off x="1531515" y="3332201"/>
              <a:ext cx="17355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B88B0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Enter your question.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69AF86C-DCC7-4381-85DA-1D21851B7324}"/>
                </a:ext>
              </a:extLst>
            </p:cNvPr>
            <p:cNvSpPr txBox="1"/>
            <p:nvPr/>
          </p:nvSpPr>
          <p:spPr>
            <a:xfrm>
              <a:off x="1696536" y="3823802"/>
              <a:ext cx="14055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 </a:t>
              </a:r>
              <a:endParaRPr lang="zh-CN" altLang="en-US" sz="12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BC3A1AA-DCEB-4E5F-A492-7BBCBDCC7CC0}"/>
              </a:ext>
            </a:extLst>
          </p:cNvPr>
          <p:cNvGrpSpPr/>
          <p:nvPr/>
        </p:nvGrpSpPr>
        <p:grpSpPr>
          <a:xfrm>
            <a:off x="3846090" y="3332201"/>
            <a:ext cx="1735560" cy="1691930"/>
            <a:chOff x="3846090" y="3332201"/>
            <a:chExt cx="1735560" cy="1691930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6035822-8B28-4323-9B8D-574C06EE65F3}"/>
                </a:ext>
              </a:extLst>
            </p:cNvPr>
            <p:cNvSpPr txBox="1"/>
            <p:nvPr/>
          </p:nvSpPr>
          <p:spPr>
            <a:xfrm>
              <a:off x="3846090" y="3332201"/>
              <a:ext cx="17355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B88B0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Enter your question.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A7F0175-EF05-4DA9-AECD-D92E7A8DE98E}"/>
                </a:ext>
              </a:extLst>
            </p:cNvPr>
            <p:cNvSpPr txBox="1"/>
            <p:nvPr/>
          </p:nvSpPr>
          <p:spPr>
            <a:xfrm>
              <a:off x="4011111" y="3823802"/>
              <a:ext cx="14055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 </a:t>
              </a:r>
              <a:endParaRPr lang="zh-CN" altLang="en-US" sz="12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31FBD3E9-4077-4DF3-B275-F8E23C344AA2}"/>
              </a:ext>
            </a:extLst>
          </p:cNvPr>
          <p:cNvGrpSpPr/>
          <p:nvPr/>
        </p:nvGrpSpPr>
        <p:grpSpPr>
          <a:xfrm>
            <a:off x="6160665" y="3332201"/>
            <a:ext cx="1735560" cy="1691930"/>
            <a:chOff x="6160665" y="3332201"/>
            <a:chExt cx="1735560" cy="1691930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C73F962-DB43-4AAB-99C4-E8DA88527E26}"/>
                </a:ext>
              </a:extLst>
            </p:cNvPr>
            <p:cNvSpPr txBox="1"/>
            <p:nvPr/>
          </p:nvSpPr>
          <p:spPr>
            <a:xfrm>
              <a:off x="6160665" y="3332201"/>
              <a:ext cx="17355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B88B0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Enter your question.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5E5327D-15FD-42D7-8284-864D287A4D0D}"/>
                </a:ext>
              </a:extLst>
            </p:cNvPr>
            <p:cNvSpPr txBox="1"/>
            <p:nvPr/>
          </p:nvSpPr>
          <p:spPr>
            <a:xfrm>
              <a:off x="6325686" y="3823802"/>
              <a:ext cx="14055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 </a:t>
              </a:r>
              <a:endParaRPr lang="zh-CN" altLang="en-US" sz="12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80D6A1F-01EC-4B23-87BD-63DEA6232712}"/>
              </a:ext>
            </a:extLst>
          </p:cNvPr>
          <p:cNvGrpSpPr/>
          <p:nvPr/>
        </p:nvGrpSpPr>
        <p:grpSpPr>
          <a:xfrm>
            <a:off x="8475240" y="3332201"/>
            <a:ext cx="1735560" cy="1691930"/>
            <a:chOff x="8475240" y="3332201"/>
            <a:chExt cx="1735560" cy="1691930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091EAA5-09D8-4634-B003-2DBE31930B41}"/>
                </a:ext>
              </a:extLst>
            </p:cNvPr>
            <p:cNvSpPr txBox="1"/>
            <p:nvPr/>
          </p:nvSpPr>
          <p:spPr>
            <a:xfrm>
              <a:off x="8475240" y="3332201"/>
              <a:ext cx="17355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B88B0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Enter your question.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E3B0CF7-728F-47CA-B612-7A699E668DF0}"/>
                </a:ext>
              </a:extLst>
            </p:cNvPr>
            <p:cNvSpPr txBox="1"/>
            <p:nvPr/>
          </p:nvSpPr>
          <p:spPr>
            <a:xfrm>
              <a:off x="8640261" y="3823802"/>
              <a:ext cx="14055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 </a:t>
              </a:r>
              <a:endParaRPr lang="zh-CN" altLang="en-US" sz="12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697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038226C-0486-4739-8D29-AAEBA8339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6645">
            <a:off x="371175" y="1441928"/>
            <a:ext cx="9715073" cy="953843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3883FF7-E7DD-4B59-8B4E-A8B96E3513CD}"/>
              </a:ext>
            </a:extLst>
          </p:cNvPr>
          <p:cNvSpPr/>
          <p:nvPr/>
        </p:nvSpPr>
        <p:spPr>
          <a:xfrm flipH="1">
            <a:off x="5228713" y="0"/>
            <a:ext cx="6963286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47F7309-1E49-4825-AE99-DFCA15A75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8714" y="18000"/>
            <a:ext cx="31667" cy="684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E3A9C76-A3E6-465C-B663-98774CBA89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00" y="1518539"/>
            <a:ext cx="4107387" cy="535746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740304B-2B84-4498-A16A-6E8F5AE85E39}"/>
              </a:ext>
            </a:extLst>
          </p:cNvPr>
          <p:cNvSpPr txBox="1"/>
          <p:nvPr/>
        </p:nvSpPr>
        <p:spPr>
          <a:xfrm rot="5400000">
            <a:off x="-1983861" y="2767279"/>
            <a:ext cx="59291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rgbClr val="B88B05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8000" i="0" dirty="0"/>
              <a:t>CONTENTS</a:t>
            </a:r>
            <a:endParaRPr lang="zh-CN" altLang="en-US" sz="8000" i="0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02A41B1-89D6-4C4F-883A-93238ACACD5E}"/>
              </a:ext>
            </a:extLst>
          </p:cNvPr>
          <p:cNvGrpSpPr/>
          <p:nvPr/>
        </p:nvGrpSpPr>
        <p:grpSpPr>
          <a:xfrm>
            <a:off x="6135687" y="725487"/>
            <a:ext cx="5180013" cy="760413"/>
            <a:chOff x="6135687" y="725487"/>
            <a:chExt cx="5180013" cy="760413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C9CE94AD-F161-4D37-8A8F-DF1F029DFC6C}"/>
                </a:ext>
              </a:extLst>
            </p:cNvPr>
            <p:cNvSpPr/>
            <p:nvPr/>
          </p:nvSpPr>
          <p:spPr>
            <a:xfrm>
              <a:off x="6210300" y="832582"/>
              <a:ext cx="5105400" cy="56549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B79159"/>
                </a:gs>
              </a:gsLst>
              <a:lin ang="2160000" scaled="0"/>
            </a:gradFill>
            <a:ln>
              <a:solidFill>
                <a:srgbClr val="B88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975248B-D95F-4ED9-AE07-3F5D9E0CDD72}"/>
                </a:ext>
              </a:extLst>
            </p:cNvPr>
            <p:cNvSpPr txBox="1"/>
            <p:nvPr/>
          </p:nvSpPr>
          <p:spPr>
            <a:xfrm>
              <a:off x="6955273" y="88982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B88B05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Please enter your question.</a:t>
              </a: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D17BC57C-541C-43FC-A5C6-150B3A922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687" y="725487"/>
              <a:ext cx="760413" cy="760413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BE9B40E-A2EA-4DF5-9170-3185CC8875D4}"/>
                </a:ext>
              </a:extLst>
            </p:cNvPr>
            <p:cNvSpPr txBox="1"/>
            <p:nvPr/>
          </p:nvSpPr>
          <p:spPr>
            <a:xfrm>
              <a:off x="6181506" y="813304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5D9B349-145F-440A-A7AE-854BFC2A9570}"/>
              </a:ext>
            </a:extLst>
          </p:cNvPr>
          <p:cNvGrpSpPr/>
          <p:nvPr/>
        </p:nvGrpSpPr>
        <p:grpSpPr>
          <a:xfrm>
            <a:off x="6506586" y="2049818"/>
            <a:ext cx="5180013" cy="760413"/>
            <a:chOff x="6135687" y="725487"/>
            <a:chExt cx="5180013" cy="760413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C189FFBD-8AB6-4A10-AACF-9AE13342D727}"/>
                </a:ext>
              </a:extLst>
            </p:cNvPr>
            <p:cNvSpPr/>
            <p:nvPr/>
          </p:nvSpPr>
          <p:spPr>
            <a:xfrm>
              <a:off x="6210300" y="832582"/>
              <a:ext cx="5105400" cy="56549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B79159"/>
                </a:gs>
              </a:gsLst>
              <a:lin ang="2160000" scaled="0"/>
            </a:gradFill>
            <a:ln>
              <a:solidFill>
                <a:srgbClr val="B88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567445B-5D54-413B-83B7-2AC91B1E8F6B}"/>
                </a:ext>
              </a:extLst>
            </p:cNvPr>
            <p:cNvSpPr txBox="1"/>
            <p:nvPr/>
          </p:nvSpPr>
          <p:spPr>
            <a:xfrm>
              <a:off x="7104356" y="856090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B88B05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Please enter your question.</a:t>
              </a: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2C40D42-3534-4DCC-A72B-3A6B3243A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687" y="725487"/>
              <a:ext cx="760413" cy="760413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5653E96-B8FE-4D03-A0E5-BC1D98E5F411}"/>
                </a:ext>
              </a:extLst>
            </p:cNvPr>
            <p:cNvSpPr txBox="1"/>
            <p:nvPr/>
          </p:nvSpPr>
          <p:spPr>
            <a:xfrm>
              <a:off x="6181506" y="813304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2775416-5BD6-44DA-873E-937E7EE15754}"/>
              </a:ext>
            </a:extLst>
          </p:cNvPr>
          <p:cNvGrpSpPr/>
          <p:nvPr/>
        </p:nvGrpSpPr>
        <p:grpSpPr>
          <a:xfrm>
            <a:off x="6240681" y="3578525"/>
            <a:ext cx="5180013" cy="760413"/>
            <a:chOff x="6135687" y="725487"/>
            <a:chExt cx="5180013" cy="760413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4A15C98A-809F-4082-A875-2F97C4C79E4B}"/>
                </a:ext>
              </a:extLst>
            </p:cNvPr>
            <p:cNvSpPr/>
            <p:nvPr/>
          </p:nvSpPr>
          <p:spPr>
            <a:xfrm>
              <a:off x="6210300" y="832582"/>
              <a:ext cx="5105400" cy="56549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B79159"/>
                </a:gs>
              </a:gsLst>
              <a:lin ang="2160000" scaled="0"/>
            </a:gradFill>
            <a:ln>
              <a:solidFill>
                <a:srgbClr val="B88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884969F-1DCB-484A-88EE-AA4B7F70579F}"/>
                </a:ext>
              </a:extLst>
            </p:cNvPr>
            <p:cNvSpPr txBox="1"/>
            <p:nvPr/>
          </p:nvSpPr>
          <p:spPr>
            <a:xfrm>
              <a:off x="7116184" y="899663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B88B05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Please enter your question.</a:t>
              </a:r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EE127583-F6DF-41E5-8A28-E56D83D4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687" y="725487"/>
              <a:ext cx="760413" cy="760413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CACF666-686B-4296-8D26-D836D1F0E0CF}"/>
                </a:ext>
              </a:extLst>
            </p:cNvPr>
            <p:cNvSpPr txBox="1"/>
            <p:nvPr/>
          </p:nvSpPr>
          <p:spPr>
            <a:xfrm>
              <a:off x="6181506" y="813304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E3F58A7-D833-4AF2-9382-D12FF52F9A5A}"/>
              </a:ext>
            </a:extLst>
          </p:cNvPr>
          <p:cNvGrpSpPr/>
          <p:nvPr/>
        </p:nvGrpSpPr>
        <p:grpSpPr>
          <a:xfrm>
            <a:off x="6054800" y="5187556"/>
            <a:ext cx="5180013" cy="760413"/>
            <a:chOff x="6135687" y="725487"/>
            <a:chExt cx="5180013" cy="760413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583E4162-1D57-481B-9F95-556167B05F24}"/>
                </a:ext>
              </a:extLst>
            </p:cNvPr>
            <p:cNvSpPr/>
            <p:nvPr/>
          </p:nvSpPr>
          <p:spPr>
            <a:xfrm>
              <a:off x="6210300" y="832582"/>
              <a:ext cx="5105400" cy="56549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B79159"/>
                </a:gs>
              </a:gsLst>
              <a:lin ang="2160000" scaled="0"/>
            </a:gradFill>
            <a:ln>
              <a:solidFill>
                <a:srgbClr val="B88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D9AC65D-130A-43DD-967D-82843652F5E3}"/>
                </a:ext>
              </a:extLst>
            </p:cNvPr>
            <p:cNvSpPr txBox="1"/>
            <p:nvPr/>
          </p:nvSpPr>
          <p:spPr>
            <a:xfrm>
              <a:off x="7164007" y="914417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B88B05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Please enter your question.</a:t>
              </a: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D55215FB-9C96-44FA-8499-8FA966843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687" y="725487"/>
              <a:ext cx="760413" cy="760413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C175E4F6-B78F-49F7-837E-C687129C4DB0}"/>
                </a:ext>
              </a:extLst>
            </p:cNvPr>
            <p:cNvSpPr txBox="1"/>
            <p:nvPr/>
          </p:nvSpPr>
          <p:spPr>
            <a:xfrm>
              <a:off x="6181506" y="813304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52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3F68A78E-E9CF-478E-8571-890AF20EA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838">
            <a:off x="4326089" y="-2646772"/>
            <a:ext cx="4040617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38551FD-8AB9-4228-962F-52945E438E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9798">
            <a:off x="4095721" y="942976"/>
            <a:ext cx="4542838" cy="55626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20CA2D7E-669F-4BC6-8469-F903B4FB2712}"/>
              </a:ext>
            </a:extLst>
          </p:cNvPr>
          <p:cNvGrpSpPr/>
          <p:nvPr/>
        </p:nvGrpSpPr>
        <p:grpSpPr>
          <a:xfrm>
            <a:off x="436562" y="1066331"/>
            <a:ext cx="5145088" cy="903426"/>
            <a:chOff x="436562" y="1066331"/>
            <a:chExt cx="5145088" cy="903426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DEDBE9E-61C0-4ED4-8547-B340C3FE25D1}"/>
                </a:ext>
              </a:extLst>
            </p:cNvPr>
            <p:cNvSpPr txBox="1"/>
            <p:nvPr/>
          </p:nvSpPr>
          <p:spPr>
            <a:xfrm>
              <a:off x="1335087" y="1066331"/>
              <a:ext cx="3389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</a:t>
              </a:r>
              <a:endParaRPr lang="zh-CN" altLang="en-US" sz="12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D6ABAEA0-F4FF-4A8A-AF60-AA6D1E3247C5}"/>
                </a:ext>
              </a:extLst>
            </p:cNvPr>
            <p:cNvCxnSpPr/>
            <p:nvPr/>
          </p:nvCxnSpPr>
          <p:spPr>
            <a:xfrm flipH="1">
              <a:off x="942975" y="1620329"/>
              <a:ext cx="4638675" cy="0"/>
            </a:xfrm>
            <a:prstGeom prst="line">
              <a:avLst/>
            </a:prstGeom>
            <a:ln w="12700">
              <a:solidFill>
                <a:srgbClr val="B88B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6902D4C-5EC8-4C46-984A-259761FD3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62" y="1209344"/>
              <a:ext cx="760413" cy="760413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7543FAB-BBEB-40BB-AD17-1D3714825094}"/>
                </a:ext>
              </a:extLst>
            </p:cNvPr>
            <p:cNvSpPr txBox="1"/>
            <p:nvPr/>
          </p:nvSpPr>
          <p:spPr>
            <a:xfrm>
              <a:off x="482381" y="1297161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641499A-936B-4450-A136-6A8EA1715C89}"/>
              </a:ext>
            </a:extLst>
          </p:cNvPr>
          <p:cNvGrpSpPr/>
          <p:nvPr/>
        </p:nvGrpSpPr>
        <p:grpSpPr>
          <a:xfrm>
            <a:off x="482381" y="2818990"/>
            <a:ext cx="5145088" cy="1065732"/>
            <a:chOff x="436562" y="904025"/>
            <a:chExt cx="5145088" cy="1065732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21A9419-CE93-4EC2-81F0-D904361D0983}"/>
                </a:ext>
              </a:extLst>
            </p:cNvPr>
            <p:cNvSpPr txBox="1"/>
            <p:nvPr/>
          </p:nvSpPr>
          <p:spPr>
            <a:xfrm>
              <a:off x="1488673" y="904025"/>
              <a:ext cx="30315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</a:t>
              </a:r>
              <a:endParaRPr lang="zh-CN" altLang="en-US" sz="12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8A3DEA1-69FC-4B39-9D01-3A1ED0BB4C96}"/>
                </a:ext>
              </a:extLst>
            </p:cNvPr>
            <p:cNvCxnSpPr/>
            <p:nvPr/>
          </p:nvCxnSpPr>
          <p:spPr>
            <a:xfrm flipH="1">
              <a:off x="942975" y="1620329"/>
              <a:ext cx="4638675" cy="0"/>
            </a:xfrm>
            <a:prstGeom prst="line">
              <a:avLst/>
            </a:prstGeom>
            <a:ln w="12700">
              <a:solidFill>
                <a:srgbClr val="B88B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EB08F2-AD97-4C52-B56B-911A7A240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62" y="1209344"/>
              <a:ext cx="760413" cy="760413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FEEA47B-0171-4B44-B278-8D470584ABDD}"/>
                </a:ext>
              </a:extLst>
            </p:cNvPr>
            <p:cNvSpPr txBox="1"/>
            <p:nvPr/>
          </p:nvSpPr>
          <p:spPr>
            <a:xfrm>
              <a:off x="482381" y="1297161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F3967E9-B5BD-43E3-AA18-794ABB77FA99}"/>
              </a:ext>
            </a:extLst>
          </p:cNvPr>
          <p:cNvGrpSpPr/>
          <p:nvPr/>
        </p:nvGrpSpPr>
        <p:grpSpPr>
          <a:xfrm flipH="1">
            <a:off x="6346398" y="1915564"/>
            <a:ext cx="5145088" cy="903426"/>
            <a:chOff x="436562" y="1066331"/>
            <a:chExt cx="5145088" cy="903426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1EB6439-F468-40DD-A9DC-3C24B697EF8E}"/>
                </a:ext>
              </a:extLst>
            </p:cNvPr>
            <p:cNvSpPr txBox="1"/>
            <p:nvPr/>
          </p:nvSpPr>
          <p:spPr>
            <a:xfrm>
              <a:off x="1335087" y="1066331"/>
              <a:ext cx="3389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</a:t>
              </a:r>
              <a:endParaRPr lang="zh-CN" altLang="en-US" sz="12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2ED30645-1D8D-44DC-B121-037E7D5D40D4}"/>
                </a:ext>
              </a:extLst>
            </p:cNvPr>
            <p:cNvCxnSpPr/>
            <p:nvPr/>
          </p:nvCxnSpPr>
          <p:spPr>
            <a:xfrm flipH="1">
              <a:off x="942975" y="1620329"/>
              <a:ext cx="4638675" cy="0"/>
            </a:xfrm>
            <a:prstGeom prst="line">
              <a:avLst/>
            </a:prstGeom>
            <a:ln w="12700">
              <a:solidFill>
                <a:srgbClr val="B88B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2167FBB-A91A-41F4-846F-FF739FD86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62" y="1209344"/>
              <a:ext cx="760413" cy="760413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324A76B-83DF-4232-BABA-67BDADFCB5F2}"/>
                </a:ext>
              </a:extLst>
            </p:cNvPr>
            <p:cNvSpPr txBox="1"/>
            <p:nvPr/>
          </p:nvSpPr>
          <p:spPr>
            <a:xfrm>
              <a:off x="482381" y="1297161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2AFED5F-4716-454D-9773-24BBC15D1418}"/>
              </a:ext>
            </a:extLst>
          </p:cNvPr>
          <p:cNvGrpSpPr/>
          <p:nvPr/>
        </p:nvGrpSpPr>
        <p:grpSpPr>
          <a:xfrm flipH="1">
            <a:off x="6824043" y="4044515"/>
            <a:ext cx="5145088" cy="903426"/>
            <a:chOff x="436562" y="1066331"/>
            <a:chExt cx="5145088" cy="903426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270A4E7-7D77-4E0F-AEA6-97A47F53EA8D}"/>
                </a:ext>
              </a:extLst>
            </p:cNvPr>
            <p:cNvSpPr txBox="1"/>
            <p:nvPr/>
          </p:nvSpPr>
          <p:spPr>
            <a:xfrm>
              <a:off x="1335087" y="1066331"/>
              <a:ext cx="3389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</a:t>
              </a:r>
              <a:endParaRPr lang="zh-CN" altLang="en-US" sz="12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2FA84571-D3A7-449B-BBE6-5CB71CC685D3}"/>
                </a:ext>
              </a:extLst>
            </p:cNvPr>
            <p:cNvCxnSpPr/>
            <p:nvPr/>
          </p:nvCxnSpPr>
          <p:spPr>
            <a:xfrm flipH="1">
              <a:off x="942975" y="1620329"/>
              <a:ext cx="4638675" cy="0"/>
            </a:xfrm>
            <a:prstGeom prst="line">
              <a:avLst/>
            </a:prstGeom>
            <a:ln w="12700">
              <a:solidFill>
                <a:srgbClr val="B88B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5A5BD6D-BCD6-4FA7-9CE6-C1B95BB47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62" y="1209344"/>
              <a:ext cx="760413" cy="760413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E54A2F9-7788-49CE-AAFF-278414E6E00C}"/>
                </a:ext>
              </a:extLst>
            </p:cNvPr>
            <p:cNvSpPr txBox="1"/>
            <p:nvPr/>
          </p:nvSpPr>
          <p:spPr>
            <a:xfrm>
              <a:off x="482381" y="1297161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43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E7CC822F-4C02-40A9-86FC-849C2D671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90" y="1500539"/>
            <a:ext cx="4107387" cy="53574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EEC6A23-7520-4B23-838A-FC4421ECF3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1" t="12797" r="9965" b="16163"/>
          <a:stretch/>
        </p:blipFill>
        <p:spPr>
          <a:xfrm>
            <a:off x="2120900" y="901700"/>
            <a:ext cx="4838700" cy="4826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719CF37-211D-4372-86B4-86C0BA9958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1" t="12797" r="9965" b="45797"/>
          <a:stretch/>
        </p:blipFill>
        <p:spPr>
          <a:xfrm>
            <a:off x="7838886" y="2540000"/>
            <a:ext cx="2964802" cy="172350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1B261F18-6B65-4F92-97ED-40370F6E0510}"/>
              </a:ext>
            </a:extLst>
          </p:cNvPr>
          <p:cNvGrpSpPr/>
          <p:nvPr/>
        </p:nvGrpSpPr>
        <p:grpSpPr>
          <a:xfrm>
            <a:off x="2679367" y="2206100"/>
            <a:ext cx="6833265" cy="2057400"/>
            <a:chOff x="2679367" y="2206100"/>
            <a:chExt cx="6833265" cy="2057400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407C1CD2-4C04-4D49-96CD-0816A16E618B}"/>
                </a:ext>
              </a:extLst>
            </p:cNvPr>
            <p:cNvSpPr/>
            <p:nvPr/>
          </p:nvSpPr>
          <p:spPr>
            <a:xfrm>
              <a:off x="2679367" y="2206100"/>
              <a:ext cx="6833265" cy="2057400"/>
            </a:xfrm>
            <a:prstGeom prst="roundRect">
              <a:avLst>
                <a:gd name="adj" fmla="val 12346"/>
              </a:avLst>
            </a:prstGeom>
            <a:blipFill>
              <a:blip r:embed="rId4"/>
              <a:tile tx="0" ty="0" sx="100000" sy="100000" flip="none" algn="tl"/>
            </a:blipFill>
            <a:ln>
              <a:solidFill>
                <a:srgbClr val="B88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71C0468-AB90-4C1D-8468-DAE554C58D4A}"/>
                </a:ext>
              </a:extLst>
            </p:cNvPr>
            <p:cNvSpPr txBox="1"/>
            <p:nvPr/>
          </p:nvSpPr>
          <p:spPr>
            <a:xfrm>
              <a:off x="4194627" y="2879555"/>
              <a:ext cx="38027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>
                  <a:solidFill>
                    <a:srgbClr val="B88B05"/>
                  </a:solidFill>
                </a:rPr>
                <a:t>Loem.</a:t>
              </a:r>
              <a:r>
                <a:rPr lang="en-US" altLang="zh-CN" dirty="0">
                  <a:solidFill>
                    <a:srgbClr val="B88B05"/>
                  </a:solidFill>
                </a:rPr>
                <a:t> ipsum dolor. </a:t>
              </a:r>
              <a:r>
                <a:rPr lang="en-US" altLang="zh-CN" dirty="0" err="1">
                  <a:solidFill>
                    <a:srgbClr val="B88B05"/>
                  </a:solidFill>
                </a:rPr>
                <a:t>sameman.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tanam.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casectetur.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adipiscing.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elit.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Tamam.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dalam.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Qoue.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sampe.</a:t>
              </a:r>
              <a:r>
                <a:rPr lang="en-US" altLang="zh-CN" dirty="0">
                  <a:solidFill>
                    <a:srgbClr val="B88B05"/>
                  </a:solidFill>
                </a:rPr>
                <a:t>.</a:t>
              </a:r>
              <a:endParaRPr lang="zh-CN" altLang="en-US" dirty="0">
                <a:solidFill>
                  <a:srgbClr val="B88B05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32B7446-9130-42C1-8FA2-706BB92DFDF1}"/>
              </a:ext>
            </a:extLst>
          </p:cNvPr>
          <p:cNvGrpSpPr/>
          <p:nvPr/>
        </p:nvGrpSpPr>
        <p:grpSpPr>
          <a:xfrm>
            <a:off x="3617075" y="1825893"/>
            <a:ext cx="5180013" cy="760413"/>
            <a:chOff x="6135687" y="725487"/>
            <a:chExt cx="5180013" cy="760413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3A7D6686-97AC-4877-A5A1-F496E134CFB3}"/>
                </a:ext>
              </a:extLst>
            </p:cNvPr>
            <p:cNvSpPr/>
            <p:nvPr/>
          </p:nvSpPr>
          <p:spPr>
            <a:xfrm>
              <a:off x="6210300" y="832582"/>
              <a:ext cx="5105400" cy="56549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100000">
                  <a:srgbClr val="B79159"/>
                </a:gs>
              </a:gsLst>
              <a:lin ang="2160000" scaled="0"/>
            </a:gradFill>
            <a:ln>
              <a:solidFill>
                <a:srgbClr val="B88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8460C7E-D029-44B0-889C-9063286F5198}"/>
                </a:ext>
              </a:extLst>
            </p:cNvPr>
            <p:cNvSpPr txBox="1"/>
            <p:nvPr/>
          </p:nvSpPr>
          <p:spPr>
            <a:xfrm>
              <a:off x="7014769" y="856869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B88B05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Please enter your question.</a:t>
              </a: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0FFD883-BB03-400C-9B56-1E32990DE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687" y="725487"/>
              <a:ext cx="760413" cy="760413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CF6E9AF-E8DF-4598-B4E9-4D397A59915A}"/>
                </a:ext>
              </a:extLst>
            </p:cNvPr>
            <p:cNvSpPr txBox="1"/>
            <p:nvPr/>
          </p:nvSpPr>
          <p:spPr>
            <a:xfrm>
              <a:off x="6181506" y="813304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42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67A5E1D7-75EE-4DF6-984C-ADB1CFEE1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838">
            <a:off x="-1277183" y="-1723939"/>
            <a:ext cx="4040617" cy="685800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8CFFD780-DAF5-42DC-98B6-BDD1B09CA3D3}"/>
              </a:ext>
            </a:extLst>
          </p:cNvPr>
          <p:cNvGrpSpPr/>
          <p:nvPr/>
        </p:nvGrpSpPr>
        <p:grpSpPr>
          <a:xfrm>
            <a:off x="1532329" y="-762000"/>
            <a:ext cx="5238750" cy="6858000"/>
            <a:chOff x="1532329" y="-762000"/>
            <a:chExt cx="5238750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536A51-8F90-4669-B160-336324152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329" y="-762000"/>
              <a:ext cx="5238750" cy="5143500"/>
            </a:xfrm>
            <a:prstGeom prst="rect">
              <a:avLst/>
            </a:prstGeom>
          </p:spPr>
        </p:pic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D2B66CB6-39DA-4F76-9929-A8C748CE64F0}"/>
                </a:ext>
              </a:extLst>
            </p:cNvPr>
            <p:cNvSpPr/>
            <p:nvPr/>
          </p:nvSpPr>
          <p:spPr>
            <a:xfrm>
              <a:off x="2514600" y="685800"/>
              <a:ext cx="2295525" cy="5410200"/>
            </a:xfrm>
            <a:prstGeom prst="roundRect">
              <a:avLst>
                <a:gd name="adj" fmla="val 12346"/>
              </a:avLst>
            </a:prstGeom>
            <a:blipFill>
              <a:blip r:embed="rId4"/>
              <a:tile tx="0" ty="0" sx="100000" sy="100000" flip="none" algn="tl"/>
            </a:blipFill>
            <a:ln>
              <a:solidFill>
                <a:srgbClr val="B88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902698A9-098E-4EB5-8355-0F2F305DA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01" t="12797" r="9965" b="45797"/>
            <a:stretch/>
          </p:blipFill>
          <p:spPr>
            <a:xfrm>
              <a:off x="2127844" y="5007388"/>
              <a:ext cx="1872656" cy="1088612"/>
            </a:xfrm>
            <a:prstGeom prst="rect">
              <a:avLst/>
            </a:prstGeom>
          </p:spPr>
        </p:pic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B27158D-4A2F-4047-8DC7-A47068C026C9}"/>
                </a:ext>
              </a:extLst>
            </p:cNvPr>
            <p:cNvSpPr txBox="1"/>
            <p:nvPr/>
          </p:nvSpPr>
          <p:spPr>
            <a:xfrm>
              <a:off x="2794582" y="783546"/>
              <a:ext cx="1735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B88B0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Enter your question.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E7F1F01-A418-4D56-A33F-544BB8D53243}"/>
                </a:ext>
              </a:extLst>
            </p:cNvPr>
            <p:cNvSpPr txBox="1"/>
            <p:nvPr/>
          </p:nvSpPr>
          <p:spPr>
            <a:xfrm>
              <a:off x="2799093" y="2138810"/>
              <a:ext cx="1628084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 </a:t>
              </a:r>
              <a:endParaRPr lang="zh-CN" altLang="en-US" sz="14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/>
              <a:endParaRPr lang="zh-CN" altLang="en-US" sz="14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6C41DD2F-9FAB-45C9-99A9-B7C58C25F5DD}"/>
                </a:ext>
              </a:extLst>
            </p:cNvPr>
            <p:cNvCxnSpPr/>
            <p:nvPr/>
          </p:nvCxnSpPr>
          <p:spPr>
            <a:xfrm>
              <a:off x="2514600" y="1571625"/>
              <a:ext cx="2295525" cy="0"/>
            </a:xfrm>
            <a:prstGeom prst="line">
              <a:avLst/>
            </a:prstGeom>
            <a:ln>
              <a:solidFill>
                <a:srgbClr val="B88B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680EF0C-FE77-48BC-9636-716F701493A7}"/>
              </a:ext>
            </a:extLst>
          </p:cNvPr>
          <p:cNvGrpSpPr/>
          <p:nvPr/>
        </p:nvGrpSpPr>
        <p:grpSpPr>
          <a:xfrm>
            <a:off x="6561178" y="-762000"/>
            <a:ext cx="5238750" cy="6858000"/>
            <a:chOff x="1532329" y="-762000"/>
            <a:chExt cx="5238750" cy="6858000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BB274AD5-1004-464C-AE7C-F7EFDF2CA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329" y="-762000"/>
              <a:ext cx="5238750" cy="5143500"/>
            </a:xfrm>
            <a:prstGeom prst="rect">
              <a:avLst/>
            </a:prstGeom>
          </p:spPr>
        </p:pic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5E08606B-F322-4084-BF10-83D2B1AE6A6C}"/>
                </a:ext>
              </a:extLst>
            </p:cNvPr>
            <p:cNvSpPr/>
            <p:nvPr/>
          </p:nvSpPr>
          <p:spPr>
            <a:xfrm>
              <a:off x="2514600" y="685800"/>
              <a:ext cx="2295525" cy="5410200"/>
            </a:xfrm>
            <a:prstGeom prst="roundRect">
              <a:avLst>
                <a:gd name="adj" fmla="val 12346"/>
              </a:avLst>
            </a:prstGeom>
            <a:blipFill>
              <a:blip r:embed="rId4"/>
              <a:tile tx="0" ty="0" sx="100000" sy="100000" flip="none" algn="tl"/>
            </a:blipFill>
            <a:ln>
              <a:solidFill>
                <a:srgbClr val="B88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2D4BFCB7-53ED-403D-AA30-45D44D893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01" t="12797" r="9965" b="45797"/>
            <a:stretch/>
          </p:blipFill>
          <p:spPr>
            <a:xfrm>
              <a:off x="2127844" y="5007388"/>
              <a:ext cx="1872656" cy="1088612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5F65B0A-3437-4FC9-BD72-EFBDD8F580BC}"/>
                </a:ext>
              </a:extLst>
            </p:cNvPr>
            <p:cNvSpPr txBox="1"/>
            <p:nvPr/>
          </p:nvSpPr>
          <p:spPr>
            <a:xfrm>
              <a:off x="2853254" y="858571"/>
              <a:ext cx="1735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B88B0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Enter your question.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072CBB0F-95E7-4C83-86E0-0B911A6FDEDF}"/>
                </a:ext>
              </a:extLst>
            </p:cNvPr>
            <p:cNvSpPr txBox="1"/>
            <p:nvPr/>
          </p:nvSpPr>
          <p:spPr>
            <a:xfrm>
              <a:off x="2799093" y="2138810"/>
              <a:ext cx="1628084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 </a:t>
              </a:r>
              <a:endParaRPr lang="zh-CN" altLang="en-US" sz="14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/>
              <a:endParaRPr lang="zh-CN" altLang="en-US" sz="14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7A5EF0C2-988F-431B-BEBE-6D4AEFD41738}"/>
                </a:ext>
              </a:extLst>
            </p:cNvPr>
            <p:cNvCxnSpPr/>
            <p:nvPr/>
          </p:nvCxnSpPr>
          <p:spPr>
            <a:xfrm>
              <a:off x="2514600" y="1571625"/>
              <a:ext cx="2295525" cy="0"/>
            </a:xfrm>
            <a:prstGeom prst="line">
              <a:avLst/>
            </a:prstGeom>
            <a:ln>
              <a:solidFill>
                <a:srgbClr val="B88B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768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6655828-4587-4C35-ADAA-421D39488A36}"/>
              </a:ext>
            </a:extLst>
          </p:cNvPr>
          <p:cNvSpPr/>
          <p:nvPr/>
        </p:nvSpPr>
        <p:spPr>
          <a:xfrm>
            <a:off x="0" y="4238625"/>
            <a:ext cx="12192000" cy="26193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074AABC-0D09-4F80-A966-0A0495A0B133}"/>
              </a:ext>
            </a:extLst>
          </p:cNvPr>
          <p:cNvGrpSpPr/>
          <p:nvPr/>
        </p:nvGrpSpPr>
        <p:grpSpPr>
          <a:xfrm>
            <a:off x="1365228" y="1143638"/>
            <a:ext cx="2192754" cy="3920402"/>
            <a:chOff x="1963236" y="689698"/>
            <a:chExt cx="2192754" cy="392040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E40EE5F-0157-45BB-B698-D67CFF8E3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6161" y="689698"/>
              <a:ext cx="1269829" cy="1269829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C292D4B-BA36-4CEE-9865-4DC91AAF390D}"/>
                </a:ext>
              </a:extLst>
            </p:cNvPr>
            <p:cNvSpPr txBox="1"/>
            <p:nvPr/>
          </p:nvSpPr>
          <p:spPr>
            <a:xfrm>
              <a:off x="2886161" y="854460"/>
              <a:ext cx="1226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Enter your question.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C01BE08B-66DC-4D33-8C14-6CF310B505C0}"/>
                </a:ext>
              </a:extLst>
            </p:cNvPr>
            <p:cNvCxnSpPr>
              <a:stCxn id="4" idx="2"/>
            </p:cNvCxnSpPr>
            <p:nvPr/>
          </p:nvCxnSpPr>
          <p:spPr>
            <a:xfrm>
              <a:off x="3521076" y="1959527"/>
              <a:ext cx="3174" cy="2650573"/>
            </a:xfrm>
            <a:prstGeom prst="line">
              <a:avLst/>
            </a:prstGeom>
            <a:ln w="19050">
              <a:solidFill>
                <a:srgbClr val="B88B05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E932A82-CA9A-4117-8395-67AC12E5A8CA}"/>
                </a:ext>
              </a:extLst>
            </p:cNvPr>
            <p:cNvSpPr txBox="1"/>
            <p:nvPr/>
          </p:nvSpPr>
          <p:spPr>
            <a:xfrm>
              <a:off x="1963236" y="2498911"/>
              <a:ext cx="140551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 </a:t>
              </a:r>
              <a:endParaRPr lang="zh-CN" altLang="en-US" sz="14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A039953-72FC-4F95-BD34-0BD2B8DDFAD5}"/>
              </a:ext>
            </a:extLst>
          </p:cNvPr>
          <p:cNvGrpSpPr/>
          <p:nvPr/>
        </p:nvGrpSpPr>
        <p:grpSpPr>
          <a:xfrm>
            <a:off x="4999623" y="699223"/>
            <a:ext cx="2192754" cy="3920402"/>
            <a:chOff x="1963236" y="689698"/>
            <a:chExt cx="2192754" cy="392040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60EFD86-F4F2-45A8-8528-EE38E7869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6161" y="689698"/>
              <a:ext cx="1269829" cy="1269829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0C9F492-60AE-40A6-972D-C274B3073A76}"/>
                </a:ext>
              </a:extLst>
            </p:cNvPr>
            <p:cNvSpPr txBox="1"/>
            <p:nvPr/>
          </p:nvSpPr>
          <p:spPr>
            <a:xfrm>
              <a:off x="2968624" y="755489"/>
              <a:ext cx="11873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Enter your question.</a:t>
              </a: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E58A9B31-EEF5-4592-864D-779F81129BE9}"/>
                </a:ext>
              </a:extLst>
            </p:cNvPr>
            <p:cNvCxnSpPr>
              <a:stCxn id="11" idx="2"/>
            </p:cNvCxnSpPr>
            <p:nvPr/>
          </p:nvCxnSpPr>
          <p:spPr>
            <a:xfrm>
              <a:off x="3521076" y="1959527"/>
              <a:ext cx="3174" cy="2650573"/>
            </a:xfrm>
            <a:prstGeom prst="line">
              <a:avLst/>
            </a:prstGeom>
            <a:ln w="19050">
              <a:solidFill>
                <a:srgbClr val="B88B05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0D5E4F2-E0D7-434C-ABFD-4B883438D5F2}"/>
                </a:ext>
              </a:extLst>
            </p:cNvPr>
            <p:cNvSpPr txBox="1"/>
            <p:nvPr/>
          </p:nvSpPr>
          <p:spPr>
            <a:xfrm>
              <a:off x="1963236" y="2498911"/>
              <a:ext cx="140551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 </a:t>
              </a:r>
              <a:endParaRPr lang="zh-CN" altLang="en-US" sz="14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22CB0DD-1DBA-40A6-ABBB-4B06BF2FC3A2}"/>
              </a:ext>
            </a:extLst>
          </p:cNvPr>
          <p:cNvGrpSpPr/>
          <p:nvPr/>
        </p:nvGrpSpPr>
        <p:grpSpPr>
          <a:xfrm>
            <a:off x="8222791" y="453266"/>
            <a:ext cx="2192754" cy="3920402"/>
            <a:chOff x="1963236" y="689698"/>
            <a:chExt cx="2192754" cy="3920402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B7CB5D1-DBAA-4AAE-AEFF-494B2CF29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6161" y="689698"/>
              <a:ext cx="1269829" cy="1269829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B5FE49AE-95B2-428C-9A2A-1D763D1CE091}"/>
                </a:ext>
              </a:extLst>
            </p:cNvPr>
            <p:cNvSpPr txBox="1"/>
            <p:nvPr/>
          </p:nvSpPr>
          <p:spPr>
            <a:xfrm>
              <a:off x="2968624" y="748490"/>
              <a:ext cx="11873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Enter your question.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95EF654-A5F6-4800-89D9-5093833E40FB}"/>
                </a:ext>
              </a:extLst>
            </p:cNvPr>
            <p:cNvCxnSpPr>
              <a:stCxn id="16" idx="2"/>
            </p:cNvCxnSpPr>
            <p:nvPr/>
          </p:nvCxnSpPr>
          <p:spPr>
            <a:xfrm>
              <a:off x="3521076" y="1959527"/>
              <a:ext cx="3174" cy="2650573"/>
            </a:xfrm>
            <a:prstGeom prst="line">
              <a:avLst/>
            </a:prstGeom>
            <a:ln w="19050">
              <a:solidFill>
                <a:srgbClr val="B88B05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536FF9E-D2C9-4762-96CF-560322A565A4}"/>
                </a:ext>
              </a:extLst>
            </p:cNvPr>
            <p:cNvSpPr txBox="1"/>
            <p:nvPr/>
          </p:nvSpPr>
          <p:spPr>
            <a:xfrm>
              <a:off x="1963236" y="2498911"/>
              <a:ext cx="140551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4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4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 </a:t>
              </a:r>
              <a:endParaRPr lang="zh-CN" altLang="en-US" sz="14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8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A6D296E8-3DED-435A-A2CF-BD35F6AAFDE3}"/>
              </a:ext>
            </a:extLst>
          </p:cNvPr>
          <p:cNvGrpSpPr/>
          <p:nvPr/>
        </p:nvGrpSpPr>
        <p:grpSpPr>
          <a:xfrm>
            <a:off x="-817833" y="-776515"/>
            <a:ext cx="9538434" cy="11830682"/>
            <a:chOff x="-817833" y="-776515"/>
            <a:chExt cx="9538434" cy="1183068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ED7A7BCD-1F22-431E-B0F3-62F8E2706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843" y="-776515"/>
              <a:ext cx="5238750" cy="5143500"/>
            </a:xfrm>
            <a:prstGeom prst="rect">
              <a:avLst/>
            </a:prstGeom>
          </p:spPr>
        </p:pic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9D481766-A22E-4620-A0A1-06E6D2016DA9}"/>
                </a:ext>
              </a:extLst>
            </p:cNvPr>
            <p:cNvCxnSpPr/>
            <p:nvPr/>
          </p:nvCxnSpPr>
          <p:spPr>
            <a:xfrm>
              <a:off x="3658218" y="2409371"/>
              <a:ext cx="0" cy="4448629"/>
            </a:xfrm>
            <a:prstGeom prst="line">
              <a:avLst/>
            </a:prstGeom>
            <a:ln w="19050">
              <a:solidFill>
                <a:srgbClr val="B88B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0498DB0-7FA2-4BD5-A8FB-3D3D32F51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76645">
              <a:off x="-906153" y="1427414"/>
              <a:ext cx="9715073" cy="9538434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661AED9-44DA-4F0F-9D27-ABC5E12C1FF4}"/>
              </a:ext>
            </a:extLst>
          </p:cNvPr>
          <p:cNvGrpSpPr/>
          <p:nvPr/>
        </p:nvGrpSpPr>
        <p:grpSpPr>
          <a:xfrm flipH="1">
            <a:off x="4804405" y="1133089"/>
            <a:ext cx="5145088" cy="903426"/>
            <a:chOff x="436562" y="1066331"/>
            <a:chExt cx="5145088" cy="903426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2611109-DD53-4076-826F-2589FDCC36C6}"/>
                </a:ext>
              </a:extLst>
            </p:cNvPr>
            <p:cNvSpPr txBox="1"/>
            <p:nvPr/>
          </p:nvSpPr>
          <p:spPr>
            <a:xfrm>
              <a:off x="1335087" y="1066331"/>
              <a:ext cx="3389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</a:t>
              </a:r>
              <a:endParaRPr lang="zh-CN" altLang="en-US" sz="12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BF6EC176-1B11-43EF-91B8-98B30CCFE8E2}"/>
                </a:ext>
              </a:extLst>
            </p:cNvPr>
            <p:cNvCxnSpPr/>
            <p:nvPr/>
          </p:nvCxnSpPr>
          <p:spPr>
            <a:xfrm flipH="1">
              <a:off x="942975" y="1620329"/>
              <a:ext cx="4638675" cy="0"/>
            </a:xfrm>
            <a:prstGeom prst="line">
              <a:avLst/>
            </a:prstGeom>
            <a:ln w="12700">
              <a:solidFill>
                <a:srgbClr val="B88B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9709FA5-B08C-49DC-92CE-741896521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62" y="1209344"/>
              <a:ext cx="760413" cy="760413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9C5DD5AE-1B86-4261-ACDB-00281569F728}"/>
                </a:ext>
              </a:extLst>
            </p:cNvPr>
            <p:cNvSpPr txBox="1"/>
            <p:nvPr/>
          </p:nvSpPr>
          <p:spPr>
            <a:xfrm>
              <a:off x="482381" y="1297161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77AD72B-0682-422F-BAAB-F55316C3DF04}"/>
              </a:ext>
            </a:extLst>
          </p:cNvPr>
          <p:cNvGrpSpPr/>
          <p:nvPr/>
        </p:nvGrpSpPr>
        <p:grpSpPr>
          <a:xfrm flipH="1">
            <a:off x="5156200" y="4004907"/>
            <a:ext cx="6071564" cy="903426"/>
            <a:chOff x="436562" y="1066331"/>
            <a:chExt cx="6071564" cy="903426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6DC55A9-0837-453C-A291-9F6B1D634997}"/>
                </a:ext>
              </a:extLst>
            </p:cNvPr>
            <p:cNvSpPr txBox="1"/>
            <p:nvPr/>
          </p:nvSpPr>
          <p:spPr>
            <a:xfrm>
              <a:off x="1335087" y="1066331"/>
              <a:ext cx="3389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2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</a:t>
              </a:r>
              <a:endParaRPr lang="zh-CN" altLang="en-US" sz="12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E3D82DB-6E7E-401B-AD39-B418BC3C5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2975" y="1620329"/>
              <a:ext cx="5565151" cy="0"/>
            </a:xfrm>
            <a:prstGeom prst="line">
              <a:avLst/>
            </a:prstGeom>
            <a:ln w="12700">
              <a:solidFill>
                <a:srgbClr val="B88B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66C7FF81-F6CC-42BB-90F9-B29D4C6AB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62" y="1209344"/>
              <a:ext cx="760413" cy="760413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F8F554C-18C1-454E-8C06-32FD17C56CDA}"/>
                </a:ext>
              </a:extLst>
            </p:cNvPr>
            <p:cNvSpPr txBox="1"/>
            <p:nvPr/>
          </p:nvSpPr>
          <p:spPr>
            <a:xfrm>
              <a:off x="482381" y="1297161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E7CC822F-4C02-40A9-86FC-849C2D671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90" y="1500539"/>
            <a:ext cx="4107387" cy="53574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EEC6A23-7520-4B23-838A-FC4421ECF3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1" t="12797" r="9965" b="16163"/>
          <a:stretch/>
        </p:blipFill>
        <p:spPr>
          <a:xfrm>
            <a:off x="2120900" y="901700"/>
            <a:ext cx="4838700" cy="4826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719CF37-211D-4372-86B4-86C0BA9958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1" t="12797" r="9965" b="45797"/>
          <a:stretch/>
        </p:blipFill>
        <p:spPr>
          <a:xfrm>
            <a:off x="7838886" y="2540000"/>
            <a:ext cx="2964802" cy="17235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407C1CD2-4C04-4D49-96CD-0816A16E618B}"/>
              </a:ext>
            </a:extLst>
          </p:cNvPr>
          <p:cNvSpPr/>
          <p:nvPr/>
        </p:nvSpPr>
        <p:spPr>
          <a:xfrm>
            <a:off x="2679367" y="2206100"/>
            <a:ext cx="6833265" cy="2057400"/>
          </a:xfrm>
          <a:prstGeom prst="roundRect">
            <a:avLst>
              <a:gd name="adj" fmla="val 12346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B88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9EDE88F-B033-4C9B-A6BE-621575BB07E3}"/>
              </a:ext>
            </a:extLst>
          </p:cNvPr>
          <p:cNvSpPr txBox="1"/>
          <p:nvPr/>
        </p:nvSpPr>
        <p:spPr>
          <a:xfrm>
            <a:off x="2833944" y="2432271"/>
            <a:ext cx="6678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Thank you.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8C3815F-4CC9-4022-A483-9C3A5AD49A2C}"/>
              </a:ext>
            </a:extLst>
          </p:cNvPr>
          <p:cNvSpPr txBox="1"/>
          <p:nvPr/>
        </p:nvSpPr>
        <p:spPr>
          <a:xfrm>
            <a:off x="4061543" y="4533935"/>
            <a:ext cx="3802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solidFill>
                  <a:srgbClr val="B88B05"/>
                </a:solidFill>
              </a:rPr>
              <a:t>Loem.</a:t>
            </a:r>
            <a:r>
              <a:rPr lang="en-US" altLang="zh-CN" dirty="0">
                <a:solidFill>
                  <a:srgbClr val="B88B05"/>
                </a:solidFill>
              </a:rPr>
              <a:t> ipsum dolor. </a:t>
            </a:r>
            <a:r>
              <a:rPr lang="en-US" altLang="zh-CN" dirty="0" err="1">
                <a:solidFill>
                  <a:srgbClr val="B88B05"/>
                </a:solidFill>
              </a:rPr>
              <a:t>sameman.</a:t>
            </a:r>
            <a:r>
              <a:rPr lang="en-US" altLang="zh-CN" dirty="0">
                <a:solidFill>
                  <a:srgbClr val="B88B05"/>
                </a:solidFill>
              </a:rPr>
              <a:t> </a:t>
            </a:r>
            <a:r>
              <a:rPr lang="en-US" altLang="zh-CN" dirty="0" err="1">
                <a:solidFill>
                  <a:srgbClr val="B88B05"/>
                </a:solidFill>
              </a:rPr>
              <a:t>tanam.</a:t>
            </a:r>
            <a:r>
              <a:rPr lang="en-US" altLang="zh-CN" dirty="0">
                <a:solidFill>
                  <a:srgbClr val="B88B05"/>
                </a:solidFill>
              </a:rPr>
              <a:t> </a:t>
            </a:r>
            <a:r>
              <a:rPr lang="en-US" altLang="zh-CN" dirty="0" err="1">
                <a:solidFill>
                  <a:srgbClr val="B88B05"/>
                </a:solidFill>
              </a:rPr>
              <a:t>casectetur.</a:t>
            </a:r>
            <a:r>
              <a:rPr lang="en-US" altLang="zh-CN" dirty="0">
                <a:solidFill>
                  <a:srgbClr val="B88B05"/>
                </a:solidFill>
              </a:rPr>
              <a:t> </a:t>
            </a:r>
            <a:r>
              <a:rPr lang="en-US" altLang="zh-CN" dirty="0" err="1">
                <a:solidFill>
                  <a:srgbClr val="B88B05"/>
                </a:solidFill>
              </a:rPr>
              <a:t>adipiscing.</a:t>
            </a:r>
            <a:r>
              <a:rPr lang="en-US" altLang="zh-CN" dirty="0">
                <a:solidFill>
                  <a:srgbClr val="B88B05"/>
                </a:solidFill>
              </a:rPr>
              <a:t> </a:t>
            </a:r>
            <a:r>
              <a:rPr lang="en-US" altLang="zh-CN" dirty="0" err="1">
                <a:solidFill>
                  <a:srgbClr val="B88B05"/>
                </a:solidFill>
              </a:rPr>
              <a:t>elit.</a:t>
            </a:r>
            <a:r>
              <a:rPr lang="en-US" altLang="zh-CN" dirty="0">
                <a:solidFill>
                  <a:srgbClr val="B88B05"/>
                </a:solidFill>
              </a:rPr>
              <a:t> </a:t>
            </a:r>
            <a:r>
              <a:rPr lang="en-US" altLang="zh-CN" dirty="0" err="1">
                <a:solidFill>
                  <a:srgbClr val="B88B05"/>
                </a:solidFill>
              </a:rPr>
              <a:t>Tamam.</a:t>
            </a:r>
            <a:r>
              <a:rPr lang="en-US" altLang="zh-CN" dirty="0">
                <a:solidFill>
                  <a:srgbClr val="B88B05"/>
                </a:solidFill>
              </a:rPr>
              <a:t> </a:t>
            </a:r>
            <a:r>
              <a:rPr lang="en-US" altLang="zh-CN" dirty="0" err="1">
                <a:solidFill>
                  <a:srgbClr val="B88B05"/>
                </a:solidFill>
              </a:rPr>
              <a:t>dalam.</a:t>
            </a:r>
            <a:r>
              <a:rPr lang="en-US" altLang="zh-CN" dirty="0">
                <a:solidFill>
                  <a:srgbClr val="B88B05"/>
                </a:solidFill>
              </a:rPr>
              <a:t> </a:t>
            </a:r>
            <a:r>
              <a:rPr lang="en-US" altLang="zh-CN" dirty="0" err="1">
                <a:solidFill>
                  <a:srgbClr val="B88B05"/>
                </a:solidFill>
              </a:rPr>
              <a:t>Qoue.</a:t>
            </a:r>
            <a:r>
              <a:rPr lang="en-US" altLang="zh-CN" dirty="0">
                <a:solidFill>
                  <a:srgbClr val="B88B05"/>
                </a:solidFill>
              </a:rPr>
              <a:t> </a:t>
            </a:r>
            <a:r>
              <a:rPr lang="en-US" altLang="zh-CN" dirty="0" err="1">
                <a:solidFill>
                  <a:srgbClr val="B88B05"/>
                </a:solidFill>
              </a:rPr>
              <a:t>sampe.</a:t>
            </a:r>
            <a:r>
              <a:rPr lang="en-US" altLang="zh-CN" dirty="0">
                <a:solidFill>
                  <a:srgbClr val="B88B05"/>
                </a:solidFill>
              </a:rPr>
              <a:t>.</a:t>
            </a:r>
            <a:endParaRPr lang="zh-CN" altLang="en-US" dirty="0">
              <a:solidFill>
                <a:srgbClr val="B88B05"/>
              </a:solidFill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187C98A1-7E11-4151-A1AB-BCE62DD9E717}"/>
              </a:ext>
            </a:extLst>
          </p:cNvPr>
          <p:cNvSpPr/>
          <p:nvPr/>
        </p:nvSpPr>
        <p:spPr>
          <a:xfrm>
            <a:off x="10003699" y="79310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7B5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B88B05"/>
                </a:solidFill>
              </a:rPr>
              <a:t>LOGO.</a:t>
            </a:r>
            <a:endParaRPr lang="ko-KR" altLang="en-US" sz="2700" dirty="0">
              <a:solidFill>
                <a:srgbClr val="B88B05"/>
              </a:solidFill>
            </a:endParaRPr>
          </a:p>
        </p:txBody>
      </p:sp>
      <p:sp>
        <p:nvSpPr>
          <p:cNvPr id="12" name="TextBox 3">
            <a:hlinkClick r:id="rId5"/>
            <a:extLst>
              <a:ext uri="{FF2B5EF4-FFF2-40B4-BE49-F238E27FC236}">
                <a16:creationId xmlns:a16="http://schemas.microsoft.com/office/drawing/2014/main" id="{F99D031F-6BF4-48D3-95A1-5947E7A825C3}"/>
              </a:ext>
            </a:extLst>
          </p:cNvPr>
          <p:cNvSpPr txBox="1"/>
          <p:nvPr/>
        </p:nvSpPr>
        <p:spPr>
          <a:xfrm>
            <a:off x="3378107" y="556499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B88B05"/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https://www.freeppt7.com.</a:t>
            </a:r>
            <a:endParaRPr lang="ko-KR" altLang="en-US" sz="1000" dirty="0">
              <a:solidFill>
                <a:srgbClr val="B88B0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3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E7CC822F-4C02-40A9-86FC-849C2D671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90" y="1500539"/>
            <a:ext cx="4107387" cy="53574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EEC6A23-7520-4B23-838A-FC4421ECF3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1" t="12797" r="9965" b="16163"/>
          <a:stretch/>
        </p:blipFill>
        <p:spPr>
          <a:xfrm>
            <a:off x="2120900" y="901700"/>
            <a:ext cx="4838700" cy="4826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719CF37-211D-4372-86B4-86C0BA9958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1" t="12797" r="9965" b="45797"/>
          <a:stretch/>
        </p:blipFill>
        <p:spPr>
          <a:xfrm>
            <a:off x="7838886" y="2540000"/>
            <a:ext cx="2964802" cy="172350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1B261F18-6B65-4F92-97ED-40370F6E0510}"/>
              </a:ext>
            </a:extLst>
          </p:cNvPr>
          <p:cNvGrpSpPr/>
          <p:nvPr/>
        </p:nvGrpSpPr>
        <p:grpSpPr>
          <a:xfrm>
            <a:off x="2679367" y="2206100"/>
            <a:ext cx="6833265" cy="2057400"/>
            <a:chOff x="2679367" y="2206100"/>
            <a:chExt cx="6833265" cy="2057400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407C1CD2-4C04-4D49-96CD-0816A16E618B}"/>
                </a:ext>
              </a:extLst>
            </p:cNvPr>
            <p:cNvSpPr/>
            <p:nvPr/>
          </p:nvSpPr>
          <p:spPr>
            <a:xfrm>
              <a:off x="2679367" y="2206100"/>
              <a:ext cx="6833265" cy="2057400"/>
            </a:xfrm>
            <a:prstGeom prst="roundRect">
              <a:avLst>
                <a:gd name="adj" fmla="val 12346"/>
              </a:avLst>
            </a:prstGeom>
            <a:blipFill>
              <a:blip r:embed="rId4"/>
              <a:tile tx="0" ty="0" sx="100000" sy="100000" flip="none" algn="tl"/>
            </a:blipFill>
            <a:ln>
              <a:solidFill>
                <a:srgbClr val="B88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71C0468-AB90-4C1D-8468-DAE554C58D4A}"/>
                </a:ext>
              </a:extLst>
            </p:cNvPr>
            <p:cNvSpPr txBox="1"/>
            <p:nvPr/>
          </p:nvSpPr>
          <p:spPr>
            <a:xfrm>
              <a:off x="4194627" y="2879555"/>
              <a:ext cx="38027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>
                  <a:solidFill>
                    <a:srgbClr val="B88B05"/>
                  </a:solidFill>
                </a:rPr>
                <a:t>Loem.</a:t>
              </a:r>
              <a:r>
                <a:rPr lang="en-US" altLang="zh-CN" dirty="0">
                  <a:solidFill>
                    <a:srgbClr val="B88B05"/>
                  </a:solidFill>
                </a:rPr>
                <a:t> ipsum dolor. </a:t>
              </a:r>
              <a:r>
                <a:rPr lang="en-US" altLang="zh-CN" dirty="0" err="1">
                  <a:solidFill>
                    <a:srgbClr val="B88B05"/>
                  </a:solidFill>
                </a:rPr>
                <a:t>sameman.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tanam.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casectetur.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adipiscing.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elit.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Tamam.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dalam.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Qoue.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sampe.</a:t>
              </a:r>
              <a:r>
                <a:rPr lang="en-US" altLang="zh-CN" dirty="0">
                  <a:solidFill>
                    <a:srgbClr val="B88B05"/>
                  </a:solidFill>
                </a:rPr>
                <a:t>.</a:t>
              </a:r>
              <a:endParaRPr lang="zh-CN" altLang="en-US" dirty="0">
                <a:solidFill>
                  <a:srgbClr val="B88B05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32B7446-9130-42C1-8FA2-706BB92DFDF1}"/>
              </a:ext>
            </a:extLst>
          </p:cNvPr>
          <p:cNvGrpSpPr/>
          <p:nvPr/>
        </p:nvGrpSpPr>
        <p:grpSpPr>
          <a:xfrm>
            <a:off x="3617075" y="1825893"/>
            <a:ext cx="5180013" cy="760413"/>
            <a:chOff x="6135687" y="725487"/>
            <a:chExt cx="5180013" cy="760413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3A7D6686-97AC-4877-A5A1-F496E134CFB3}"/>
                </a:ext>
              </a:extLst>
            </p:cNvPr>
            <p:cNvSpPr/>
            <p:nvPr/>
          </p:nvSpPr>
          <p:spPr>
            <a:xfrm>
              <a:off x="6210300" y="832582"/>
              <a:ext cx="5105400" cy="56549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100000">
                  <a:srgbClr val="B79159"/>
                </a:gs>
              </a:gsLst>
              <a:lin ang="2160000" scaled="0"/>
            </a:gradFill>
            <a:ln>
              <a:solidFill>
                <a:srgbClr val="B88B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8460C7E-D029-44B0-889C-9063286F5198}"/>
                </a:ext>
              </a:extLst>
            </p:cNvPr>
            <p:cNvSpPr txBox="1"/>
            <p:nvPr/>
          </p:nvSpPr>
          <p:spPr>
            <a:xfrm>
              <a:off x="7058862" y="899400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B88B05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Please enter your question.</a:t>
              </a: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0FFD883-BB03-400C-9B56-1E32990DE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687" y="725487"/>
              <a:ext cx="760413" cy="760413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CF6E9AF-E8DF-4598-B4E9-4D397A59915A}"/>
                </a:ext>
              </a:extLst>
            </p:cNvPr>
            <p:cNvSpPr txBox="1"/>
            <p:nvPr/>
          </p:nvSpPr>
          <p:spPr>
            <a:xfrm>
              <a:off x="6181506" y="813304"/>
              <a:ext cx="6687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746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712C045-2F20-48A8-BCB6-47CF7CE7B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8906">
            <a:off x="8228990" y="-2195161"/>
            <a:ext cx="4107387" cy="535746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DD21930-DB31-4B5F-AF68-3A20E70DE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838">
            <a:off x="-964141" y="-787315"/>
            <a:ext cx="4040617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DF20A05-5296-45C3-BAA6-8B2A1A67C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869" y="-38927"/>
            <a:ext cx="12325869" cy="4737756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3F1B3F9B-CD55-457D-B492-CF0D298E224B}"/>
              </a:ext>
            </a:extLst>
          </p:cNvPr>
          <p:cNvGrpSpPr/>
          <p:nvPr/>
        </p:nvGrpSpPr>
        <p:grpSpPr>
          <a:xfrm>
            <a:off x="1640585" y="3293972"/>
            <a:ext cx="1901373" cy="3127037"/>
            <a:chOff x="1787256" y="2527385"/>
            <a:chExt cx="1901373" cy="312703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0415EF9-729B-41EA-A929-7F5A21F54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029" y="2527385"/>
              <a:ext cx="1269829" cy="1269829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BDD650A-0C83-4D78-BF1B-7660AD290A53}"/>
                </a:ext>
              </a:extLst>
            </p:cNvPr>
            <p:cNvSpPr txBox="1"/>
            <p:nvPr/>
          </p:nvSpPr>
          <p:spPr>
            <a:xfrm>
              <a:off x="2103029" y="2628767"/>
              <a:ext cx="12509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Enter your question.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1E6EAAF-836A-4B4F-9D7B-896ABF3BF750}"/>
                </a:ext>
              </a:extLst>
            </p:cNvPr>
            <p:cNvSpPr txBox="1"/>
            <p:nvPr/>
          </p:nvSpPr>
          <p:spPr>
            <a:xfrm>
              <a:off x="1787256" y="3900096"/>
              <a:ext cx="190137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>
                  <a:solidFill>
                    <a:srgbClr val="B88B05"/>
                  </a:solidFill>
                </a:rPr>
                <a:t>Loem.</a:t>
              </a:r>
              <a:r>
                <a:rPr lang="en-US" altLang="zh-CN" dirty="0">
                  <a:solidFill>
                    <a:srgbClr val="B88B05"/>
                  </a:solidFill>
                </a:rPr>
                <a:t> ipsum dolor. </a:t>
              </a:r>
              <a:r>
                <a:rPr lang="en-US" altLang="zh-CN" dirty="0" err="1">
                  <a:solidFill>
                    <a:srgbClr val="B88B05"/>
                  </a:solidFill>
                </a:rPr>
                <a:t>sameman.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tanam.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casectetur.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adipiscing.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elit.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Tamam.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dalam.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Qoue.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sampe.</a:t>
              </a:r>
              <a:r>
                <a:rPr lang="en-US" altLang="zh-CN" dirty="0">
                  <a:solidFill>
                    <a:srgbClr val="B88B05"/>
                  </a:solidFill>
                </a:rPr>
                <a:t>.</a:t>
              </a:r>
              <a:endParaRPr lang="zh-CN" altLang="en-US" dirty="0">
                <a:solidFill>
                  <a:srgbClr val="B88B05"/>
                </a:solidFill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536537D-7427-4F6E-98DB-A119CBACDD23}"/>
              </a:ext>
            </a:extLst>
          </p:cNvPr>
          <p:cNvGrpSpPr/>
          <p:nvPr/>
        </p:nvGrpSpPr>
        <p:grpSpPr>
          <a:xfrm>
            <a:off x="4659771" y="3377544"/>
            <a:ext cx="1901373" cy="3127037"/>
            <a:chOff x="1787256" y="2527385"/>
            <a:chExt cx="1901373" cy="3127037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1138F1D-B9B6-4855-8A07-E7ABB7867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029" y="2527385"/>
              <a:ext cx="1269829" cy="1269829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F2991846-D09E-4347-8A78-BB92D56341AE}"/>
                </a:ext>
              </a:extLst>
            </p:cNvPr>
            <p:cNvSpPr txBox="1"/>
            <p:nvPr/>
          </p:nvSpPr>
          <p:spPr>
            <a:xfrm>
              <a:off x="2133264" y="2633345"/>
              <a:ext cx="1269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Enter your question.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E22AD6B-4D78-4E33-ABF9-FF403233D977}"/>
                </a:ext>
              </a:extLst>
            </p:cNvPr>
            <p:cNvSpPr txBox="1"/>
            <p:nvPr/>
          </p:nvSpPr>
          <p:spPr>
            <a:xfrm>
              <a:off x="1787256" y="3900096"/>
              <a:ext cx="190137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>
                  <a:solidFill>
                    <a:srgbClr val="B88B05"/>
                  </a:solidFill>
                </a:rPr>
                <a:t>Loem.</a:t>
              </a:r>
              <a:r>
                <a:rPr lang="en-US" altLang="zh-CN" dirty="0">
                  <a:solidFill>
                    <a:srgbClr val="B88B05"/>
                  </a:solidFill>
                </a:rPr>
                <a:t> ipsum dolor. </a:t>
              </a:r>
              <a:r>
                <a:rPr lang="en-US" altLang="zh-CN" dirty="0" err="1">
                  <a:solidFill>
                    <a:srgbClr val="B88B05"/>
                  </a:solidFill>
                </a:rPr>
                <a:t>sameman.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tanam.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casectetur.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adipiscing.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elit.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Tamam.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dalam.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Qoue.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sampe.</a:t>
              </a:r>
              <a:r>
                <a:rPr lang="en-US" altLang="zh-CN" dirty="0">
                  <a:solidFill>
                    <a:srgbClr val="B88B05"/>
                  </a:solidFill>
                </a:rPr>
                <a:t>.</a:t>
              </a:r>
              <a:endParaRPr lang="zh-CN" altLang="en-US" dirty="0">
                <a:solidFill>
                  <a:srgbClr val="B88B05"/>
                </a:solidFill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3CD1A68-5D06-4529-BF0B-B547EA4923A2}"/>
              </a:ext>
            </a:extLst>
          </p:cNvPr>
          <p:cNvGrpSpPr/>
          <p:nvPr/>
        </p:nvGrpSpPr>
        <p:grpSpPr>
          <a:xfrm>
            <a:off x="7138651" y="2284451"/>
            <a:ext cx="1901373" cy="3127037"/>
            <a:chOff x="1787256" y="2527385"/>
            <a:chExt cx="1901373" cy="3127037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DE6119AD-E1CB-441D-A7F0-B4290C128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029" y="2527385"/>
              <a:ext cx="1269829" cy="1269829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BD4C537-E38F-422E-B7DE-5250B400DE66}"/>
                </a:ext>
              </a:extLst>
            </p:cNvPr>
            <p:cNvSpPr txBox="1"/>
            <p:nvPr/>
          </p:nvSpPr>
          <p:spPr>
            <a:xfrm>
              <a:off x="2112514" y="2624493"/>
              <a:ext cx="1269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Enter your question.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9C82038-7DE5-40CB-A541-EB4012DA9968}"/>
                </a:ext>
              </a:extLst>
            </p:cNvPr>
            <p:cNvSpPr txBox="1"/>
            <p:nvPr/>
          </p:nvSpPr>
          <p:spPr>
            <a:xfrm>
              <a:off x="1787256" y="3900096"/>
              <a:ext cx="190137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>
                  <a:solidFill>
                    <a:srgbClr val="B88B05"/>
                  </a:solidFill>
                </a:rPr>
                <a:t>Loem.</a:t>
              </a:r>
              <a:r>
                <a:rPr lang="en-US" altLang="zh-CN" dirty="0">
                  <a:solidFill>
                    <a:srgbClr val="B88B05"/>
                  </a:solidFill>
                </a:rPr>
                <a:t> ipsum dolor. </a:t>
              </a:r>
              <a:r>
                <a:rPr lang="en-US" altLang="zh-CN" dirty="0" err="1">
                  <a:solidFill>
                    <a:srgbClr val="B88B05"/>
                  </a:solidFill>
                </a:rPr>
                <a:t>sameman.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tanam.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casectetur.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adipiscing.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elit.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Tamam.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dalam.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Qoue.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sampe.</a:t>
              </a:r>
              <a:r>
                <a:rPr lang="en-US" altLang="zh-CN" dirty="0">
                  <a:solidFill>
                    <a:srgbClr val="B88B05"/>
                  </a:solidFill>
                </a:rPr>
                <a:t>.</a:t>
              </a:r>
              <a:endParaRPr lang="zh-CN" altLang="en-US" dirty="0">
                <a:solidFill>
                  <a:srgbClr val="B88B05"/>
                </a:solidFill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FBE5B6D-BE2D-4183-8E34-49C6BFA31A12}"/>
              </a:ext>
            </a:extLst>
          </p:cNvPr>
          <p:cNvGrpSpPr/>
          <p:nvPr/>
        </p:nvGrpSpPr>
        <p:grpSpPr>
          <a:xfrm>
            <a:off x="9409116" y="1145480"/>
            <a:ext cx="1901373" cy="3127037"/>
            <a:chOff x="1787256" y="2527385"/>
            <a:chExt cx="1901373" cy="3127037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AFD6B1BA-8426-463A-A4B8-D8D76EDCA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029" y="2527385"/>
              <a:ext cx="1269829" cy="1269829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5408569-648B-4369-B2E4-F8FA46468579}"/>
                </a:ext>
              </a:extLst>
            </p:cNvPr>
            <p:cNvSpPr txBox="1"/>
            <p:nvPr/>
          </p:nvSpPr>
          <p:spPr>
            <a:xfrm>
              <a:off x="2144260" y="2550454"/>
              <a:ext cx="1187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Enter your question.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B988543-D2E7-47BB-B7C4-55EA3193489A}"/>
                </a:ext>
              </a:extLst>
            </p:cNvPr>
            <p:cNvSpPr txBox="1"/>
            <p:nvPr/>
          </p:nvSpPr>
          <p:spPr>
            <a:xfrm>
              <a:off x="1787256" y="3900096"/>
              <a:ext cx="190137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>
                  <a:solidFill>
                    <a:srgbClr val="B88B05"/>
                  </a:solidFill>
                </a:rPr>
                <a:t>Loem.</a:t>
              </a:r>
              <a:r>
                <a:rPr lang="en-US" altLang="zh-CN" dirty="0">
                  <a:solidFill>
                    <a:srgbClr val="B88B05"/>
                  </a:solidFill>
                </a:rPr>
                <a:t> ipsum dolor. </a:t>
              </a:r>
              <a:r>
                <a:rPr lang="en-US" altLang="zh-CN" dirty="0" err="1">
                  <a:solidFill>
                    <a:srgbClr val="B88B05"/>
                  </a:solidFill>
                </a:rPr>
                <a:t>sameman.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tanam.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casectetur.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adipiscing.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elit.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Tamam.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dalam.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Qoue.</a:t>
              </a:r>
              <a:r>
                <a:rPr lang="en-US" altLang="zh-CN" dirty="0">
                  <a:solidFill>
                    <a:srgbClr val="B88B05"/>
                  </a:solidFill>
                </a:rPr>
                <a:t> </a:t>
              </a:r>
              <a:r>
                <a:rPr lang="en-US" altLang="zh-CN" dirty="0" err="1">
                  <a:solidFill>
                    <a:srgbClr val="B88B05"/>
                  </a:solidFill>
                </a:rPr>
                <a:t>sampe.</a:t>
              </a:r>
              <a:r>
                <a:rPr lang="en-US" altLang="zh-CN" dirty="0">
                  <a:solidFill>
                    <a:srgbClr val="B88B05"/>
                  </a:solidFill>
                </a:rPr>
                <a:t>.</a:t>
              </a:r>
              <a:endParaRPr lang="zh-CN" altLang="en-US" dirty="0">
                <a:solidFill>
                  <a:srgbClr val="B88B05"/>
                </a:solidFill>
              </a:endParaRPr>
            </a:p>
          </p:txBody>
        </p:sp>
      </p:grpSp>
      <p:sp>
        <p:nvSpPr>
          <p:cNvPr id="38" name="Title 4">
            <a:extLst>
              <a:ext uri="{FF2B5EF4-FFF2-40B4-BE49-F238E27FC236}">
                <a16:creationId xmlns:a16="http://schemas.microsoft.com/office/drawing/2014/main" id="{A3144E83-CC12-4F95-827B-724352647D7E}"/>
              </a:ext>
            </a:extLst>
          </p:cNvPr>
          <p:cNvSpPr txBox="1">
            <a:spLocks/>
          </p:cNvSpPr>
          <p:nvPr/>
        </p:nvSpPr>
        <p:spPr>
          <a:xfrm>
            <a:off x="341512" y="267751"/>
            <a:ext cx="6551657" cy="14006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CB1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OUR PLAN AND </a:t>
            </a:r>
          </a:p>
          <a:p>
            <a:r>
              <a:rPr lang="en-US" b="1" dirty="0">
                <a:solidFill>
                  <a:srgbClr val="CCB1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241609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8A69C85-E628-4EBB-AB81-FAFD30CDE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838">
            <a:off x="2873852" y="1"/>
            <a:ext cx="4040617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38D4BB8-3B92-45C0-87E4-BBBBA4ECDDC6}"/>
              </a:ext>
            </a:extLst>
          </p:cNvPr>
          <p:cNvSpPr/>
          <p:nvPr/>
        </p:nvSpPr>
        <p:spPr>
          <a:xfrm>
            <a:off x="1190624" y="1085851"/>
            <a:ext cx="4257675" cy="4686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DDD754B-22B5-439B-91D8-17C5F4F06D0D}"/>
              </a:ext>
            </a:extLst>
          </p:cNvPr>
          <p:cNvSpPr/>
          <p:nvPr/>
        </p:nvSpPr>
        <p:spPr>
          <a:xfrm>
            <a:off x="1450698" y="1333501"/>
            <a:ext cx="3737526" cy="343852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B04720-1A2F-4D0C-9D1B-778B8FDE1071}"/>
              </a:ext>
            </a:extLst>
          </p:cNvPr>
          <p:cNvSpPr txBox="1"/>
          <p:nvPr/>
        </p:nvSpPr>
        <p:spPr>
          <a:xfrm>
            <a:off x="2039721" y="4924335"/>
            <a:ext cx="24912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Loem.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ipsum dolor.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sameman.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tanam.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casectetur.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adipiscing.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elit.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Tamam.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dalam.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Qoue.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sampe.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AD54778-6FE1-4036-8E09-5487BE638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01" y="4427539"/>
            <a:ext cx="1361871" cy="17145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5CA6D2D-417E-464C-BF3B-D4D5A835B51B}"/>
              </a:ext>
            </a:extLst>
          </p:cNvPr>
          <p:cNvSpPr txBox="1"/>
          <p:nvPr/>
        </p:nvSpPr>
        <p:spPr>
          <a:xfrm>
            <a:off x="6870975" y="2653252"/>
            <a:ext cx="42576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Loem.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ipsum dolor.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sameman.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tanam.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casectetur.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adipiscing.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elit.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Tamam.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dalam.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Qoue.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SampeLoem.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ipsum dolor.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sameman.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tanam.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casectetur.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adipiscing.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elit.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Tamam.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dalam.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Qoue.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sampe.</a:t>
            </a:r>
            <a:endParaRPr lang="zh-CN" altLang="en-US" sz="1400" dirty="0">
              <a:solidFill>
                <a:srgbClr val="B88B05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Loem.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ipsum dolor.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sameman.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tanam.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casectetur.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adipiscing.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elit.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Tamam.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dalam.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Qoue.</a:t>
            </a:r>
            <a:r>
              <a:rPr lang="en-US" altLang="zh-CN" sz="1400" dirty="0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</a:t>
            </a:r>
            <a:r>
              <a:rPr lang="en-US" altLang="zh-CN" sz="1400" dirty="0" err="1">
                <a:solidFill>
                  <a:srgbClr val="B88B0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sampe.</a:t>
            </a:r>
            <a:endParaRPr lang="zh-CN" altLang="en-US" sz="1400" dirty="0">
              <a:solidFill>
                <a:srgbClr val="B88B05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endParaRPr lang="zh-CN" altLang="en-US" sz="1400" dirty="0">
              <a:solidFill>
                <a:srgbClr val="B88B05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856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3557EC57-B004-4D2E-B5E6-5DB71D490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838">
            <a:off x="3018704" y="-990514"/>
            <a:ext cx="4040617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EEB5A2B-A27A-44A0-8808-1C336A2ECEE9}"/>
              </a:ext>
            </a:extLst>
          </p:cNvPr>
          <p:cNvSpPr/>
          <p:nvPr/>
        </p:nvSpPr>
        <p:spPr>
          <a:xfrm>
            <a:off x="838200" y="863600"/>
            <a:ext cx="2628900" cy="53478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B88B05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9744903-032C-42E6-825D-4BEDC8E20B96}"/>
              </a:ext>
            </a:extLst>
          </p:cNvPr>
          <p:cNvSpPr/>
          <p:nvPr/>
        </p:nvSpPr>
        <p:spPr>
          <a:xfrm>
            <a:off x="838200" y="863600"/>
            <a:ext cx="2628900" cy="28067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88B05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DF10F0-EB0A-48ED-B9FB-96C8D9E36F92}"/>
              </a:ext>
            </a:extLst>
          </p:cNvPr>
          <p:cNvSpPr txBox="1"/>
          <p:nvPr/>
        </p:nvSpPr>
        <p:spPr>
          <a:xfrm>
            <a:off x="1096612" y="4063703"/>
            <a:ext cx="2112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Loem.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ipsum dolor.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sameman.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tanam.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casectetur.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adipiscing.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elit.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Tamam.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dalam.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Qoue.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sampe.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.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Loem.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ipsum dolor.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sameman.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tanam.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casectetur.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adipiscing.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elit.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Tamam.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dalam.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Qoue.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sampe.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. </a:t>
            </a:r>
            <a:endParaRPr lang="zh-CN" altLang="en-US" sz="1200" dirty="0">
              <a:solidFill>
                <a:srgbClr val="B88B05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/>
            <a:endParaRPr lang="zh-CN" altLang="en-US" sz="1200" dirty="0">
              <a:solidFill>
                <a:srgbClr val="B88B05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5059B1-6DAA-48FB-BA47-5BAF2452268D}"/>
              </a:ext>
            </a:extLst>
          </p:cNvPr>
          <p:cNvSpPr/>
          <p:nvPr/>
        </p:nvSpPr>
        <p:spPr>
          <a:xfrm>
            <a:off x="4840962" y="863600"/>
            <a:ext cx="2628900" cy="53478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B88B05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865E0AB-11C5-41A3-B8A3-A506872E5137}"/>
              </a:ext>
            </a:extLst>
          </p:cNvPr>
          <p:cNvSpPr/>
          <p:nvPr/>
        </p:nvSpPr>
        <p:spPr>
          <a:xfrm>
            <a:off x="4840962" y="863600"/>
            <a:ext cx="2628900" cy="28067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88B05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8FD11D-0D84-4AA0-9986-8435F17E5848}"/>
              </a:ext>
            </a:extLst>
          </p:cNvPr>
          <p:cNvSpPr txBox="1"/>
          <p:nvPr/>
        </p:nvSpPr>
        <p:spPr>
          <a:xfrm>
            <a:off x="5039013" y="4063703"/>
            <a:ext cx="2112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Loem.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ipsum dolor.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sameman.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tanam.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casectetur.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adipiscing.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elit.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Tamam.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dalam.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Qoue.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sampe.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.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Loem.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ipsum dolor.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sameman.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tanam.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casectetur.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adipiscing.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elit.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Tamam.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dalam.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Qoue.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sampe.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. </a:t>
            </a:r>
            <a:endParaRPr lang="zh-CN" altLang="en-US" sz="1200" dirty="0">
              <a:solidFill>
                <a:srgbClr val="B88B05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/>
            <a:endParaRPr lang="zh-CN" altLang="en-US" sz="1200" dirty="0">
              <a:solidFill>
                <a:srgbClr val="B88B05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C926894-E89A-4C15-8C4E-D1AA105300F9}"/>
              </a:ext>
            </a:extLst>
          </p:cNvPr>
          <p:cNvSpPr/>
          <p:nvPr/>
        </p:nvSpPr>
        <p:spPr>
          <a:xfrm>
            <a:off x="8936783" y="863600"/>
            <a:ext cx="2628900" cy="53478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B88B05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D292DF5-08B0-4D26-8B2B-254C1D1AE96C}"/>
              </a:ext>
            </a:extLst>
          </p:cNvPr>
          <p:cNvSpPr/>
          <p:nvPr/>
        </p:nvSpPr>
        <p:spPr>
          <a:xfrm>
            <a:off x="8936783" y="863600"/>
            <a:ext cx="2628900" cy="28067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B88B05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08D5099-C6EC-4B77-A1C5-B33CE17A3D82}"/>
              </a:ext>
            </a:extLst>
          </p:cNvPr>
          <p:cNvSpPr txBox="1"/>
          <p:nvPr/>
        </p:nvSpPr>
        <p:spPr>
          <a:xfrm>
            <a:off x="9241725" y="4063703"/>
            <a:ext cx="2112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Loem.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ipsum dolor.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sameman.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tanam.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casectetur.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adipiscing.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elit.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Tamam.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dalam.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Qoue.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sampe.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.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Loem.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ipsum dolor.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sameman.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tanam.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casectetur.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adipiscing.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elit.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Tamam.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dalam.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Qoue.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</a:t>
            </a:r>
            <a:r>
              <a:rPr lang="en-US" altLang="zh-CN" sz="1200" dirty="0" err="1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sampe.</a:t>
            </a:r>
            <a:r>
              <a:rPr lang="en-US" altLang="zh-CN" sz="1200" dirty="0">
                <a:solidFill>
                  <a:srgbClr val="B88B05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. </a:t>
            </a:r>
            <a:endParaRPr lang="zh-CN" altLang="en-US" sz="1200" dirty="0">
              <a:solidFill>
                <a:srgbClr val="B88B05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/>
            <a:endParaRPr lang="zh-CN" altLang="en-US" sz="1200" dirty="0">
              <a:solidFill>
                <a:srgbClr val="B88B05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854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409AC92-C377-4F4F-AB9C-0F33F9585187}"/>
              </a:ext>
            </a:extLst>
          </p:cNvPr>
          <p:cNvGrpSpPr/>
          <p:nvPr/>
        </p:nvGrpSpPr>
        <p:grpSpPr>
          <a:xfrm>
            <a:off x="10479037" y="2182616"/>
            <a:ext cx="1174754" cy="1014229"/>
            <a:chOff x="2093701" y="2527385"/>
            <a:chExt cx="1470809" cy="126982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A68D4D3-AABA-4057-89AA-101E53564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029" y="2527385"/>
              <a:ext cx="1269829" cy="1269829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71545AD-8AFF-412F-82AF-6DE85747832D}"/>
                </a:ext>
              </a:extLst>
            </p:cNvPr>
            <p:cNvSpPr txBox="1"/>
            <p:nvPr/>
          </p:nvSpPr>
          <p:spPr>
            <a:xfrm>
              <a:off x="2093701" y="2610476"/>
              <a:ext cx="1470809" cy="1040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Enter your question.</a:t>
              </a:r>
            </a:p>
          </p:txBody>
        </p:sp>
      </p:grp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DC4649CA-F471-411C-B1BC-905BD80E2D33}"/>
              </a:ext>
            </a:extLst>
          </p:cNvPr>
          <p:cNvSpPr/>
          <p:nvPr/>
        </p:nvSpPr>
        <p:spPr>
          <a:xfrm rot="12497517">
            <a:off x="149836" y="-1894498"/>
            <a:ext cx="8544088" cy="8484291"/>
          </a:xfrm>
          <a:prstGeom prst="roundRect">
            <a:avLst>
              <a:gd name="adj" fmla="val 50000"/>
            </a:avLst>
          </a:prstGeom>
          <a:noFill/>
          <a:ln>
            <a:solidFill>
              <a:srgbClr val="B88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C38766E9-CF5A-4974-B885-419ACD74E775}"/>
              </a:ext>
            </a:extLst>
          </p:cNvPr>
          <p:cNvSpPr/>
          <p:nvPr/>
        </p:nvSpPr>
        <p:spPr>
          <a:xfrm rot="12497517">
            <a:off x="1833440" y="-2258677"/>
            <a:ext cx="9277579" cy="9212649"/>
          </a:xfrm>
          <a:prstGeom prst="roundRect">
            <a:avLst>
              <a:gd name="adj" fmla="val 50000"/>
            </a:avLst>
          </a:prstGeom>
          <a:noFill/>
          <a:ln>
            <a:solidFill>
              <a:srgbClr val="B88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9244BBF8-AFF0-4674-804E-81A0DFEF1EA2}"/>
              </a:ext>
            </a:extLst>
          </p:cNvPr>
          <p:cNvSpPr/>
          <p:nvPr/>
        </p:nvSpPr>
        <p:spPr>
          <a:xfrm rot="12497517">
            <a:off x="3359442" y="-2025842"/>
            <a:ext cx="6225575" cy="6182005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80000" sy="80000" flip="none" algn="ctr"/>
          </a:blipFill>
          <a:ln>
            <a:solidFill>
              <a:srgbClr val="B88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951796E-4F07-4FBF-8B42-707B6B70D2B8}"/>
              </a:ext>
            </a:extLst>
          </p:cNvPr>
          <p:cNvGrpSpPr/>
          <p:nvPr/>
        </p:nvGrpSpPr>
        <p:grpSpPr>
          <a:xfrm>
            <a:off x="1224801" y="1904899"/>
            <a:ext cx="1080096" cy="1033300"/>
            <a:chOff x="2036083" y="2597856"/>
            <a:chExt cx="1352295" cy="129370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E074D34-54CE-44A8-87C3-933A390D1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549" y="2621733"/>
              <a:ext cx="1269829" cy="1269829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99EF76A-7128-4AD4-893D-C418EA0B03C5}"/>
                </a:ext>
              </a:extLst>
            </p:cNvPr>
            <p:cNvSpPr txBox="1"/>
            <p:nvPr/>
          </p:nvSpPr>
          <p:spPr>
            <a:xfrm>
              <a:off x="2036083" y="2597856"/>
              <a:ext cx="1352294" cy="1040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Enter your question.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AF4E8D8-285B-410D-8FC7-04478EA18E24}"/>
              </a:ext>
            </a:extLst>
          </p:cNvPr>
          <p:cNvGrpSpPr/>
          <p:nvPr/>
        </p:nvGrpSpPr>
        <p:grpSpPr>
          <a:xfrm>
            <a:off x="1512957" y="4426916"/>
            <a:ext cx="1581998" cy="1432624"/>
            <a:chOff x="2036829" y="2527385"/>
            <a:chExt cx="1402229" cy="126982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2EEE709-3E5F-4EA8-BC9B-7E8CEA3E6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029" y="2527385"/>
              <a:ext cx="1269829" cy="1269829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B6E9411-4B13-4F11-8CA0-0B500DCF34AE}"/>
                </a:ext>
              </a:extLst>
            </p:cNvPr>
            <p:cNvSpPr txBox="1"/>
            <p:nvPr/>
          </p:nvSpPr>
          <p:spPr>
            <a:xfrm>
              <a:off x="2036829" y="2527385"/>
              <a:ext cx="1402229" cy="1063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Enter your question.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DC5932D-6CD4-4DFC-8928-930EB9008DA6}"/>
              </a:ext>
            </a:extLst>
          </p:cNvPr>
          <p:cNvGrpSpPr/>
          <p:nvPr/>
        </p:nvGrpSpPr>
        <p:grpSpPr>
          <a:xfrm>
            <a:off x="6870785" y="4277542"/>
            <a:ext cx="1618986" cy="1581998"/>
            <a:chOff x="2073340" y="2527385"/>
            <a:chExt cx="1299518" cy="1269829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43FCCF1A-F9BE-44C9-BE3F-AD18A93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029" y="2527385"/>
              <a:ext cx="1269829" cy="1269829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85810D47-4CF3-4524-B14E-0BC12D1949B5}"/>
                </a:ext>
              </a:extLst>
            </p:cNvPr>
            <p:cNvSpPr txBox="1"/>
            <p:nvPr/>
          </p:nvSpPr>
          <p:spPr>
            <a:xfrm>
              <a:off x="2073340" y="2594036"/>
              <a:ext cx="1269829" cy="963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Enter your question.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822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194DF689-78AC-408B-81E7-32264C802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8906">
            <a:off x="8566551" y="-2986149"/>
            <a:ext cx="4107387" cy="535746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CCB6F6E-57B0-4C72-89B3-94B703715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93958">
            <a:off x="-2834333" y="2671305"/>
            <a:ext cx="4040617" cy="6858000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35621BD2-FD24-4940-94A4-411A3C4D0073}"/>
              </a:ext>
            </a:extLst>
          </p:cNvPr>
          <p:cNvSpPr/>
          <p:nvPr/>
        </p:nvSpPr>
        <p:spPr>
          <a:xfrm>
            <a:off x="0" y="3429000"/>
            <a:ext cx="12192000" cy="2492990"/>
          </a:xfrm>
          <a:prstGeom prst="rect">
            <a:avLst/>
          </a:prstGeom>
          <a:solidFill>
            <a:srgbClr val="CCB18A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9DF30A9-3B43-48BC-8693-DD8AAEE2B7D9}"/>
              </a:ext>
            </a:extLst>
          </p:cNvPr>
          <p:cNvGrpSpPr/>
          <p:nvPr/>
        </p:nvGrpSpPr>
        <p:grpSpPr>
          <a:xfrm>
            <a:off x="1230106" y="1117600"/>
            <a:ext cx="2093543" cy="4842490"/>
            <a:chOff x="2106406" y="1079500"/>
            <a:chExt cx="2093543" cy="4842490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F30C1979-DA12-42D4-9F04-A17171D17F9B}"/>
                </a:ext>
              </a:extLst>
            </p:cNvPr>
            <p:cNvGrpSpPr/>
            <p:nvPr/>
          </p:nvGrpSpPr>
          <p:grpSpPr>
            <a:xfrm>
              <a:off x="2106406" y="1079500"/>
              <a:ext cx="2093543" cy="2120900"/>
              <a:chOff x="2106406" y="1079500"/>
              <a:chExt cx="2093543" cy="2120900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B17EEC56-4126-4C4C-9FD4-E8EE8D0807A3}"/>
                  </a:ext>
                </a:extLst>
              </p:cNvPr>
              <p:cNvGrpSpPr/>
              <p:nvPr/>
            </p:nvGrpSpPr>
            <p:grpSpPr>
              <a:xfrm>
                <a:off x="2106406" y="1079500"/>
                <a:ext cx="2093543" cy="2120900"/>
                <a:chOff x="2106406" y="1079500"/>
                <a:chExt cx="2319194" cy="2349500"/>
              </a:xfrm>
            </p:grpSpPr>
            <p:pic>
              <p:nvPicPr>
                <p:cNvPr id="2" name="图片 1">
                  <a:extLst>
                    <a:ext uri="{FF2B5EF4-FFF2-40B4-BE49-F238E27FC236}">
                      <a16:creationId xmlns:a16="http://schemas.microsoft.com/office/drawing/2014/main" id="{A9B2F04D-0A1A-4FB9-B078-C36A9E8E6D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101" t="12797" r="9965" b="45797"/>
                <a:stretch/>
              </p:blipFill>
              <p:spPr>
                <a:xfrm>
                  <a:off x="2106406" y="1079500"/>
                  <a:ext cx="2097294" cy="1219200"/>
                </a:xfrm>
                <a:prstGeom prst="rect">
                  <a:avLst/>
                </a:prstGeom>
              </p:spPr>
            </p:pic>
            <p:sp>
              <p:nvSpPr>
                <p:cNvPr id="3" name="矩形: 圆角 2">
                  <a:extLst>
                    <a:ext uri="{FF2B5EF4-FFF2-40B4-BE49-F238E27FC236}">
                      <a16:creationId xmlns:a16="http://schemas.microsoft.com/office/drawing/2014/main" id="{A618CF99-4D8D-4D46-AE44-66DE97613325}"/>
                    </a:ext>
                  </a:extLst>
                </p:cNvPr>
                <p:cNvSpPr/>
                <p:nvPr/>
              </p:nvSpPr>
              <p:spPr>
                <a:xfrm>
                  <a:off x="2590467" y="1839650"/>
                  <a:ext cx="1223423" cy="1589350"/>
                </a:xfrm>
                <a:prstGeom prst="roundRect">
                  <a:avLst>
                    <a:gd name="adj" fmla="val 12346"/>
                  </a:avLst>
                </a:prstGeom>
                <a:blipFill>
                  <a:blip r:embed="rId5"/>
                  <a:tile tx="0" ty="0" sx="100000" sy="100000" flip="none" algn="tl"/>
                </a:blipFill>
                <a:ln>
                  <a:solidFill>
                    <a:srgbClr val="B88B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4" name="图片 3">
                  <a:extLst>
                    <a:ext uri="{FF2B5EF4-FFF2-40B4-BE49-F238E27FC236}">
                      <a16:creationId xmlns:a16="http://schemas.microsoft.com/office/drawing/2014/main" id="{CFB994AB-2249-4058-A819-201F51E04B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101" t="12797" r="9965" b="45797"/>
                <a:stretch/>
              </p:blipFill>
              <p:spPr>
                <a:xfrm>
                  <a:off x="3202178" y="2703250"/>
                  <a:ext cx="1223422" cy="711200"/>
                </a:xfrm>
                <a:prstGeom prst="rect">
                  <a:avLst/>
                </a:prstGeom>
              </p:spPr>
            </p:pic>
          </p:grp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AF3E855-68D3-4D4B-8237-A944689D10EC}"/>
                  </a:ext>
                </a:extLst>
              </p:cNvPr>
              <p:cNvSpPr txBox="1"/>
              <p:nvPr/>
            </p:nvSpPr>
            <p:spPr>
              <a:xfrm>
                <a:off x="2450733" y="1948128"/>
                <a:ext cx="13395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rgbClr val="B88B0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Enter your question.</a:t>
                </a: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18339EA-CBE0-4188-8FB9-355382CB7E63}"/>
                </a:ext>
              </a:extLst>
            </p:cNvPr>
            <p:cNvSpPr txBox="1"/>
            <p:nvPr/>
          </p:nvSpPr>
          <p:spPr>
            <a:xfrm>
              <a:off x="2282347" y="3429000"/>
              <a:ext cx="1541349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 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/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D1DD623-8C74-4C10-8ADC-308D3C8DE98C}"/>
              </a:ext>
            </a:extLst>
          </p:cNvPr>
          <p:cNvGrpSpPr/>
          <p:nvPr/>
        </p:nvGrpSpPr>
        <p:grpSpPr>
          <a:xfrm>
            <a:off x="3787723" y="1117600"/>
            <a:ext cx="2093543" cy="4842490"/>
            <a:chOff x="2106406" y="1079500"/>
            <a:chExt cx="2093543" cy="484249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380989D5-338A-4C45-A604-0A3E5445CB39}"/>
                </a:ext>
              </a:extLst>
            </p:cNvPr>
            <p:cNvGrpSpPr/>
            <p:nvPr/>
          </p:nvGrpSpPr>
          <p:grpSpPr>
            <a:xfrm>
              <a:off x="2106406" y="1079500"/>
              <a:ext cx="2093543" cy="2120900"/>
              <a:chOff x="2106406" y="1079500"/>
              <a:chExt cx="2093543" cy="2120900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D0AB2E23-58B9-46C5-B5FA-89CBCBC3C638}"/>
                  </a:ext>
                </a:extLst>
              </p:cNvPr>
              <p:cNvGrpSpPr/>
              <p:nvPr/>
            </p:nvGrpSpPr>
            <p:grpSpPr>
              <a:xfrm>
                <a:off x="2106406" y="1079500"/>
                <a:ext cx="2093543" cy="2120900"/>
                <a:chOff x="2106406" y="1079500"/>
                <a:chExt cx="2319194" cy="2349500"/>
              </a:xfrm>
            </p:grpSpPr>
            <p:pic>
              <p:nvPicPr>
                <p:cNvPr id="15" name="图片 14">
                  <a:extLst>
                    <a:ext uri="{FF2B5EF4-FFF2-40B4-BE49-F238E27FC236}">
                      <a16:creationId xmlns:a16="http://schemas.microsoft.com/office/drawing/2014/main" id="{A9A34F6A-B216-467A-BF41-C2E0743453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101" t="12797" r="9965" b="45797"/>
                <a:stretch/>
              </p:blipFill>
              <p:spPr>
                <a:xfrm>
                  <a:off x="2106406" y="1079500"/>
                  <a:ext cx="2097294" cy="1219200"/>
                </a:xfrm>
                <a:prstGeom prst="rect">
                  <a:avLst/>
                </a:prstGeom>
              </p:spPr>
            </p:pic>
            <p:sp>
              <p:nvSpPr>
                <p:cNvPr id="16" name="矩形: 圆角 15">
                  <a:extLst>
                    <a:ext uri="{FF2B5EF4-FFF2-40B4-BE49-F238E27FC236}">
                      <a16:creationId xmlns:a16="http://schemas.microsoft.com/office/drawing/2014/main" id="{E8600044-09A2-4976-9369-9048373B71F8}"/>
                    </a:ext>
                  </a:extLst>
                </p:cNvPr>
                <p:cNvSpPr/>
                <p:nvPr/>
              </p:nvSpPr>
              <p:spPr>
                <a:xfrm>
                  <a:off x="2590467" y="1839650"/>
                  <a:ext cx="1223423" cy="1589350"/>
                </a:xfrm>
                <a:prstGeom prst="roundRect">
                  <a:avLst>
                    <a:gd name="adj" fmla="val 12346"/>
                  </a:avLst>
                </a:prstGeom>
                <a:blipFill>
                  <a:blip r:embed="rId5"/>
                  <a:tile tx="0" ty="0" sx="100000" sy="100000" flip="none" algn="tl"/>
                </a:blipFill>
                <a:ln>
                  <a:solidFill>
                    <a:srgbClr val="B88B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7" name="图片 16">
                  <a:extLst>
                    <a:ext uri="{FF2B5EF4-FFF2-40B4-BE49-F238E27FC236}">
                      <a16:creationId xmlns:a16="http://schemas.microsoft.com/office/drawing/2014/main" id="{BA025E7C-73AE-4AEF-BC56-DD8819CC35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101" t="12797" r="9965" b="45797"/>
                <a:stretch/>
              </p:blipFill>
              <p:spPr>
                <a:xfrm>
                  <a:off x="3202178" y="2703250"/>
                  <a:ext cx="1223422" cy="711200"/>
                </a:xfrm>
                <a:prstGeom prst="rect">
                  <a:avLst/>
                </a:prstGeom>
              </p:spPr>
            </p:pic>
          </p:grp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ACC773D-3A0A-420C-B167-1B3EB3522849}"/>
                  </a:ext>
                </a:extLst>
              </p:cNvPr>
              <p:cNvSpPr txBox="1"/>
              <p:nvPr/>
            </p:nvSpPr>
            <p:spPr>
              <a:xfrm>
                <a:off x="2443863" y="1941984"/>
                <a:ext cx="13654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rgbClr val="B88B0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Enter your question.</a:t>
                </a: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938C781-C3C0-4944-BE63-049146CE0031}"/>
                </a:ext>
              </a:extLst>
            </p:cNvPr>
            <p:cNvSpPr txBox="1"/>
            <p:nvPr/>
          </p:nvSpPr>
          <p:spPr>
            <a:xfrm>
              <a:off x="2282347" y="3429000"/>
              <a:ext cx="1541349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 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/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417E446-DB9D-426B-B422-09A54B72594C}"/>
              </a:ext>
            </a:extLst>
          </p:cNvPr>
          <p:cNvGrpSpPr/>
          <p:nvPr/>
        </p:nvGrpSpPr>
        <p:grpSpPr>
          <a:xfrm>
            <a:off x="6345340" y="1117600"/>
            <a:ext cx="2093543" cy="4842490"/>
            <a:chOff x="2106406" y="1079500"/>
            <a:chExt cx="2093543" cy="4842490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77F083DD-6A81-4F65-81CA-A541A6B50B66}"/>
                </a:ext>
              </a:extLst>
            </p:cNvPr>
            <p:cNvGrpSpPr/>
            <p:nvPr/>
          </p:nvGrpSpPr>
          <p:grpSpPr>
            <a:xfrm>
              <a:off x="2106406" y="1079500"/>
              <a:ext cx="2093543" cy="2120900"/>
              <a:chOff x="2106406" y="1079500"/>
              <a:chExt cx="2093543" cy="2120900"/>
            </a:xfrm>
          </p:grpSpPr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C3C0DDCD-D7DE-4960-B036-8AB2CF9BC5D0}"/>
                  </a:ext>
                </a:extLst>
              </p:cNvPr>
              <p:cNvGrpSpPr/>
              <p:nvPr/>
            </p:nvGrpSpPr>
            <p:grpSpPr>
              <a:xfrm>
                <a:off x="2106406" y="1079500"/>
                <a:ext cx="2093543" cy="2120900"/>
                <a:chOff x="2106406" y="1079500"/>
                <a:chExt cx="2319194" cy="2349500"/>
              </a:xfrm>
            </p:grpSpPr>
            <p:pic>
              <p:nvPicPr>
                <p:cNvPr id="23" name="图片 22">
                  <a:extLst>
                    <a:ext uri="{FF2B5EF4-FFF2-40B4-BE49-F238E27FC236}">
                      <a16:creationId xmlns:a16="http://schemas.microsoft.com/office/drawing/2014/main" id="{A500212C-CA42-4540-ADBD-58A0D5BD10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101" t="12797" r="9965" b="45797"/>
                <a:stretch/>
              </p:blipFill>
              <p:spPr>
                <a:xfrm>
                  <a:off x="2106406" y="1079500"/>
                  <a:ext cx="2097294" cy="1219200"/>
                </a:xfrm>
                <a:prstGeom prst="rect">
                  <a:avLst/>
                </a:prstGeom>
              </p:spPr>
            </p:pic>
            <p:sp>
              <p:nvSpPr>
                <p:cNvPr id="24" name="矩形: 圆角 23">
                  <a:extLst>
                    <a:ext uri="{FF2B5EF4-FFF2-40B4-BE49-F238E27FC236}">
                      <a16:creationId xmlns:a16="http://schemas.microsoft.com/office/drawing/2014/main" id="{559596F5-BB76-48BA-894A-02849C338979}"/>
                    </a:ext>
                  </a:extLst>
                </p:cNvPr>
                <p:cNvSpPr/>
                <p:nvPr/>
              </p:nvSpPr>
              <p:spPr>
                <a:xfrm>
                  <a:off x="2590467" y="1839650"/>
                  <a:ext cx="1223423" cy="1589350"/>
                </a:xfrm>
                <a:prstGeom prst="roundRect">
                  <a:avLst>
                    <a:gd name="adj" fmla="val 12346"/>
                  </a:avLst>
                </a:prstGeom>
                <a:blipFill>
                  <a:blip r:embed="rId5"/>
                  <a:tile tx="0" ty="0" sx="100000" sy="100000" flip="none" algn="tl"/>
                </a:blipFill>
                <a:ln>
                  <a:solidFill>
                    <a:srgbClr val="B88B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25" name="图片 24">
                  <a:extLst>
                    <a:ext uri="{FF2B5EF4-FFF2-40B4-BE49-F238E27FC236}">
                      <a16:creationId xmlns:a16="http://schemas.microsoft.com/office/drawing/2014/main" id="{D4C06284-D675-4493-BDE7-FA94C5BEE4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101" t="12797" r="9965" b="45797"/>
                <a:stretch/>
              </p:blipFill>
              <p:spPr>
                <a:xfrm>
                  <a:off x="3202178" y="2703250"/>
                  <a:ext cx="1223422" cy="711200"/>
                </a:xfrm>
                <a:prstGeom prst="rect">
                  <a:avLst/>
                </a:prstGeom>
              </p:spPr>
            </p:pic>
          </p:grp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AF84370-E87F-4523-8024-0CA45F970E4D}"/>
                  </a:ext>
                </a:extLst>
              </p:cNvPr>
              <p:cNvSpPr txBox="1"/>
              <p:nvPr/>
            </p:nvSpPr>
            <p:spPr>
              <a:xfrm>
                <a:off x="2443863" y="2000533"/>
                <a:ext cx="13494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rgbClr val="B88B0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Enter your question.</a:t>
                </a: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1884423-74B9-48D9-96C9-E60DD41250AB}"/>
                </a:ext>
              </a:extLst>
            </p:cNvPr>
            <p:cNvSpPr txBox="1"/>
            <p:nvPr/>
          </p:nvSpPr>
          <p:spPr>
            <a:xfrm>
              <a:off x="2282347" y="3429000"/>
              <a:ext cx="1541349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 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/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2188043-F4AD-4413-A84A-9987008E122A}"/>
              </a:ext>
            </a:extLst>
          </p:cNvPr>
          <p:cNvGrpSpPr/>
          <p:nvPr/>
        </p:nvGrpSpPr>
        <p:grpSpPr>
          <a:xfrm>
            <a:off x="8902956" y="1117600"/>
            <a:ext cx="2093543" cy="4842490"/>
            <a:chOff x="2106406" y="1079500"/>
            <a:chExt cx="2093543" cy="484249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08CCEF1D-B87B-4F91-98D6-FCC068ABCE8F}"/>
                </a:ext>
              </a:extLst>
            </p:cNvPr>
            <p:cNvGrpSpPr/>
            <p:nvPr/>
          </p:nvGrpSpPr>
          <p:grpSpPr>
            <a:xfrm>
              <a:off x="2106406" y="1079500"/>
              <a:ext cx="2093543" cy="2120900"/>
              <a:chOff x="2106406" y="1079500"/>
              <a:chExt cx="2093543" cy="2120900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AA13CB6A-99A0-4320-9BC8-70B3BFFC9841}"/>
                  </a:ext>
                </a:extLst>
              </p:cNvPr>
              <p:cNvGrpSpPr/>
              <p:nvPr/>
            </p:nvGrpSpPr>
            <p:grpSpPr>
              <a:xfrm>
                <a:off x="2106406" y="1079500"/>
                <a:ext cx="2093543" cy="2120900"/>
                <a:chOff x="2106406" y="1079500"/>
                <a:chExt cx="2319194" cy="2349500"/>
              </a:xfrm>
            </p:grpSpPr>
            <p:pic>
              <p:nvPicPr>
                <p:cNvPr id="31" name="图片 30">
                  <a:extLst>
                    <a:ext uri="{FF2B5EF4-FFF2-40B4-BE49-F238E27FC236}">
                      <a16:creationId xmlns:a16="http://schemas.microsoft.com/office/drawing/2014/main" id="{62DE20EA-4940-42AB-8A3A-C97B8336C3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101" t="12797" r="9965" b="45797"/>
                <a:stretch/>
              </p:blipFill>
              <p:spPr>
                <a:xfrm>
                  <a:off x="2106406" y="1079500"/>
                  <a:ext cx="2097294" cy="1219200"/>
                </a:xfrm>
                <a:prstGeom prst="rect">
                  <a:avLst/>
                </a:prstGeom>
              </p:spPr>
            </p:pic>
            <p:sp>
              <p:nvSpPr>
                <p:cNvPr id="32" name="矩形: 圆角 31">
                  <a:extLst>
                    <a:ext uri="{FF2B5EF4-FFF2-40B4-BE49-F238E27FC236}">
                      <a16:creationId xmlns:a16="http://schemas.microsoft.com/office/drawing/2014/main" id="{D9FC0B5B-D03B-4082-B75D-77477EB875D9}"/>
                    </a:ext>
                  </a:extLst>
                </p:cNvPr>
                <p:cNvSpPr/>
                <p:nvPr/>
              </p:nvSpPr>
              <p:spPr>
                <a:xfrm>
                  <a:off x="2590467" y="1839650"/>
                  <a:ext cx="1223423" cy="1589350"/>
                </a:xfrm>
                <a:prstGeom prst="roundRect">
                  <a:avLst>
                    <a:gd name="adj" fmla="val 12346"/>
                  </a:avLst>
                </a:prstGeom>
                <a:blipFill>
                  <a:blip r:embed="rId5"/>
                  <a:tile tx="0" ty="0" sx="100000" sy="100000" flip="none" algn="tl"/>
                </a:blipFill>
                <a:ln>
                  <a:solidFill>
                    <a:srgbClr val="B88B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33" name="图片 32">
                  <a:extLst>
                    <a:ext uri="{FF2B5EF4-FFF2-40B4-BE49-F238E27FC236}">
                      <a16:creationId xmlns:a16="http://schemas.microsoft.com/office/drawing/2014/main" id="{604F0109-F7DA-49DC-B29B-5B4392F8C9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101" t="12797" r="9965" b="45797"/>
                <a:stretch/>
              </p:blipFill>
              <p:spPr>
                <a:xfrm>
                  <a:off x="3202178" y="2703250"/>
                  <a:ext cx="1223422" cy="711200"/>
                </a:xfrm>
                <a:prstGeom prst="rect">
                  <a:avLst/>
                </a:prstGeom>
              </p:spPr>
            </p:pic>
          </p:grp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34AD9870-2805-4448-9CD9-5C2FCA12DBA0}"/>
                  </a:ext>
                </a:extLst>
              </p:cNvPr>
              <p:cNvSpPr txBox="1"/>
              <p:nvPr/>
            </p:nvSpPr>
            <p:spPr>
              <a:xfrm>
                <a:off x="2420685" y="1958727"/>
                <a:ext cx="1371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rgbClr val="B88B0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Enter your question.</a:t>
                </a:r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DD989F2-5759-4BDC-841B-0930521914DB}"/>
                </a:ext>
              </a:extLst>
            </p:cNvPr>
            <p:cNvSpPr txBox="1"/>
            <p:nvPr/>
          </p:nvSpPr>
          <p:spPr>
            <a:xfrm>
              <a:off x="2282347" y="3429000"/>
              <a:ext cx="1541349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 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/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8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194DF689-78AC-408B-81E7-32264C802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8906">
            <a:off x="8566551" y="-2986149"/>
            <a:ext cx="4107387" cy="535746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CCB6F6E-57B0-4C72-89B3-94B703715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93958">
            <a:off x="-2834333" y="2671305"/>
            <a:ext cx="4040617" cy="6858000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:a16="http://schemas.microsoft.com/office/drawing/2014/main" id="{8CF1654B-791E-42E9-BD2D-C3ACE5C9B9CD}"/>
              </a:ext>
            </a:extLst>
          </p:cNvPr>
          <p:cNvGrpSpPr/>
          <p:nvPr/>
        </p:nvGrpSpPr>
        <p:grpSpPr>
          <a:xfrm>
            <a:off x="0" y="3429000"/>
            <a:ext cx="12192000" cy="2492990"/>
            <a:chOff x="0" y="3429000"/>
            <a:chExt cx="12192000" cy="2492990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35621BD2-FD24-4940-94A4-411A3C4D0073}"/>
                </a:ext>
              </a:extLst>
            </p:cNvPr>
            <p:cNvSpPr/>
            <p:nvPr/>
          </p:nvSpPr>
          <p:spPr>
            <a:xfrm>
              <a:off x="0" y="3429000"/>
              <a:ext cx="12192000" cy="2492990"/>
            </a:xfrm>
            <a:prstGeom prst="rect">
              <a:avLst/>
            </a:prstGeom>
            <a:solidFill>
              <a:srgbClr val="CCB18A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F30C1979-DA12-42D4-9F04-A17171D17F9B}"/>
                </a:ext>
              </a:extLst>
            </p:cNvPr>
            <p:cNvGrpSpPr/>
            <p:nvPr/>
          </p:nvGrpSpPr>
          <p:grpSpPr>
            <a:xfrm>
              <a:off x="913122" y="3429000"/>
              <a:ext cx="2093543" cy="2120900"/>
              <a:chOff x="2106406" y="1079500"/>
              <a:chExt cx="2093543" cy="2120900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B17EEC56-4126-4C4C-9FD4-E8EE8D0807A3}"/>
                  </a:ext>
                </a:extLst>
              </p:cNvPr>
              <p:cNvGrpSpPr/>
              <p:nvPr/>
            </p:nvGrpSpPr>
            <p:grpSpPr>
              <a:xfrm>
                <a:off x="2106406" y="1079500"/>
                <a:ext cx="2093543" cy="2120900"/>
                <a:chOff x="2106406" y="1079500"/>
                <a:chExt cx="2319194" cy="2349500"/>
              </a:xfrm>
            </p:grpSpPr>
            <p:pic>
              <p:nvPicPr>
                <p:cNvPr id="2" name="图片 1">
                  <a:extLst>
                    <a:ext uri="{FF2B5EF4-FFF2-40B4-BE49-F238E27FC236}">
                      <a16:creationId xmlns:a16="http://schemas.microsoft.com/office/drawing/2014/main" id="{A9B2F04D-0A1A-4FB9-B078-C36A9E8E6D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101" t="12797" r="9965" b="45797"/>
                <a:stretch/>
              </p:blipFill>
              <p:spPr>
                <a:xfrm>
                  <a:off x="2106406" y="1079500"/>
                  <a:ext cx="2097294" cy="1219200"/>
                </a:xfrm>
                <a:prstGeom prst="rect">
                  <a:avLst/>
                </a:prstGeom>
              </p:spPr>
            </p:pic>
            <p:sp>
              <p:nvSpPr>
                <p:cNvPr id="3" name="矩形: 圆角 2">
                  <a:extLst>
                    <a:ext uri="{FF2B5EF4-FFF2-40B4-BE49-F238E27FC236}">
                      <a16:creationId xmlns:a16="http://schemas.microsoft.com/office/drawing/2014/main" id="{A618CF99-4D8D-4D46-AE44-66DE97613325}"/>
                    </a:ext>
                  </a:extLst>
                </p:cNvPr>
                <p:cNvSpPr/>
                <p:nvPr/>
              </p:nvSpPr>
              <p:spPr>
                <a:xfrm>
                  <a:off x="2590467" y="1839650"/>
                  <a:ext cx="1223423" cy="1589350"/>
                </a:xfrm>
                <a:prstGeom prst="roundRect">
                  <a:avLst>
                    <a:gd name="adj" fmla="val 12346"/>
                  </a:avLst>
                </a:prstGeom>
                <a:blipFill>
                  <a:blip r:embed="rId5"/>
                  <a:tile tx="0" ty="0" sx="100000" sy="100000" flip="none" algn="tl"/>
                </a:blipFill>
                <a:ln>
                  <a:solidFill>
                    <a:srgbClr val="B88B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4" name="图片 3">
                  <a:extLst>
                    <a:ext uri="{FF2B5EF4-FFF2-40B4-BE49-F238E27FC236}">
                      <a16:creationId xmlns:a16="http://schemas.microsoft.com/office/drawing/2014/main" id="{CFB994AB-2249-4058-A819-201F51E04B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101" t="12797" r="9965" b="45797"/>
                <a:stretch/>
              </p:blipFill>
              <p:spPr>
                <a:xfrm>
                  <a:off x="3202178" y="2703250"/>
                  <a:ext cx="1223422" cy="711200"/>
                </a:xfrm>
                <a:prstGeom prst="rect">
                  <a:avLst/>
                </a:prstGeom>
              </p:spPr>
            </p:pic>
          </p:grp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AF3E855-68D3-4D4B-8237-A944689D10EC}"/>
                  </a:ext>
                </a:extLst>
              </p:cNvPr>
              <p:cNvSpPr txBox="1"/>
              <p:nvPr/>
            </p:nvSpPr>
            <p:spPr>
              <a:xfrm>
                <a:off x="2542855" y="2000533"/>
                <a:ext cx="1104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rgbClr val="B88B0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Enter your question.</a:t>
                </a:r>
              </a:p>
            </p:txBody>
          </p: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A5E43EAA-74CA-459D-8472-0660CBC79FAE}"/>
                </a:ext>
              </a:extLst>
            </p:cNvPr>
            <p:cNvSpPr txBox="1"/>
            <p:nvPr/>
          </p:nvSpPr>
          <p:spPr>
            <a:xfrm>
              <a:off x="3556190" y="4350033"/>
              <a:ext cx="79391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</a:t>
              </a:r>
              <a:endParaRPr lang="zh-CN" altLang="en-US" sz="16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endParaRPr lang="zh-CN" altLang="en-US" sz="16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6BDD2C25-2E02-454C-93FA-FEA8EAE43D08}"/>
              </a:ext>
            </a:extLst>
          </p:cNvPr>
          <p:cNvGrpSpPr/>
          <p:nvPr/>
        </p:nvGrpSpPr>
        <p:grpSpPr>
          <a:xfrm>
            <a:off x="0" y="537953"/>
            <a:ext cx="12192000" cy="2492990"/>
            <a:chOff x="0" y="537953"/>
            <a:chExt cx="12192000" cy="2492990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C269EA3-BBEF-4A88-8EA8-1E457B6CC949}"/>
                </a:ext>
              </a:extLst>
            </p:cNvPr>
            <p:cNvSpPr/>
            <p:nvPr/>
          </p:nvSpPr>
          <p:spPr>
            <a:xfrm>
              <a:off x="0" y="537953"/>
              <a:ext cx="12192000" cy="2492990"/>
            </a:xfrm>
            <a:prstGeom prst="rect">
              <a:avLst/>
            </a:prstGeom>
            <a:solidFill>
              <a:srgbClr val="B8C2BA">
                <a:alpha val="6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7ED1515F-70DF-4980-BF8A-0DBA2BDC3028}"/>
                </a:ext>
              </a:extLst>
            </p:cNvPr>
            <p:cNvGrpSpPr/>
            <p:nvPr/>
          </p:nvGrpSpPr>
          <p:grpSpPr>
            <a:xfrm>
              <a:off x="9401757" y="556575"/>
              <a:ext cx="2093543" cy="2120900"/>
              <a:chOff x="2106406" y="1079500"/>
              <a:chExt cx="2093543" cy="2120900"/>
            </a:xfrm>
          </p:grpSpPr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20597655-2565-4B69-B57D-A59BAA29B73C}"/>
                  </a:ext>
                </a:extLst>
              </p:cNvPr>
              <p:cNvGrpSpPr/>
              <p:nvPr/>
            </p:nvGrpSpPr>
            <p:grpSpPr>
              <a:xfrm>
                <a:off x="2106406" y="1079500"/>
                <a:ext cx="2093543" cy="2120900"/>
                <a:chOff x="2106406" y="1079500"/>
                <a:chExt cx="2319194" cy="2349500"/>
              </a:xfrm>
            </p:grpSpPr>
            <p:pic>
              <p:nvPicPr>
                <p:cNvPr id="41" name="图片 40">
                  <a:extLst>
                    <a:ext uri="{FF2B5EF4-FFF2-40B4-BE49-F238E27FC236}">
                      <a16:creationId xmlns:a16="http://schemas.microsoft.com/office/drawing/2014/main" id="{2D95BCA7-B180-47E4-ABF2-B751DAD832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101" t="12797" r="9965" b="45797"/>
                <a:stretch/>
              </p:blipFill>
              <p:spPr>
                <a:xfrm>
                  <a:off x="2106406" y="1079500"/>
                  <a:ext cx="2097294" cy="1219200"/>
                </a:xfrm>
                <a:prstGeom prst="rect">
                  <a:avLst/>
                </a:prstGeom>
              </p:spPr>
            </p:pic>
            <p:sp>
              <p:nvSpPr>
                <p:cNvPr id="42" name="矩形: 圆角 41">
                  <a:extLst>
                    <a:ext uri="{FF2B5EF4-FFF2-40B4-BE49-F238E27FC236}">
                      <a16:creationId xmlns:a16="http://schemas.microsoft.com/office/drawing/2014/main" id="{3A9C4FD3-FCD1-46D0-B275-E08F12478803}"/>
                    </a:ext>
                  </a:extLst>
                </p:cNvPr>
                <p:cNvSpPr/>
                <p:nvPr/>
              </p:nvSpPr>
              <p:spPr>
                <a:xfrm>
                  <a:off x="2590467" y="1839650"/>
                  <a:ext cx="1223423" cy="1589350"/>
                </a:xfrm>
                <a:prstGeom prst="roundRect">
                  <a:avLst>
                    <a:gd name="adj" fmla="val 12346"/>
                  </a:avLst>
                </a:prstGeom>
                <a:blipFill>
                  <a:blip r:embed="rId5"/>
                  <a:tile tx="0" ty="0" sx="100000" sy="100000" flip="none" algn="tl"/>
                </a:blipFill>
                <a:ln>
                  <a:solidFill>
                    <a:srgbClr val="B88B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43" name="图片 42">
                  <a:extLst>
                    <a:ext uri="{FF2B5EF4-FFF2-40B4-BE49-F238E27FC236}">
                      <a16:creationId xmlns:a16="http://schemas.microsoft.com/office/drawing/2014/main" id="{9D6A259D-3C30-4734-979C-E31C150962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101" t="12797" r="9965" b="45797"/>
                <a:stretch/>
              </p:blipFill>
              <p:spPr>
                <a:xfrm>
                  <a:off x="3202178" y="2703250"/>
                  <a:ext cx="1223422" cy="711200"/>
                </a:xfrm>
                <a:prstGeom prst="rect">
                  <a:avLst/>
                </a:prstGeom>
              </p:spPr>
            </p:pic>
          </p:grp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BCEC0734-E925-43F7-BC49-842F552F944B}"/>
                  </a:ext>
                </a:extLst>
              </p:cNvPr>
              <p:cNvSpPr txBox="1"/>
              <p:nvPr/>
            </p:nvSpPr>
            <p:spPr>
              <a:xfrm>
                <a:off x="2471115" y="1808838"/>
                <a:ext cx="124889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rgbClr val="B88B05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Enter your question.</a:t>
                </a:r>
              </a:p>
            </p:txBody>
          </p:sp>
        </p:grp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088758C-6DCD-4105-BE6B-CF29AA3CAB55}"/>
                </a:ext>
              </a:extLst>
            </p:cNvPr>
            <p:cNvSpPr txBox="1"/>
            <p:nvPr/>
          </p:nvSpPr>
          <p:spPr>
            <a:xfrm>
              <a:off x="1462390" y="1511672"/>
              <a:ext cx="79391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Loem.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ipsum dolor.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sameman.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tanam.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casectetur.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adipiscing.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elit.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Tamam.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dalam.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Qoue.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 </a:t>
              </a:r>
              <a:r>
                <a:rPr lang="en-US" altLang="zh-CN" sz="1600" dirty="0" err="1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sampe.</a:t>
              </a:r>
              <a:r>
                <a:rPr lang="en-US" altLang="zh-CN" sz="1600" dirty="0">
                  <a:solidFill>
                    <a:srgbClr val="7B5C0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</a:t>
              </a:r>
              <a:endParaRPr lang="zh-CN" altLang="en-US" sz="16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r"/>
              <a:endParaRPr lang="zh-CN" altLang="en-US" sz="1600" dirty="0">
                <a:solidFill>
                  <a:srgbClr val="7B5C0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14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1796</Words>
  <Application>Microsoft Office PowerPoint</Application>
  <PresentationFormat>宽屏</PresentationFormat>
  <Paragraphs>128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等线 Light</vt:lpstr>
      <vt:lpstr>思源黑体 CN Bold</vt:lpstr>
      <vt:lpstr>思源黑体 CN Light</vt:lpstr>
      <vt:lpstr>思源黑体 CN Medium</vt:lpstr>
      <vt:lpstr>思源黑体 CN Normal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34</cp:revision>
  <dcterms:created xsi:type="dcterms:W3CDTF">2019-10-18T04:43:37Z</dcterms:created>
  <dcterms:modified xsi:type="dcterms:W3CDTF">2020-07-19T03:45:06Z</dcterms:modified>
</cp:coreProperties>
</file>